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8"/>
  </p:notesMasterIdLst>
  <p:handoutMasterIdLst>
    <p:handoutMasterId r:id="rId9"/>
  </p:handoutMasterIdLst>
  <p:sldIdLst>
    <p:sldId id="316" r:id="rId2"/>
    <p:sldId id="317" r:id="rId3"/>
    <p:sldId id="318" r:id="rId4"/>
    <p:sldId id="320" r:id="rId5"/>
    <p:sldId id="319" r:id="rId6"/>
    <p:sldId id="321" r:id="rId7"/>
  </p:sldIdLst>
  <p:sldSz cx="9144000" cy="6858000" type="screen4x3"/>
  <p:notesSz cx="6858000" cy="9144000"/>
  <p:defaultTextStyle>
    <a:defPPr rtl="0"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gela Notari Syverson" initials="" lastIdx="2" clrIdx="0"/>
  <p:cmAuthor id="1" name="Sue Cook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00A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80" autoAdjust="0"/>
    <p:restoredTop sz="89900" autoAdjust="0"/>
  </p:normalViewPr>
  <p:slideViewPr>
    <p:cSldViewPr snapToGrid="0">
      <p:cViewPr>
        <p:scale>
          <a:sx n="70" d="100"/>
          <a:sy n="70" d="100"/>
        </p:scale>
        <p:origin x="-1140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2" d="100"/>
          <a:sy n="52" d="100"/>
        </p:scale>
        <p:origin x="-292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 smtClean="0"/>
              <a:t>6/9/14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D5EA996-9D9F-2144-BA3B-444FE8168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322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>
              <a:defRPr/>
            </a:pPr>
            <a:r>
              <a:rPr lang="en-US"/>
              <a:t>6/9/14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 rt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" noProof="0"/>
              <a:t>Click to edit Master text styles</a:t>
            </a:r>
          </a:p>
          <a:p>
            <a:pPr lvl="1" rtl="0"/>
            <a:r>
              <a:rPr lang="es" noProof="0"/>
              <a:t>Second level</a:t>
            </a:r>
          </a:p>
          <a:p>
            <a:pPr lvl="2" rtl="0"/>
            <a:r>
              <a:rPr lang="es" noProof="0"/>
              <a:t>Third level</a:t>
            </a:r>
          </a:p>
          <a:p>
            <a:pPr lvl="3" rtl="0"/>
            <a:r>
              <a:rPr lang="es" noProof="0"/>
              <a:t>Fourth level</a:t>
            </a:r>
          </a:p>
          <a:p>
            <a:pPr lvl="4" rtl="0"/>
            <a:r>
              <a:rPr lang="e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Calibri" charset="0"/>
              </a:defRPr>
            </a:lvl1pPr>
          </a:lstStyle>
          <a:p>
            <a:pPr rtl="0">
              <a:defRPr/>
            </a:pPr>
            <a:fld id="{355CD1D0-D2E6-014E-BFD7-4A23BDD99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505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048000" y="2667000"/>
            <a:ext cx="59436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smtClean="0"/>
              <a:t>6/9/14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753842-EB21-0F45-9793-2440898716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101975" y="2730500"/>
            <a:ext cx="5867399" cy="14478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24201" y="2880313"/>
            <a:ext cx="5829994" cy="1030655"/>
          </a:xfrm>
        </p:spPr>
        <p:txBody>
          <a:bodyPr rtlCol="0">
            <a:normAutofit/>
          </a:bodyPr>
          <a:lstStyle>
            <a:lvl1pPr algn="l" rtl="0">
              <a:defRPr sz="3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03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80E53508-F60E-9449-8DA4-643631CE1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41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rtlCol="0"/>
          <a:lstStyle/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80E53508-F60E-9449-8DA4-643631CE1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16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Pag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80E53508-F60E-9449-8DA4-643631CE1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1983" y="5584015"/>
            <a:ext cx="847773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" sz="1400" b="0" i="0" u="none" strike="noStrike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For more Information, contact us at: </a:t>
            </a:r>
            <a:r>
              <a:rPr lang="es" sz="1400" b="1" i="0" u="none" strike="noStrike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NCQTL@UW.EDU </a:t>
            </a:r>
            <a:r>
              <a:rPr lang="es" sz="1400" b="0" i="0" u="none" strike="noStrike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or 877-731-0764</a:t>
            </a:r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" sz="900" b="0" i="0" u="none" strike="noStrike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This document was prepared under Grant #90HC0002 for the U.S. Department of Health and Human Services, </a:t>
            </a:r>
            <a:r>
              <a:rPr lang="en-US" sz="9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/>
            </a:r>
            <a:br>
              <a:rPr lang="en-US" sz="900" b="0" i="0" u="none" strike="noStrike" kern="1200" baseline="0" dirty="0" smtClean="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</a:br>
            <a:r>
              <a:rPr lang="es" sz="900" b="0" i="0" u="none" strike="noStrike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rPr>
              <a:t>Administration for Children and Families, Office of Head Start, by the National Center on Quality Teaching and Learning.</a:t>
            </a:r>
          </a:p>
          <a:p>
            <a:pPr marL="0" rtl="0">
              <a:spcBef>
                <a:spcPts val="600"/>
              </a:spcBef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2381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8DB4ADF5-F659-8942-84FF-94FF3BE6F6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4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 rtl="0">
              <a:defRPr sz="4000" b="1" cap="all"/>
            </a:lvl1pPr>
          </a:lstStyle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DD25C4D-0B41-1D45-B68E-2273756291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05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4584"/>
            <a:ext cx="4038600" cy="4525963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4584"/>
            <a:ext cx="4038600" cy="4525963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A80AAAA4-2D55-A64D-8133-C99AF9A234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9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7929"/>
            <a:ext cx="4040188" cy="639762"/>
          </a:xfrm>
        </p:spPr>
        <p:txBody>
          <a:bodyPr rtlCol="0" anchor="b"/>
          <a:lstStyle>
            <a:lvl1pPr marL="0" indent="0" algn="l" rtl="0"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57691"/>
            <a:ext cx="4040188" cy="3951288"/>
          </a:xfrm>
        </p:spPr>
        <p:txBody>
          <a:bodyPr rtlCol="0"/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17929"/>
            <a:ext cx="4041775" cy="639762"/>
          </a:xfrm>
        </p:spPr>
        <p:txBody>
          <a:bodyPr rtlCol="0" anchor="b"/>
          <a:lstStyle>
            <a:lvl1pPr marL="0" indent="0" algn="l" rtl="0"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57691"/>
            <a:ext cx="4041775" cy="3951288"/>
          </a:xfrm>
        </p:spPr>
        <p:txBody>
          <a:bodyPr rtlCol="0"/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80E53508-F60E-9449-8DA4-643631CE1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3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760B8B39-DD8C-FD4E-8BDE-E27FB80AF5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81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80E53508-F60E-9449-8DA4-643631CE1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9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 rtl="0">
              <a:defRPr sz="2000" b="1"/>
            </a:lvl1pPr>
          </a:lstStyle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 algn="l" rtl="0">
              <a:defRPr sz="3200"/>
            </a:lvl1pPr>
            <a:lvl2pPr algn="l" rtl="0">
              <a:defRPr sz="2800"/>
            </a:lvl2pPr>
            <a:lvl3pPr algn="l" rtl="0">
              <a:defRPr sz="24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 algn="l" rtl="0">
              <a:buNone/>
              <a:defRPr sz="14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80E53508-F60E-9449-8DA4-643631CE1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26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 rtl="0">
              <a:defRPr sz="2000" b="1"/>
            </a:lvl1pPr>
          </a:lstStyle>
          <a:p>
            <a:pPr rtl="0"/>
            <a:r>
              <a:rPr lang="e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es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 algn="l" rtl="0">
              <a:buNone/>
              <a:defRPr sz="14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e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80E53508-F60E-9449-8DA4-643631CE1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984" y="457200"/>
            <a:ext cx="84777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983" y="1830387"/>
            <a:ext cx="847773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"/>
              <a:t>Click to 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>
              <a:defRPr/>
            </a:pPr>
            <a:r>
              <a:rPr lang="en-US" smtClean="0"/>
              <a:t>6/9/14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>
              <a:defRPr/>
            </a:pPr>
            <a:fld id="{80E53508-F60E-9449-8DA4-643631CE11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0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 cap="all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s"/>
              <a:t>DESARROLLO SOCIAL Y EMOCIONAL</a:t>
            </a:r>
            <a:endParaRPr lang="en-US" dirty="0"/>
          </a:p>
        </p:txBody>
      </p:sp>
      <p:pic>
        <p:nvPicPr>
          <p:cNvPr id="4" name="Content Placeholder 3" descr="Auburn_Marty_P148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" t="5422" b="11387"/>
          <a:stretch/>
        </p:blipFill>
        <p:spPr>
          <a:xfrm>
            <a:off x="591589" y="1845893"/>
            <a:ext cx="7998288" cy="4573903"/>
          </a:xfrm>
        </p:spPr>
      </p:pic>
    </p:spTree>
    <p:extLst>
      <p:ext uri="{BB962C8B-B14F-4D97-AF65-F5344CB8AC3E}">
        <p14:creationId xmlns:p14="http://schemas.microsoft.com/office/powerpoint/2010/main" val="83545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s"/>
              <a:t>ENFOQUES DE APRENDIZAJE</a:t>
            </a:r>
            <a:endParaRPr lang="en-US" dirty="0"/>
          </a:p>
        </p:txBody>
      </p:sp>
      <p:pic>
        <p:nvPicPr>
          <p:cNvPr id="4" name="Content Placeholder 3" descr="Friends_of_Children_Alma_P09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8" b="99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8707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s"/>
              <a:t>LÓGICA Y RAZONAMIENTO</a:t>
            </a:r>
            <a:endParaRPr lang="en-US" dirty="0"/>
          </a:p>
        </p:txBody>
      </p:sp>
      <p:pic>
        <p:nvPicPr>
          <p:cNvPr id="4" name="Content Placeholder 3" descr="Wapato_Eloise_P159(1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8" b="99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028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es" dirty="0"/>
              <a:t>DESARROLLO FÍSICO </a:t>
            </a:r>
            <a:r>
              <a:rPr lang="es" dirty="0" smtClean="0"/>
              <a:t>Y SALUD</a:t>
            </a:r>
            <a:endParaRPr lang="en-US" dirty="0"/>
          </a:p>
        </p:txBody>
      </p:sp>
      <p:pic>
        <p:nvPicPr>
          <p:cNvPr id="4" name="Content Placeholder 3" descr="Clarke_County_School_District_Lynn_P08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8" b="99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240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s"/>
              <a:t>CONOCIMIENTO Y DESTREZAS SOBRE LECTOESCRITURA</a:t>
            </a:r>
            <a:endParaRPr lang="en-US" dirty="0"/>
          </a:p>
        </p:txBody>
      </p:sp>
      <p:pic>
        <p:nvPicPr>
          <p:cNvPr id="4" name="Content Placeholder 3" descr="Friends_of_Children_Marveline_P179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8" r="3803" b="9958"/>
          <a:stretch/>
        </p:blipFill>
        <p:spPr>
          <a:xfrm>
            <a:off x="505516" y="1861939"/>
            <a:ext cx="8155353" cy="4525963"/>
          </a:xfrm>
        </p:spPr>
      </p:pic>
    </p:spTree>
    <p:extLst>
      <p:ext uri="{BB962C8B-B14F-4D97-AF65-F5344CB8AC3E}">
        <p14:creationId xmlns:p14="http://schemas.microsoft.com/office/powerpoint/2010/main" val="17762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s" dirty="0" smtClean="0"/>
              <a:t>CONOCIMIENTO </a:t>
            </a:r>
            <a:r>
              <a:rPr lang="es" dirty="0"/>
              <a:t>Y DESTREZAS SOBRE MATEMÁTICAS</a:t>
            </a:r>
            <a:endParaRPr lang="en-US" dirty="0"/>
          </a:p>
        </p:txBody>
      </p:sp>
      <p:pic>
        <p:nvPicPr>
          <p:cNvPr id="4" name="Content Placeholder 3" descr="CAPSLO_Nora_P122(1)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" t="5492" r="4640" b="9963"/>
          <a:stretch/>
        </p:blipFill>
        <p:spPr>
          <a:xfrm>
            <a:off x="1033308" y="1885333"/>
            <a:ext cx="7075409" cy="4419033"/>
          </a:xfrm>
        </p:spPr>
      </p:pic>
    </p:spTree>
    <p:extLst>
      <p:ext uri="{BB962C8B-B14F-4D97-AF65-F5344CB8AC3E}">
        <p14:creationId xmlns:p14="http://schemas.microsoft.com/office/powerpoint/2010/main" val="412945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template NCQTL_12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 NCQTL_122011.thmx</Template>
  <TotalTime>4133</TotalTime>
  <Words>24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Powerpoint_template NCQTL_122011</vt:lpstr>
      <vt:lpstr>DESARROLLO SOCIAL Y EMOCIONAL</vt:lpstr>
      <vt:lpstr>ENFOQUES DE APRENDIZAJE</vt:lpstr>
      <vt:lpstr>LÓGICA Y RAZONAMIENTO</vt:lpstr>
      <vt:lpstr>DESARROLLO FÍSICO Y SALUD</vt:lpstr>
      <vt:lpstr>CONOCIMIENTO Y DESTREZAS SOBRE LECTOESCRITURA</vt:lpstr>
      <vt:lpstr>CONOCIMIENTO Y DESTREZAS SOBRE MATEMÁTICAS</vt:lpstr>
    </vt:vector>
  </TitlesOfParts>
  <Company>UW-Milwaukee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NCQTL</cp:lastModifiedBy>
  <cp:revision>223</cp:revision>
  <cp:lastPrinted>2014-05-17T04:16:45Z</cp:lastPrinted>
  <dcterms:created xsi:type="dcterms:W3CDTF">2011-05-31T14:13:35Z</dcterms:created>
  <dcterms:modified xsi:type="dcterms:W3CDTF">2015-06-14T20:46:49Z</dcterms:modified>
</cp:coreProperties>
</file>