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415" r:id="rId6"/>
    <p:sldId id="274" r:id="rId7"/>
    <p:sldId id="296" r:id="rId8"/>
    <p:sldId id="300" r:id="rId9"/>
    <p:sldId id="301" r:id="rId10"/>
    <p:sldId id="302" r:id="rId11"/>
    <p:sldId id="304" r:id="rId12"/>
    <p:sldId id="30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y" initials="E" lastIdx="1" clrIdx="0">
    <p:extLst>
      <p:ext uri="{19B8F6BF-5375-455C-9EA6-DF929625EA0E}">
        <p15:presenceInfo xmlns:p15="http://schemas.microsoft.com/office/powerpoint/2012/main" userId="Emmy" providerId="None"/>
      </p:ext>
    </p:extLst>
  </p:cmAuthor>
  <p:cmAuthor id="2" name="Allyson Dean" initials="ADean" lastIdx="6" clrIdx="1">
    <p:extLst>
      <p:ext uri="{19B8F6BF-5375-455C-9EA6-DF929625EA0E}">
        <p15:presenceInfo xmlns:p15="http://schemas.microsoft.com/office/powerpoint/2012/main" userId="Allyson Dean" providerId="None"/>
      </p:ext>
    </p:extLst>
  </p:cmAuthor>
  <p:cmAuthor id="3" name="Treshawn Anderson" initials="TA" lastIdx="5" clrIdx="2">
    <p:extLst>
      <p:ext uri="{19B8F6BF-5375-455C-9EA6-DF929625EA0E}">
        <p15:presenceInfo xmlns:p15="http://schemas.microsoft.com/office/powerpoint/2012/main" userId="Treshawn Anderson" providerId="None"/>
      </p:ext>
    </p:extLst>
  </p:cmAuthor>
  <p:cmAuthor id="4" name="Lauren Baker" initials="LB" lastIdx="3" clrIdx="3">
    <p:extLst>
      <p:ext uri="{19B8F6BF-5375-455C-9EA6-DF929625EA0E}">
        <p15:presenceInfo xmlns:p15="http://schemas.microsoft.com/office/powerpoint/2012/main" userId="S-1-5-21-3124905236-3521205556-2859182634-64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3115" autoAdjust="0"/>
  </p:normalViewPr>
  <p:slideViewPr>
    <p:cSldViewPr snapToGrid="0">
      <p:cViewPr varScale="1">
        <p:scale>
          <a:sx n="61" d="100"/>
          <a:sy n="61" d="100"/>
        </p:scale>
        <p:origin x="13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4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31AC3-FFE1-44FA-84D1-6C73571AA87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505AE-B36B-4826-B676-E5796309D634}">
      <dgm:prSet phldrT="[Text]"/>
      <dgm:spPr/>
      <dgm:t>
        <a:bodyPr/>
        <a:lstStyle/>
        <a:p>
          <a:r>
            <a:rPr lang="en-US" dirty="0"/>
            <a:t>Effective Teaching</a:t>
          </a:r>
        </a:p>
      </dgm:t>
    </dgm:pt>
    <dgm:pt modelId="{3DCA1DD8-6B39-423C-8548-A642E3F5AA52}" type="parTrans" cxnId="{1CD3C82B-8C49-457A-8B86-2B39D77A58C1}">
      <dgm:prSet/>
      <dgm:spPr/>
      <dgm:t>
        <a:bodyPr/>
        <a:lstStyle/>
        <a:p>
          <a:endParaRPr lang="en-US"/>
        </a:p>
      </dgm:t>
    </dgm:pt>
    <dgm:pt modelId="{8C91B382-7409-4ED2-8B39-AA7B2A494892}" type="sibTrans" cxnId="{1CD3C82B-8C49-457A-8B86-2B39D77A58C1}">
      <dgm:prSet/>
      <dgm:spPr/>
      <dgm:t>
        <a:bodyPr/>
        <a:lstStyle/>
        <a:p>
          <a:endParaRPr lang="en-US"/>
        </a:p>
      </dgm:t>
    </dgm:pt>
    <dgm:pt modelId="{B66194D4-AF8D-4CBB-B1A9-01C51FB13F74}">
      <dgm:prSet phldrT="[Text]"/>
      <dgm:spPr/>
      <dgm:t>
        <a:bodyPr/>
        <a:lstStyle/>
        <a:p>
          <a:r>
            <a:rPr lang="en-US"/>
            <a:t>Child Development </a:t>
          </a:r>
        </a:p>
      </dgm:t>
    </dgm:pt>
    <dgm:pt modelId="{ED2FFA8F-CEAF-48D1-A238-784E981C491D}" type="parTrans" cxnId="{D4D89BB3-F991-49BC-A905-619B987BDB0B}">
      <dgm:prSet/>
      <dgm:spPr/>
      <dgm:t>
        <a:bodyPr/>
        <a:lstStyle/>
        <a:p>
          <a:endParaRPr lang="en-US"/>
        </a:p>
      </dgm:t>
    </dgm:pt>
    <dgm:pt modelId="{CC3026D1-2FE9-40E1-87E7-E0737FCC332D}" type="sibTrans" cxnId="{D4D89BB3-F991-49BC-A905-619B987BDB0B}">
      <dgm:prSet/>
      <dgm:spPr/>
      <dgm:t>
        <a:bodyPr/>
        <a:lstStyle/>
        <a:p>
          <a:endParaRPr lang="en-US"/>
        </a:p>
      </dgm:t>
    </dgm:pt>
    <dgm:pt modelId="{9C699474-ACA0-4145-8070-0496CBA7A93C}" type="pres">
      <dgm:prSet presAssocID="{7AC31AC3-FFE1-44FA-84D1-6C73571AA87A}" presName="Name0" presStyleCnt="0">
        <dgm:presLayoutVars>
          <dgm:dir/>
          <dgm:resizeHandles val="exact"/>
        </dgm:presLayoutVars>
      </dgm:prSet>
      <dgm:spPr/>
    </dgm:pt>
    <dgm:pt modelId="{A56D89F2-4044-484D-8524-AE1320AAEB7B}" type="pres">
      <dgm:prSet presAssocID="{B3F505AE-B36B-4826-B676-E5796309D634}" presName="composite" presStyleCnt="0"/>
      <dgm:spPr/>
    </dgm:pt>
    <dgm:pt modelId="{2FFB73CD-1796-4985-9334-76B2E0BCAA73}" type="pres">
      <dgm:prSet presAssocID="{B3F505AE-B36B-4826-B676-E5796309D634}" presName="imagSh" presStyleLbl="bgImgPlace1" presStyleIdx="0" presStyleCnt="2" custLinFactNeighborX="379" custLinFactNeighborY="1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C038BF-E19C-499B-A14C-7D7E8926703F}" type="pres">
      <dgm:prSet presAssocID="{B3F505AE-B36B-4826-B676-E5796309D634}" presName="txNode" presStyleLbl="node1" presStyleIdx="0" presStyleCnt="2" custScaleX="100000" custScaleY="100000" custLinFactNeighborX="4236" custLinFactNeighborY="20475">
        <dgm:presLayoutVars>
          <dgm:bulletEnabled val="1"/>
        </dgm:presLayoutVars>
      </dgm:prSet>
      <dgm:spPr/>
    </dgm:pt>
    <dgm:pt modelId="{7596AFAA-49A3-4F24-8500-38047D53C74A}" type="pres">
      <dgm:prSet presAssocID="{8C91B382-7409-4ED2-8B39-AA7B2A494892}" presName="sibTrans" presStyleLbl="sibTrans2D1" presStyleIdx="0" presStyleCnt="1" custScaleX="249513" custLinFactY="123225" custLinFactNeighborX="80641" custLinFactNeighborY="200000"/>
      <dgm:spPr/>
    </dgm:pt>
    <dgm:pt modelId="{82810E15-94CA-4112-BD01-67C6F7E5BC7D}" type="pres">
      <dgm:prSet presAssocID="{8C91B382-7409-4ED2-8B39-AA7B2A494892}" presName="connTx" presStyleLbl="sibTrans2D1" presStyleIdx="0" presStyleCnt="1"/>
      <dgm:spPr/>
    </dgm:pt>
    <dgm:pt modelId="{74DA7689-60B8-4F0A-8562-E0935FDC4C07}" type="pres">
      <dgm:prSet presAssocID="{B66194D4-AF8D-4CBB-B1A9-01C51FB13F74}" presName="composite" presStyleCnt="0"/>
      <dgm:spPr/>
    </dgm:pt>
    <dgm:pt modelId="{BEC19D60-A82E-4310-9365-AFBD83787452}" type="pres">
      <dgm:prSet presAssocID="{B66194D4-AF8D-4CBB-B1A9-01C51FB13F74}" presName="imagSh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B5CBFE5-32C0-450C-A6F2-839A7F8AF83E}" type="pres">
      <dgm:prSet presAssocID="{B66194D4-AF8D-4CBB-B1A9-01C51FB13F74}" presName="txNode" presStyleLbl="node1" presStyleIdx="1" presStyleCnt="2" custLinFactNeighborX="-1412" custLinFactNeighborY="21182">
        <dgm:presLayoutVars>
          <dgm:bulletEnabled val="1"/>
        </dgm:presLayoutVars>
      </dgm:prSet>
      <dgm:spPr/>
    </dgm:pt>
  </dgm:ptLst>
  <dgm:cxnLst>
    <dgm:cxn modelId="{1CD3C82B-8C49-457A-8B86-2B39D77A58C1}" srcId="{7AC31AC3-FFE1-44FA-84D1-6C73571AA87A}" destId="{B3F505AE-B36B-4826-B676-E5796309D634}" srcOrd="0" destOrd="0" parTransId="{3DCA1DD8-6B39-423C-8548-A642E3F5AA52}" sibTransId="{8C91B382-7409-4ED2-8B39-AA7B2A494892}"/>
    <dgm:cxn modelId="{35AC0364-F55F-4FEC-A421-68674F763A51}" type="presOf" srcId="{B66194D4-AF8D-4CBB-B1A9-01C51FB13F74}" destId="{AB5CBFE5-32C0-450C-A6F2-839A7F8AF83E}" srcOrd="0" destOrd="0" presId="urn:microsoft.com/office/officeart/2005/8/layout/hProcess10"/>
    <dgm:cxn modelId="{C3FE9A44-C960-4424-91E8-A1ED61BC54AA}" type="presOf" srcId="{8C91B382-7409-4ED2-8B39-AA7B2A494892}" destId="{7596AFAA-49A3-4F24-8500-38047D53C74A}" srcOrd="0" destOrd="0" presId="urn:microsoft.com/office/officeart/2005/8/layout/hProcess10"/>
    <dgm:cxn modelId="{8E755691-A1F2-4E81-85B8-831AFA876617}" type="presOf" srcId="{7AC31AC3-FFE1-44FA-84D1-6C73571AA87A}" destId="{9C699474-ACA0-4145-8070-0496CBA7A93C}" srcOrd="0" destOrd="0" presId="urn:microsoft.com/office/officeart/2005/8/layout/hProcess10"/>
    <dgm:cxn modelId="{D4D89BB3-F991-49BC-A905-619B987BDB0B}" srcId="{7AC31AC3-FFE1-44FA-84D1-6C73571AA87A}" destId="{B66194D4-AF8D-4CBB-B1A9-01C51FB13F74}" srcOrd="1" destOrd="0" parTransId="{ED2FFA8F-CEAF-48D1-A238-784E981C491D}" sibTransId="{CC3026D1-2FE9-40E1-87E7-E0737FCC332D}"/>
    <dgm:cxn modelId="{AD49BFCD-3439-48FF-8428-B8FCD9C1D7B8}" type="presOf" srcId="{8C91B382-7409-4ED2-8B39-AA7B2A494892}" destId="{82810E15-94CA-4112-BD01-67C6F7E5BC7D}" srcOrd="1" destOrd="0" presId="urn:microsoft.com/office/officeart/2005/8/layout/hProcess10"/>
    <dgm:cxn modelId="{AB9E14F6-D851-4BCF-9E5E-58116613CF5E}" type="presOf" srcId="{B3F505AE-B36B-4826-B676-E5796309D634}" destId="{10C038BF-E19C-499B-A14C-7D7E8926703F}" srcOrd="0" destOrd="0" presId="urn:microsoft.com/office/officeart/2005/8/layout/hProcess10"/>
    <dgm:cxn modelId="{C4750A63-AEF3-4A9C-89E5-221671979FF9}" type="presParOf" srcId="{9C699474-ACA0-4145-8070-0496CBA7A93C}" destId="{A56D89F2-4044-484D-8524-AE1320AAEB7B}" srcOrd="0" destOrd="0" presId="urn:microsoft.com/office/officeart/2005/8/layout/hProcess10"/>
    <dgm:cxn modelId="{933351C6-6D2E-4869-8742-4F727461E0F1}" type="presParOf" srcId="{A56D89F2-4044-484D-8524-AE1320AAEB7B}" destId="{2FFB73CD-1796-4985-9334-76B2E0BCAA73}" srcOrd="0" destOrd="0" presId="urn:microsoft.com/office/officeart/2005/8/layout/hProcess10"/>
    <dgm:cxn modelId="{C5830490-58B4-4A24-A18A-D15F65493DDB}" type="presParOf" srcId="{A56D89F2-4044-484D-8524-AE1320AAEB7B}" destId="{10C038BF-E19C-499B-A14C-7D7E8926703F}" srcOrd="1" destOrd="0" presId="urn:microsoft.com/office/officeart/2005/8/layout/hProcess10"/>
    <dgm:cxn modelId="{2BACE982-7248-49B0-B11A-F3074F7353BD}" type="presParOf" srcId="{9C699474-ACA0-4145-8070-0496CBA7A93C}" destId="{7596AFAA-49A3-4F24-8500-38047D53C74A}" srcOrd="1" destOrd="0" presId="urn:microsoft.com/office/officeart/2005/8/layout/hProcess10"/>
    <dgm:cxn modelId="{0978E76E-C368-4CCD-BC79-328834195527}" type="presParOf" srcId="{7596AFAA-49A3-4F24-8500-38047D53C74A}" destId="{82810E15-94CA-4112-BD01-67C6F7E5BC7D}" srcOrd="0" destOrd="0" presId="urn:microsoft.com/office/officeart/2005/8/layout/hProcess10"/>
    <dgm:cxn modelId="{1303CA29-00DF-4608-B81E-92896EA31B44}" type="presParOf" srcId="{9C699474-ACA0-4145-8070-0496CBA7A93C}" destId="{74DA7689-60B8-4F0A-8562-E0935FDC4C07}" srcOrd="2" destOrd="0" presId="urn:microsoft.com/office/officeart/2005/8/layout/hProcess10"/>
    <dgm:cxn modelId="{5184F2BB-EBA9-4625-A170-83CFCA5054FC}" type="presParOf" srcId="{74DA7689-60B8-4F0A-8562-E0935FDC4C07}" destId="{BEC19D60-A82E-4310-9365-AFBD83787452}" srcOrd="0" destOrd="0" presId="urn:microsoft.com/office/officeart/2005/8/layout/hProcess10"/>
    <dgm:cxn modelId="{FF0FE6D0-EAAA-4CD0-8F69-0B5BFFA32FF6}" type="presParOf" srcId="{74DA7689-60B8-4F0A-8562-E0935FDC4C07}" destId="{AB5CBFE5-32C0-450C-A6F2-839A7F8AF8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31AC3-FFE1-44FA-84D1-6C73571AA87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505AE-B36B-4826-B676-E5796309D634}">
      <dgm:prSet phldrT="[Text]"/>
      <dgm:spPr/>
      <dgm:t>
        <a:bodyPr/>
        <a:lstStyle/>
        <a:p>
          <a:r>
            <a:rPr lang="en-US" dirty="0"/>
            <a:t>Effective Home Visiting and Socialization</a:t>
          </a:r>
        </a:p>
      </dgm:t>
    </dgm:pt>
    <dgm:pt modelId="{3DCA1DD8-6B39-423C-8548-A642E3F5AA52}" type="parTrans" cxnId="{1CD3C82B-8C49-457A-8B86-2B39D77A58C1}">
      <dgm:prSet/>
      <dgm:spPr/>
      <dgm:t>
        <a:bodyPr/>
        <a:lstStyle/>
        <a:p>
          <a:endParaRPr lang="en-US"/>
        </a:p>
      </dgm:t>
    </dgm:pt>
    <dgm:pt modelId="{8C91B382-7409-4ED2-8B39-AA7B2A494892}" type="sibTrans" cxnId="{1CD3C82B-8C49-457A-8B86-2B39D77A58C1}">
      <dgm:prSet/>
      <dgm:spPr/>
      <dgm:t>
        <a:bodyPr/>
        <a:lstStyle/>
        <a:p>
          <a:endParaRPr lang="en-US"/>
        </a:p>
      </dgm:t>
    </dgm:pt>
    <dgm:pt modelId="{C6103B9D-8AEF-4389-850D-173A2DF3CB1E}">
      <dgm:prSet phldrT="[Text]"/>
      <dgm:spPr/>
      <dgm:t>
        <a:bodyPr/>
        <a:lstStyle/>
        <a:p>
          <a:r>
            <a:rPr lang="en-US" dirty="0"/>
            <a:t>Positive Parenting</a:t>
          </a:r>
        </a:p>
      </dgm:t>
    </dgm:pt>
    <dgm:pt modelId="{76E58A3D-EACA-4690-B7B4-0B3A79A2EC56}" type="parTrans" cxnId="{4DB18DC8-F646-4B8C-80C6-28D7B0DEFA03}">
      <dgm:prSet/>
      <dgm:spPr/>
      <dgm:t>
        <a:bodyPr/>
        <a:lstStyle/>
        <a:p>
          <a:endParaRPr lang="en-US"/>
        </a:p>
      </dgm:t>
    </dgm:pt>
    <dgm:pt modelId="{B11F20FB-B021-40BF-BCCE-38ED89C2E336}" type="sibTrans" cxnId="{4DB18DC8-F646-4B8C-80C6-28D7B0DEFA03}">
      <dgm:prSet/>
      <dgm:spPr/>
      <dgm:t>
        <a:bodyPr/>
        <a:lstStyle/>
        <a:p>
          <a:endParaRPr lang="en-US"/>
        </a:p>
      </dgm:t>
    </dgm:pt>
    <dgm:pt modelId="{B66194D4-AF8D-4CBB-B1A9-01C51FB13F74}">
      <dgm:prSet phldrT="[Text]"/>
      <dgm:spPr/>
      <dgm:t>
        <a:bodyPr/>
        <a:lstStyle/>
        <a:p>
          <a:r>
            <a:rPr lang="en-US"/>
            <a:t>Child Development </a:t>
          </a:r>
        </a:p>
      </dgm:t>
    </dgm:pt>
    <dgm:pt modelId="{ED2FFA8F-CEAF-48D1-A238-784E981C491D}" type="parTrans" cxnId="{D4D89BB3-F991-49BC-A905-619B987BDB0B}">
      <dgm:prSet/>
      <dgm:spPr/>
      <dgm:t>
        <a:bodyPr/>
        <a:lstStyle/>
        <a:p>
          <a:endParaRPr lang="en-US"/>
        </a:p>
      </dgm:t>
    </dgm:pt>
    <dgm:pt modelId="{CC3026D1-2FE9-40E1-87E7-E0737FCC332D}" type="sibTrans" cxnId="{D4D89BB3-F991-49BC-A905-619B987BDB0B}">
      <dgm:prSet/>
      <dgm:spPr/>
      <dgm:t>
        <a:bodyPr/>
        <a:lstStyle/>
        <a:p>
          <a:endParaRPr lang="en-US"/>
        </a:p>
      </dgm:t>
    </dgm:pt>
    <dgm:pt modelId="{9C699474-ACA0-4145-8070-0496CBA7A93C}" type="pres">
      <dgm:prSet presAssocID="{7AC31AC3-FFE1-44FA-84D1-6C73571AA87A}" presName="Name0" presStyleCnt="0">
        <dgm:presLayoutVars>
          <dgm:dir/>
          <dgm:resizeHandles val="exact"/>
        </dgm:presLayoutVars>
      </dgm:prSet>
      <dgm:spPr/>
    </dgm:pt>
    <dgm:pt modelId="{A56D89F2-4044-484D-8524-AE1320AAEB7B}" type="pres">
      <dgm:prSet presAssocID="{B3F505AE-B36B-4826-B676-E5796309D634}" presName="composite" presStyleCnt="0"/>
      <dgm:spPr/>
    </dgm:pt>
    <dgm:pt modelId="{2FFB73CD-1796-4985-9334-76B2E0BCAA73}" type="pres">
      <dgm:prSet presAssocID="{B3F505AE-B36B-4826-B676-E5796309D634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C038BF-E19C-499B-A14C-7D7E8926703F}" type="pres">
      <dgm:prSet presAssocID="{B3F505AE-B36B-4826-B676-E5796309D634}" presName="txNode" presStyleLbl="node1" presStyleIdx="0" presStyleCnt="3" custLinFactNeighborX="4236" custLinFactNeighborY="20475">
        <dgm:presLayoutVars>
          <dgm:bulletEnabled val="1"/>
        </dgm:presLayoutVars>
      </dgm:prSet>
      <dgm:spPr/>
    </dgm:pt>
    <dgm:pt modelId="{7596AFAA-49A3-4F24-8500-38047D53C74A}" type="pres">
      <dgm:prSet presAssocID="{8C91B382-7409-4ED2-8B39-AA7B2A494892}" presName="sibTrans" presStyleLbl="sibTrans2D1" presStyleIdx="0" presStyleCnt="2" custScaleX="249513" custLinFactY="123225" custLinFactNeighborX="80641" custLinFactNeighborY="200000"/>
      <dgm:spPr/>
    </dgm:pt>
    <dgm:pt modelId="{82810E15-94CA-4112-BD01-67C6F7E5BC7D}" type="pres">
      <dgm:prSet presAssocID="{8C91B382-7409-4ED2-8B39-AA7B2A494892}" presName="connTx" presStyleLbl="sibTrans2D1" presStyleIdx="0" presStyleCnt="2"/>
      <dgm:spPr/>
    </dgm:pt>
    <dgm:pt modelId="{9987E319-615B-4783-86EC-196A20D20AF5}" type="pres">
      <dgm:prSet presAssocID="{C6103B9D-8AEF-4389-850D-173A2DF3CB1E}" presName="composite" presStyleCnt="0"/>
      <dgm:spPr/>
    </dgm:pt>
    <dgm:pt modelId="{710B3F46-DEA1-42AD-9E2C-087CC0282C7C}" type="pres">
      <dgm:prSet presAssocID="{C6103B9D-8AEF-4389-850D-173A2DF3CB1E}" presName="imagSh" presStyleLbl="bgImgPlace1" presStyleIdx="1" presStyleCnt="3" custScaleX="116196" custScaleY="10347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154985F-B4EF-4146-868E-338E4AF26BC1}" type="pres">
      <dgm:prSet presAssocID="{C6103B9D-8AEF-4389-850D-173A2DF3CB1E}" presName="txNode" presStyleLbl="node1" presStyleIdx="1" presStyleCnt="3" custLinFactNeighborX="-1412" custLinFactNeighborY="21888">
        <dgm:presLayoutVars>
          <dgm:bulletEnabled val="1"/>
        </dgm:presLayoutVars>
      </dgm:prSet>
      <dgm:spPr/>
    </dgm:pt>
    <dgm:pt modelId="{9224C0A7-E74C-4940-AE71-86C51CC7F0CD}" type="pres">
      <dgm:prSet presAssocID="{B11F20FB-B021-40BF-BCCE-38ED89C2E336}" presName="sibTrans" presStyleLbl="sibTrans2D1" presStyleIdx="1" presStyleCnt="2" custScaleX="274601" custLinFactY="140856" custLinFactNeighborX="43986" custLinFactNeighborY="200000"/>
      <dgm:spPr/>
    </dgm:pt>
    <dgm:pt modelId="{0C363742-1484-438C-993D-4086BC403B7F}" type="pres">
      <dgm:prSet presAssocID="{B11F20FB-B021-40BF-BCCE-38ED89C2E336}" presName="connTx" presStyleLbl="sibTrans2D1" presStyleIdx="1" presStyleCnt="2"/>
      <dgm:spPr/>
    </dgm:pt>
    <dgm:pt modelId="{74DA7689-60B8-4F0A-8562-E0935FDC4C07}" type="pres">
      <dgm:prSet presAssocID="{B66194D4-AF8D-4CBB-B1A9-01C51FB13F74}" presName="composite" presStyleCnt="0"/>
      <dgm:spPr/>
    </dgm:pt>
    <dgm:pt modelId="{BEC19D60-A82E-4310-9365-AFBD83787452}" type="pres">
      <dgm:prSet presAssocID="{B66194D4-AF8D-4CBB-B1A9-01C51FB13F74}" presName="imagSh" presStyleLbl="bgImgPlace1" presStyleIdx="2" presStyleCnt="3" custScaleX="110662" custScaleY="1094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B5CBFE5-32C0-450C-A6F2-839A7F8AF83E}" type="pres">
      <dgm:prSet presAssocID="{B66194D4-AF8D-4CBB-B1A9-01C51FB13F74}" presName="txNode" presStyleLbl="node1" presStyleIdx="2" presStyleCnt="3" custLinFactNeighborX="-1412" custLinFactNeighborY="21182">
        <dgm:presLayoutVars>
          <dgm:bulletEnabled val="1"/>
        </dgm:presLayoutVars>
      </dgm:prSet>
      <dgm:spPr/>
    </dgm:pt>
  </dgm:ptLst>
  <dgm:cxnLst>
    <dgm:cxn modelId="{5999F721-6718-48AF-BD83-6C5C5B987024}" type="presOf" srcId="{8C91B382-7409-4ED2-8B39-AA7B2A494892}" destId="{7596AFAA-49A3-4F24-8500-38047D53C74A}" srcOrd="0" destOrd="0" presId="urn:microsoft.com/office/officeart/2005/8/layout/hProcess10"/>
    <dgm:cxn modelId="{1CD3C82B-8C49-457A-8B86-2B39D77A58C1}" srcId="{7AC31AC3-FFE1-44FA-84D1-6C73571AA87A}" destId="{B3F505AE-B36B-4826-B676-E5796309D634}" srcOrd="0" destOrd="0" parTransId="{3DCA1DD8-6B39-423C-8548-A642E3F5AA52}" sibTransId="{8C91B382-7409-4ED2-8B39-AA7B2A494892}"/>
    <dgm:cxn modelId="{E5026362-2C56-4B9F-9ECA-77F1DB03319A}" type="presOf" srcId="{B3F505AE-B36B-4826-B676-E5796309D634}" destId="{10C038BF-E19C-499B-A14C-7D7E8926703F}" srcOrd="0" destOrd="0" presId="urn:microsoft.com/office/officeart/2005/8/layout/hProcess10"/>
    <dgm:cxn modelId="{381EDD59-4273-49A6-87ED-8D28660D3435}" type="presOf" srcId="{B11F20FB-B021-40BF-BCCE-38ED89C2E336}" destId="{0C363742-1484-438C-993D-4086BC403B7F}" srcOrd="1" destOrd="0" presId="urn:microsoft.com/office/officeart/2005/8/layout/hProcess10"/>
    <dgm:cxn modelId="{F019B18C-18D3-4D78-B093-3F15D2699395}" type="presOf" srcId="{C6103B9D-8AEF-4389-850D-173A2DF3CB1E}" destId="{1154985F-B4EF-4146-868E-338E4AF26BC1}" srcOrd="0" destOrd="0" presId="urn:microsoft.com/office/officeart/2005/8/layout/hProcess10"/>
    <dgm:cxn modelId="{E6B786AD-1C92-4240-BDF4-A2E069133EC9}" type="presOf" srcId="{7AC31AC3-FFE1-44FA-84D1-6C73571AA87A}" destId="{9C699474-ACA0-4145-8070-0496CBA7A93C}" srcOrd="0" destOrd="0" presId="urn:microsoft.com/office/officeart/2005/8/layout/hProcess10"/>
    <dgm:cxn modelId="{D4D89BB3-F991-49BC-A905-619B987BDB0B}" srcId="{7AC31AC3-FFE1-44FA-84D1-6C73571AA87A}" destId="{B66194D4-AF8D-4CBB-B1A9-01C51FB13F74}" srcOrd="2" destOrd="0" parTransId="{ED2FFA8F-CEAF-48D1-A238-784E981C491D}" sibTransId="{CC3026D1-2FE9-40E1-87E7-E0737FCC332D}"/>
    <dgm:cxn modelId="{4DB18DC8-F646-4B8C-80C6-28D7B0DEFA03}" srcId="{7AC31AC3-FFE1-44FA-84D1-6C73571AA87A}" destId="{C6103B9D-8AEF-4389-850D-173A2DF3CB1E}" srcOrd="1" destOrd="0" parTransId="{76E58A3D-EACA-4690-B7B4-0B3A79A2EC56}" sibTransId="{B11F20FB-B021-40BF-BCCE-38ED89C2E336}"/>
    <dgm:cxn modelId="{9175ECC8-A520-4732-B25F-113990FE3346}" type="presOf" srcId="{B11F20FB-B021-40BF-BCCE-38ED89C2E336}" destId="{9224C0A7-E74C-4940-AE71-86C51CC7F0CD}" srcOrd="0" destOrd="0" presId="urn:microsoft.com/office/officeart/2005/8/layout/hProcess10"/>
    <dgm:cxn modelId="{9759EBCE-6819-4F75-9970-E691FB0AB120}" type="presOf" srcId="{8C91B382-7409-4ED2-8B39-AA7B2A494892}" destId="{82810E15-94CA-4112-BD01-67C6F7E5BC7D}" srcOrd="1" destOrd="0" presId="urn:microsoft.com/office/officeart/2005/8/layout/hProcess10"/>
    <dgm:cxn modelId="{5EC5C7D2-ADE7-4839-8FC6-6C3ABDCEF64C}" type="presOf" srcId="{B66194D4-AF8D-4CBB-B1A9-01C51FB13F74}" destId="{AB5CBFE5-32C0-450C-A6F2-839A7F8AF83E}" srcOrd="0" destOrd="0" presId="urn:microsoft.com/office/officeart/2005/8/layout/hProcess10"/>
    <dgm:cxn modelId="{178FBC12-7B42-4404-A49F-47DC43EA4DA9}" type="presParOf" srcId="{9C699474-ACA0-4145-8070-0496CBA7A93C}" destId="{A56D89F2-4044-484D-8524-AE1320AAEB7B}" srcOrd="0" destOrd="0" presId="urn:microsoft.com/office/officeart/2005/8/layout/hProcess10"/>
    <dgm:cxn modelId="{6F2DFDED-4469-4461-ABF1-06365BA95692}" type="presParOf" srcId="{A56D89F2-4044-484D-8524-AE1320AAEB7B}" destId="{2FFB73CD-1796-4985-9334-76B2E0BCAA73}" srcOrd="0" destOrd="0" presId="urn:microsoft.com/office/officeart/2005/8/layout/hProcess10"/>
    <dgm:cxn modelId="{9AA8F017-78FD-4B92-92AF-63DC8E609624}" type="presParOf" srcId="{A56D89F2-4044-484D-8524-AE1320AAEB7B}" destId="{10C038BF-E19C-499B-A14C-7D7E8926703F}" srcOrd="1" destOrd="0" presId="urn:microsoft.com/office/officeart/2005/8/layout/hProcess10"/>
    <dgm:cxn modelId="{2BFF06DE-2E52-4459-AF3D-4B4073FB6E66}" type="presParOf" srcId="{9C699474-ACA0-4145-8070-0496CBA7A93C}" destId="{7596AFAA-49A3-4F24-8500-38047D53C74A}" srcOrd="1" destOrd="0" presId="urn:microsoft.com/office/officeart/2005/8/layout/hProcess10"/>
    <dgm:cxn modelId="{8CA3EC13-80BF-4E30-99AD-AE3F5697AB3D}" type="presParOf" srcId="{7596AFAA-49A3-4F24-8500-38047D53C74A}" destId="{82810E15-94CA-4112-BD01-67C6F7E5BC7D}" srcOrd="0" destOrd="0" presId="urn:microsoft.com/office/officeart/2005/8/layout/hProcess10"/>
    <dgm:cxn modelId="{12863C07-BB66-4C25-9FF7-3218C800341B}" type="presParOf" srcId="{9C699474-ACA0-4145-8070-0496CBA7A93C}" destId="{9987E319-615B-4783-86EC-196A20D20AF5}" srcOrd="2" destOrd="0" presId="urn:microsoft.com/office/officeart/2005/8/layout/hProcess10"/>
    <dgm:cxn modelId="{07141AC0-B427-44CE-86BB-D584E284B793}" type="presParOf" srcId="{9987E319-615B-4783-86EC-196A20D20AF5}" destId="{710B3F46-DEA1-42AD-9E2C-087CC0282C7C}" srcOrd="0" destOrd="0" presId="urn:microsoft.com/office/officeart/2005/8/layout/hProcess10"/>
    <dgm:cxn modelId="{D00BDE53-8885-41B4-9CFC-1EAD763E54AA}" type="presParOf" srcId="{9987E319-615B-4783-86EC-196A20D20AF5}" destId="{1154985F-B4EF-4146-868E-338E4AF26BC1}" srcOrd="1" destOrd="0" presId="urn:microsoft.com/office/officeart/2005/8/layout/hProcess10"/>
    <dgm:cxn modelId="{80F169A1-50F0-4A1F-80ED-805E042F07F2}" type="presParOf" srcId="{9C699474-ACA0-4145-8070-0496CBA7A93C}" destId="{9224C0A7-E74C-4940-AE71-86C51CC7F0CD}" srcOrd="3" destOrd="0" presId="urn:microsoft.com/office/officeart/2005/8/layout/hProcess10"/>
    <dgm:cxn modelId="{C746733C-E6E8-4BD0-B631-290EE2179B69}" type="presParOf" srcId="{9224C0A7-E74C-4940-AE71-86C51CC7F0CD}" destId="{0C363742-1484-438C-993D-4086BC403B7F}" srcOrd="0" destOrd="0" presId="urn:microsoft.com/office/officeart/2005/8/layout/hProcess10"/>
    <dgm:cxn modelId="{BED278AC-C4AB-435D-9372-DA4CB7B7C41F}" type="presParOf" srcId="{9C699474-ACA0-4145-8070-0496CBA7A93C}" destId="{74DA7689-60B8-4F0A-8562-E0935FDC4C07}" srcOrd="4" destOrd="0" presId="urn:microsoft.com/office/officeart/2005/8/layout/hProcess10"/>
    <dgm:cxn modelId="{1C47FA0C-1880-45F1-B3B0-5D3F5F37EA7B}" type="presParOf" srcId="{74DA7689-60B8-4F0A-8562-E0935FDC4C07}" destId="{BEC19D60-A82E-4310-9365-AFBD83787452}" srcOrd="0" destOrd="0" presId="urn:microsoft.com/office/officeart/2005/8/layout/hProcess10"/>
    <dgm:cxn modelId="{FB76E019-4250-416F-A423-A603C68B5059}" type="presParOf" srcId="{74DA7689-60B8-4F0A-8562-E0935FDC4C07}" destId="{AB5CBFE5-32C0-450C-A6F2-839A7F8AF8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C31AC3-FFE1-44FA-84D1-6C73571AA87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505AE-B36B-4826-B676-E5796309D634}">
      <dgm:prSet phldrT="[Text]"/>
      <dgm:spPr/>
      <dgm:t>
        <a:bodyPr/>
        <a:lstStyle/>
        <a:p>
          <a:r>
            <a:rPr lang="en-US" dirty="0"/>
            <a:t>Effective Home Visiting</a:t>
          </a:r>
        </a:p>
      </dgm:t>
    </dgm:pt>
    <dgm:pt modelId="{3DCA1DD8-6B39-423C-8548-A642E3F5AA52}" type="parTrans" cxnId="{1CD3C82B-8C49-457A-8B86-2B39D77A58C1}">
      <dgm:prSet/>
      <dgm:spPr/>
      <dgm:t>
        <a:bodyPr/>
        <a:lstStyle/>
        <a:p>
          <a:endParaRPr lang="en-US"/>
        </a:p>
      </dgm:t>
    </dgm:pt>
    <dgm:pt modelId="{8C91B382-7409-4ED2-8B39-AA7B2A494892}" type="sibTrans" cxnId="{1CD3C82B-8C49-457A-8B86-2B39D77A58C1}">
      <dgm:prSet/>
      <dgm:spPr/>
      <dgm:t>
        <a:bodyPr/>
        <a:lstStyle/>
        <a:p>
          <a:endParaRPr lang="en-US"/>
        </a:p>
      </dgm:t>
    </dgm:pt>
    <dgm:pt modelId="{C6103B9D-8AEF-4389-850D-173A2DF3CB1E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Positive Parenting</a:t>
          </a:r>
        </a:p>
      </dgm:t>
    </dgm:pt>
    <dgm:pt modelId="{76E58A3D-EACA-4690-B7B4-0B3A79A2EC56}" type="parTrans" cxnId="{4DB18DC8-F646-4B8C-80C6-28D7B0DEFA03}">
      <dgm:prSet/>
      <dgm:spPr/>
      <dgm:t>
        <a:bodyPr/>
        <a:lstStyle/>
        <a:p>
          <a:endParaRPr lang="en-US"/>
        </a:p>
      </dgm:t>
    </dgm:pt>
    <dgm:pt modelId="{B11F20FB-B021-40BF-BCCE-38ED89C2E336}" type="sibTrans" cxnId="{4DB18DC8-F646-4B8C-80C6-28D7B0DEFA03}">
      <dgm:prSet/>
      <dgm:spPr/>
      <dgm:t>
        <a:bodyPr/>
        <a:lstStyle/>
        <a:p>
          <a:endParaRPr lang="en-US"/>
        </a:p>
      </dgm:t>
    </dgm:pt>
    <dgm:pt modelId="{B66194D4-AF8D-4CBB-B1A9-01C51FB13F74}">
      <dgm:prSet phldrT="[Text]"/>
      <dgm:spPr/>
      <dgm:t>
        <a:bodyPr/>
        <a:lstStyle/>
        <a:p>
          <a:r>
            <a:rPr lang="en-US"/>
            <a:t>Child Development </a:t>
          </a:r>
        </a:p>
      </dgm:t>
    </dgm:pt>
    <dgm:pt modelId="{ED2FFA8F-CEAF-48D1-A238-784E981C491D}" type="parTrans" cxnId="{D4D89BB3-F991-49BC-A905-619B987BDB0B}">
      <dgm:prSet/>
      <dgm:spPr/>
      <dgm:t>
        <a:bodyPr/>
        <a:lstStyle/>
        <a:p>
          <a:endParaRPr lang="en-US"/>
        </a:p>
      </dgm:t>
    </dgm:pt>
    <dgm:pt modelId="{CC3026D1-2FE9-40E1-87E7-E0737FCC332D}" type="sibTrans" cxnId="{D4D89BB3-F991-49BC-A905-619B987BDB0B}">
      <dgm:prSet/>
      <dgm:spPr/>
      <dgm:t>
        <a:bodyPr/>
        <a:lstStyle/>
        <a:p>
          <a:endParaRPr lang="en-US"/>
        </a:p>
      </dgm:t>
    </dgm:pt>
    <dgm:pt modelId="{9C699474-ACA0-4145-8070-0496CBA7A93C}" type="pres">
      <dgm:prSet presAssocID="{7AC31AC3-FFE1-44FA-84D1-6C73571AA87A}" presName="Name0" presStyleCnt="0">
        <dgm:presLayoutVars>
          <dgm:dir/>
          <dgm:resizeHandles val="exact"/>
        </dgm:presLayoutVars>
      </dgm:prSet>
      <dgm:spPr/>
    </dgm:pt>
    <dgm:pt modelId="{A56D89F2-4044-484D-8524-AE1320AAEB7B}" type="pres">
      <dgm:prSet presAssocID="{B3F505AE-B36B-4826-B676-E5796309D634}" presName="composite" presStyleCnt="0"/>
      <dgm:spPr/>
    </dgm:pt>
    <dgm:pt modelId="{2FFB73CD-1796-4985-9334-76B2E0BCAA73}" type="pres">
      <dgm:prSet presAssocID="{B3F505AE-B36B-4826-B676-E5796309D634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C038BF-E19C-499B-A14C-7D7E8926703F}" type="pres">
      <dgm:prSet presAssocID="{B3F505AE-B36B-4826-B676-E5796309D634}" presName="txNode" presStyleLbl="node1" presStyleIdx="0" presStyleCnt="3" custLinFactNeighborX="4236" custLinFactNeighborY="20475">
        <dgm:presLayoutVars>
          <dgm:bulletEnabled val="1"/>
        </dgm:presLayoutVars>
      </dgm:prSet>
      <dgm:spPr/>
    </dgm:pt>
    <dgm:pt modelId="{7596AFAA-49A3-4F24-8500-38047D53C74A}" type="pres">
      <dgm:prSet presAssocID="{8C91B382-7409-4ED2-8B39-AA7B2A494892}" presName="sibTrans" presStyleLbl="sibTrans2D1" presStyleIdx="0" presStyleCnt="2" custScaleX="249513" custLinFactY="123225" custLinFactNeighborX="80641" custLinFactNeighborY="200000"/>
      <dgm:spPr/>
    </dgm:pt>
    <dgm:pt modelId="{82810E15-94CA-4112-BD01-67C6F7E5BC7D}" type="pres">
      <dgm:prSet presAssocID="{8C91B382-7409-4ED2-8B39-AA7B2A494892}" presName="connTx" presStyleLbl="sibTrans2D1" presStyleIdx="0" presStyleCnt="2"/>
      <dgm:spPr/>
    </dgm:pt>
    <dgm:pt modelId="{9987E319-615B-4783-86EC-196A20D20AF5}" type="pres">
      <dgm:prSet presAssocID="{C6103B9D-8AEF-4389-850D-173A2DF3CB1E}" presName="composite" presStyleCnt="0"/>
      <dgm:spPr/>
    </dgm:pt>
    <dgm:pt modelId="{710B3F46-DEA1-42AD-9E2C-087CC0282C7C}" type="pres">
      <dgm:prSet presAssocID="{C6103B9D-8AEF-4389-850D-173A2DF3CB1E}" presName="imagSh" presStyleLbl="bgImgPlace1" presStyleIdx="1" presStyleCnt="3" custScaleX="116196" custScaleY="10347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154985F-B4EF-4146-868E-338E4AF26BC1}" type="pres">
      <dgm:prSet presAssocID="{C6103B9D-8AEF-4389-850D-173A2DF3CB1E}" presName="txNode" presStyleLbl="node1" presStyleIdx="1" presStyleCnt="3" custLinFactNeighborX="-1412" custLinFactNeighborY="21888">
        <dgm:presLayoutVars>
          <dgm:bulletEnabled val="1"/>
        </dgm:presLayoutVars>
      </dgm:prSet>
      <dgm:spPr/>
    </dgm:pt>
    <dgm:pt modelId="{9224C0A7-E74C-4940-AE71-86C51CC7F0CD}" type="pres">
      <dgm:prSet presAssocID="{B11F20FB-B021-40BF-BCCE-38ED89C2E336}" presName="sibTrans" presStyleLbl="sibTrans2D1" presStyleIdx="1" presStyleCnt="2" custScaleX="274601" custLinFactY="140856" custLinFactNeighborX="43986" custLinFactNeighborY="200000"/>
      <dgm:spPr/>
    </dgm:pt>
    <dgm:pt modelId="{0C363742-1484-438C-993D-4086BC403B7F}" type="pres">
      <dgm:prSet presAssocID="{B11F20FB-B021-40BF-BCCE-38ED89C2E336}" presName="connTx" presStyleLbl="sibTrans2D1" presStyleIdx="1" presStyleCnt="2"/>
      <dgm:spPr/>
    </dgm:pt>
    <dgm:pt modelId="{74DA7689-60B8-4F0A-8562-E0935FDC4C07}" type="pres">
      <dgm:prSet presAssocID="{B66194D4-AF8D-4CBB-B1A9-01C51FB13F74}" presName="composite" presStyleCnt="0"/>
      <dgm:spPr/>
    </dgm:pt>
    <dgm:pt modelId="{BEC19D60-A82E-4310-9365-AFBD83787452}" type="pres">
      <dgm:prSet presAssocID="{B66194D4-AF8D-4CBB-B1A9-01C51FB13F74}" presName="imagSh" presStyleLbl="bgImgPlace1" presStyleIdx="2" presStyleCnt="3" custScaleX="110662" custScaleY="1094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B5CBFE5-32C0-450C-A6F2-839A7F8AF83E}" type="pres">
      <dgm:prSet presAssocID="{B66194D4-AF8D-4CBB-B1A9-01C51FB13F74}" presName="txNode" presStyleLbl="node1" presStyleIdx="2" presStyleCnt="3" custLinFactNeighborX="-1412" custLinFactNeighborY="21182">
        <dgm:presLayoutVars>
          <dgm:bulletEnabled val="1"/>
        </dgm:presLayoutVars>
      </dgm:prSet>
      <dgm:spPr/>
    </dgm:pt>
  </dgm:ptLst>
  <dgm:cxnLst>
    <dgm:cxn modelId="{AC73B225-1C83-4B05-8BA6-4EADD319EC74}" type="presOf" srcId="{C6103B9D-8AEF-4389-850D-173A2DF3CB1E}" destId="{1154985F-B4EF-4146-868E-338E4AF26BC1}" srcOrd="0" destOrd="0" presId="urn:microsoft.com/office/officeart/2005/8/layout/hProcess10"/>
    <dgm:cxn modelId="{1CD3C82B-8C49-457A-8B86-2B39D77A58C1}" srcId="{7AC31AC3-FFE1-44FA-84D1-6C73571AA87A}" destId="{B3F505AE-B36B-4826-B676-E5796309D634}" srcOrd="0" destOrd="0" parTransId="{3DCA1DD8-6B39-423C-8548-A642E3F5AA52}" sibTransId="{8C91B382-7409-4ED2-8B39-AA7B2A494892}"/>
    <dgm:cxn modelId="{E69A0C2D-D3AE-47CF-BF58-D567BB1AAB4F}" type="presOf" srcId="{8C91B382-7409-4ED2-8B39-AA7B2A494892}" destId="{82810E15-94CA-4112-BD01-67C6F7E5BC7D}" srcOrd="1" destOrd="0" presId="urn:microsoft.com/office/officeart/2005/8/layout/hProcess10"/>
    <dgm:cxn modelId="{4C22B765-1479-4C28-8B63-9B1033CE6ED6}" type="presOf" srcId="{7AC31AC3-FFE1-44FA-84D1-6C73571AA87A}" destId="{9C699474-ACA0-4145-8070-0496CBA7A93C}" srcOrd="0" destOrd="0" presId="urn:microsoft.com/office/officeart/2005/8/layout/hProcess10"/>
    <dgm:cxn modelId="{DC0D2154-35AF-497D-9E51-2117571A7031}" type="presOf" srcId="{B3F505AE-B36B-4826-B676-E5796309D634}" destId="{10C038BF-E19C-499B-A14C-7D7E8926703F}" srcOrd="0" destOrd="0" presId="urn:microsoft.com/office/officeart/2005/8/layout/hProcess10"/>
    <dgm:cxn modelId="{5D3CF090-F8D0-4DBC-B214-B814C9AAB72E}" type="presOf" srcId="{B66194D4-AF8D-4CBB-B1A9-01C51FB13F74}" destId="{AB5CBFE5-32C0-450C-A6F2-839A7F8AF83E}" srcOrd="0" destOrd="0" presId="urn:microsoft.com/office/officeart/2005/8/layout/hProcess10"/>
    <dgm:cxn modelId="{2A14A494-5313-40A8-A6BE-F1BE915F5351}" type="presOf" srcId="{B11F20FB-B021-40BF-BCCE-38ED89C2E336}" destId="{0C363742-1484-438C-993D-4086BC403B7F}" srcOrd="1" destOrd="0" presId="urn:microsoft.com/office/officeart/2005/8/layout/hProcess10"/>
    <dgm:cxn modelId="{2D1710A4-E1BC-4E0D-B7C5-5200BCBD1B91}" type="presOf" srcId="{B11F20FB-B021-40BF-BCCE-38ED89C2E336}" destId="{9224C0A7-E74C-4940-AE71-86C51CC7F0CD}" srcOrd="0" destOrd="0" presId="urn:microsoft.com/office/officeart/2005/8/layout/hProcess10"/>
    <dgm:cxn modelId="{D4D89BB3-F991-49BC-A905-619B987BDB0B}" srcId="{7AC31AC3-FFE1-44FA-84D1-6C73571AA87A}" destId="{B66194D4-AF8D-4CBB-B1A9-01C51FB13F74}" srcOrd="2" destOrd="0" parTransId="{ED2FFA8F-CEAF-48D1-A238-784E981C491D}" sibTransId="{CC3026D1-2FE9-40E1-87E7-E0737FCC332D}"/>
    <dgm:cxn modelId="{1B1723C1-3874-4E19-BAEA-6F1BD14C2EE9}" type="presOf" srcId="{8C91B382-7409-4ED2-8B39-AA7B2A494892}" destId="{7596AFAA-49A3-4F24-8500-38047D53C74A}" srcOrd="0" destOrd="0" presId="urn:microsoft.com/office/officeart/2005/8/layout/hProcess10"/>
    <dgm:cxn modelId="{4DB18DC8-F646-4B8C-80C6-28D7B0DEFA03}" srcId="{7AC31AC3-FFE1-44FA-84D1-6C73571AA87A}" destId="{C6103B9D-8AEF-4389-850D-173A2DF3CB1E}" srcOrd="1" destOrd="0" parTransId="{76E58A3D-EACA-4690-B7B4-0B3A79A2EC56}" sibTransId="{B11F20FB-B021-40BF-BCCE-38ED89C2E336}"/>
    <dgm:cxn modelId="{8E703A41-F0E4-47AB-846B-C26BEA77D4EC}" type="presParOf" srcId="{9C699474-ACA0-4145-8070-0496CBA7A93C}" destId="{A56D89F2-4044-484D-8524-AE1320AAEB7B}" srcOrd="0" destOrd="0" presId="urn:microsoft.com/office/officeart/2005/8/layout/hProcess10"/>
    <dgm:cxn modelId="{CC47508D-61CB-442A-9936-BBB7AB923959}" type="presParOf" srcId="{A56D89F2-4044-484D-8524-AE1320AAEB7B}" destId="{2FFB73CD-1796-4985-9334-76B2E0BCAA73}" srcOrd="0" destOrd="0" presId="urn:microsoft.com/office/officeart/2005/8/layout/hProcess10"/>
    <dgm:cxn modelId="{17F4AD2F-06D0-4CF1-9C87-9B9CD6E2E5CA}" type="presParOf" srcId="{A56D89F2-4044-484D-8524-AE1320AAEB7B}" destId="{10C038BF-E19C-499B-A14C-7D7E8926703F}" srcOrd="1" destOrd="0" presId="urn:microsoft.com/office/officeart/2005/8/layout/hProcess10"/>
    <dgm:cxn modelId="{A02822DE-C2CE-4BF8-B844-9FC661733583}" type="presParOf" srcId="{9C699474-ACA0-4145-8070-0496CBA7A93C}" destId="{7596AFAA-49A3-4F24-8500-38047D53C74A}" srcOrd="1" destOrd="0" presId="urn:microsoft.com/office/officeart/2005/8/layout/hProcess10"/>
    <dgm:cxn modelId="{184403BF-B255-4C94-AB2E-8A54ECD4B56D}" type="presParOf" srcId="{7596AFAA-49A3-4F24-8500-38047D53C74A}" destId="{82810E15-94CA-4112-BD01-67C6F7E5BC7D}" srcOrd="0" destOrd="0" presId="urn:microsoft.com/office/officeart/2005/8/layout/hProcess10"/>
    <dgm:cxn modelId="{2A632E79-716C-4428-8EF1-2D11BCA1F6C5}" type="presParOf" srcId="{9C699474-ACA0-4145-8070-0496CBA7A93C}" destId="{9987E319-615B-4783-86EC-196A20D20AF5}" srcOrd="2" destOrd="0" presId="urn:microsoft.com/office/officeart/2005/8/layout/hProcess10"/>
    <dgm:cxn modelId="{07D0FA97-F575-4AC0-BBDF-88DAC2522C0C}" type="presParOf" srcId="{9987E319-615B-4783-86EC-196A20D20AF5}" destId="{710B3F46-DEA1-42AD-9E2C-087CC0282C7C}" srcOrd="0" destOrd="0" presId="urn:microsoft.com/office/officeart/2005/8/layout/hProcess10"/>
    <dgm:cxn modelId="{40CF509E-F5B1-4DD7-BAD5-0C41CCF81EC8}" type="presParOf" srcId="{9987E319-615B-4783-86EC-196A20D20AF5}" destId="{1154985F-B4EF-4146-868E-338E4AF26BC1}" srcOrd="1" destOrd="0" presId="urn:microsoft.com/office/officeart/2005/8/layout/hProcess10"/>
    <dgm:cxn modelId="{924D2709-E31D-49A9-B651-DC03F21752AA}" type="presParOf" srcId="{9C699474-ACA0-4145-8070-0496CBA7A93C}" destId="{9224C0A7-E74C-4940-AE71-86C51CC7F0CD}" srcOrd="3" destOrd="0" presId="urn:microsoft.com/office/officeart/2005/8/layout/hProcess10"/>
    <dgm:cxn modelId="{734A2FF3-E9C1-468A-801B-87BF5B105937}" type="presParOf" srcId="{9224C0A7-E74C-4940-AE71-86C51CC7F0CD}" destId="{0C363742-1484-438C-993D-4086BC403B7F}" srcOrd="0" destOrd="0" presId="urn:microsoft.com/office/officeart/2005/8/layout/hProcess10"/>
    <dgm:cxn modelId="{43A9A805-3FA4-4082-B617-869ACBC73A05}" type="presParOf" srcId="{9C699474-ACA0-4145-8070-0496CBA7A93C}" destId="{74DA7689-60B8-4F0A-8562-E0935FDC4C07}" srcOrd="4" destOrd="0" presId="urn:microsoft.com/office/officeart/2005/8/layout/hProcess10"/>
    <dgm:cxn modelId="{B926D893-AD78-4378-8BF5-9C05D096932B}" type="presParOf" srcId="{74DA7689-60B8-4F0A-8562-E0935FDC4C07}" destId="{BEC19D60-A82E-4310-9365-AFBD83787452}" srcOrd="0" destOrd="0" presId="urn:microsoft.com/office/officeart/2005/8/layout/hProcess10"/>
    <dgm:cxn modelId="{7C9E5C50-DA81-4323-BF38-1E2B90B643B9}" type="presParOf" srcId="{74DA7689-60B8-4F0A-8562-E0935FDC4C07}" destId="{AB5CBFE5-32C0-450C-A6F2-839A7F8AF8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73CD-1796-4985-9334-76B2E0BCAA73}">
      <dsp:nvSpPr>
        <dsp:cNvPr id="0" name=""/>
        <dsp:cNvSpPr/>
      </dsp:nvSpPr>
      <dsp:spPr>
        <a:xfrm>
          <a:off x="14444" y="117360"/>
          <a:ext cx="2939386" cy="29393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38BF-E19C-499B-A14C-7D7E8926703F}">
      <dsp:nvSpPr>
        <dsp:cNvPr id="0" name=""/>
        <dsp:cNvSpPr/>
      </dsp:nvSpPr>
      <dsp:spPr>
        <a:xfrm>
          <a:off x="606321" y="1988711"/>
          <a:ext cx="2939386" cy="293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Effective Teaching</a:t>
          </a:r>
        </a:p>
      </dsp:txBody>
      <dsp:txXfrm>
        <a:off x="692413" y="2074803"/>
        <a:ext cx="2767202" cy="2767202"/>
      </dsp:txXfrm>
    </dsp:sp>
    <dsp:sp modelId="{7596AFAA-49A3-4F24-8500-38047D53C74A}">
      <dsp:nvSpPr>
        <dsp:cNvPr id="0" name=""/>
        <dsp:cNvSpPr/>
      </dsp:nvSpPr>
      <dsp:spPr>
        <a:xfrm rot="21596355">
          <a:off x="3549211" y="3514371"/>
          <a:ext cx="1402991" cy="706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549211" y="3655742"/>
        <a:ext cx="1191103" cy="423775"/>
      </dsp:txXfrm>
    </dsp:sp>
    <dsp:sp modelId="{BEC19D60-A82E-4310-9365-AFBD83787452}">
      <dsp:nvSpPr>
        <dsp:cNvPr id="0" name=""/>
        <dsp:cNvSpPr/>
      </dsp:nvSpPr>
      <dsp:spPr>
        <a:xfrm>
          <a:off x="4560379" y="112539"/>
          <a:ext cx="2939386" cy="29393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BFE5-32C0-450C-A6F2-839A7F8AF83E}">
      <dsp:nvSpPr>
        <dsp:cNvPr id="0" name=""/>
        <dsp:cNvSpPr/>
      </dsp:nvSpPr>
      <dsp:spPr>
        <a:xfrm>
          <a:off x="4997380" y="1988711"/>
          <a:ext cx="2939386" cy="293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Child Development </a:t>
          </a:r>
        </a:p>
      </dsp:txBody>
      <dsp:txXfrm>
        <a:off x="5083472" y="2074803"/>
        <a:ext cx="2767202" cy="2767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73CD-1796-4985-9334-76B2E0BCAA73}">
      <dsp:nvSpPr>
        <dsp:cNvPr id="0" name=""/>
        <dsp:cNvSpPr/>
      </dsp:nvSpPr>
      <dsp:spPr>
        <a:xfrm>
          <a:off x="3749" y="1232132"/>
          <a:ext cx="1846500" cy="1846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38BF-E19C-499B-A14C-7D7E8926703F}">
      <dsp:nvSpPr>
        <dsp:cNvPr id="0" name=""/>
        <dsp:cNvSpPr/>
      </dsp:nvSpPr>
      <dsp:spPr>
        <a:xfrm>
          <a:off x="382560" y="2718104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Effective Home Visiting and Socialization</a:t>
          </a:r>
        </a:p>
      </dsp:txBody>
      <dsp:txXfrm>
        <a:off x="436642" y="2772186"/>
        <a:ext cx="1738336" cy="1738336"/>
      </dsp:txXfrm>
    </dsp:sp>
    <dsp:sp modelId="{7596AFAA-49A3-4F24-8500-38047D53C74A}">
      <dsp:nvSpPr>
        <dsp:cNvPr id="0" name=""/>
        <dsp:cNvSpPr/>
      </dsp:nvSpPr>
      <dsp:spPr>
        <a:xfrm rot="18302">
          <a:off x="2226854" y="3375406"/>
          <a:ext cx="887472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26855" y="3463790"/>
        <a:ext cx="754366" cy="266212"/>
      </dsp:txXfrm>
    </dsp:sp>
    <dsp:sp modelId="{710B3F46-DEA1-42AD-9E2C-087CC0282C7C}">
      <dsp:nvSpPr>
        <dsp:cNvPr id="0" name=""/>
        <dsp:cNvSpPr/>
      </dsp:nvSpPr>
      <dsp:spPr>
        <a:xfrm>
          <a:off x="2866469" y="1216096"/>
          <a:ext cx="2145559" cy="19106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4985F-B4EF-4146-868E-338E4AF26BC1}">
      <dsp:nvSpPr>
        <dsp:cNvPr id="0" name=""/>
        <dsp:cNvSpPr/>
      </dsp:nvSpPr>
      <dsp:spPr>
        <a:xfrm>
          <a:off x="3290519" y="2760232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Positive Parenting</a:t>
          </a:r>
        </a:p>
      </dsp:txBody>
      <dsp:txXfrm>
        <a:off x="3344601" y="2814314"/>
        <a:ext cx="1738336" cy="1738336"/>
      </dsp:txXfrm>
    </dsp:sp>
    <dsp:sp modelId="{9224C0A7-E74C-4940-AE71-86C51CC7F0CD}">
      <dsp:nvSpPr>
        <dsp:cNvPr id="0" name=""/>
        <dsp:cNvSpPr/>
      </dsp:nvSpPr>
      <dsp:spPr>
        <a:xfrm rot="31833">
          <a:off x="5183968" y="3476061"/>
          <a:ext cx="833014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183971" y="3564183"/>
        <a:ext cx="699908" cy="266212"/>
      </dsp:txXfrm>
    </dsp:sp>
    <dsp:sp modelId="{BEC19D60-A82E-4310-9365-AFBD83787452}">
      <dsp:nvSpPr>
        <dsp:cNvPr id="0" name=""/>
        <dsp:cNvSpPr/>
      </dsp:nvSpPr>
      <dsp:spPr>
        <a:xfrm>
          <a:off x="5878719" y="1188675"/>
          <a:ext cx="2043374" cy="2020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BFE5-32C0-450C-A6F2-839A7F8AF83E}">
      <dsp:nvSpPr>
        <dsp:cNvPr id="0" name=""/>
        <dsp:cNvSpPr/>
      </dsp:nvSpPr>
      <dsp:spPr>
        <a:xfrm>
          <a:off x="6251677" y="2774616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Child Development </a:t>
          </a:r>
        </a:p>
      </dsp:txBody>
      <dsp:txXfrm>
        <a:off x="6305759" y="2828698"/>
        <a:ext cx="1738336" cy="1738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73CD-1796-4985-9334-76B2E0BCAA73}">
      <dsp:nvSpPr>
        <dsp:cNvPr id="0" name=""/>
        <dsp:cNvSpPr/>
      </dsp:nvSpPr>
      <dsp:spPr>
        <a:xfrm>
          <a:off x="3749" y="1232132"/>
          <a:ext cx="1846500" cy="1846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38BF-E19C-499B-A14C-7D7E8926703F}">
      <dsp:nvSpPr>
        <dsp:cNvPr id="0" name=""/>
        <dsp:cNvSpPr/>
      </dsp:nvSpPr>
      <dsp:spPr>
        <a:xfrm>
          <a:off x="382560" y="2718104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Effective Home Visiting</a:t>
          </a:r>
        </a:p>
      </dsp:txBody>
      <dsp:txXfrm>
        <a:off x="436642" y="2772186"/>
        <a:ext cx="1738336" cy="1738336"/>
      </dsp:txXfrm>
    </dsp:sp>
    <dsp:sp modelId="{7596AFAA-49A3-4F24-8500-38047D53C74A}">
      <dsp:nvSpPr>
        <dsp:cNvPr id="0" name=""/>
        <dsp:cNvSpPr/>
      </dsp:nvSpPr>
      <dsp:spPr>
        <a:xfrm rot="18302">
          <a:off x="2226854" y="3375406"/>
          <a:ext cx="887472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226855" y="3463790"/>
        <a:ext cx="754366" cy="266212"/>
      </dsp:txXfrm>
    </dsp:sp>
    <dsp:sp modelId="{710B3F46-DEA1-42AD-9E2C-087CC0282C7C}">
      <dsp:nvSpPr>
        <dsp:cNvPr id="0" name=""/>
        <dsp:cNvSpPr/>
      </dsp:nvSpPr>
      <dsp:spPr>
        <a:xfrm>
          <a:off x="2866469" y="1216096"/>
          <a:ext cx="2145559" cy="19106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4985F-B4EF-4146-868E-338E4AF26BC1}">
      <dsp:nvSpPr>
        <dsp:cNvPr id="0" name=""/>
        <dsp:cNvSpPr/>
      </dsp:nvSpPr>
      <dsp:spPr>
        <a:xfrm>
          <a:off x="3290519" y="2760232"/>
          <a:ext cx="1846500" cy="184650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Positive Parenting</a:t>
          </a:r>
        </a:p>
      </dsp:txBody>
      <dsp:txXfrm>
        <a:off x="3344601" y="2814314"/>
        <a:ext cx="1738336" cy="1738336"/>
      </dsp:txXfrm>
    </dsp:sp>
    <dsp:sp modelId="{9224C0A7-E74C-4940-AE71-86C51CC7F0CD}">
      <dsp:nvSpPr>
        <dsp:cNvPr id="0" name=""/>
        <dsp:cNvSpPr/>
      </dsp:nvSpPr>
      <dsp:spPr>
        <a:xfrm rot="31833">
          <a:off x="5183968" y="3476061"/>
          <a:ext cx="833014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183971" y="3564183"/>
        <a:ext cx="699908" cy="266212"/>
      </dsp:txXfrm>
    </dsp:sp>
    <dsp:sp modelId="{BEC19D60-A82E-4310-9365-AFBD83787452}">
      <dsp:nvSpPr>
        <dsp:cNvPr id="0" name=""/>
        <dsp:cNvSpPr/>
      </dsp:nvSpPr>
      <dsp:spPr>
        <a:xfrm>
          <a:off x="5878719" y="1188675"/>
          <a:ext cx="2043374" cy="2020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BFE5-32C0-450C-A6F2-839A7F8AF83E}">
      <dsp:nvSpPr>
        <dsp:cNvPr id="0" name=""/>
        <dsp:cNvSpPr/>
      </dsp:nvSpPr>
      <dsp:spPr>
        <a:xfrm>
          <a:off x="6251677" y="2774616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Child Development </a:t>
          </a:r>
        </a:p>
      </dsp:txBody>
      <dsp:txXfrm>
        <a:off x="6305759" y="2828698"/>
        <a:ext cx="1738336" cy="1738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EACF1-E425-40D6-8C09-84BB128004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0B423-10A6-43CD-BE76-E0C426CA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2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F6CDF-794E-4427-A88F-D37E84A40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203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F6CDF-794E-4427-A88F-D37E84A40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63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4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3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1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64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02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is is not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CA87-6718-4B11-ACDA-C3CAD9501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6EA02-5309-4A7C-97AE-67572CEA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B18CC-32F2-406F-A82D-B343E746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731B8-4D12-4383-AEAF-3DCC4173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F08F3-6AA2-4880-B565-24ADBA36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E7B8F-2F6F-4E8A-ACC3-A5E78D3B4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8E707-2758-4A96-98AE-211E09AC9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9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7E29-D7BD-4564-9DD0-6FBE920E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82E2-91E1-4645-907D-3A0DBF82F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4F08-90DD-485A-80DC-EE4A93D2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BF607-0DF4-4BF0-99C6-4EEED613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DE48-251C-462F-A9E9-8C20CD71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68794A4-6746-4BD1-9562-7991C59DB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F79A38-6CD0-4066-9D39-68C996B4E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11C08-7E4B-4240-B412-5D0B509027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7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295F-E6A2-48C9-AA8F-E678C643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588DB-3C9C-4B98-9195-43026C8D1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2A6F6-DB0D-4B34-8A5C-E40E90300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E5414-E16B-4479-A3E1-64747F44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7BA76-4374-4112-A76D-64A8E3DE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6119-8E55-41DF-A6D9-E69E294C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33EA2E9-E8AB-45CE-B58F-989B419D2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72CF27-AD3F-4F0F-B2AB-9AECCB2E55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A8A235-194F-411B-891A-8CEFA36B1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2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4A7E-A688-4E13-AE6F-376D04B1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8FDDD-FE61-461E-B8CD-D904A522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9003A-7E2A-4A88-A273-F8091EDB0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E2D82-5797-4334-B5F9-3ECD0A4F1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AF3BE-164C-4DE8-9D39-0C3BB96BF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A85F0-8328-4A3C-9E10-FFCC49A3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825FA-71E5-42D0-A69E-AB86CA3B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3569E-43ED-4E83-8BF6-093E6883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493B-E6A9-4C8E-8012-A947C534F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5CACF0-901A-494E-BD8A-D23C97EAAB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5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04C2-91EA-48C9-A155-980C50D8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7D938-A0DE-4D3F-A11E-4BCD8FD4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DB100-4AAA-4BF0-B82D-EF8B0721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82B8E-BC79-4E84-B703-2E1BD2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017CFD4-F8EB-4F6B-B4FC-7D4C42F82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8BA033-7F8C-45A0-BFFA-8C4A7A4E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D6B42-2626-465A-9E46-64ABE31CC2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5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/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72074-52E6-405E-91DB-2F59C65C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86D94-C871-404D-B845-3BA8BF69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B515F-4FC9-4D2B-AB6B-369E69D5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E9AC3-D69B-4A12-B584-876F0C68C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90959-59C0-414F-AA3A-2534A4BBA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2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1220A-F6A6-4E12-BCC5-A4D3BC9A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64104"/>
            <a:ext cx="6172200" cy="42969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E6DE-414D-4E4F-BA0E-E84CE6266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4104"/>
            <a:ext cx="3932237" cy="43048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2971-DEAF-4AF1-A40C-0D70A731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4DD35-FF78-432A-8386-457086B6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039DE-84D5-4246-B777-681AD6B1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A53FFFF-5D75-4884-9DC5-7DC50253C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C5699F-09F6-4206-A5ED-86193E983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3542B-566C-4E3A-BDE3-3262125F8B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15D9247-473C-467F-87C2-4E399B18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816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27584"/>
            <a:ext cx="6172200" cy="45334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50D1F96-2BC4-4091-B7DB-7E4AF7BC0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3C0AD-145F-4FBF-B9D9-E5707936F0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2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A35419-6147-4661-8BDA-E07612AEF712}"/>
              </a:ext>
            </a:extLst>
          </p:cNvPr>
          <p:cNvSpPr/>
          <p:nvPr userDrawn="1"/>
        </p:nvSpPr>
        <p:spPr>
          <a:xfrm>
            <a:off x="1" y="0"/>
            <a:ext cx="948906" cy="6858000"/>
          </a:xfrm>
          <a:prstGeom prst="rect">
            <a:avLst/>
          </a:prstGeom>
          <a:solidFill>
            <a:srgbClr val="186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683" y="43435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8907" y="0"/>
            <a:ext cx="498606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1683" y="17375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7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01BDF-3040-4674-98E2-3E90B57D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3E270-3BB7-4B98-931A-8E5D28E4C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60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52C36-5120-4734-AE69-412DD0D7F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8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HSPPS Support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Subpart C - Education and Child Development Program Services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1302.30 Purpose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programs must provide high-quality early education and child development services, including for children with disabilities, that promote children’s cognitive, social, and emotional growth for later success in school….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5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HSPPS Support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Subpart C - Education and Child Development Program Services </a:t>
            </a:r>
          </a:p>
          <a:p>
            <a:pPr marL="914400" lvl="2" indent="0">
              <a:buNone/>
            </a:pPr>
            <a:endParaRPr lang="en-US" dirty="0"/>
          </a:p>
          <a:p>
            <a:pPr marL="0" lvl="2" indent="0">
              <a:buNone/>
            </a:pP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1302.35 Education in Home-Based Programs</a:t>
            </a:r>
          </a:p>
          <a:p>
            <a:pPr marL="0" lvl="2" indent="0">
              <a:buNone/>
            </a:pP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A home-based program must provide home visits and group socialization activities that promote secure parent-child relationships and help parents provide high-quality early learning experiences in language, literacy, mathematics, social and emotional functioning, approaches to learning, science, physical skills, and creative arts. A program must implement a research-based curriculum…</a:t>
            </a:r>
          </a:p>
        </p:txBody>
      </p:sp>
    </p:spTree>
    <p:extLst>
      <p:ext uri="{BB962C8B-B14F-4D97-AF65-F5344CB8AC3E}">
        <p14:creationId xmlns:p14="http://schemas.microsoft.com/office/powerpoint/2010/main" val="171289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58EB-0E00-4A80-A386-73B9C5CC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49" y="375757"/>
            <a:ext cx="10515600" cy="962459"/>
          </a:xfrm>
        </p:spPr>
        <p:txBody>
          <a:bodyPr/>
          <a:lstStyle/>
          <a:p>
            <a:pPr algn="ctr"/>
            <a:r>
              <a:rPr lang="en-US" dirty="0"/>
              <a:t>Center-Based and Family Child Care Practices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2075622-B646-482B-AFC4-73C8A5AA30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287609"/>
              </p:ext>
            </p:extLst>
          </p:nvPr>
        </p:nvGraphicFramePr>
        <p:xfrm>
          <a:off x="2105212" y="1433260"/>
          <a:ext cx="7981576" cy="492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278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5B2D-F2E4-4607-96AB-A6C9BDE8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Visiting Practices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D466030-363C-497B-AFD4-62D200132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94550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247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008A3-877F-4545-9BE7-AB2DDFE0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Different for a Home Visitor?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0CEBBA-4C61-4F75-9123-35809A432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1394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872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9FDC-DE83-462C-9E72-19990470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Theory of Change for Home-Based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B2B17-DC3E-46DA-B97F-E322800B0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885" y="1684319"/>
            <a:ext cx="8028159" cy="25660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23AEF1-063F-4686-986F-6583F4EBEC85}"/>
              </a:ext>
            </a:extLst>
          </p:cNvPr>
          <p:cNvSpPr/>
          <p:nvPr/>
        </p:nvSpPr>
        <p:spPr>
          <a:xfrm>
            <a:off x="3047999" y="46070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a typeface="Segoe UI Light" charset="0"/>
                <a:cs typeface="Segoe UI Light" charset="0"/>
              </a:rPr>
              <a:t>THEORY OF CHANGE FOR INFANT-TODDLER PROGRAMS</a:t>
            </a:r>
          </a:p>
          <a:p>
            <a:r>
              <a:rPr lang="en-US" dirty="0">
                <a:ea typeface="Segoe UI Light" charset="0"/>
                <a:cs typeface="Segoe UI Light" charset="0"/>
              </a:rPr>
              <a:t>HOME-BASED AND CLASSROOM</a:t>
            </a:r>
          </a:p>
          <a:p>
            <a:r>
              <a:rPr lang="en-US" dirty="0">
                <a:ea typeface="Segoe UI Light" charset="0"/>
                <a:cs typeface="Segoe UI Light" charset="0"/>
              </a:rPr>
              <a:t>Source: </a:t>
            </a:r>
            <a:r>
              <a:rPr lang="en-US" dirty="0" err="1">
                <a:ea typeface="Segoe UI Light" charset="0"/>
                <a:cs typeface="Segoe UI Light" charset="0"/>
              </a:rPr>
              <a:t>Roggman</a:t>
            </a:r>
            <a:r>
              <a:rPr lang="en-US" dirty="0">
                <a:ea typeface="Segoe UI Light" charset="0"/>
                <a:cs typeface="Segoe UI Light" charset="0"/>
              </a:rPr>
              <a:t> et al, 2016</a:t>
            </a:r>
          </a:p>
        </p:txBody>
      </p:sp>
    </p:spTree>
    <p:extLst>
      <p:ext uri="{BB962C8B-B14F-4D97-AF65-F5344CB8AC3E}">
        <p14:creationId xmlns:p14="http://schemas.microsoft.com/office/powerpoint/2010/main" val="134909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9807"/>
            <a:ext cx="10515600" cy="96245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Support Parents in Speaking Math!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97717" cy="4351338"/>
          </a:xfrm>
        </p:spPr>
        <p:txBody>
          <a:bodyPr/>
          <a:lstStyle/>
          <a:p>
            <a:r>
              <a:rPr lang="en-US" dirty="0"/>
              <a:t>Encourage parents to use math language as children explore inside and outside the </a:t>
            </a:r>
            <a:r>
              <a:rPr lang="en-US"/>
              <a:t>home in the following </a:t>
            </a:r>
            <a:r>
              <a:rPr lang="en-US" dirty="0"/>
              <a:t>ways:</a:t>
            </a:r>
          </a:p>
          <a:p>
            <a:pPr lvl="1"/>
            <a:r>
              <a:rPr lang="en-US" dirty="0"/>
              <a:t>Explore materials around the house to recognize numbers and subitize</a:t>
            </a:r>
          </a:p>
          <a:p>
            <a:pPr lvl="1"/>
            <a:r>
              <a:rPr lang="en-US" dirty="0"/>
              <a:t>Sing counting songs and nursery rhymes</a:t>
            </a:r>
          </a:p>
          <a:p>
            <a:pPr lvl="1"/>
            <a:r>
              <a:rPr lang="en-US" dirty="0"/>
              <a:t>Use subitizing vocabulary</a:t>
            </a:r>
          </a:p>
          <a:p>
            <a:pPr lvl="1"/>
            <a:r>
              <a:rPr lang="en-US" dirty="0"/>
              <a:t>Play “guess how many” games and games using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408" y="1825625"/>
            <a:ext cx="2981364" cy="44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2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602" y="191505"/>
            <a:ext cx="10515600" cy="96245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Home Visitors Can Support Subitizing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73" y="1875237"/>
            <a:ext cx="5583644" cy="3738448"/>
          </a:xfrm>
        </p:spPr>
      </p:pic>
    </p:spTree>
    <p:extLst>
      <p:ext uri="{BB962C8B-B14F-4D97-AF65-F5344CB8AC3E}">
        <p14:creationId xmlns:p14="http://schemas.microsoft.com/office/powerpoint/2010/main" val="42923360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638e6b88-029d-4974-94ab-4f46eee0f699" xsi:nil="true"/>
    <SharedWithUsers xmlns="638e6b88-029d-4974-94ab-4f46eee0f699">
      <UserInfo>
        <DisplayName/>
        <AccountId xsi:nil="true"/>
        <AccountType/>
      </UserInfo>
    </SharedWithUsers>
    <LastSharedByTime xmlns="638e6b88-029d-4974-94ab-4f46eee0f699" xsi:nil="true"/>
    <Crazy xmlns="72f996a0-271a-4d63-bef8-5a438fe8292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B114ACE50C648B90032A547018D96" ma:contentTypeVersion="12" ma:contentTypeDescription="Create a new document." ma:contentTypeScope="" ma:versionID="fa8360c3ee163ea799dd45b62ac7efdd">
  <xsd:schema xmlns:xsd="http://www.w3.org/2001/XMLSchema" xmlns:xs="http://www.w3.org/2001/XMLSchema" xmlns:p="http://schemas.microsoft.com/office/2006/metadata/properties" xmlns:ns2="638e6b88-029d-4974-94ab-4f46eee0f699" xmlns:ns3="72f996a0-271a-4d63-bef8-5a438fe82926" targetNamespace="http://schemas.microsoft.com/office/2006/metadata/properties" ma:root="true" ma:fieldsID="1d8f38f9ef512bbb9f5e6e8a6167d5a7" ns2:_="" ns3:_="">
    <xsd:import namespace="638e6b88-029d-4974-94ab-4f46eee0f699"/>
    <xsd:import namespace="72f996a0-271a-4d63-bef8-5a438fe829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Crazy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e6b88-029d-4974-94ab-4f46eee0f6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996a0-271a-4d63-bef8-5a438fe82926" elementFormDefault="qualified">
    <xsd:import namespace="http://schemas.microsoft.com/office/2006/documentManagement/types"/>
    <xsd:import namespace="http://schemas.microsoft.com/office/infopath/2007/PartnerControls"/>
    <xsd:element name="Crazy" ma:index="12" nillable="true" ma:displayName="Crazy" ma:internalName="Crazy">
      <xsd:simpleType>
        <xsd:restriction base="dms:Boolean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BC2CEF-571D-4835-81D4-1C8D74070530}">
  <ds:schemaRefs>
    <ds:schemaRef ds:uri="http://schemas.microsoft.com/office/2006/metadata/properties"/>
    <ds:schemaRef ds:uri="http://schemas.microsoft.com/office/infopath/2007/PartnerControls"/>
    <ds:schemaRef ds:uri="638e6b88-029d-4974-94ab-4f46eee0f699"/>
    <ds:schemaRef ds:uri="72f996a0-271a-4d63-bef8-5a438fe82926"/>
  </ds:schemaRefs>
</ds:datastoreItem>
</file>

<file path=customXml/itemProps2.xml><?xml version="1.0" encoding="utf-8"?>
<ds:datastoreItem xmlns:ds="http://schemas.openxmlformats.org/officeDocument/2006/customXml" ds:itemID="{CCD8A99D-854D-41F4-993E-465F65B66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8e6b88-029d-4974-94ab-4f46eee0f699"/>
    <ds:schemaRef ds:uri="72f996a0-271a-4d63-bef8-5a438fe82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1448CB-54CB-4D29-8171-237DD189F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245</Words>
  <Application>Microsoft Office PowerPoint</Application>
  <PresentationFormat>Widescreen</PresentationFormat>
  <Paragraphs>44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HSPPS Support Math</vt:lpstr>
      <vt:lpstr>HSPPS Support Math</vt:lpstr>
      <vt:lpstr>Center-Based and Family Child Care Practices</vt:lpstr>
      <vt:lpstr>Home Visiting Practices</vt:lpstr>
      <vt:lpstr>What’s Different for a Home Visitor?</vt:lpstr>
      <vt:lpstr>Theory of Change for Home-Based</vt:lpstr>
      <vt:lpstr>Support Parents in Speaking Math!</vt:lpstr>
      <vt:lpstr>Home Visitors Can Support Subitizing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Is All Around</dc:title>
  <dc:creator>Treshawn Anderson</dc:creator>
  <cp:lastModifiedBy>Lauren Baker</cp:lastModifiedBy>
  <cp:revision>32</cp:revision>
  <dcterms:created xsi:type="dcterms:W3CDTF">2018-05-24T13:03:00Z</dcterms:created>
  <dcterms:modified xsi:type="dcterms:W3CDTF">2019-06-14T14:22:52Z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0x010100FCBB114ACE50C648B90032A547018D96</vt:lpwstr>
  </property>
  <property fmtid="{D5CDD505-2E9C-101B-9397-08002B2CF9AE}" pid="3" name="Order">
    <vt:r8>18206900</vt:r8>
  </property>
  <property fmtid="{D5CDD505-2E9C-101B-9397-08002B2CF9AE}" pid="4" name="Audiences">
    <vt:lpwstr/>
  </property>
  <property fmtid="{D5CDD505-2E9C-101B-9397-08002B2CF9AE}" pid="5" name="Year Vetted">
    <vt:lpwstr/>
  </property>
  <property fmtid="{D5CDD505-2E9C-101B-9397-08002B2CF9AE}" pid="6" name="Age Range">
    <vt:lpwstr/>
  </property>
  <property fmtid="{D5CDD505-2E9C-101B-9397-08002B2CF9AE}" pid="7" name="g5cbabc475af428e8a4b767b325afa7b">
    <vt:lpwstr/>
  </property>
  <property fmtid="{D5CDD505-2E9C-101B-9397-08002B2CF9AE}" pid="8" name="Topic_Area">
    <vt:lpwstr/>
  </property>
  <property fmtid="{D5CDD505-2E9C-101B-9397-08002B2CF9AE}" pid="9" name="Region">
    <vt:lpwstr/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lc402643ecbf4499b639d533dae17ca9">
    <vt:lpwstr/>
  </property>
  <property fmtid="{D5CDD505-2E9C-101B-9397-08002B2CF9AE}" pid="13" name="b172363ec58b499dad30d2b09a8896e0">
    <vt:lpwstr/>
  </property>
  <property fmtid="{D5CDD505-2E9C-101B-9397-08002B2CF9AE}" pid="14" name="k112b48b8b0842abbe71d39765b03e81">
    <vt:lpwstr/>
  </property>
  <property fmtid="{D5CDD505-2E9C-101B-9397-08002B2CF9AE}" pid="15" name="Approvers">
    <vt:lpwstr/>
  </property>
  <property fmtid="{D5CDD505-2E9C-101B-9397-08002B2CF9AE}" pid="16" name="TaxCatchAll">
    <vt:lpwstr/>
  </property>
  <property fmtid="{D5CDD505-2E9C-101B-9397-08002B2CF9AE}" pid="17" name="Webinar">
    <vt:lpwstr/>
  </property>
  <property fmtid="{D5CDD505-2E9C-101B-9397-08002B2CF9AE}" pid="18" name="ec3caad0312d4c2bb9f97715ae0cf85a">
    <vt:lpwstr/>
  </property>
  <property fmtid="{D5CDD505-2E9C-101B-9397-08002B2CF9AE}" pid="19" name="TemplateUrl">
    <vt:lpwstr/>
  </property>
  <property fmtid="{D5CDD505-2E9C-101B-9397-08002B2CF9AE}" pid="20" name="ComplianceAssetId">
    <vt:lpwstr/>
  </property>
  <property fmtid="{D5CDD505-2E9C-101B-9397-08002B2CF9AE}" pid="21" name="Audience">
    <vt:lpwstr/>
  </property>
  <property fmtid="{D5CDD505-2E9C-101B-9397-08002B2CF9AE}" pid="22" name="o04817ec836b43088d222d88b97d0ffb">
    <vt:lpwstr/>
  </property>
  <property fmtid="{D5CDD505-2E9C-101B-9397-08002B2CF9AE}" pid="23" name="m467fd03801e42aeb7355f8ac300c17b">
    <vt:lpwstr/>
  </property>
  <property fmtid="{D5CDD505-2E9C-101B-9397-08002B2CF9AE}" pid="24" name="National Conference">
    <vt:lpwstr/>
  </property>
  <property fmtid="{D5CDD505-2E9C-101B-9397-08002B2CF9AE}" pid="25" name="TopicArea">
    <vt:lpwstr/>
  </property>
  <property fmtid="{D5CDD505-2E9C-101B-9397-08002B2CF9AE}" pid="26" name="p22cc5a201e14acc82f079247ea5c295">
    <vt:lpwstr/>
  </property>
  <property fmtid="{D5CDD505-2E9C-101B-9397-08002B2CF9AE}" pid="27" name="fcbb0cf91974408394499761fa7977d2">
    <vt:lpwstr/>
  </property>
  <property fmtid="{D5CDD505-2E9C-101B-9397-08002B2CF9AE}" pid="28" name="Webinar0">
    <vt:lpwstr/>
  </property>
  <property fmtid="{D5CDD505-2E9C-101B-9397-08002B2CF9AE}" pid="29" name="Region0">
    <vt:lpwstr/>
  </property>
  <property fmtid="{D5CDD505-2E9C-101B-9397-08002B2CF9AE}" pid="30" name="National Conference0">
    <vt:lpwstr/>
  </property>
</Properties>
</file>