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7"/>
  </p:notesMasterIdLst>
  <p:sldIdLst>
    <p:sldId id="256" r:id="rId2"/>
    <p:sldId id="257" r:id="rId3"/>
    <p:sldId id="258" r:id="rId4"/>
    <p:sldId id="259" r:id="rId5"/>
    <p:sldId id="260"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64" autoAdjust="0"/>
  </p:normalViewPr>
  <p:slideViewPr>
    <p:cSldViewPr snapToGrid="0" snapToObjects="1">
      <p:cViewPr>
        <p:scale>
          <a:sx n="62" d="100"/>
          <a:sy n="62" d="100"/>
        </p:scale>
        <p:origin x="-90" y="-4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28CBC4-D32C-9D4E-B072-EFE5EDF4FEFC}" type="datetimeFigureOut">
              <a:rPr lang="en-US" smtClean="0"/>
              <a:t>6/10/2014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BE834E-F05B-4C40-B3BC-423B2E62A18F}" type="slidenum">
              <a:rPr lang="en-US" smtClean="0"/>
              <a:t>‹#›</a:t>
            </a:fld>
            <a:endParaRPr lang="en-US"/>
          </a:p>
        </p:txBody>
      </p:sp>
    </p:spTree>
    <p:extLst>
      <p:ext uri="{BB962C8B-B14F-4D97-AF65-F5344CB8AC3E}">
        <p14:creationId xmlns:p14="http://schemas.microsoft.com/office/powerpoint/2010/main" val="23205836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Schedules and Routines: Feelings Chart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Developing a routine; using a visual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During a circle routine, a teacher describes what a girl said earlier about her feelings that day as the girl chooses her current feeling on a chart. After the children in circle identify the emotion the girl picks, the teacher asks the girl to describe why she chose that feeling.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30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Schedules and Routines</a:t>
            </a:r>
          </a:p>
          <a:p>
            <a:endParaRPr lang="en-US" dirty="0"/>
          </a:p>
        </p:txBody>
      </p:sp>
      <p:sp>
        <p:nvSpPr>
          <p:cNvPr id="4" name="Slide Number Placeholder 3"/>
          <p:cNvSpPr>
            <a:spLocks noGrp="1"/>
          </p:cNvSpPr>
          <p:nvPr>
            <p:ph type="sldNum" sz="quarter" idx="10"/>
          </p:nvPr>
        </p:nvSpPr>
        <p:spPr/>
        <p:txBody>
          <a:bodyPr/>
          <a:lstStyle/>
          <a:p>
            <a:fld id="{ECBE834E-F05B-4C40-B3BC-423B2E62A18F}" type="slidenum">
              <a:rPr lang="en-US" smtClean="0"/>
              <a:t>1</a:t>
            </a:fld>
            <a:endParaRPr lang="en-US"/>
          </a:p>
        </p:txBody>
      </p:sp>
    </p:spTree>
    <p:extLst>
      <p:ext uri="{BB962C8B-B14F-4D97-AF65-F5344CB8AC3E}">
        <p14:creationId xmlns:p14="http://schemas.microsoft.com/office/powerpoint/2010/main" val="406978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Schedules and Routines: Geometry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Developing a routine; using visuals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To help children find their spots during circle time, a teacher points to individual pictures of each child, framed by geometric shapes. The children help the teacher identify the shape and color of each child’s picture frame and call out this information.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57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Schedules and Routines</a:t>
            </a:r>
          </a:p>
          <a:p>
            <a:endParaRPr lang="en-US" dirty="0"/>
          </a:p>
        </p:txBody>
      </p:sp>
      <p:sp>
        <p:nvSpPr>
          <p:cNvPr id="4" name="Slide Number Placeholder 3"/>
          <p:cNvSpPr>
            <a:spLocks noGrp="1"/>
          </p:cNvSpPr>
          <p:nvPr>
            <p:ph type="sldNum" sz="quarter" idx="10"/>
          </p:nvPr>
        </p:nvSpPr>
        <p:spPr/>
        <p:txBody>
          <a:bodyPr/>
          <a:lstStyle/>
          <a:p>
            <a:fld id="{ECBE834E-F05B-4C40-B3BC-423B2E62A18F}" type="slidenum">
              <a:rPr lang="en-US" smtClean="0"/>
              <a:t>2</a:t>
            </a:fld>
            <a:endParaRPr lang="en-US"/>
          </a:p>
        </p:txBody>
      </p:sp>
    </p:spTree>
    <p:extLst>
      <p:ext uri="{BB962C8B-B14F-4D97-AF65-F5344CB8AC3E}">
        <p14:creationId xmlns:p14="http://schemas.microsoft.com/office/powerpoint/2010/main" val="304635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Schedules and Routines: Morning Routine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Developing a routine for transitioning to school; using visuals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welcomes a girl to school then reminds her to move her “car” on the whiteboard to the “parking lot” so the teacher knows she is at school. The child gets her car, and the teacher says hello to the next child coming in the door.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24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Schedules and Routines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834E-F05B-4C40-B3BC-423B2E62A18F}" type="slidenum">
              <a:rPr lang="en-US" smtClean="0"/>
              <a:t>3</a:t>
            </a:fld>
            <a:endParaRPr lang="en-US"/>
          </a:p>
        </p:txBody>
      </p:sp>
    </p:spTree>
    <p:extLst>
      <p:ext uri="{BB962C8B-B14F-4D97-AF65-F5344CB8AC3E}">
        <p14:creationId xmlns:p14="http://schemas.microsoft.com/office/powerpoint/2010/main" val="99921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Schedules and Routines: Picture Cards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Referring to the schedule; creating a visual schedule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reviews a schedule made of picture cards with a small group of children. She and the children identify the first activity in the schedule, which is reading a book.  Later in the day, the group reviews the schedule again and the teacher removes a card that represents an activity they already did. The group sees that the next activity is making a snack and, at 00:36, the teacher points to the first step in another card sequence that shows the steps for making the snack.</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41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Schedules and Routines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834E-F05B-4C40-B3BC-423B2E62A18F}" type="slidenum">
              <a:rPr lang="en-US" smtClean="0"/>
              <a:t>4</a:t>
            </a:fld>
            <a:endParaRPr lang="en-US"/>
          </a:p>
        </p:txBody>
      </p:sp>
    </p:spTree>
    <p:extLst>
      <p:ext uri="{BB962C8B-B14F-4D97-AF65-F5344CB8AC3E}">
        <p14:creationId xmlns:p14="http://schemas.microsoft.com/office/powerpoint/2010/main" val="166759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Schedules and Routines: Present Means?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Reviewing the schedule; developing a routine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shows children a picture card of circle time and asks them whether they are doing the activity in the past, present, or future. After they decide they are participating in circle time now, the teacher places the card in the </a:t>
            </a:r>
            <a:r>
              <a:rPr lang="en-US" sz="1200" i="1" kern="1200" dirty="0" smtClean="0">
                <a:solidFill>
                  <a:schemeClr val="tx1"/>
                </a:solidFill>
                <a:effectLst/>
                <a:latin typeface="+mn-lt"/>
                <a:ea typeface="+mn-ea"/>
                <a:cs typeface="+mn-cs"/>
              </a:rPr>
              <a:t>present </a:t>
            </a:r>
            <a:r>
              <a:rPr lang="en-US" sz="1200" kern="1200" dirty="0" smtClean="0">
                <a:solidFill>
                  <a:schemeClr val="tx1"/>
                </a:solidFill>
                <a:effectLst/>
                <a:latin typeface="+mn-lt"/>
                <a:ea typeface="+mn-ea"/>
                <a:cs typeface="+mn-cs"/>
              </a:rPr>
              <a:t>category. Next she asks the group if she should place the card for </a:t>
            </a:r>
            <a:r>
              <a:rPr lang="en-US" sz="1200" i="1" kern="1200" dirty="0" smtClean="0">
                <a:solidFill>
                  <a:schemeClr val="tx1"/>
                </a:solidFill>
                <a:effectLst/>
                <a:latin typeface="+mn-lt"/>
                <a:ea typeface="+mn-ea"/>
                <a:cs typeface="+mn-cs"/>
              </a:rPr>
              <a:t>home </a:t>
            </a:r>
            <a:r>
              <a:rPr lang="en-US" sz="1200" kern="1200" dirty="0" smtClean="0">
                <a:solidFill>
                  <a:schemeClr val="tx1"/>
                </a:solidFill>
                <a:effectLst/>
                <a:latin typeface="+mn-lt"/>
                <a:ea typeface="+mn-ea"/>
                <a:cs typeface="+mn-cs"/>
              </a:rPr>
              <a:t>in the past, present, or future. When a child answers, “Future,” the teacher puts the card in that column.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25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Schedules and Routines</a:t>
            </a:r>
          </a:p>
          <a:p>
            <a:endParaRPr lang="en-US" dirty="0"/>
          </a:p>
        </p:txBody>
      </p:sp>
      <p:sp>
        <p:nvSpPr>
          <p:cNvPr id="4" name="Slide Number Placeholder 3"/>
          <p:cNvSpPr>
            <a:spLocks noGrp="1"/>
          </p:cNvSpPr>
          <p:nvPr>
            <p:ph type="sldNum" sz="quarter" idx="10"/>
          </p:nvPr>
        </p:nvSpPr>
        <p:spPr/>
        <p:txBody>
          <a:bodyPr/>
          <a:lstStyle/>
          <a:p>
            <a:fld id="{ECBE834E-F05B-4C40-B3BC-423B2E62A18F}" type="slidenum">
              <a:rPr lang="en-US" smtClean="0"/>
              <a:t>5</a:t>
            </a:fld>
            <a:endParaRPr lang="en-US"/>
          </a:p>
        </p:txBody>
      </p:sp>
    </p:spTree>
    <p:extLst>
      <p:ext uri="{BB962C8B-B14F-4D97-AF65-F5344CB8AC3E}">
        <p14:creationId xmlns:p14="http://schemas.microsoft.com/office/powerpoint/2010/main" val="3727726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238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6/10/2014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hedules and Routines Feelings Chart_SUBS_6.9.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271884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hedules and Routines Geometry_SUBS_6.9.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171662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hedules and Routines Morning Routine_SUBS_6.9.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342164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hedules and Routines Picture Cards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1" cy="6858000"/>
          </a:xfrm>
          <a:prstGeom prst="rect">
            <a:avLst/>
          </a:prstGeom>
        </p:spPr>
      </p:pic>
    </p:spTree>
    <p:extLst>
      <p:ext uri="{BB962C8B-B14F-4D97-AF65-F5344CB8AC3E}">
        <p14:creationId xmlns:p14="http://schemas.microsoft.com/office/powerpoint/2010/main" val="2984957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hedules and Routines Present Means_SUBS_6.9.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019542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22</TotalTime>
  <Words>516</Words>
  <Application>Microsoft Office PowerPoint</Application>
  <PresentationFormat>On-screen Show (4:3)</PresentationFormat>
  <Paragraphs>50</Paragraphs>
  <Slides>5</Slides>
  <Notes>5</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Default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Prakarn</dc:creator>
  <cp:lastModifiedBy>E. Wimmer</cp:lastModifiedBy>
  <cp:revision>5</cp:revision>
  <dcterms:created xsi:type="dcterms:W3CDTF">2014-05-06T18:21:09Z</dcterms:created>
  <dcterms:modified xsi:type="dcterms:W3CDTF">2014-06-10T19:15:58Z</dcterms:modified>
</cp:coreProperties>
</file>