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73" r:id="rId1"/>
  </p:sldMasterIdLst>
  <p:notesMasterIdLst>
    <p:notesMasterId r:id="rId7"/>
  </p:notesMasterIdLst>
  <p:sldIdLst>
    <p:sldId id="256" r:id="rId2"/>
    <p:sldId id="257" r:id="rId3"/>
    <p:sldId id="259" r:id="rId4"/>
    <p:sldId id="260" r:id="rId5"/>
    <p:sldId id="261" r:id="rId6"/>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59155" autoAdjust="0"/>
  </p:normalViewPr>
  <p:slideViewPr>
    <p:cSldViewPr snapToGrid="0" snapToObjects="1">
      <p:cViewPr>
        <p:scale>
          <a:sx n="62" d="100"/>
          <a:sy n="62" d="100"/>
        </p:scale>
        <p:origin x="-90" y="-156"/>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notesMaster" Target="notesMasters/notesMaster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C24335F-0B95-6148-A3C9-A8F38EB60487}" type="datetimeFigureOut">
              <a:rPr lang="en-US" smtClean="0"/>
              <a:t>6/10/2014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C14F27B3-9BD0-FC45-BC2A-E6BC45A5EAB9}" type="slidenum">
              <a:rPr lang="en-US" smtClean="0"/>
              <a:t>‹#›</a:t>
            </a:fld>
            <a:endParaRPr lang="en-US"/>
          </a:p>
        </p:txBody>
      </p:sp>
    </p:spTree>
    <p:extLst>
      <p:ext uri="{BB962C8B-B14F-4D97-AF65-F5344CB8AC3E}">
        <p14:creationId xmlns:p14="http://schemas.microsoft.com/office/powerpoint/2010/main" val="1316422816"/>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Supportive Materials: Art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Making materials accessible; promoting independence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demonstrates how children can use cardboard carriers to manage art supplies. She says these help children carry materials more easily and access art projects independently.</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38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Materials to Support Learning</a:t>
            </a:r>
          </a:p>
          <a:p>
            <a:endParaRPr lang="en-US" dirty="0"/>
          </a:p>
        </p:txBody>
      </p:sp>
      <p:sp>
        <p:nvSpPr>
          <p:cNvPr id="4" name="Slide Number Placeholder 3"/>
          <p:cNvSpPr>
            <a:spLocks noGrp="1"/>
          </p:cNvSpPr>
          <p:nvPr>
            <p:ph type="sldNum" sz="quarter" idx="10"/>
          </p:nvPr>
        </p:nvSpPr>
        <p:spPr/>
        <p:txBody>
          <a:bodyPr/>
          <a:lstStyle/>
          <a:p>
            <a:fld id="{C14F27B3-9BD0-FC45-BC2A-E6BC45A5EAB9}" type="slidenum">
              <a:rPr lang="en-US" smtClean="0"/>
              <a:t>1</a:t>
            </a:fld>
            <a:endParaRPr lang="en-US"/>
          </a:p>
        </p:txBody>
      </p:sp>
    </p:spTree>
    <p:extLst>
      <p:ext uri="{BB962C8B-B14F-4D97-AF65-F5344CB8AC3E}">
        <p14:creationId xmlns:p14="http://schemas.microsoft.com/office/powerpoint/2010/main" val="412603726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Supportive Materials: Fine Motor</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Engaging children in learning</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describes how she introduces materials that “entice” children to develop their fine motor coordination. She says the materials are available for all the children, but she invites those children who need more practice with fine motor skills to try the activities.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32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Materials to Support Learning </a:t>
            </a:r>
          </a:p>
          <a:p>
            <a:endParaRPr lang="en-US" dirty="0"/>
          </a:p>
        </p:txBody>
      </p:sp>
      <p:sp>
        <p:nvSpPr>
          <p:cNvPr id="4" name="Slide Number Placeholder 3"/>
          <p:cNvSpPr>
            <a:spLocks noGrp="1"/>
          </p:cNvSpPr>
          <p:nvPr>
            <p:ph type="sldNum" sz="quarter" idx="10"/>
          </p:nvPr>
        </p:nvSpPr>
        <p:spPr/>
        <p:txBody>
          <a:bodyPr/>
          <a:lstStyle/>
          <a:p>
            <a:fld id="{C14F27B3-9BD0-FC45-BC2A-E6BC45A5EAB9}" type="slidenum">
              <a:rPr lang="en-US" smtClean="0"/>
              <a:t>2</a:t>
            </a:fld>
            <a:endParaRPr lang="en-US"/>
          </a:p>
        </p:txBody>
      </p:sp>
    </p:spTree>
    <p:extLst>
      <p:ext uri="{BB962C8B-B14F-4D97-AF65-F5344CB8AC3E}">
        <p14:creationId xmlns:p14="http://schemas.microsoft.com/office/powerpoint/2010/main" val="370031095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Supportive Materials: Language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Engaging children in learning; supporting social interactions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and a group of children reenact “The Three Little Pigs” outside, using props. The children hold different kinds of cardboard houses.  The teacher helps the children retell the story, providing them with opportunities to have conversations, use vocabulary in the story, and share ideas.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53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Materials to Support Learning </a:t>
            </a:r>
          </a:p>
          <a:p>
            <a:endParaRPr lang="en-US" dirty="0"/>
          </a:p>
        </p:txBody>
      </p:sp>
      <p:sp>
        <p:nvSpPr>
          <p:cNvPr id="4" name="Slide Number Placeholder 3"/>
          <p:cNvSpPr>
            <a:spLocks noGrp="1"/>
          </p:cNvSpPr>
          <p:nvPr>
            <p:ph type="sldNum" sz="quarter" idx="10"/>
          </p:nvPr>
        </p:nvSpPr>
        <p:spPr/>
        <p:txBody>
          <a:bodyPr/>
          <a:lstStyle/>
          <a:p>
            <a:fld id="{C14F27B3-9BD0-FC45-BC2A-E6BC45A5EAB9}" type="slidenum">
              <a:rPr lang="en-US" smtClean="0"/>
              <a:t>3</a:t>
            </a:fld>
            <a:endParaRPr lang="en-US"/>
          </a:p>
        </p:txBody>
      </p:sp>
    </p:spTree>
    <p:extLst>
      <p:ext uri="{BB962C8B-B14F-4D97-AF65-F5344CB8AC3E}">
        <p14:creationId xmlns:p14="http://schemas.microsoft.com/office/powerpoint/2010/main" val="94597866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Supportive Materials: Math</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Engaging children in learning</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boy plays an addition game with dice. After he rolls the dice, the boy counts the dots on both dice and flips a counter that indicates the total number.</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16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Materials to Support Learning </a:t>
            </a:r>
          </a:p>
          <a:p>
            <a:endParaRPr lang="en-US" dirty="0"/>
          </a:p>
        </p:txBody>
      </p:sp>
      <p:sp>
        <p:nvSpPr>
          <p:cNvPr id="4" name="Slide Number Placeholder 3"/>
          <p:cNvSpPr>
            <a:spLocks noGrp="1"/>
          </p:cNvSpPr>
          <p:nvPr>
            <p:ph type="sldNum" sz="quarter" idx="10"/>
          </p:nvPr>
        </p:nvSpPr>
        <p:spPr/>
        <p:txBody>
          <a:bodyPr/>
          <a:lstStyle/>
          <a:p>
            <a:fld id="{C14F27B3-9BD0-FC45-BC2A-E6BC45A5EAB9}" type="slidenum">
              <a:rPr lang="en-US" smtClean="0"/>
              <a:t>4</a:t>
            </a:fld>
            <a:endParaRPr lang="en-US"/>
          </a:p>
        </p:txBody>
      </p:sp>
    </p:spTree>
    <p:extLst>
      <p:ext uri="{BB962C8B-B14F-4D97-AF65-F5344CB8AC3E}">
        <p14:creationId xmlns:p14="http://schemas.microsoft.com/office/powerpoint/2010/main" val="251143895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Supportive Materials: Science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Engaging children in learning</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interacts with two girls as they try to even the sides of a balance scale. The teacher asks open-ended questions and comments on the girls’ actions as they add more objects and observe the effects.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9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Materials to Support Learning </a:t>
            </a:r>
          </a:p>
          <a:p>
            <a:endParaRPr lang="en-US" dirty="0"/>
          </a:p>
        </p:txBody>
      </p:sp>
      <p:sp>
        <p:nvSpPr>
          <p:cNvPr id="4" name="Slide Number Placeholder 3"/>
          <p:cNvSpPr>
            <a:spLocks noGrp="1"/>
          </p:cNvSpPr>
          <p:nvPr>
            <p:ph type="sldNum" sz="quarter" idx="10"/>
          </p:nvPr>
        </p:nvSpPr>
        <p:spPr/>
        <p:txBody>
          <a:bodyPr/>
          <a:lstStyle/>
          <a:p>
            <a:fld id="{C14F27B3-9BD0-FC45-BC2A-E6BC45A5EAB9}" type="slidenum">
              <a:rPr lang="en-US" smtClean="0"/>
              <a:t>5</a:t>
            </a:fld>
            <a:endParaRPr lang="en-US"/>
          </a:p>
        </p:txBody>
      </p:sp>
    </p:spTree>
    <p:extLst>
      <p:ext uri="{BB962C8B-B14F-4D97-AF65-F5344CB8AC3E}">
        <p14:creationId xmlns:p14="http://schemas.microsoft.com/office/powerpoint/2010/main" val="153088580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7020199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2759333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798952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34301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6/10/2014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179409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560677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6/10/2014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24912879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730116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6/10/2014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5065745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9494982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6/10/2014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2794122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6/10/2014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6/10/2014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2557711237"/>
      </p:ext>
    </p:extLst>
  </p:cSld>
  <p:clrMap bg1="dk1" tx1="lt1" bg2="dk2" tx2="lt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2.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3.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4.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5.png"/><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wmv"/><Relationship Id="rId1" Type="http://schemas.microsoft.com/office/2007/relationships/media" Target="../media/media5.wmv"/><Relationship Id="rId5" Type="http://schemas.openxmlformats.org/officeDocument/2006/relationships/image" Target="../media/image6.png"/><Relationship Id="rId4" Type="http://schemas.openxmlformats.org/officeDocument/2006/relationships/notesSlide" Target="../notesSlides/notesSlide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Supportive Materials Art-Draft 2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3429485618"/>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Supportive Materials Fine Motor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296276069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Supportive Materials Language_SUBS_6.9.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 y="0"/>
            <a:ext cx="9143999" cy="6858000"/>
          </a:xfrm>
          <a:prstGeom prst="rect">
            <a:avLst/>
          </a:prstGeom>
        </p:spPr>
      </p:pic>
    </p:spTree>
    <p:extLst>
      <p:ext uri="{BB962C8B-B14F-4D97-AF65-F5344CB8AC3E}">
        <p14:creationId xmlns:p14="http://schemas.microsoft.com/office/powerpoint/2010/main" val="293066400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Supportive Materials Math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5849774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Supportive Materials Science_SUBS_6.9.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1"/>
          </a:xfrm>
          <a:prstGeom prst="rect">
            <a:avLst/>
          </a:prstGeom>
        </p:spPr>
      </p:pic>
    </p:spTree>
    <p:extLst>
      <p:ext uri="{BB962C8B-B14F-4D97-AF65-F5344CB8AC3E}">
        <p14:creationId xmlns:p14="http://schemas.microsoft.com/office/powerpoint/2010/main" val="336787160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theme/theme1.xml><?xml version="1.0" encoding="utf-8"?>
<a:theme xmlns:a="http://schemas.openxmlformats.org/drawingml/2006/main" name="Black">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Black .thmx</Template>
  <TotalTime>17</TotalTime>
  <Words>373</Words>
  <Application>Microsoft Office PowerPoint</Application>
  <PresentationFormat>On-screen Show (4:3)</PresentationFormat>
  <Paragraphs>50</Paragraphs>
  <Slides>5</Slides>
  <Notes>5</Notes>
  <HiddenSlides>0</HiddenSlides>
  <MMClips>5</MMClips>
  <ScaleCrop>false</ScaleCrop>
  <HeadingPairs>
    <vt:vector size="4" baseType="variant">
      <vt:variant>
        <vt:lpstr>Theme</vt:lpstr>
      </vt:variant>
      <vt:variant>
        <vt:i4>1</vt:i4>
      </vt:variant>
      <vt:variant>
        <vt:lpstr>Slide Titles</vt:lpstr>
      </vt:variant>
      <vt:variant>
        <vt:i4>5</vt:i4>
      </vt:variant>
    </vt:vector>
  </HeadingPairs>
  <TitlesOfParts>
    <vt:vector size="6" baseType="lpstr">
      <vt:lpstr>Black</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6</cp:revision>
  <dcterms:created xsi:type="dcterms:W3CDTF">2013-06-14T17:19:13Z</dcterms:created>
  <dcterms:modified xsi:type="dcterms:W3CDTF">2014-06-10T19:05:18Z</dcterms:modified>
</cp:coreProperties>
</file>