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Lst>
  <p:notesMasterIdLst>
    <p:notesMasterId r:id="rId7"/>
  </p:notesMasterIdLst>
  <p:sldIdLst>
    <p:sldId id="256" r:id="rId2"/>
    <p:sldId id="257" r:id="rId3"/>
    <p:sldId id="258" r:id="rId4"/>
    <p:sldId id="259" r:id="rId5"/>
    <p:sldId id="260" r:id="rId6"/>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61755" autoAdjust="0"/>
  </p:normalViewPr>
  <p:slideViewPr>
    <p:cSldViewPr snapToGrid="0" snapToObjects="1">
      <p:cViewPr>
        <p:scale>
          <a:sx n="62" d="100"/>
          <a:sy n="62" d="100"/>
        </p:scale>
        <p:origin x="-90" y="-22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notesMaster" Target="notesMasters/notesMaster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98780134-A759-BB4F-BF09-A2775BB8D1B2}" type="datetimeFigureOut">
              <a:rPr lang="en-US" smtClean="0"/>
              <a:t>6/10/2014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01454BE-54EF-9445-8E13-29253A80F5C1}" type="slidenum">
              <a:rPr lang="en-US" smtClean="0"/>
              <a:t>‹#›</a:t>
            </a:fld>
            <a:endParaRPr lang="en-US"/>
          </a:p>
        </p:txBody>
      </p:sp>
    </p:spTree>
    <p:extLst>
      <p:ext uri="{BB962C8B-B14F-4D97-AF65-F5344CB8AC3E}">
        <p14:creationId xmlns:p14="http://schemas.microsoft.com/office/powerpoint/2010/main" val="1167099236"/>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Design Environments: Arrange Class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Designing the physical space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about arranging her classroom so that four or five children can comfortably use each area. She says she considers the location of walls and sinks, sound levels, traffic patterns, light, and materials. She adds that sometimes she and the children adjust spaces based on needs. She puts the sign-in sheet in the back of the room so families walk through class and often see some of their child’s activities.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4 minutes 28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Designing Environments</a:t>
            </a:r>
          </a:p>
          <a:p>
            <a:endParaRPr lang="en-US" dirty="0"/>
          </a:p>
        </p:txBody>
      </p:sp>
      <p:sp>
        <p:nvSpPr>
          <p:cNvPr id="4" name="Slide Number Placeholder 3"/>
          <p:cNvSpPr>
            <a:spLocks noGrp="1"/>
          </p:cNvSpPr>
          <p:nvPr>
            <p:ph type="sldNum" sz="quarter" idx="10"/>
          </p:nvPr>
        </p:nvSpPr>
        <p:spPr/>
        <p:txBody>
          <a:bodyPr/>
          <a:lstStyle/>
          <a:p>
            <a:fld id="{601454BE-54EF-9445-8E13-29253A80F5C1}" type="slidenum">
              <a:rPr lang="en-US" smtClean="0"/>
              <a:t>1</a:t>
            </a:fld>
            <a:endParaRPr lang="en-US"/>
          </a:p>
        </p:txBody>
      </p:sp>
    </p:spTree>
    <p:extLst>
      <p:ext uri="{BB962C8B-B14F-4D97-AF65-F5344CB8AC3E}">
        <p14:creationId xmlns:p14="http://schemas.microsoft.com/office/powerpoint/2010/main" val="396557892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Design Environments: Contents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Designing the classroom contents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This visual display of the steps to making paper fire crackers helps guide children in completing the activity. The steps are in three languages: English, Chinese, and Spanish.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26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Designing Environments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601454BE-54EF-9445-8E13-29253A80F5C1}" type="slidenum">
              <a:rPr lang="en-US" smtClean="0"/>
              <a:t>2</a:t>
            </a:fld>
            <a:endParaRPr lang="en-US"/>
          </a:p>
        </p:txBody>
      </p:sp>
    </p:spTree>
    <p:extLst>
      <p:ext uri="{BB962C8B-B14F-4D97-AF65-F5344CB8AC3E}">
        <p14:creationId xmlns:p14="http://schemas.microsoft.com/office/powerpoint/2010/main" val="202372867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Design Environments: Groupings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Designing the groupings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about different kinds of group times, such as literacy circle, where children learn about a variety of topics. She explains that she teaches some concepts in smaller groups, depending on the difficulty of the topic and children’s needs for extra help.</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56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Designing Environments</a:t>
            </a:r>
          </a:p>
          <a:p>
            <a:endParaRPr lang="en-US" i="1" dirty="0"/>
          </a:p>
        </p:txBody>
      </p:sp>
      <p:sp>
        <p:nvSpPr>
          <p:cNvPr id="4" name="Slide Number Placeholder 3"/>
          <p:cNvSpPr>
            <a:spLocks noGrp="1"/>
          </p:cNvSpPr>
          <p:nvPr>
            <p:ph type="sldNum" sz="quarter" idx="10"/>
          </p:nvPr>
        </p:nvSpPr>
        <p:spPr/>
        <p:txBody>
          <a:bodyPr/>
          <a:lstStyle/>
          <a:p>
            <a:fld id="{601454BE-54EF-9445-8E13-29253A80F5C1}" type="slidenum">
              <a:rPr lang="en-US" smtClean="0"/>
              <a:t>3</a:t>
            </a:fld>
            <a:endParaRPr lang="en-US"/>
          </a:p>
        </p:txBody>
      </p:sp>
    </p:spTree>
    <p:extLst>
      <p:ext uri="{BB962C8B-B14F-4D97-AF65-F5344CB8AC3E}">
        <p14:creationId xmlns:p14="http://schemas.microsoft.com/office/powerpoint/2010/main" val="323904246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Design Environments: Safe Place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Designing the physical space; designing classroom contents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describes creating a safe place, with a classroom family photo album, where children can stay until they are ready to join the classroom activities. The teaching team also provides a table with a mirror with different emotions on it that children can use to identify how they are feeling.</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48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Designing Environments</a:t>
            </a:r>
          </a:p>
          <a:p>
            <a:endParaRPr lang="en-US" dirty="0"/>
          </a:p>
        </p:txBody>
      </p:sp>
      <p:sp>
        <p:nvSpPr>
          <p:cNvPr id="4" name="Slide Number Placeholder 3"/>
          <p:cNvSpPr>
            <a:spLocks noGrp="1"/>
          </p:cNvSpPr>
          <p:nvPr>
            <p:ph type="sldNum" sz="quarter" idx="10"/>
          </p:nvPr>
        </p:nvSpPr>
        <p:spPr/>
        <p:txBody>
          <a:bodyPr/>
          <a:lstStyle/>
          <a:p>
            <a:fld id="{601454BE-54EF-9445-8E13-29253A80F5C1}" type="slidenum">
              <a:rPr lang="en-US" smtClean="0"/>
              <a:t>4</a:t>
            </a:fld>
            <a:endParaRPr lang="en-US"/>
          </a:p>
        </p:txBody>
      </p:sp>
    </p:spTree>
    <p:extLst>
      <p:ext uri="{BB962C8B-B14F-4D97-AF65-F5344CB8AC3E}">
        <p14:creationId xmlns:p14="http://schemas.microsoft.com/office/powerpoint/2010/main" val="351895932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Design Environments: Set Up</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Designing the physical space; designing the groupings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shows how she has arranged classroom elements that children use when they first arrive in the morning. She talks about the children’s sign-in sheet, their cubbies with their pictures, and activities children can do when they first arrive.  She also shows pictures, on the shelf above the cubbies, of children with their families, and describes how some children like to hold these family photos for comfort. Finally, she describes how she marks the circle area to intentionally seat some children during group time.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2 minutes 38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Designing Environments</a:t>
            </a:r>
          </a:p>
          <a:p>
            <a:endParaRPr lang="en-US" dirty="0"/>
          </a:p>
        </p:txBody>
      </p:sp>
      <p:sp>
        <p:nvSpPr>
          <p:cNvPr id="4" name="Slide Number Placeholder 3"/>
          <p:cNvSpPr>
            <a:spLocks noGrp="1"/>
          </p:cNvSpPr>
          <p:nvPr>
            <p:ph type="sldNum" sz="quarter" idx="10"/>
          </p:nvPr>
        </p:nvSpPr>
        <p:spPr/>
        <p:txBody>
          <a:bodyPr/>
          <a:lstStyle/>
          <a:p>
            <a:fld id="{601454BE-54EF-9445-8E13-29253A80F5C1}" type="slidenum">
              <a:rPr lang="en-US" smtClean="0"/>
              <a:t>5</a:t>
            </a:fld>
            <a:endParaRPr lang="en-US"/>
          </a:p>
        </p:txBody>
      </p:sp>
    </p:spTree>
    <p:extLst>
      <p:ext uri="{BB962C8B-B14F-4D97-AF65-F5344CB8AC3E}">
        <p14:creationId xmlns:p14="http://schemas.microsoft.com/office/powerpoint/2010/main" val="91871264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6/10/2014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6/10/2014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6/10/2014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6/10/2014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6/10/2014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60"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4.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5.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6.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7.png"/><Relationship Id="rId4"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wmv"/><Relationship Id="rId1" Type="http://schemas.microsoft.com/office/2007/relationships/media" Target="../media/media5.wmv"/><Relationship Id="rId5" Type="http://schemas.openxmlformats.org/officeDocument/2006/relationships/image" Target="../media/image8.png"/><Relationship Id="rId4" Type="http://schemas.openxmlformats.org/officeDocument/2006/relationships/notesSlide" Target="../notesSlides/notesSlide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Design Environments Arrange Clas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1" cy="6858000"/>
          </a:xfrm>
          <a:prstGeom prst="rect">
            <a:avLst/>
          </a:prstGeom>
        </p:spPr>
      </p:pic>
    </p:spTree>
    <p:extLst>
      <p:ext uri="{BB962C8B-B14F-4D97-AF65-F5344CB8AC3E}">
        <p14:creationId xmlns:p14="http://schemas.microsoft.com/office/powerpoint/2010/main" val="1798144039"/>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Design Environments Content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1"/>
            <a:ext cx="9144000" cy="6857999"/>
          </a:xfrm>
          <a:prstGeom prst="rect">
            <a:avLst/>
          </a:prstGeom>
        </p:spPr>
      </p:pic>
    </p:spTree>
    <p:extLst>
      <p:ext uri="{BB962C8B-B14F-4D97-AF65-F5344CB8AC3E}">
        <p14:creationId xmlns:p14="http://schemas.microsoft.com/office/powerpoint/2010/main" val="4148866872"/>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Design Environments Grouping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2624589194"/>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Design Environments Safe Place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211699159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Design Environments Set Up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262867303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8</TotalTime>
  <Words>471</Words>
  <Application>Microsoft Office PowerPoint</Application>
  <PresentationFormat>On-screen Show (4:3)</PresentationFormat>
  <Paragraphs>50</Paragraphs>
  <Slides>5</Slides>
  <Notes>5</Notes>
  <HiddenSlides>0</HiddenSlides>
  <MMClips>5</MMClips>
  <ScaleCrop>false</ScaleCrop>
  <HeadingPairs>
    <vt:vector size="4" baseType="variant">
      <vt:variant>
        <vt:lpstr>Theme</vt:lpstr>
      </vt:variant>
      <vt:variant>
        <vt:i4>1</vt:i4>
      </vt:variant>
      <vt:variant>
        <vt:lpstr>Slide Titles</vt:lpstr>
      </vt:variant>
      <vt:variant>
        <vt:i4>5</vt:i4>
      </vt:variant>
    </vt:vector>
  </HeadingPairs>
  <TitlesOfParts>
    <vt:vector size="6" baseType="lpstr">
      <vt:lpstr>Default Theme</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4</cp:revision>
  <dcterms:created xsi:type="dcterms:W3CDTF">2014-05-06T18:18:47Z</dcterms:created>
  <dcterms:modified xsi:type="dcterms:W3CDTF">2014-06-10T18:58:04Z</dcterms:modified>
</cp:coreProperties>
</file>