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Default Extension="wmv" ContentType="video/x-ms-wmv"/>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1" r:id="rId1"/>
  </p:sldMasterIdLst>
  <p:notesMasterIdLst>
    <p:notesMasterId r:id="rId6"/>
  </p:notesMasterIdLst>
  <p:sldIdLst>
    <p:sldId id="259" r:id="rId2"/>
    <p:sldId id="256" r:id="rId3"/>
    <p:sldId id="257" r:id="rId4"/>
    <p:sldId id="258" r:id="rId5"/>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72914" autoAdjust="0"/>
  </p:normalViewPr>
  <p:slideViewPr>
    <p:cSldViewPr snapToGrid="0" snapToObjects="1">
      <p:cViewPr>
        <p:scale>
          <a:sx n="62" d="100"/>
          <a:sy n="62" d="100"/>
        </p:scale>
        <p:origin x="-90" y="-534"/>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notesMaster" Target="notesMasters/notesMaster1.xml"/><Relationship Id="rId5" Type="http://schemas.openxmlformats.org/officeDocument/2006/relationships/slide" Target="slides/slide4.xml"/><Relationship Id="rId1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3FBA447-74CE-BC46-B70A-8CADB8C1B00D}" type="datetimeFigureOut">
              <a:rPr lang="en-US" smtClean="0"/>
              <a:t>6/10/2014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FBC1E09B-54F0-D741-A092-650393A2D259}" type="slidenum">
              <a:rPr lang="en-US" smtClean="0"/>
              <a:t>‹#›</a:t>
            </a:fld>
            <a:endParaRPr lang="en-US"/>
          </a:p>
        </p:txBody>
      </p:sp>
    </p:spTree>
    <p:extLst>
      <p:ext uri="{BB962C8B-B14F-4D97-AF65-F5344CB8AC3E}">
        <p14:creationId xmlns:p14="http://schemas.microsoft.com/office/powerpoint/2010/main" val="2464822983"/>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Transitions: Countdown</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Providing verbal and visual cues to prepare children for transitions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lets children know they have 1 more minute to play. After some friendly conversation with the children, she begins to count down from 30 seconds. When she reaches 0, she asks a child to turn off the light, indicating clean-up time.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27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Classroom Transitions</a:t>
            </a:r>
          </a:p>
          <a:p>
            <a:endParaRPr lang="en-US" dirty="0"/>
          </a:p>
        </p:txBody>
      </p:sp>
      <p:sp>
        <p:nvSpPr>
          <p:cNvPr id="4" name="Slide Number Placeholder 3"/>
          <p:cNvSpPr>
            <a:spLocks noGrp="1"/>
          </p:cNvSpPr>
          <p:nvPr>
            <p:ph type="sldNum" sz="quarter" idx="10"/>
          </p:nvPr>
        </p:nvSpPr>
        <p:spPr/>
        <p:txBody>
          <a:bodyPr/>
          <a:lstStyle/>
          <a:p>
            <a:fld id="{FBC1E09B-54F0-D741-A092-650393A2D259}" type="slidenum">
              <a:rPr lang="en-US" smtClean="0"/>
              <a:t>1</a:t>
            </a:fld>
            <a:endParaRPr lang="en-US"/>
          </a:p>
        </p:txBody>
      </p:sp>
    </p:spTree>
    <p:extLst>
      <p:ext uri="{BB962C8B-B14F-4D97-AF65-F5344CB8AC3E}">
        <p14:creationId xmlns:p14="http://schemas.microsoft.com/office/powerpoint/2010/main" val="157565631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Transitions: Getting off Bus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Providing activities during the transition</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Teachers use the “Hi-Ho, the Derry-O” tune to sing instructions for children as they get off a school bus. First the group sings, “We’re getting off the bus,” then, “We’re getting in a line.”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52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Classroom Transitions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FBC1E09B-54F0-D741-A092-650393A2D259}" type="slidenum">
              <a:rPr lang="en-US" smtClean="0"/>
              <a:t>2</a:t>
            </a:fld>
            <a:endParaRPr lang="en-US"/>
          </a:p>
        </p:txBody>
      </p:sp>
    </p:spTree>
    <p:extLst>
      <p:ext uri="{BB962C8B-B14F-4D97-AF65-F5344CB8AC3E}">
        <p14:creationId xmlns:p14="http://schemas.microsoft.com/office/powerpoint/2010/main" val="391276508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Transitions: How Should I Do It?</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Giving children choices during transitions; preparing children for transition</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talks to a group of children about open centers before they transition to them. She asks the children how she should excuse them to choose an activity.  When two children suggest using letters in their name, she agrees and starts to call out first letters of names. Children whose names begin with those letters leave the group.</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35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Classroom Transitions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FBC1E09B-54F0-D741-A092-650393A2D259}" type="slidenum">
              <a:rPr lang="en-US" smtClean="0"/>
              <a:t>3</a:t>
            </a:fld>
            <a:endParaRPr lang="en-US"/>
          </a:p>
        </p:txBody>
      </p:sp>
    </p:spTree>
    <p:extLst>
      <p:ext uri="{BB962C8B-B14F-4D97-AF65-F5344CB8AC3E}">
        <p14:creationId xmlns:p14="http://schemas.microsoft.com/office/powerpoint/2010/main" val="216888070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Transitions: Letter </a:t>
            </a:r>
            <a:r>
              <a:rPr lang="en-US" sz="1200" i="1" kern="1200" dirty="0" smtClean="0">
                <a:solidFill>
                  <a:schemeClr val="tx1"/>
                </a:solidFill>
                <a:effectLst/>
                <a:latin typeface="+mn-lt"/>
                <a:ea typeface="+mn-ea"/>
                <a:cs typeface="+mn-cs"/>
              </a:rPr>
              <a:t>R</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Learning activities during transition</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asks children in circle to run around a large letter </a:t>
            </a:r>
            <a:r>
              <a:rPr lang="en-US" sz="1200" i="1" kern="1200" dirty="0" smtClean="0">
                <a:solidFill>
                  <a:schemeClr val="tx1"/>
                </a:solidFill>
                <a:effectLst/>
                <a:latin typeface="+mn-lt"/>
                <a:ea typeface="+mn-ea"/>
                <a:cs typeface="+mn-cs"/>
              </a:rPr>
              <a:t>R</a:t>
            </a:r>
            <a:r>
              <a:rPr lang="en-US" sz="1200" kern="1200" dirty="0" smtClean="0">
                <a:solidFill>
                  <a:schemeClr val="tx1"/>
                </a:solidFill>
                <a:effectLst/>
                <a:latin typeface="+mn-lt"/>
                <a:ea typeface="+mn-ea"/>
                <a:cs typeface="+mn-cs"/>
              </a:rPr>
              <a:t> on the floor, either individually or in groups. Then she excuses them to wash their hands. She engages the remaining children with singing a song and talking about the sound letter </a:t>
            </a:r>
            <a:r>
              <a:rPr lang="en-US" sz="1200" i="1" kern="1200" dirty="0" smtClean="0">
                <a:solidFill>
                  <a:schemeClr val="tx1"/>
                </a:solidFill>
                <a:effectLst/>
                <a:latin typeface="+mn-lt"/>
                <a:ea typeface="+mn-ea"/>
                <a:cs typeface="+mn-cs"/>
              </a:rPr>
              <a:t>R</a:t>
            </a:r>
            <a:r>
              <a:rPr lang="en-US" sz="1200" kern="1200" dirty="0" smtClean="0">
                <a:solidFill>
                  <a:schemeClr val="tx1"/>
                </a:solidFill>
                <a:effectLst/>
                <a:latin typeface="+mn-lt"/>
                <a:ea typeface="+mn-ea"/>
                <a:cs typeface="+mn-cs"/>
              </a:rPr>
              <a:t> makes.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8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Classroom Transitions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FBC1E09B-54F0-D741-A092-650393A2D259}" type="slidenum">
              <a:rPr lang="en-US" smtClean="0"/>
              <a:t>4</a:t>
            </a:fld>
            <a:endParaRPr lang="en-US"/>
          </a:p>
        </p:txBody>
      </p:sp>
    </p:spTree>
    <p:extLst>
      <p:ext uri="{BB962C8B-B14F-4D97-AF65-F5344CB8AC3E}">
        <p14:creationId xmlns:p14="http://schemas.microsoft.com/office/powerpoint/2010/main" val="2510241908"/>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6/10/2014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6/10/2014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6/10/2014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6/10/2014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3818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4"/>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6/10/2014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60" r:id="rId12"/>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wmv"/><Relationship Id="rId1" Type="http://schemas.microsoft.com/office/2007/relationships/media" Target="../media/media1.wmv"/><Relationship Id="rId5" Type="http://schemas.openxmlformats.org/officeDocument/2006/relationships/image" Target="../media/image4.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2.wmv"/><Relationship Id="rId1" Type="http://schemas.microsoft.com/office/2007/relationships/media" Target="../media/media2.wmv"/><Relationship Id="rId5" Type="http://schemas.openxmlformats.org/officeDocument/2006/relationships/image" Target="../media/image5.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3.wmv"/><Relationship Id="rId1" Type="http://schemas.microsoft.com/office/2007/relationships/media" Target="../media/media3.wmv"/><Relationship Id="rId5" Type="http://schemas.openxmlformats.org/officeDocument/2006/relationships/image" Target="../media/image6.png"/><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wmv"/><Relationship Id="rId1" Type="http://schemas.microsoft.com/office/2007/relationships/media" Target="../media/media4.wmv"/><Relationship Id="rId5" Type="http://schemas.openxmlformats.org/officeDocument/2006/relationships/image" Target="../media/image7.png"/><Relationship Id="rId4" Type="http://schemas.openxmlformats.org/officeDocument/2006/relationships/notesSlide" Target="../notesSlides/notesSlide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Transitions Countdown_SUBS_6.9.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1494122501"/>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Transitions Getting off Bus-Draft 2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2434356121"/>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Transitions How Should I Do It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4200308927"/>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Transitions Letter R_SUBS_6.9.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3908334273"/>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theme/theme1.xml><?xml version="1.0" encoding="utf-8"?>
<a:theme xmlns:a="http://schemas.openxmlformats.org/drawingml/2006/main" name="Default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Default Theme.thmx</Template>
  <TotalTime>107</TotalTime>
  <Words>346</Words>
  <Application>Microsoft Office PowerPoint</Application>
  <PresentationFormat>On-screen Show (4:3)</PresentationFormat>
  <Paragraphs>40</Paragraphs>
  <Slides>4</Slides>
  <Notes>4</Notes>
  <HiddenSlides>0</HiddenSlides>
  <MMClips>4</MMClips>
  <ScaleCrop>false</ScaleCrop>
  <HeadingPairs>
    <vt:vector size="4" baseType="variant">
      <vt:variant>
        <vt:lpstr>Theme</vt:lpstr>
      </vt:variant>
      <vt:variant>
        <vt:i4>1</vt:i4>
      </vt:variant>
      <vt:variant>
        <vt:lpstr>Slide Titles</vt:lpstr>
      </vt:variant>
      <vt:variant>
        <vt:i4>4</vt:i4>
      </vt:variant>
    </vt:vector>
  </HeadingPairs>
  <TitlesOfParts>
    <vt:vector size="5" baseType="lpstr">
      <vt:lpstr>Default Theme</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E. Wimmer</cp:lastModifiedBy>
  <cp:revision>8</cp:revision>
  <dcterms:created xsi:type="dcterms:W3CDTF">2014-05-06T17:27:22Z</dcterms:created>
  <dcterms:modified xsi:type="dcterms:W3CDTF">2014-06-10T18:48:43Z</dcterms:modified>
</cp:coreProperties>
</file>