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1"/>
  </p:sldMasterIdLst>
  <p:notesMasterIdLst>
    <p:notesMasterId r:id="rId6"/>
  </p:notesMasterIdLst>
  <p:sldIdLst>
    <p:sldId id="256" r:id="rId2"/>
    <p:sldId id="257" r:id="rId3"/>
    <p:sldId id="258" r:id="rId4"/>
    <p:sldId id="259" r:id="rId5"/>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80881" autoAdjust="0"/>
  </p:normalViewPr>
  <p:slideViewPr>
    <p:cSldViewPr snapToGrid="0" snapToObjects="1">
      <p:cViewPr>
        <p:scale>
          <a:sx n="99" d="100"/>
          <a:sy n="99" d="100"/>
        </p:scale>
        <p:origin x="-408" y="0"/>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notesMaster" Target="notesMasters/notesMaster1.xml"/><Relationship Id="rId5" Type="http://schemas.openxmlformats.org/officeDocument/2006/relationships/slide" Target="slides/slide4.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048DA00-7887-FB4A-B188-ED7DD2453367}" type="datetimeFigureOut">
              <a:rPr lang="en-US" smtClean="0"/>
              <a:t>10/20/2014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F7F3F20A-1B0D-7E4B-A381-C31CC8F2DCBD}" type="slidenum">
              <a:rPr lang="en-US" smtClean="0"/>
              <a:t>‹#›</a:t>
            </a:fld>
            <a:endParaRPr lang="en-US"/>
          </a:p>
        </p:txBody>
      </p:sp>
    </p:spTree>
    <p:extLst>
      <p:ext uri="{BB962C8B-B14F-4D97-AF65-F5344CB8AC3E}">
        <p14:creationId xmlns:p14="http://schemas.microsoft.com/office/powerpoint/2010/main" val="2075381882"/>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 Name of video: </a:t>
            </a:r>
            <a:r>
              <a:rPr lang="en-US" sz="1200" kern="1200" dirty="0" smtClean="0">
                <a:solidFill>
                  <a:schemeClr val="tx1"/>
                </a:solidFill>
                <a:effectLst/>
                <a:latin typeface="+mn-lt"/>
                <a:ea typeface="+mn-ea"/>
                <a:cs typeface="+mn-cs"/>
              </a:rPr>
              <a:t>Thick and Thin: Animal Habitats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Encouraging higher level thinking; extending children’s language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talks with a boy about where different animals live—land or water? She asks him where the animal lives and, once he answers, she asks him to explain his thinking. At 00:08 the child responds to the teacher’s question about the wolf, saying, “Because he land.”  The teacher expands his statement, saying “because he’s a land animal?”</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1 minute 45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Thick and Thin Conversations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F7F3F20A-1B0D-7E4B-A381-C31CC8F2DCBD}" type="slidenum">
              <a:rPr lang="en-US" smtClean="0"/>
              <a:t>1</a:t>
            </a:fld>
            <a:endParaRPr lang="en-US"/>
          </a:p>
        </p:txBody>
      </p:sp>
    </p:spTree>
    <p:extLst>
      <p:ext uri="{BB962C8B-B14F-4D97-AF65-F5344CB8AC3E}">
        <p14:creationId xmlns:p14="http://schemas.microsoft.com/office/powerpoint/2010/main" val="278041746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Thick and Thin: Bamboo</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Encouraging back-and-forth exchanges; inviting children to talk about their activities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talks to a boy with other boys at the sensory table about what he imagines a toy panda is doing. She asks the boy if the “baby panda” likes to play in the sand, and he answers that baby pandas like to play in bamboo. The boy shares his idea to help the baby panda “make a real bamboo.” He explains that you need to “trap” a bamboo in China. The teacher reminds the boy that they saw bamboo in the nearby zoo so bamboo can grow more places.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1 minute 2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Thick and Thin Conversations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F7F3F20A-1B0D-7E4B-A381-C31CC8F2DCBD}" type="slidenum">
              <a:rPr lang="en-US" smtClean="0"/>
              <a:t>2</a:t>
            </a:fld>
            <a:endParaRPr lang="en-US"/>
          </a:p>
        </p:txBody>
      </p:sp>
    </p:spTree>
    <p:extLst>
      <p:ext uri="{BB962C8B-B14F-4D97-AF65-F5344CB8AC3E}">
        <p14:creationId xmlns:p14="http://schemas.microsoft.com/office/powerpoint/2010/main" val="381719980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 </a:t>
            </a:r>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Thick and Thin: Ferry Boat Dock</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Encouraging back-and-forth exchanges; inviting children to talk about their activities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and boy talk about what he created out of magnetic blocks. When she asks him about it, he describes it as a “ferryboat station.” The teacher gives him new vocabulary, asking if it is similar to a “ferry dock.” The boy shows the teacher a “red light” on the dock and the boat he made. The boy describes the colors on his boat.</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52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Thick and Thin Conversations</a:t>
            </a:r>
          </a:p>
          <a:p>
            <a:endParaRPr lang="en-US" sz="1200" i="1"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F7F3F20A-1B0D-7E4B-A381-C31CC8F2DCBD}" type="slidenum">
              <a:rPr lang="en-US" smtClean="0"/>
              <a:t>3</a:t>
            </a:fld>
            <a:endParaRPr lang="en-US"/>
          </a:p>
        </p:txBody>
      </p:sp>
    </p:spTree>
    <p:extLst>
      <p:ext uri="{BB962C8B-B14F-4D97-AF65-F5344CB8AC3E}">
        <p14:creationId xmlns:p14="http://schemas.microsoft.com/office/powerpoint/2010/main" val="188557377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Thick and Thin: Small Group</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Encouraging back-and-forth exchanges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talks with a group of girls, who each have a polka-dotted block. One girl is directing the other girls and the teacher to put their blocks in a pattern on the rug.  The teacher asks questions that invite the girl to share her ideas about the activity. The teacher and the rest of the group follow the girl’s lead to imagine “clicking buttons” to play the “Hello Kitty” game.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 1 minute </a:t>
            </a:r>
            <a:r>
              <a:rPr lang="en-US" sz="1200" kern="1200" smtClean="0">
                <a:solidFill>
                  <a:schemeClr val="tx1"/>
                </a:solidFill>
                <a:effectLst/>
                <a:latin typeface="+mn-lt"/>
                <a:ea typeface="+mn-ea"/>
                <a:cs typeface="+mn-cs"/>
              </a:rPr>
              <a:t>1 second</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Thick and Thin Conversations</a:t>
            </a:r>
          </a:p>
          <a:p>
            <a:endParaRPr lang="en-US" sz="1200" i="1"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F7F3F20A-1B0D-7E4B-A381-C31CC8F2DCBD}" type="slidenum">
              <a:rPr lang="en-US" smtClean="0"/>
              <a:t>4</a:t>
            </a:fld>
            <a:endParaRPr lang="en-US"/>
          </a:p>
        </p:txBody>
      </p:sp>
    </p:spTree>
    <p:extLst>
      <p:ext uri="{BB962C8B-B14F-4D97-AF65-F5344CB8AC3E}">
        <p14:creationId xmlns:p14="http://schemas.microsoft.com/office/powerpoint/2010/main" val="436353479"/>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10/20/2014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10/20/2014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10/20/2014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10/20/2014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10/20/2014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10/20/2014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10/20/2014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10/20/2014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10/20/2014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60"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wmv"/><Relationship Id="rId1" Type="http://schemas.microsoft.com/office/2007/relationships/media" Target="../media/media1.wmv"/><Relationship Id="rId5" Type="http://schemas.openxmlformats.org/officeDocument/2006/relationships/image" Target="../media/image4.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wmv"/><Relationship Id="rId1" Type="http://schemas.microsoft.com/office/2007/relationships/media" Target="../media/media2.wmv"/><Relationship Id="rId5" Type="http://schemas.openxmlformats.org/officeDocument/2006/relationships/image" Target="../media/image5.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3.wmv"/><Relationship Id="rId1" Type="http://schemas.microsoft.com/office/2007/relationships/media" Target="../media/media3.wmv"/><Relationship Id="rId5" Type="http://schemas.openxmlformats.org/officeDocument/2006/relationships/image" Target="../media/image6.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wmv"/><Relationship Id="rId1" Type="http://schemas.microsoft.com/office/2007/relationships/media" Target="../media/media4.wmv"/><Relationship Id="rId5" Type="http://schemas.openxmlformats.org/officeDocument/2006/relationships/image" Target="../media/image7.png"/><Relationship Id="rId4" Type="http://schemas.openxmlformats.org/officeDocument/2006/relationships/notesSlide" Target="../notesSlides/notesSlide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Thick and Thin Animal Habitat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34754" y="0"/>
            <a:ext cx="8845617" cy="6634213"/>
          </a:xfrm>
          <a:prstGeom prst="rect">
            <a:avLst/>
          </a:prstGeom>
        </p:spPr>
      </p:pic>
    </p:spTree>
    <p:extLst>
      <p:ext uri="{BB962C8B-B14F-4D97-AF65-F5344CB8AC3E}">
        <p14:creationId xmlns:p14="http://schemas.microsoft.com/office/powerpoint/2010/main" val="1159339234"/>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Thick and Thin Bamboo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211756" y="0"/>
            <a:ext cx="8778240" cy="6583680"/>
          </a:xfrm>
          <a:prstGeom prst="rect">
            <a:avLst/>
          </a:prstGeom>
        </p:spPr>
      </p:pic>
    </p:spTree>
    <p:extLst>
      <p:ext uri="{BB962C8B-B14F-4D97-AF65-F5344CB8AC3E}">
        <p14:creationId xmlns:p14="http://schemas.microsoft.com/office/powerpoint/2010/main" val="2550410528"/>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Thick and Thin Ferry Boat Dock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73254" y="1"/>
            <a:ext cx="8842405" cy="6631805"/>
          </a:xfrm>
          <a:prstGeom prst="rect">
            <a:avLst/>
          </a:prstGeom>
        </p:spPr>
      </p:pic>
    </p:spTree>
    <p:extLst>
      <p:ext uri="{BB962C8B-B14F-4D97-AF65-F5344CB8AC3E}">
        <p14:creationId xmlns:p14="http://schemas.microsoft.com/office/powerpoint/2010/main" val="2825246052"/>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Thick and Thin Small Group_SUBS_6.16.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08008" y="1"/>
            <a:ext cx="8701237" cy="6525928"/>
          </a:xfrm>
          <a:prstGeom prst="rect">
            <a:avLst/>
          </a:prstGeom>
        </p:spPr>
      </p:pic>
    </p:spTree>
    <p:extLst>
      <p:ext uri="{BB962C8B-B14F-4D97-AF65-F5344CB8AC3E}">
        <p14:creationId xmlns:p14="http://schemas.microsoft.com/office/powerpoint/2010/main" val="103578921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theme/theme1.xml><?xml version="1.0" encoding="utf-8"?>
<a:theme xmlns:a="http://schemas.openxmlformats.org/drawingml/2006/main" name="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Default Theme.thmx</Template>
  <TotalTime>19</TotalTime>
  <Words>259</Words>
  <Application>Microsoft Office PowerPoint</Application>
  <PresentationFormat>On-screen Show (4:3)</PresentationFormat>
  <Paragraphs>40</Paragraphs>
  <Slides>4</Slides>
  <Notes>4</Notes>
  <HiddenSlides>0</HiddenSlides>
  <MMClips>4</MMClips>
  <ScaleCrop>false</ScaleCrop>
  <HeadingPairs>
    <vt:vector size="4" baseType="variant">
      <vt:variant>
        <vt:lpstr>Theme</vt:lpstr>
      </vt:variant>
      <vt:variant>
        <vt:i4>1</vt:i4>
      </vt:variant>
      <vt:variant>
        <vt:lpstr>Slide Titles</vt:lpstr>
      </vt:variant>
      <vt:variant>
        <vt:i4>4</vt:i4>
      </vt:variant>
    </vt:vector>
  </HeadingPairs>
  <TitlesOfParts>
    <vt:vector size="5" baseType="lpstr">
      <vt:lpstr>Default Theme</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E. Wimmer</cp:lastModifiedBy>
  <cp:revision>5</cp:revision>
  <dcterms:created xsi:type="dcterms:W3CDTF">2014-06-23T19:52:48Z</dcterms:created>
  <dcterms:modified xsi:type="dcterms:W3CDTF">2014-10-20T21:08:01Z</dcterms:modified>
</cp:coreProperties>
</file>