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8"/>
  </p:notes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25" autoAdjust="0"/>
  </p:normalViewPr>
  <p:slideViewPr>
    <p:cSldViewPr snapToGrid="0" snapToObjects="1">
      <p:cViewPr>
        <p:scale>
          <a:sx n="103" d="100"/>
          <a:sy n="103" d="100"/>
        </p:scale>
        <p:origin x="-288"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3AF660-91CC-FB41-945F-83BF070B8FE6}" type="datetimeFigureOut">
              <a:rPr lang="en-US" smtClean="0"/>
              <a:t>10/20/2014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F03FA0-3046-834C-8F87-19E56E498792}" type="slidenum">
              <a:rPr lang="en-US" smtClean="0"/>
              <a:t>‹#›</a:t>
            </a:fld>
            <a:endParaRPr lang="en-US"/>
          </a:p>
        </p:txBody>
      </p:sp>
    </p:spTree>
    <p:extLst>
      <p:ext uri="{BB962C8B-B14F-4D97-AF65-F5344CB8AC3E}">
        <p14:creationId xmlns:p14="http://schemas.microsoft.com/office/powerpoint/2010/main" val="14542451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Conversations: A New Bus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Reciprocal exchanges; matching tone to the child’s affect; active listening; being at the child’s level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talks with a boy at the end of class about which children will leave first. The boy starts to talk about a new bus he will ride that day. He expresses excitement about the new bus and the teacher responds with laughter and makes comments in a warm tone of voice.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58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Engaging Children in Conversations</a:t>
            </a:r>
          </a:p>
          <a:p>
            <a:endParaRPr lang="en-US" i="1" dirty="0"/>
          </a:p>
        </p:txBody>
      </p:sp>
      <p:sp>
        <p:nvSpPr>
          <p:cNvPr id="4" name="Slide Number Placeholder 3"/>
          <p:cNvSpPr>
            <a:spLocks noGrp="1"/>
          </p:cNvSpPr>
          <p:nvPr>
            <p:ph type="sldNum" sz="quarter" idx="10"/>
          </p:nvPr>
        </p:nvSpPr>
        <p:spPr/>
        <p:txBody>
          <a:bodyPr/>
          <a:lstStyle/>
          <a:p>
            <a:fld id="{CAF03FA0-3046-834C-8F87-19E56E498792}" type="slidenum">
              <a:rPr lang="en-US" smtClean="0"/>
              <a:t>1</a:t>
            </a:fld>
            <a:endParaRPr lang="en-US"/>
          </a:p>
        </p:txBody>
      </p:sp>
    </p:spTree>
    <p:extLst>
      <p:ext uri="{BB962C8B-B14F-4D97-AF65-F5344CB8AC3E}">
        <p14:creationId xmlns:p14="http://schemas.microsoft.com/office/powerpoint/2010/main" val="220635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Conversations: Accident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  </a:t>
            </a:r>
            <a:r>
              <a:rPr lang="en-US" sz="1200" kern="1200" dirty="0" smtClean="0">
                <a:solidFill>
                  <a:schemeClr val="tx1"/>
                </a:solidFill>
                <a:effectLst/>
                <a:latin typeface="+mn-lt"/>
                <a:ea typeface="+mn-ea"/>
                <a:cs typeface="+mn-cs"/>
              </a:rPr>
              <a:t>Active listening; being at the child’s level; reciprocal exchanges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and a group of children are drawing and talking about cultural backgrounds.  After one boy misunderstands another boy when he says, “Vietnam,”  the teacher helps the two boys explain their feelings and intentions.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 minute 11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Engaging Children in Conversations</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F03FA0-3046-834C-8F87-19E56E498792}" type="slidenum">
              <a:rPr lang="en-US" smtClean="0"/>
              <a:t>2</a:t>
            </a:fld>
            <a:endParaRPr lang="en-US"/>
          </a:p>
        </p:txBody>
      </p:sp>
    </p:spTree>
    <p:extLst>
      <p:ext uri="{BB962C8B-B14F-4D97-AF65-F5344CB8AC3E}">
        <p14:creationId xmlns:p14="http://schemas.microsoft.com/office/powerpoint/2010/main" val="381967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Conversations: Big Sister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Active listening; reciprocal exchanges; being at the child’s level; matching tone to the child’s affect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asks a girl holding a baby doll about her pregnant mother’s visit to the doctor. The girl talks about taking care of babies and what she will do to help when she becomes a big sister. The teacher listens and asks clarifying questions.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59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Engaging Children in Conversations</a:t>
            </a:r>
          </a:p>
          <a:p>
            <a:endParaRPr lang="en-US" i="1" dirty="0"/>
          </a:p>
        </p:txBody>
      </p:sp>
      <p:sp>
        <p:nvSpPr>
          <p:cNvPr id="4" name="Slide Number Placeholder 3"/>
          <p:cNvSpPr>
            <a:spLocks noGrp="1"/>
          </p:cNvSpPr>
          <p:nvPr>
            <p:ph type="sldNum" sz="quarter" idx="10"/>
          </p:nvPr>
        </p:nvSpPr>
        <p:spPr/>
        <p:txBody>
          <a:bodyPr/>
          <a:lstStyle/>
          <a:p>
            <a:fld id="{CAF03FA0-3046-834C-8F87-19E56E498792}" type="slidenum">
              <a:rPr lang="en-US" smtClean="0"/>
              <a:t>3</a:t>
            </a:fld>
            <a:endParaRPr lang="en-US"/>
          </a:p>
        </p:txBody>
      </p:sp>
    </p:spTree>
    <p:extLst>
      <p:ext uri="{BB962C8B-B14F-4D97-AF65-F5344CB8AC3E}">
        <p14:creationId xmlns:p14="http://schemas.microsoft.com/office/powerpoint/2010/main" val="67492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Conversations: Birthday Party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  </a:t>
            </a:r>
            <a:r>
              <a:rPr lang="en-US" sz="1200" kern="1200" dirty="0" smtClean="0">
                <a:solidFill>
                  <a:schemeClr val="tx1"/>
                </a:solidFill>
                <a:effectLst/>
                <a:latin typeface="+mn-lt"/>
                <a:ea typeface="+mn-ea"/>
                <a:cs typeface="+mn-cs"/>
              </a:rPr>
              <a:t>Reciprocal exchanges; being at the same level; matching tone to child’s affect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girl tells her teacher that the puzzle she is working on shows a birthday party. The teacher asks questions about how she knows that, and the girl explains her ideas.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27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Engaging Children in Conversations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F03FA0-3046-834C-8F87-19E56E498792}" type="slidenum">
              <a:rPr lang="en-US" smtClean="0"/>
              <a:t>4</a:t>
            </a:fld>
            <a:endParaRPr lang="en-US"/>
          </a:p>
        </p:txBody>
      </p:sp>
    </p:spTree>
    <p:extLst>
      <p:ext uri="{BB962C8B-B14F-4D97-AF65-F5344CB8AC3E}">
        <p14:creationId xmlns:p14="http://schemas.microsoft.com/office/powerpoint/2010/main" val="307491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Conversations: Garden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  </a:t>
            </a:r>
            <a:r>
              <a:rPr lang="en-US" sz="1200" kern="1200" dirty="0" smtClean="0">
                <a:solidFill>
                  <a:schemeClr val="tx1"/>
                </a:solidFill>
                <a:effectLst/>
                <a:latin typeface="+mn-lt"/>
                <a:ea typeface="+mn-ea"/>
                <a:cs typeface="+mn-cs"/>
              </a:rPr>
              <a:t>Reciprocal exchanges; being at the same level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girl playing with other children in the water at the sensory table talks to a teacher about what she would like to plant in a garden. The conversation continues as the teacher listens and asks questions to understand the details of the girl’s plan.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 minute 22 seconds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Engaging Children in Conversations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F03FA0-3046-834C-8F87-19E56E498792}" type="slidenum">
              <a:rPr lang="en-US" smtClean="0"/>
              <a:t>5</a:t>
            </a:fld>
            <a:endParaRPr lang="en-US"/>
          </a:p>
        </p:txBody>
      </p:sp>
    </p:spTree>
    <p:extLst>
      <p:ext uri="{BB962C8B-B14F-4D97-AF65-F5344CB8AC3E}">
        <p14:creationId xmlns:p14="http://schemas.microsoft.com/office/powerpoint/2010/main" val="287489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Conversations: Woof </a:t>
            </a:r>
            <a:r>
              <a:rPr lang="en-US" sz="1200" kern="1200" dirty="0" err="1" smtClean="0">
                <a:solidFill>
                  <a:schemeClr val="tx1"/>
                </a:solidFill>
                <a:effectLst/>
                <a:latin typeface="+mn-lt"/>
                <a:ea typeface="+mn-ea"/>
                <a:cs typeface="+mn-cs"/>
              </a:rPr>
              <a:t>Woof</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  </a:t>
            </a:r>
            <a:r>
              <a:rPr lang="en-US" sz="1200" kern="1200" dirty="0" smtClean="0">
                <a:solidFill>
                  <a:schemeClr val="tx1"/>
                </a:solidFill>
                <a:effectLst/>
                <a:latin typeface="+mn-lt"/>
                <a:ea typeface="+mn-ea"/>
                <a:cs typeface="+mn-cs"/>
              </a:rPr>
              <a:t>Reciprocal exchanges; being at the child’s level; matching tone to the child’s affect; active listening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Two boys and a teacher are talking about their dogs. The teacher asks questions and makes comments that build on what the boys say.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 minute 2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Engaging Children in Conversations</a:t>
            </a:r>
          </a:p>
          <a:p>
            <a:r>
              <a:rPr lang="en-US" sz="1200" kern="1200" dirty="0" smtClean="0">
                <a:solidFill>
                  <a:schemeClr val="tx1"/>
                </a:solidFill>
                <a:effectLst/>
                <a:latin typeface="+mn-lt"/>
                <a:ea typeface="+mn-ea"/>
                <a:cs typeface="+mn-cs"/>
              </a:rPr>
              <a:t> </a:t>
            </a:r>
          </a:p>
          <a:p>
            <a:endParaRPr lang="en-US" i="1" dirty="0"/>
          </a:p>
        </p:txBody>
      </p:sp>
      <p:sp>
        <p:nvSpPr>
          <p:cNvPr id="4" name="Slide Number Placeholder 3"/>
          <p:cNvSpPr>
            <a:spLocks noGrp="1"/>
          </p:cNvSpPr>
          <p:nvPr>
            <p:ph type="sldNum" sz="quarter" idx="10"/>
          </p:nvPr>
        </p:nvSpPr>
        <p:spPr/>
        <p:txBody>
          <a:bodyPr/>
          <a:lstStyle/>
          <a:p>
            <a:fld id="{CAF03FA0-3046-834C-8F87-19E56E498792}" type="slidenum">
              <a:rPr lang="en-US" smtClean="0"/>
              <a:t>6</a:t>
            </a:fld>
            <a:endParaRPr lang="en-US"/>
          </a:p>
        </p:txBody>
      </p:sp>
    </p:spTree>
    <p:extLst>
      <p:ext uri="{BB962C8B-B14F-4D97-AF65-F5344CB8AC3E}">
        <p14:creationId xmlns:p14="http://schemas.microsoft.com/office/powerpoint/2010/main" val="273685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238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versations A New Bus_SUBS_6.16.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27" y="0"/>
            <a:ext cx="8922326" cy="6691744"/>
          </a:xfrm>
          <a:prstGeom prst="rect">
            <a:avLst/>
          </a:prstGeom>
        </p:spPr>
      </p:pic>
    </p:spTree>
    <p:extLst>
      <p:ext uri="{BB962C8B-B14F-4D97-AF65-F5344CB8AC3E}">
        <p14:creationId xmlns:p14="http://schemas.microsoft.com/office/powerpoint/2010/main" val="2601740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versations Accident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26" y="27709"/>
            <a:ext cx="8719127" cy="6539346"/>
          </a:xfrm>
          <a:prstGeom prst="rect">
            <a:avLst/>
          </a:prstGeom>
        </p:spPr>
      </p:pic>
    </p:spTree>
    <p:extLst>
      <p:ext uri="{BB962C8B-B14F-4D97-AF65-F5344CB8AC3E}">
        <p14:creationId xmlns:p14="http://schemas.microsoft.com/office/powerpoint/2010/main" val="2271636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versations Big Sister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655" y="0"/>
            <a:ext cx="8950034" cy="6712526"/>
          </a:xfrm>
          <a:prstGeom prst="rect">
            <a:avLst/>
          </a:prstGeom>
        </p:spPr>
      </p:pic>
    </p:spTree>
    <p:extLst>
      <p:ext uri="{BB962C8B-B14F-4D97-AF65-F5344CB8AC3E}">
        <p14:creationId xmlns:p14="http://schemas.microsoft.com/office/powerpoint/2010/main" val="2610609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versations Birthday Party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55" y="0"/>
            <a:ext cx="8866910" cy="6650183"/>
          </a:xfrm>
          <a:prstGeom prst="rect">
            <a:avLst/>
          </a:prstGeom>
        </p:spPr>
      </p:pic>
    </p:spTree>
    <p:extLst>
      <p:ext uri="{BB962C8B-B14F-4D97-AF65-F5344CB8AC3E}">
        <p14:creationId xmlns:p14="http://schemas.microsoft.com/office/powerpoint/2010/main" val="1846284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versations Garden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837" y="0"/>
            <a:ext cx="8950036" cy="6712527"/>
          </a:xfrm>
          <a:prstGeom prst="rect">
            <a:avLst/>
          </a:prstGeom>
        </p:spPr>
      </p:pic>
    </p:spTree>
    <p:extLst>
      <p:ext uri="{BB962C8B-B14F-4D97-AF65-F5344CB8AC3E}">
        <p14:creationId xmlns:p14="http://schemas.microsoft.com/office/powerpoint/2010/main" val="3844195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versations Woof Woof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467" y="0"/>
            <a:ext cx="8879224" cy="6659418"/>
          </a:xfrm>
          <a:prstGeom prst="rect">
            <a:avLst/>
          </a:prstGeom>
        </p:spPr>
      </p:pic>
    </p:spTree>
    <p:extLst>
      <p:ext uri="{BB962C8B-B14F-4D97-AF65-F5344CB8AC3E}">
        <p14:creationId xmlns:p14="http://schemas.microsoft.com/office/powerpoint/2010/main" val="3141265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32</TotalTime>
  <Words>505</Words>
  <Application>Microsoft Office PowerPoint</Application>
  <PresentationFormat>On-screen Show (4:3)</PresentationFormat>
  <Paragraphs>61</Paragraphs>
  <Slides>6</Slides>
  <Notes>6</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Default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Prakarn</dc:creator>
  <cp:lastModifiedBy>E. Wimmer</cp:lastModifiedBy>
  <cp:revision>4</cp:revision>
  <dcterms:created xsi:type="dcterms:W3CDTF">2014-06-23T19:47:46Z</dcterms:created>
  <dcterms:modified xsi:type="dcterms:W3CDTF">2014-10-20T21:23:09Z</dcterms:modified>
</cp:coreProperties>
</file>