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3"/>
  </p:notesMasterIdLst>
  <p:sldIdLst>
    <p:sldId id="256" r:id="rId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229" autoAdjust="0"/>
  </p:normalViewPr>
  <p:slideViewPr>
    <p:cSldViewPr snapToGrid="0" snapToObjects="1">
      <p:cViewPr varScale="1">
        <p:scale>
          <a:sx n="92" d="100"/>
          <a:sy n="92" d="100"/>
        </p:scale>
        <p:origin x="-618"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73DFFD-DAD5-B447-B1EF-D34C923F1A6C}" type="datetimeFigureOut">
              <a:rPr lang="en-US" smtClean="0"/>
              <a:t>10/20/2014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4A4FE0-9290-1948-99AC-671A52444441}" type="slidenum">
              <a:rPr lang="en-US" smtClean="0"/>
              <a:t>‹#›</a:t>
            </a:fld>
            <a:endParaRPr lang="en-US"/>
          </a:p>
        </p:txBody>
      </p:sp>
    </p:spTree>
    <p:extLst>
      <p:ext uri="{BB962C8B-B14F-4D97-AF65-F5344CB8AC3E}">
        <p14:creationId xmlns:p14="http://schemas.microsoft.com/office/powerpoint/2010/main" val="34800999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Conversation Dream</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ideas:  </a:t>
            </a:r>
            <a:r>
              <a:rPr lang="en-US" sz="1200" kern="1200" dirty="0" smtClean="0">
                <a:solidFill>
                  <a:schemeClr val="tx1"/>
                </a:solidFill>
                <a:effectLst/>
                <a:latin typeface="+mn-lt"/>
                <a:ea typeface="+mn-ea"/>
                <a:cs typeface="+mn-cs"/>
              </a:rPr>
              <a:t>Extensive conversations; expansions; asking questions; one language at a time for instruction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A teacher and a child engage in an extended conversation about the child’s dream. The teacher asks questions and expands on the child’s phrases. She maintains one language throughout, promoting the child’s efforts to express himself in English.</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video:  </a:t>
            </a:r>
            <a:r>
              <a:rPr lang="en-US" sz="1200" kern="1200" dirty="0" smtClean="0">
                <a:solidFill>
                  <a:schemeClr val="tx1"/>
                </a:solidFill>
                <a:effectLst/>
                <a:latin typeface="+mn-lt"/>
                <a:ea typeface="+mn-ea"/>
                <a:cs typeface="+mn-cs"/>
              </a:rPr>
              <a:t> 1 minute </a:t>
            </a:r>
            <a:r>
              <a:rPr lang="en-US" sz="1200" kern="1200" smtClean="0">
                <a:solidFill>
                  <a:schemeClr val="tx1"/>
                </a:solidFill>
                <a:effectLst/>
                <a:latin typeface="+mn-lt"/>
                <a:ea typeface="+mn-ea"/>
                <a:cs typeface="+mn-cs"/>
              </a:rPr>
              <a:t>36 seconds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Series name: </a:t>
            </a:r>
            <a:r>
              <a:rPr lang="en-US" sz="1200" kern="1200" dirty="0" smtClean="0">
                <a:solidFill>
                  <a:schemeClr val="tx1"/>
                </a:solidFill>
                <a:effectLst/>
                <a:latin typeface="+mn-lt"/>
                <a:ea typeface="+mn-ea"/>
                <a:cs typeface="+mn-cs"/>
              </a:rPr>
              <a:t>Language Modeling and Conversations</a:t>
            </a:r>
          </a:p>
          <a:p>
            <a:endParaRPr lang="en-US" dirty="0"/>
          </a:p>
        </p:txBody>
      </p:sp>
      <p:sp>
        <p:nvSpPr>
          <p:cNvPr id="4" name="Slide Number Placeholder 3"/>
          <p:cNvSpPr>
            <a:spLocks noGrp="1"/>
          </p:cNvSpPr>
          <p:nvPr>
            <p:ph type="sldNum" sz="quarter" idx="10"/>
          </p:nvPr>
        </p:nvSpPr>
        <p:spPr/>
        <p:txBody>
          <a:bodyPr/>
          <a:lstStyle/>
          <a:p>
            <a:fld id="{8D4A4FE0-9290-1948-99AC-671A52444441}" type="slidenum">
              <a:rPr lang="en-US" smtClean="0"/>
              <a:t>1</a:t>
            </a:fld>
            <a:endParaRPr lang="en-US"/>
          </a:p>
        </p:txBody>
      </p:sp>
    </p:spTree>
    <p:extLst>
      <p:ext uri="{BB962C8B-B14F-4D97-AF65-F5344CB8AC3E}">
        <p14:creationId xmlns:p14="http://schemas.microsoft.com/office/powerpoint/2010/main" val="395553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671038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t>10/20/2014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2381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BC453A-6B12-3E4E-8E5B-4BFBFD851DC7}" type="datetimeFigureOut">
              <a:rPr lang="en-US" smtClean="0"/>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BC453A-6B12-3E4E-8E5B-4BFBFD851DC7}" type="datetimeFigureOut">
              <a:rPr lang="en-US" smtClean="0"/>
              <a:t>10/20/2014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BC453A-6B12-3E4E-8E5B-4BFBFD851DC7}" type="datetimeFigureOut">
              <a:rPr lang="en-US" smtClean="0"/>
              <a:t>10/20/2014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C453A-6B12-3E4E-8E5B-4BFBFD851DC7}" type="datetimeFigureOut">
              <a:rPr lang="en-US" smtClean="0"/>
              <a:t>10/20/2014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C453A-6B12-3E4E-8E5B-4BFBFD851DC7}" type="datetimeFigureOut">
              <a:rPr lang="en-US" smtClean="0"/>
              <a:t>10/20/2014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3842-EB21-0F45-9793-244089871662}"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6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versation Dream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7427" y="1"/>
            <a:ext cx="8728363" cy="6546272"/>
          </a:xfrm>
          <a:prstGeom prst="rect">
            <a:avLst/>
          </a:prstGeom>
        </p:spPr>
      </p:pic>
    </p:spTree>
    <p:extLst>
      <p:ext uri="{BB962C8B-B14F-4D97-AF65-F5344CB8AC3E}">
        <p14:creationId xmlns:p14="http://schemas.microsoft.com/office/powerpoint/2010/main" val="1264519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7</TotalTime>
  <Words>84</Words>
  <Application>Microsoft Office PowerPoint</Application>
  <PresentationFormat>On-screen Show (4:3)</PresentationFormat>
  <Paragraphs>10</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Prakarn</dc:creator>
  <cp:lastModifiedBy>E. Wimmer</cp:lastModifiedBy>
  <cp:revision>6</cp:revision>
  <dcterms:created xsi:type="dcterms:W3CDTF">2014-05-30T21:11:25Z</dcterms:created>
  <dcterms:modified xsi:type="dcterms:W3CDTF">2014-10-20T21:26:59Z</dcterms:modified>
</cp:coreProperties>
</file>