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73" r:id="rId1"/>
  </p:sldMasterIdLst>
  <p:notesMasterIdLst>
    <p:notesMasterId r:id="rId8"/>
  </p:notesMasterIdLst>
  <p:sldIdLst>
    <p:sldId id="256" r:id="rId2"/>
    <p:sldId id="257" r:id="rId3"/>
    <p:sldId id="258" r:id="rId4"/>
    <p:sldId id="262" r:id="rId5"/>
    <p:sldId id="260" r:id="rId6"/>
    <p:sldId id="261" r:id="rId7"/>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7078" autoAdjust="0"/>
  </p:normalViewPr>
  <p:slideViewPr>
    <p:cSldViewPr snapToGrid="0" snapToObjects="1">
      <p:cViewPr varScale="1">
        <p:scale>
          <a:sx n="91" d="100"/>
          <a:sy n="91" d="100"/>
        </p:scale>
        <p:origin x="-648" y="-11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E7B8898-7A42-4766-A190-C63B5B2763A5}" type="datetimeFigureOut">
              <a:rPr lang="en-US" smtClean="0"/>
              <a:t>10/20/2014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59E1A8E-6623-4D4C-B2EF-9289FD809341}" type="slidenum">
              <a:rPr lang="en-US" smtClean="0"/>
              <a:t>‹#›</a:t>
            </a:fld>
            <a:endParaRPr lang="en-US"/>
          </a:p>
        </p:txBody>
      </p:sp>
    </p:spTree>
    <p:extLst>
      <p:ext uri="{BB962C8B-B14F-4D97-AF65-F5344CB8AC3E}">
        <p14:creationId xmlns:p14="http://schemas.microsoft.com/office/powerpoint/2010/main" val="25810993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a:t>
            </a:r>
            <a:r>
              <a:rPr lang="en-US" sz="1200" b="1"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Questions: Animals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a:t>
            </a:r>
            <a:r>
              <a:rPr lang="en-US" sz="1200" b="1"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Asking children to describe</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Summary:</a:t>
            </a:r>
            <a:r>
              <a:rPr lang="en-US" sz="1200" b="1"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A teacher asks a boy (00:11, 00:32, 00:48) to describe what he imagines to be happening inside a magnetic block structure. </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Length of time:</a:t>
            </a:r>
            <a:r>
              <a:rPr lang="en-US" sz="1200" kern="1200" dirty="0" smtClean="0">
                <a:solidFill>
                  <a:schemeClr val="tx1"/>
                </a:solidFill>
                <a:effectLst/>
                <a:latin typeface="+mn-lt"/>
                <a:ea typeface="+mn-ea"/>
                <a:cs typeface="+mn-cs"/>
              </a:rPr>
              <a:t> 1 minute 1 second</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a:p>
            <a:r>
              <a:rPr lang="en-US" sz="1200" kern="1200" dirty="0" smtClean="0">
                <a:solidFill>
                  <a:schemeClr val="tx1"/>
                </a:solidFill>
                <a:effectLst/>
                <a:latin typeface="+mn-lt"/>
                <a:ea typeface="+mn-ea"/>
                <a:cs typeface="+mn-cs"/>
              </a:rPr>
              <a:t> </a:t>
            </a:r>
          </a:p>
          <a:p>
            <a:endParaRPr lang="en-US" i="1" dirty="0" smtClean="0"/>
          </a:p>
          <a:p>
            <a:endParaRPr lang="en-US" dirty="0"/>
          </a:p>
        </p:txBody>
      </p:sp>
      <p:sp>
        <p:nvSpPr>
          <p:cNvPr id="4" name="Slide Number Placeholder 3"/>
          <p:cNvSpPr>
            <a:spLocks noGrp="1"/>
          </p:cNvSpPr>
          <p:nvPr>
            <p:ph type="sldNum" sz="quarter" idx="10"/>
          </p:nvPr>
        </p:nvSpPr>
        <p:spPr/>
        <p:txBody>
          <a:bodyPr/>
          <a:lstStyle/>
          <a:p>
            <a:fld id="{759E1A8E-6623-4D4C-B2EF-9289FD809341}" type="slidenum">
              <a:rPr lang="en-US" smtClean="0"/>
              <a:t>1</a:t>
            </a:fld>
            <a:endParaRPr lang="en-US"/>
          </a:p>
        </p:txBody>
      </p:sp>
    </p:spTree>
    <p:extLst>
      <p:ext uri="{BB962C8B-B14F-4D97-AF65-F5344CB8AC3E}">
        <p14:creationId xmlns:p14="http://schemas.microsoft.com/office/powerpoint/2010/main" val="233877819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a:t>
            </a:r>
            <a:r>
              <a:rPr lang="en-US" sz="1200" kern="1200" dirty="0" smtClean="0">
                <a:solidFill>
                  <a:schemeClr val="tx1"/>
                </a:solidFill>
                <a:effectLst/>
                <a:latin typeface="+mn-lt"/>
                <a:ea typeface="+mn-ea"/>
                <a:cs typeface="+mn-cs"/>
              </a:rPr>
              <a:t> Questions: Broken Book</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Asking children to explain</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holds up a piece of paper and talks with a small group of children about what happened to a book. Her questions (00:14, 00:17, and 00:23) ask children to explain how the book ripped. </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Length of time: </a:t>
            </a:r>
            <a:r>
              <a:rPr lang="en-US" sz="1200" kern="1200" dirty="0" smtClean="0">
                <a:solidFill>
                  <a:schemeClr val="tx1"/>
                </a:solidFill>
                <a:effectLst/>
                <a:latin typeface="+mn-lt"/>
                <a:ea typeface="+mn-ea"/>
                <a:cs typeface="+mn-cs"/>
              </a:rPr>
              <a:t>35 seconds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759E1A8E-6623-4D4C-B2EF-9289FD809341}" type="slidenum">
              <a:rPr lang="en-US" smtClean="0"/>
              <a:t>2</a:t>
            </a:fld>
            <a:endParaRPr lang="en-US"/>
          </a:p>
        </p:txBody>
      </p:sp>
    </p:spTree>
    <p:extLst>
      <p:ext uri="{BB962C8B-B14F-4D97-AF65-F5344CB8AC3E}">
        <p14:creationId xmlns:p14="http://schemas.microsoft.com/office/powerpoint/2010/main" val="428736330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Questions: Ferryboat</a:t>
            </a:r>
            <a:r>
              <a:rPr lang="en-US" sz="1200" i="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Asking children to connect learning to life experience</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While in the block area, a teacher asks questions to help a child connect a sequence of events to his experience riding on a ferryboat. </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51 seconds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p:txBody>
      </p:sp>
      <p:sp>
        <p:nvSpPr>
          <p:cNvPr id="4" name="Slide Number Placeholder 3"/>
          <p:cNvSpPr>
            <a:spLocks noGrp="1"/>
          </p:cNvSpPr>
          <p:nvPr>
            <p:ph type="sldNum" sz="quarter" idx="10"/>
          </p:nvPr>
        </p:nvSpPr>
        <p:spPr/>
        <p:txBody>
          <a:bodyPr/>
          <a:lstStyle/>
          <a:p>
            <a:fld id="{759E1A8E-6623-4D4C-B2EF-9289FD809341}" type="slidenum">
              <a:rPr lang="en-US" smtClean="0"/>
              <a:t>3</a:t>
            </a:fld>
            <a:endParaRPr lang="en-US"/>
          </a:p>
        </p:txBody>
      </p:sp>
    </p:spTree>
    <p:extLst>
      <p:ext uri="{BB962C8B-B14F-4D97-AF65-F5344CB8AC3E}">
        <p14:creationId xmlns:p14="http://schemas.microsoft.com/office/powerpoint/2010/main" val="307998552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a:t>
            </a:r>
            <a:r>
              <a:rPr lang="en-US" sz="1200" kern="1200" dirty="0" smtClean="0">
                <a:solidFill>
                  <a:schemeClr val="tx1"/>
                </a:solidFill>
                <a:effectLst/>
                <a:latin typeface="+mn-lt"/>
                <a:ea typeface="+mn-ea"/>
                <a:cs typeface="+mn-cs"/>
              </a:rPr>
              <a:t> Questions: Interview</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Asking children to provide explanations; asking children to connect learning to their own lives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Two teachers talk about how they use open-ended questions to encourage children’s higher order thinking skills. One teacher explains how she asks questions to help children make connections between past and current experiences. The other teacher gives example “why” and “how” questions that help children reason and solve problems.</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1 minute 17 seconds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a:p>
            <a:endParaRPr lang="en-US" sz="1200" i="1"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759E1A8E-6623-4D4C-B2EF-9289FD809341}" type="slidenum">
              <a:rPr lang="en-US" smtClean="0"/>
              <a:t>4</a:t>
            </a:fld>
            <a:endParaRPr lang="en-US"/>
          </a:p>
        </p:txBody>
      </p:sp>
    </p:spTree>
    <p:extLst>
      <p:ext uri="{BB962C8B-B14F-4D97-AF65-F5344CB8AC3E}">
        <p14:creationId xmlns:p14="http://schemas.microsoft.com/office/powerpoint/2010/main" val="90870857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Questions: The Bear </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Asking children to explain; asking children to predict</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a:t>
            </a:r>
            <a:r>
              <a:rPr lang="en-US" sz="1200" b="1" kern="1200" baseline="0" dirty="0" smtClean="0">
                <a:solidFill>
                  <a:schemeClr val="tx1"/>
                </a:solidFill>
                <a:effectLst/>
                <a:latin typeface="+mn-lt"/>
                <a:ea typeface="+mn-ea"/>
                <a:cs typeface="+mn-cs"/>
              </a:rPr>
              <a:t> </a:t>
            </a:r>
            <a:r>
              <a:rPr lang="en-US" sz="1200" b="0" kern="1200" baseline="0" dirty="0" smtClean="0">
                <a:solidFill>
                  <a:schemeClr val="tx1"/>
                </a:solidFill>
                <a:effectLst/>
                <a:latin typeface="+mn-lt"/>
                <a:ea typeface="+mn-ea"/>
                <a:cs typeface="+mn-cs"/>
              </a:rPr>
              <a:t>A</a:t>
            </a:r>
            <a:r>
              <a:rPr lang="en-US" sz="1200" kern="1200" dirty="0" smtClean="0">
                <a:solidFill>
                  <a:schemeClr val="tx1"/>
                </a:solidFill>
                <a:effectLst/>
                <a:latin typeface="+mn-lt"/>
                <a:ea typeface="+mn-ea"/>
                <a:cs typeface="+mn-cs"/>
              </a:rPr>
              <a:t> teacher asks two kinds of questions during story time. One question (00:09) asks children to provide explanations.</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Other questions (00:16 – 00:33) encourage children to predict what happens next in the story.</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51 seconds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759E1A8E-6623-4D4C-B2EF-9289FD809341}" type="slidenum">
              <a:rPr lang="en-US" smtClean="0"/>
              <a:t>5</a:t>
            </a:fld>
            <a:endParaRPr lang="en-US"/>
          </a:p>
        </p:txBody>
      </p:sp>
    </p:spTree>
    <p:extLst>
      <p:ext uri="{BB962C8B-B14F-4D97-AF65-F5344CB8AC3E}">
        <p14:creationId xmlns:p14="http://schemas.microsoft.com/office/powerpoint/2010/main" val="127449286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Questions: The Bear </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Asking children to explain; asking children to predict</a:t>
            </a:r>
          </a:p>
          <a:p>
            <a:r>
              <a:rPr lang="en-US" sz="1200" b="1"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a:t>
            </a:r>
            <a:r>
              <a:rPr lang="en-US" sz="1200" b="1" kern="1200" baseline="0" dirty="0" smtClean="0">
                <a:solidFill>
                  <a:schemeClr val="tx1"/>
                </a:solidFill>
                <a:effectLst/>
                <a:latin typeface="+mn-lt"/>
                <a:ea typeface="+mn-ea"/>
                <a:cs typeface="+mn-cs"/>
              </a:rPr>
              <a:t> </a:t>
            </a:r>
            <a:r>
              <a:rPr lang="en-US" sz="1200" b="0" kern="1200" baseline="0" dirty="0" smtClean="0">
                <a:solidFill>
                  <a:schemeClr val="tx1"/>
                </a:solidFill>
                <a:effectLst/>
                <a:latin typeface="+mn-lt"/>
                <a:ea typeface="+mn-ea"/>
                <a:cs typeface="+mn-cs"/>
              </a:rPr>
              <a:t>A</a:t>
            </a:r>
            <a:r>
              <a:rPr lang="en-US" sz="1200" kern="1200" dirty="0" smtClean="0">
                <a:solidFill>
                  <a:schemeClr val="tx1"/>
                </a:solidFill>
                <a:effectLst/>
                <a:latin typeface="+mn-lt"/>
                <a:ea typeface="+mn-ea"/>
                <a:cs typeface="+mn-cs"/>
              </a:rPr>
              <a:t> teacher asks two kinds of questions during story time. One question (00:09) asks children to provide explanations.</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Other questions (00:16 – 00:33) encourage children to predict what happens next in the story.</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Length of video:</a:t>
            </a:r>
            <a:r>
              <a:rPr lang="en-US" sz="1200" kern="1200" dirty="0" smtClean="0">
                <a:solidFill>
                  <a:schemeClr val="tx1"/>
                </a:solidFill>
                <a:effectLst/>
                <a:latin typeface="+mn-lt"/>
                <a:ea typeface="+mn-ea"/>
                <a:cs typeface="+mn-cs"/>
              </a:rPr>
              <a:t> 51 seconds</a:t>
            </a:r>
          </a:p>
          <a:p>
            <a:r>
              <a:rPr lang="en-US" sz="1200" kern="1200" dirty="0" smtClean="0">
                <a:solidFill>
                  <a:schemeClr val="tx1"/>
                </a:solidFill>
                <a:effectLst/>
                <a:latin typeface="+mn-lt"/>
                <a:ea typeface="+mn-ea"/>
                <a:cs typeface="+mn-cs"/>
              </a:rPr>
              <a:t> </a:t>
            </a:r>
          </a:p>
          <a:p>
            <a:r>
              <a:rPr lang="en-US" sz="1200" b="1" kern="1200" dirty="0" smtClean="0">
                <a:solidFill>
                  <a:schemeClr val="tx1"/>
                </a:solidFill>
                <a:effectLst/>
                <a:latin typeface="+mn-lt"/>
                <a:ea typeface="+mn-ea"/>
                <a:cs typeface="+mn-cs"/>
              </a:rPr>
              <a:t>Suite name:</a:t>
            </a:r>
            <a:r>
              <a:rPr lang="en-US" sz="1200" kern="1200" dirty="0" smtClean="0">
                <a:solidFill>
                  <a:schemeClr val="tx1"/>
                </a:solidFill>
                <a:effectLst/>
                <a:latin typeface="+mn-lt"/>
                <a:ea typeface="+mn-ea"/>
                <a:cs typeface="+mn-cs"/>
              </a:rPr>
              <a:t> Asking Questions</a:t>
            </a:r>
          </a:p>
          <a:p>
            <a:endParaRPr lang="en-US" smtClean="0"/>
          </a:p>
          <a:p>
            <a:endParaRPr lang="en-US"/>
          </a:p>
        </p:txBody>
      </p:sp>
      <p:sp>
        <p:nvSpPr>
          <p:cNvPr id="4" name="Slide Number Placeholder 3"/>
          <p:cNvSpPr>
            <a:spLocks noGrp="1"/>
          </p:cNvSpPr>
          <p:nvPr>
            <p:ph type="sldNum" sz="quarter" idx="10"/>
          </p:nvPr>
        </p:nvSpPr>
        <p:spPr/>
        <p:txBody>
          <a:bodyPr/>
          <a:lstStyle/>
          <a:p>
            <a:fld id="{759E1A8E-6623-4D4C-B2EF-9289FD809341}" type="slidenum">
              <a:rPr lang="en-US" smtClean="0"/>
              <a:t>6</a:t>
            </a:fld>
            <a:endParaRPr lang="en-US"/>
          </a:p>
        </p:txBody>
      </p:sp>
    </p:spTree>
    <p:extLst>
      <p:ext uri="{BB962C8B-B14F-4D97-AF65-F5344CB8AC3E}">
        <p14:creationId xmlns:p14="http://schemas.microsoft.com/office/powerpoint/2010/main" val="283272957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702019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2759333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798952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34301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10/20/2014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179409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BBC453A-6B12-3E4E-8E5B-4BFBFD851DC7}" type="datetimeFigureOut">
              <a:rPr lang="en-US" smtClean="0"/>
              <a:t>10/20/2014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560677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10/20/2014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249128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730116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5065745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9494982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279412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1_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10/20/2014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10/20/2014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2557711237"/>
      </p:ext>
    </p:extLst>
  </p:cSld>
  <p:clrMap bg1="dk1" tx1="lt1" bg2="dk2" tx2="lt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 id="2147483685" r:id="rId12"/>
    <p:sldLayoutId id="2147483660" r:id="rId13"/>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3.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4.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5.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6.png"/><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wmv"/><Relationship Id="rId1" Type="http://schemas.microsoft.com/office/2007/relationships/media" Target="../media/media5.wmv"/><Relationship Id="rId5" Type="http://schemas.openxmlformats.org/officeDocument/2006/relationships/image" Target="../media/image7.png"/><Relationship Id="rId4"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6.wmv"/><Relationship Id="rId1" Type="http://schemas.microsoft.com/office/2007/relationships/media" Target="../media/media6.wmv"/><Relationship Id="rId5" Type="http://schemas.openxmlformats.org/officeDocument/2006/relationships/image" Target="../media/image8.png"/><Relationship Id="rId4" Type="http://schemas.openxmlformats.org/officeDocument/2006/relationships/notesSlide" Target="../notesSlides/notesSlide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Questions Animal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31228" y="1"/>
            <a:ext cx="8786648" cy="6589986"/>
          </a:xfrm>
          <a:prstGeom prst="rect">
            <a:avLst/>
          </a:prstGeom>
        </p:spPr>
      </p:pic>
    </p:spTree>
    <p:extLst>
      <p:ext uri="{BB962C8B-B14F-4D97-AF65-F5344CB8AC3E}">
        <p14:creationId xmlns:p14="http://schemas.microsoft.com/office/powerpoint/2010/main" val="310582511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Questions Broken Book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26124" y="1"/>
            <a:ext cx="8818179" cy="6613634"/>
          </a:xfrm>
          <a:prstGeom prst="rect">
            <a:avLst/>
          </a:prstGeom>
        </p:spPr>
      </p:pic>
    </p:spTree>
    <p:extLst>
      <p:ext uri="{BB962C8B-B14F-4D97-AF65-F5344CB8AC3E}">
        <p14:creationId xmlns:p14="http://schemas.microsoft.com/office/powerpoint/2010/main" val="23036949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Questions Ferryboat_SUBS(1).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68166" y="0"/>
            <a:ext cx="8891751" cy="6668814"/>
          </a:xfrm>
          <a:prstGeom prst="rect">
            <a:avLst/>
          </a:prstGeom>
        </p:spPr>
      </p:pic>
    </p:spTree>
    <p:extLst>
      <p:ext uri="{BB962C8B-B14F-4D97-AF65-F5344CB8AC3E}">
        <p14:creationId xmlns:p14="http://schemas.microsoft.com/office/powerpoint/2010/main" val="1691458711"/>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Questions Interview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47144" y="0"/>
            <a:ext cx="8849711" cy="6637283"/>
          </a:xfrm>
          <a:prstGeom prst="rect">
            <a:avLst/>
          </a:prstGeom>
        </p:spPr>
      </p:pic>
    </p:spTree>
    <p:extLst>
      <p:ext uri="{BB962C8B-B14F-4D97-AF65-F5344CB8AC3E}">
        <p14:creationId xmlns:p14="http://schemas.microsoft.com/office/powerpoint/2010/main" val="148825318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Questions The Bear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36634" y="1"/>
            <a:ext cx="8849711" cy="6637284"/>
          </a:xfrm>
          <a:prstGeom prst="rect">
            <a:avLst/>
          </a:prstGeom>
        </p:spPr>
      </p:pic>
    </p:spTree>
    <p:extLst>
      <p:ext uri="{BB962C8B-B14F-4D97-AF65-F5344CB8AC3E}">
        <p14:creationId xmlns:p14="http://schemas.microsoft.com/office/powerpoint/2010/main" val="521126209"/>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Questions Water Play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05104" y="-2"/>
            <a:ext cx="8902262" cy="6676697"/>
          </a:xfrm>
          <a:prstGeom prst="rect">
            <a:avLst/>
          </a:prstGeom>
        </p:spPr>
      </p:pic>
    </p:spTree>
    <p:extLst>
      <p:ext uri="{BB962C8B-B14F-4D97-AF65-F5344CB8AC3E}">
        <p14:creationId xmlns:p14="http://schemas.microsoft.com/office/powerpoint/2010/main" val="376662811"/>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Black">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Black .thmx</Template>
  <TotalTime>13</TotalTime>
  <Words>58</Words>
  <Application>Microsoft Office PowerPoint</Application>
  <PresentationFormat>On-screen Show (4:3)</PresentationFormat>
  <Paragraphs>61</Paragraphs>
  <Slides>6</Slides>
  <Notes>6</Notes>
  <HiddenSlides>0</HiddenSlides>
  <MMClips>6</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Black</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6</cp:revision>
  <dcterms:created xsi:type="dcterms:W3CDTF">2013-06-11T18:23:58Z</dcterms:created>
  <dcterms:modified xsi:type="dcterms:W3CDTF">2014-10-20T21:11:13Z</dcterms:modified>
</cp:coreProperties>
</file>