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handoutMasterIdLst>
    <p:handoutMasterId r:id="rId3"/>
  </p:handoutMasterIdLst>
  <p:sldIdLst>
    <p:sldId id="259" r:id="rId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89" d="100"/>
          <a:sy n="89" d="100"/>
        </p:scale>
        <p:origin x="-114" y="-25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handoutMaster" Target="handoutMasters/handout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8/31/2012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3" y="306898"/>
            <a:ext cx="8477737" cy="1143000"/>
          </a:xfrm>
        </p:spPr>
        <p:txBody>
          <a:bodyPr/>
          <a:lstStyle/>
          <a:p>
            <a:r>
              <a:rPr lang="en-US" dirty="0" smtClean="0"/>
              <a:t>VIDEO: STAR FRIEND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INSERT VIDEO: STAR FRIEND</a:t>
            </a:r>
            <a:endParaRPr lang="en-US" dirty="0"/>
          </a:p>
        </p:txBody>
      </p:sp>
      <p:pic>
        <p:nvPicPr>
          <p:cNvPr id="5" name="Star-Friend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43875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4350</TotalTime>
  <Words>9</Words>
  <Application>Microsoft Office PowerPoint</Application>
  <PresentationFormat>On-screen Show (4:3)</PresentationFormat>
  <Paragraphs>2</Paragraphs>
  <Slides>1</Slides>
  <Notes>0</Notes>
  <HiddenSlides>0</HiddenSlides>
  <MMClips>1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VIDEO: STAR FRIEND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Prakarn</dc:creator>
  <cp:lastModifiedBy>NCQTL</cp:lastModifiedBy>
  <cp:revision>24</cp:revision>
  <dcterms:created xsi:type="dcterms:W3CDTF">2011-10-14T22:50:22Z</dcterms:created>
  <dcterms:modified xsi:type="dcterms:W3CDTF">2012-08-31T23:36:14Z</dcterms:modified>
</cp:coreProperties>
</file>