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"/>
  </p:handout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430" autoAdjust="0"/>
  </p:normalViewPr>
  <p:slideViewPr>
    <p:cSldViewPr snapToGrid="0" snapToObjects="1">
      <p:cViewPr>
        <p:scale>
          <a:sx n="99" d="100"/>
          <a:sy n="99" d="100"/>
        </p:scale>
        <p:origin x="-2592" y="-1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12/5/14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3" y="306898"/>
            <a:ext cx="8477737" cy="1143000"/>
          </a:xfrm>
        </p:spPr>
        <p:txBody>
          <a:bodyPr/>
          <a:lstStyle/>
          <a:p>
            <a:r>
              <a:rPr lang="en-US" dirty="0" smtClean="0"/>
              <a:t>VIDEO: STAR FRIEND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VIDEO: STAR FRIEND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56626" y="5011270"/>
            <a:ext cx="3430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Amiga estrella</a:t>
            </a:r>
            <a:endParaRPr lang="es-MX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Star-Friend-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4497</TotalTime>
  <Words>13</Words>
  <Application>Microsoft Macintosh PowerPoint</Application>
  <PresentationFormat>On-screen Show (4:3)</PresentationFormat>
  <Paragraphs>3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VIDEO: STAR FRIEND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Prakarn</dc:creator>
  <cp:lastModifiedBy>Jody Marx</cp:lastModifiedBy>
  <cp:revision>27</cp:revision>
  <dcterms:created xsi:type="dcterms:W3CDTF">2011-10-14T22:50:22Z</dcterms:created>
  <dcterms:modified xsi:type="dcterms:W3CDTF">2014-12-05T20:24:08Z</dcterms:modified>
</cp:coreProperties>
</file>