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060" autoAdjust="0"/>
  </p:normalViewPr>
  <p:slideViewPr>
    <p:cSldViewPr snapToGrid="0" snapToObjects="1">
      <p:cViewPr>
        <p:scale>
          <a:sx n="85" d="100"/>
          <a:sy n="85" d="100"/>
        </p:scale>
        <p:origin x="-798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895F2-3D23-F043-A0D1-6E8CF1708B2B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439F0-FFC9-B747-AD6F-4834C13C15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331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Name of video: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Child Leads Counting Lesson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idea: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Letting children lead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Summary: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child leads a group of children in counting in Tagalog. The child points to the word and says it first. The group repeats after him.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Length of video: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 seconds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Suite name: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Giving Children Responsibilities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39F0-FFC9-B747-AD6F-4834C13C151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8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Name of video: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Helping Move Materials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idea: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Encouraging children to help each other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Summary: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teacher notices that a boy needs help carrying a large blue box. He encourages a girl to help. Together, the children are able to get the box to the book area.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Length of video: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 seconds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Suite name: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Giving Children Responsibilities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39F0-FFC9-B747-AD6F-4834C13C151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46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Name of video: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Setting the Table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idea: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Providing meaningful roles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Summary: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teacher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gives 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 the responsibility of placing napkins and milk glasses on the table for breakfast while others arrive. (The teacher is speaking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Cantonese.)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Length of video: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59 seconds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Suite name: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Giving Children Responsibilities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39F0-FFC9-B747-AD6F-4834C13C151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30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Name of video: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Let the “A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Out?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idea: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Letting children lead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Summary: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 an alphabet activity at morning circle, a girl leads the whole group in singing “Who Let the ‘A’ Out” while pointing to the appropriate letter.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Length of video: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 seconds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Suite name: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Giving Children Responsibilities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39F0-FFC9-B747-AD6F-4834C13C151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83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ild Leads Counting Lesson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1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elping Move Materials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361" y="8362"/>
            <a:ext cx="8954428" cy="671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9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tting the Table_SUBS_6.16.1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4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o Let the A Out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4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23</TotalTime>
  <Words>249</Words>
  <Application>Microsoft Office PowerPoint</Application>
  <PresentationFormat>On-screen Show (4:3)</PresentationFormat>
  <Paragraphs>41</Paragraphs>
  <Slides>4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Default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Prakarn</dc:creator>
  <cp:lastModifiedBy>E. Wimmer</cp:lastModifiedBy>
  <cp:revision>7</cp:revision>
  <dcterms:created xsi:type="dcterms:W3CDTF">2014-06-23T19:37:31Z</dcterms:created>
  <dcterms:modified xsi:type="dcterms:W3CDTF">2014-10-22T16:53:24Z</dcterms:modified>
</cp:coreProperties>
</file>