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51" r:id="rId5"/>
    <p:sldId id="308" r:id="rId6"/>
    <p:sldId id="301" r:id="rId7"/>
    <p:sldId id="261" r:id="rId8"/>
    <p:sldId id="305" r:id="rId9"/>
    <p:sldId id="343" r:id="rId10"/>
    <p:sldId id="350" r:id="rId11"/>
    <p:sldId id="340" r:id="rId12"/>
    <p:sldId id="349" r:id="rId13"/>
    <p:sldId id="307" r:id="rId14"/>
    <p:sldId id="344" r:id="rId15"/>
    <p:sldId id="331" r:id="rId16"/>
    <p:sldId id="347" r:id="rId17"/>
    <p:sldId id="326" r:id="rId18"/>
    <p:sldId id="336" r:id="rId19"/>
    <p:sldId id="328"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orient="horz" pos="2390">
          <p15:clr>
            <a:srgbClr val="A4A3A4"/>
          </p15:clr>
        </p15:guide>
        <p15:guide id="3" orient="horz" pos="1727">
          <p15:clr>
            <a:srgbClr val="A4A3A4"/>
          </p15:clr>
        </p15:guide>
        <p15:guide id="4" pos="3839">
          <p15:clr>
            <a:srgbClr val="A4A3A4"/>
          </p15:clr>
        </p15:guide>
        <p15:guide id="5" pos="41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ckovich, Patricia (ACF) (CTR)" initials="M(" lastIdx="4" clrIdx="0"/>
  <p:cmAuthor id="2" name="Treshawn Anderson" initials="TA" lastIdx="2" clrIdx="1"/>
  <p:cmAuthor id="3" name="Elizabeth Zack" initials="" lastIdx="8" clrIdx="2"/>
  <p:cmAuthor id="4" name="Faith Polk" initials="FP" lastIdx="31" clrIdx="3"/>
  <p:cmAuthor id="5" name="Microsoft Office User" initials="MOU" lastIdx="20" clrIdx="4"/>
  <p:cmAuthor id="6" name="Osnat Zur" initials="OZ" lastIdx="58" clrIdx="5"/>
  <p:cmAuthor id="7" name="Osnat Zur" initials="OZ [2]" lastIdx="1" clrIdx="6"/>
  <p:cmAuthor id="8" name="Osnat Zur" initials="OZ [3]" lastIdx="1" clrIdx="7"/>
  <p:cmAuthor id="9" name="Osnat Zur" initials="OZ [4]" lastIdx="1" clrIdx="8"/>
  <p:cmAuthor id="10" name="Osnat Zur" initials="OZ [5]" lastIdx="1" clrIdx="9"/>
  <p:cmAuthor id="11" name="Osnat Zur" initials="OZ [6]" lastIdx="1" clrIdx="10"/>
  <p:cmAuthor id="12" name="Osnat Zur" initials="OZ [7]" lastIdx="1" clrIdx="11"/>
  <p:cmAuthor id="13" name="Osnat Zur" initials="OZ [8]" lastIdx="1" clrIdx="12"/>
  <p:cmAuthor id="14" name="Osnat Zur" initials="OZ [9]" lastIdx="1" clrIdx="13"/>
  <p:cmAuthor id="15" name="Osnat Zur" initials="OZ [10]" lastIdx="1" clrIdx="14"/>
  <p:cmAuthor id="16" name="Osnat Zur" initials="OZ [11]" lastIdx="1" clrIdx="15"/>
  <p:cmAuthor id="17" name="Osnat Zur" initials="OZ [12]" lastIdx="1" clrIdx="16"/>
  <p:cmAuthor id="18" name="Osnat Zur" initials="OZ [13]" lastIdx="1" clrIdx="17"/>
  <p:cmAuthor id="19" name="Osnat Zur" initials="OZ [14]" lastIdx="1" clrIdx="18"/>
  <p:cmAuthor id="20" name="Osnat Zur" initials="OZ [15]" lastIdx="1" clrIdx="19"/>
  <p:cmAuthor id="21" name="Osnat Zur" initials="OZ [16]" lastIdx="1" clrIdx="20"/>
  <p:cmAuthor id="22" name="Osnat Zur" initials="OZ [17]" lastIdx="1" clrIdx="21"/>
  <p:cmAuthor id="23" name="Osnat Zur" initials="OZ [18]" lastIdx="1" clrIdx="22"/>
  <p:cmAuthor id="24" name="Osnat Zur" initials="OZ [19]" lastIdx="1" clrIdx="23"/>
  <p:cmAuthor id="25" name="Osnat Zur" initials="OZ [20]" lastIdx="1" clrIdx="24"/>
  <p:cmAuthor id="26" name="Osnat Zur" initials="OZ [21]" lastIdx="1" clrIdx="25"/>
  <p:cmAuthor id="27" name="Sarah Merrill" initials="SM" lastIdx="1" clrIdx="26">
    <p:extLst>
      <p:ext uri="{19B8F6BF-5375-455C-9EA6-DF929625EA0E}">
        <p15:presenceInfo xmlns:p15="http://schemas.microsoft.com/office/powerpoint/2012/main" userId="S::sarah.merrill_acf.hhs.gov#ext#@zerotothree.org::3e53af37-13da-40ef-af67-5944c6d40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636"/>
    <a:srgbClr val="108001"/>
    <a:srgbClr val="108040"/>
    <a:srgbClr val="15AF80"/>
    <a:srgbClr val="21FF80"/>
    <a:srgbClr val="21FF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CA316-C5C8-40E2-96EE-075C72DC44AA}" v="1" dt="2020-12-21T13:20:55.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54532"/>
  </p:normalViewPr>
  <p:slideViewPr>
    <p:cSldViewPr snapToGrid="0">
      <p:cViewPr varScale="1">
        <p:scale>
          <a:sx n="46" d="100"/>
          <a:sy n="46" d="100"/>
        </p:scale>
        <p:origin x="1162" y="48"/>
      </p:cViewPr>
      <p:guideLst>
        <p:guide orient="horz" pos="3072"/>
        <p:guide orient="horz" pos="2390"/>
        <p:guide orient="horz" pos="1727"/>
        <p:guide pos="3839"/>
        <p:guide pos="4181"/>
      </p:guideLst>
    </p:cSldViewPr>
  </p:slideViewPr>
  <p:outlineViewPr>
    <p:cViewPr>
      <p:scale>
        <a:sx n="33" d="100"/>
        <a:sy n="33" d="100"/>
      </p:scale>
      <p:origin x="0" y="-2160"/>
    </p:cViewPr>
  </p:outlineViewPr>
  <p:notesTextViewPr>
    <p:cViewPr>
      <p:scale>
        <a:sx n="110" d="100"/>
        <a:sy n="110" d="100"/>
      </p:scale>
      <p:origin x="0" y="0"/>
    </p:cViewPr>
  </p:notesTextViewPr>
  <p:sorterViewPr>
    <p:cViewPr>
      <p:scale>
        <a:sx n="120" d="100"/>
        <a:sy n="120" d="100"/>
      </p:scale>
      <p:origin x="0" y="0"/>
    </p:cViewPr>
  </p:sorterViewPr>
  <p:notesViewPr>
    <p:cSldViewPr snapToGrid="0">
      <p:cViewPr>
        <p:scale>
          <a:sx n="1" d="2"/>
          <a:sy n="1" d="2"/>
        </p:scale>
        <p:origin x="3624" y="5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Lopez" userId="af31ac15-9047-4ce9-9665-ea4ba9d9e107" providerId="ADAL" clId="{92BCA316-C5C8-40E2-96EE-075C72DC44AA}"/>
    <pc:docChg chg="modSld">
      <pc:chgData name="Bernard Lopez" userId="af31ac15-9047-4ce9-9665-ea4ba9d9e107" providerId="ADAL" clId="{92BCA316-C5C8-40E2-96EE-075C72DC44AA}" dt="2020-12-21T13:20:30.829" v="14" actId="962"/>
      <pc:docMkLst>
        <pc:docMk/>
      </pc:docMkLst>
      <pc:sldChg chg="modSp">
        <pc:chgData name="Bernard Lopez" userId="af31ac15-9047-4ce9-9665-ea4ba9d9e107" providerId="ADAL" clId="{92BCA316-C5C8-40E2-96EE-075C72DC44AA}" dt="2020-12-21T13:17:48.176" v="5" actId="962"/>
        <pc:sldMkLst>
          <pc:docMk/>
          <pc:sldMk cId="2436572547" sldId="261"/>
        </pc:sldMkLst>
        <pc:picChg chg="mod">
          <ac:chgData name="Bernard Lopez" userId="af31ac15-9047-4ce9-9665-ea4ba9d9e107" providerId="ADAL" clId="{92BCA316-C5C8-40E2-96EE-075C72DC44AA}" dt="2020-12-21T13:17:48.176" v="5" actId="962"/>
          <ac:picMkLst>
            <pc:docMk/>
            <pc:sldMk cId="2436572547" sldId="261"/>
            <ac:picMk id="4" creationId="{28468833-F161-8349-BE93-A7A415A659F3}"/>
          </ac:picMkLst>
        </pc:picChg>
      </pc:sldChg>
      <pc:sldChg chg="modSp">
        <pc:chgData name="Bernard Lopez" userId="af31ac15-9047-4ce9-9665-ea4ba9d9e107" providerId="ADAL" clId="{92BCA316-C5C8-40E2-96EE-075C72DC44AA}" dt="2020-12-21T13:17:31.832" v="3" actId="962"/>
        <pc:sldMkLst>
          <pc:docMk/>
          <pc:sldMk cId="3657605636" sldId="301"/>
        </pc:sldMkLst>
        <pc:picChg chg="mod">
          <ac:chgData name="Bernard Lopez" userId="af31ac15-9047-4ce9-9665-ea4ba9d9e107" providerId="ADAL" clId="{92BCA316-C5C8-40E2-96EE-075C72DC44AA}" dt="2020-12-21T13:17:31.832" v="3" actId="962"/>
          <ac:picMkLst>
            <pc:docMk/>
            <pc:sldMk cId="3657605636" sldId="301"/>
            <ac:picMk id="2" creationId="{00000000-0000-0000-0000-000000000000}"/>
          </ac:picMkLst>
        </pc:picChg>
      </pc:sldChg>
      <pc:sldChg chg="modSp">
        <pc:chgData name="Bernard Lopez" userId="af31ac15-9047-4ce9-9665-ea4ba9d9e107" providerId="ADAL" clId="{92BCA316-C5C8-40E2-96EE-075C72DC44AA}" dt="2020-12-21T13:17:07.551" v="1" actId="962"/>
        <pc:sldMkLst>
          <pc:docMk/>
          <pc:sldMk cId="3998513083" sldId="308"/>
        </pc:sldMkLst>
        <pc:picChg chg="mod">
          <ac:chgData name="Bernard Lopez" userId="af31ac15-9047-4ce9-9665-ea4ba9d9e107" providerId="ADAL" clId="{92BCA316-C5C8-40E2-96EE-075C72DC44AA}" dt="2020-12-21T13:17:07.551" v="1" actId="962"/>
          <ac:picMkLst>
            <pc:docMk/>
            <pc:sldMk cId="3998513083" sldId="308"/>
            <ac:picMk id="4" creationId="{435AA41B-3BC4-0C4A-B0CA-564B599A4106}"/>
          </ac:picMkLst>
        </pc:picChg>
      </pc:sldChg>
      <pc:sldChg chg="modSp">
        <pc:chgData name="Bernard Lopez" userId="af31ac15-9047-4ce9-9665-ea4ba9d9e107" providerId="ADAL" clId="{92BCA316-C5C8-40E2-96EE-075C72DC44AA}" dt="2020-12-21T13:19:11.757" v="10" actId="962"/>
        <pc:sldMkLst>
          <pc:docMk/>
          <pc:sldMk cId="2812592849" sldId="328"/>
        </pc:sldMkLst>
        <pc:picChg chg="mod">
          <ac:chgData name="Bernard Lopez" userId="af31ac15-9047-4ce9-9665-ea4ba9d9e107" providerId="ADAL" clId="{92BCA316-C5C8-40E2-96EE-075C72DC44AA}" dt="2020-12-21T13:19:11.757" v="10" actId="962"/>
          <ac:picMkLst>
            <pc:docMk/>
            <pc:sldMk cId="2812592849" sldId="328"/>
            <ac:picMk id="4" creationId="{BDA6173A-0DDD-4C4C-8130-3967D48F1240}"/>
          </ac:picMkLst>
        </pc:picChg>
      </pc:sldChg>
      <pc:sldChg chg="modSp">
        <pc:chgData name="Bernard Lopez" userId="af31ac15-9047-4ce9-9665-ea4ba9d9e107" providerId="ADAL" clId="{92BCA316-C5C8-40E2-96EE-075C72DC44AA}" dt="2020-12-21T13:19:36.323" v="12" actId="962"/>
        <pc:sldMkLst>
          <pc:docMk/>
          <pc:sldMk cId="3337577584" sldId="336"/>
        </pc:sldMkLst>
        <pc:picChg chg="mod">
          <ac:chgData name="Bernard Lopez" userId="af31ac15-9047-4ce9-9665-ea4ba9d9e107" providerId="ADAL" clId="{92BCA316-C5C8-40E2-96EE-075C72DC44AA}" dt="2020-12-21T13:19:36.323" v="12" actId="962"/>
          <ac:picMkLst>
            <pc:docMk/>
            <pc:sldMk cId="3337577584" sldId="336"/>
            <ac:picMk id="5" creationId="{713C00BE-B2A8-4F20-82DB-868A7C05612D}"/>
          </ac:picMkLst>
        </pc:picChg>
      </pc:sldChg>
      <pc:sldChg chg="modSp">
        <pc:chgData name="Bernard Lopez" userId="af31ac15-9047-4ce9-9665-ea4ba9d9e107" providerId="ADAL" clId="{92BCA316-C5C8-40E2-96EE-075C72DC44AA}" dt="2020-12-21T13:18:46.652" v="8" actId="962"/>
        <pc:sldMkLst>
          <pc:docMk/>
          <pc:sldMk cId="3028854533" sldId="339"/>
        </pc:sldMkLst>
        <pc:picChg chg="mod">
          <ac:chgData name="Bernard Lopez" userId="af31ac15-9047-4ce9-9665-ea4ba9d9e107" providerId="ADAL" clId="{92BCA316-C5C8-40E2-96EE-075C72DC44AA}" dt="2020-12-21T13:18:46.652" v="8" actId="962"/>
          <ac:picMkLst>
            <pc:docMk/>
            <pc:sldMk cId="3028854533" sldId="339"/>
            <ac:picMk id="5" creationId="{440DD0D5-20AF-4794-9FA8-77C2941F9C3F}"/>
          </ac:picMkLst>
        </pc:picChg>
      </pc:sldChg>
      <pc:sldChg chg="modSp">
        <pc:chgData name="Bernard Lopez" userId="af31ac15-9047-4ce9-9665-ea4ba9d9e107" providerId="ADAL" clId="{92BCA316-C5C8-40E2-96EE-075C72DC44AA}" dt="2020-12-21T13:20:30.829" v="14" actId="962"/>
        <pc:sldMkLst>
          <pc:docMk/>
          <pc:sldMk cId="2352814548" sldId="344"/>
        </pc:sldMkLst>
        <pc:picChg chg="mod">
          <ac:chgData name="Bernard Lopez" userId="af31ac15-9047-4ce9-9665-ea4ba9d9e107" providerId="ADAL" clId="{92BCA316-C5C8-40E2-96EE-075C72DC44AA}" dt="2020-12-21T13:20:30.829" v="14" actId="962"/>
          <ac:picMkLst>
            <pc:docMk/>
            <pc:sldMk cId="2352814548" sldId="344"/>
            <ac:picMk id="29" creationId="{34115917-FDCC-9944-A8FE-C2B344E56DF3}"/>
          </ac:picMkLst>
        </pc:picChg>
      </pc:sldChg>
      <pc:sldChg chg="modSp">
        <pc:chgData name="Bernard Lopez" userId="af31ac15-9047-4ce9-9665-ea4ba9d9e107" providerId="ADAL" clId="{92BCA316-C5C8-40E2-96EE-075C72DC44AA}" dt="2020-12-21T13:18:09.426" v="7" actId="962"/>
        <pc:sldMkLst>
          <pc:docMk/>
          <pc:sldMk cId="3612547525" sldId="350"/>
        </pc:sldMkLst>
        <pc:spChg chg="mod">
          <ac:chgData name="Bernard Lopez" userId="af31ac15-9047-4ce9-9665-ea4ba9d9e107" providerId="ADAL" clId="{92BCA316-C5C8-40E2-96EE-075C72DC44AA}" dt="2020-12-21T13:18:09.426" v="7" actId="962"/>
          <ac:spMkLst>
            <pc:docMk/>
            <pc:sldMk cId="3612547525" sldId="350"/>
            <ac:spMk id="4" creationId="{F7AD5309-C275-9343-B876-2FAF67749584}"/>
          </ac:spMkLst>
        </pc:spChg>
      </pc:sldChg>
    </pc:docChg>
  </pc:docChgLst>
  <pc:docChgLst>
    <pc:chgData name="Danielle Burton" userId="8b011278-5f19-4c89-bed5-59098989f59c" providerId="ADAL" clId="{5308B90E-7271-4E1F-AA55-D12A470493A2}"/>
    <pc:docChg chg="custSel modSld">
      <pc:chgData name="Danielle Burton" userId="8b011278-5f19-4c89-bed5-59098989f59c" providerId="ADAL" clId="{5308B90E-7271-4E1F-AA55-D12A470493A2}" dt="2020-06-22T19:57:13.258" v="31"/>
      <pc:docMkLst>
        <pc:docMk/>
      </pc:docMkLst>
      <pc:sldChg chg="addSp delSp modSp mod delAnim">
        <pc:chgData name="Danielle Burton" userId="8b011278-5f19-4c89-bed5-59098989f59c" providerId="ADAL" clId="{5308B90E-7271-4E1F-AA55-D12A470493A2}" dt="2020-06-22T19:57:13.258" v="31"/>
        <pc:sldMkLst>
          <pc:docMk/>
          <pc:sldMk cId="2812592849" sldId="328"/>
        </pc:sldMkLst>
        <pc:picChg chg="del">
          <ac:chgData name="Danielle Burton" userId="8b011278-5f19-4c89-bed5-59098989f59c" providerId="ADAL" clId="{5308B90E-7271-4E1F-AA55-D12A470493A2}" dt="2020-06-22T19:55:19.417" v="19" actId="21"/>
          <ac:picMkLst>
            <pc:docMk/>
            <pc:sldMk cId="2812592849" sldId="328"/>
            <ac:picMk id="2" creationId="{DBC51C48-6D8B-400E-B847-721AF3792C7C}"/>
          </ac:picMkLst>
        </pc:picChg>
        <pc:picChg chg="add mod">
          <ac:chgData name="Danielle Burton" userId="8b011278-5f19-4c89-bed5-59098989f59c" providerId="ADAL" clId="{5308B90E-7271-4E1F-AA55-D12A470493A2}" dt="2020-06-22T19:56:40.691" v="26" actId="1076"/>
          <ac:picMkLst>
            <pc:docMk/>
            <pc:sldMk cId="2812592849" sldId="328"/>
            <ac:picMk id="4" creationId="{BDA6173A-0DDD-4C4C-8130-3967D48F1240}"/>
          </ac:picMkLst>
        </pc:picChg>
        <pc:picChg chg="add mod">
          <ac:chgData name="Danielle Burton" userId="8b011278-5f19-4c89-bed5-59098989f59c" providerId="ADAL" clId="{5308B90E-7271-4E1F-AA55-D12A470493A2}" dt="2020-06-22T19:57:13.258" v="31"/>
          <ac:picMkLst>
            <pc:docMk/>
            <pc:sldMk cId="2812592849" sldId="328"/>
            <ac:picMk id="8" creationId="{57D0B54D-A336-4EC6-9EBF-8EC83E172EF4}"/>
          </ac:picMkLst>
        </pc:picChg>
      </pc:sldChg>
      <pc:sldChg chg="addSp delSp modSp mod delAnim">
        <pc:chgData name="Danielle Burton" userId="8b011278-5f19-4c89-bed5-59098989f59c" providerId="ADAL" clId="{5308B90E-7271-4E1F-AA55-D12A470493A2}" dt="2020-06-22T19:55:06.327" v="18"/>
        <pc:sldMkLst>
          <pc:docMk/>
          <pc:sldMk cId="3337577584" sldId="336"/>
        </pc:sldMkLst>
        <pc:picChg chg="add del mod">
          <ac:chgData name="Danielle Burton" userId="8b011278-5f19-4c89-bed5-59098989f59c" providerId="ADAL" clId="{5308B90E-7271-4E1F-AA55-D12A470493A2}" dt="2020-06-22T19:53:39.568" v="5" actId="21"/>
          <ac:picMkLst>
            <pc:docMk/>
            <pc:sldMk cId="3337577584" sldId="336"/>
            <ac:picMk id="3" creationId="{3DEBCB08-3CDE-459F-9E13-8D9940E0421A}"/>
          </ac:picMkLst>
        </pc:picChg>
        <pc:picChg chg="add mod">
          <ac:chgData name="Danielle Burton" userId="8b011278-5f19-4c89-bed5-59098989f59c" providerId="ADAL" clId="{5308B90E-7271-4E1F-AA55-D12A470493A2}" dt="2020-06-22T19:54:32.404" v="13" actId="1076"/>
          <ac:picMkLst>
            <pc:docMk/>
            <pc:sldMk cId="3337577584" sldId="336"/>
            <ac:picMk id="5" creationId="{713C00BE-B2A8-4F20-82DB-868A7C05612D}"/>
          </ac:picMkLst>
        </pc:picChg>
        <pc:picChg chg="del">
          <ac:chgData name="Danielle Burton" userId="8b011278-5f19-4c89-bed5-59098989f59c" providerId="ADAL" clId="{5308B90E-7271-4E1F-AA55-D12A470493A2}" dt="2020-06-22T19:52:15.200" v="0" actId="21"/>
          <ac:picMkLst>
            <pc:docMk/>
            <pc:sldMk cId="3337577584" sldId="336"/>
            <ac:picMk id="8" creationId="{F4750740-C2CF-4A84-A686-4D7F75F8F85D}"/>
          </ac:picMkLst>
        </pc:picChg>
        <pc:picChg chg="add mod">
          <ac:chgData name="Danielle Burton" userId="8b011278-5f19-4c89-bed5-59098989f59c" providerId="ADAL" clId="{5308B90E-7271-4E1F-AA55-D12A470493A2}" dt="2020-06-22T19:55:06.327" v="18"/>
          <ac:picMkLst>
            <pc:docMk/>
            <pc:sldMk cId="3337577584" sldId="336"/>
            <ac:picMk id="10" creationId="{9286E4B4-21C3-4C2E-B5EC-A26F1C1B832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9CCD0-9ACF-2647-B345-EE4139C9C51B}"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45BE6A3B-34A3-4640-9795-0B6581F440FD}">
      <dgm:prSet phldrT="[Text]"/>
      <dgm:spPr/>
      <dgm:t>
        <a:bodyPr/>
        <a:lstStyle/>
        <a:p>
          <a:r>
            <a:rPr lang="en-US" dirty="0"/>
            <a:t>Learning experiences</a:t>
          </a:r>
        </a:p>
      </dgm:t>
    </dgm:pt>
    <dgm:pt modelId="{3BA59E6C-4663-0C46-8D06-48C3678BA833}" type="parTrans" cxnId="{8B0D762A-8513-3B40-8A67-A8CE71CD14ED}">
      <dgm:prSet/>
      <dgm:spPr/>
      <dgm:t>
        <a:bodyPr/>
        <a:lstStyle/>
        <a:p>
          <a:endParaRPr lang="en-US"/>
        </a:p>
      </dgm:t>
    </dgm:pt>
    <dgm:pt modelId="{C518563E-4C46-574B-85FC-AB6601E7E196}" type="sibTrans" cxnId="{8B0D762A-8513-3B40-8A67-A8CE71CD14ED}">
      <dgm:prSet/>
      <dgm:spPr/>
      <dgm:t>
        <a:bodyPr/>
        <a:lstStyle/>
        <a:p>
          <a:endParaRPr lang="en-US"/>
        </a:p>
      </dgm:t>
    </dgm:pt>
    <dgm:pt modelId="{A9353821-21FC-B140-989C-F0029FAC471D}">
      <dgm:prSet phldrT="[Text]"/>
      <dgm:spPr/>
      <dgm:t>
        <a:bodyPr/>
        <a:lstStyle/>
        <a:p>
          <a:r>
            <a:rPr lang="en-US"/>
            <a:t>Learning environments</a:t>
          </a:r>
          <a:endParaRPr lang="en-US" dirty="0"/>
        </a:p>
      </dgm:t>
    </dgm:pt>
    <dgm:pt modelId="{5E7CC09B-FBCC-294F-8627-F004F910EE7C}" type="parTrans" cxnId="{FE846ADB-864A-9745-AA35-CA99651E2DCA}">
      <dgm:prSet/>
      <dgm:spPr/>
      <dgm:t>
        <a:bodyPr/>
        <a:lstStyle/>
        <a:p>
          <a:endParaRPr lang="en-US"/>
        </a:p>
      </dgm:t>
    </dgm:pt>
    <dgm:pt modelId="{0BAEF5D3-7AE1-4342-BC96-2959E5E70210}" type="sibTrans" cxnId="{FE846ADB-864A-9745-AA35-CA99651E2DCA}">
      <dgm:prSet/>
      <dgm:spPr/>
      <dgm:t>
        <a:bodyPr/>
        <a:lstStyle/>
        <a:p>
          <a:endParaRPr lang="en-US"/>
        </a:p>
      </dgm:t>
    </dgm:pt>
    <dgm:pt modelId="{DC6AD695-4EEA-EC46-88FD-4D2F65676ACC}">
      <dgm:prSet phldrT="[Text]"/>
      <dgm:spPr/>
      <dgm:t>
        <a:bodyPr/>
        <a:lstStyle/>
        <a:p>
          <a:r>
            <a:rPr lang="en-US" dirty="0"/>
            <a:t>Interactions</a:t>
          </a:r>
        </a:p>
      </dgm:t>
    </dgm:pt>
    <dgm:pt modelId="{9E587645-B87D-E547-8A18-C97A95337291}" type="parTrans" cxnId="{B5181372-5246-0C4E-81D7-09B52DD36BF4}">
      <dgm:prSet/>
      <dgm:spPr/>
      <dgm:t>
        <a:bodyPr/>
        <a:lstStyle/>
        <a:p>
          <a:endParaRPr lang="en-US"/>
        </a:p>
      </dgm:t>
    </dgm:pt>
    <dgm:pt modelId="{945354BA-80AC-8342-952E-BBDA308330AA}" type="sibTrans" cxnId="{B5181372-5246-0C4E-81D7-09B52DD36BF4}">
      <dgm:prSet/>
      <dgm:spPr/>
      <dgm:t>
        <a:bodyPr/>
        <a:lstStyle/>
        <a:p>
          <a:endParaRPr lang="en-US"/>
        </a:p>
      </dgm:t>
    </dgm:pt>
    <dgm:pt modelId="{CE1B3175-9DE3-1C42-8448-53ACB01A8553}" type="pres">
      <dgm:prSet presAssocID="{45D9CCD0-9ACF-2647-B345-EE4139C9C51B}" presName="Name0" presStyleCnt="0">
        <dgm:presLayoutVars>
          <dgm:dir/>
          <dgm:resizeHandles val="exact"/>
        </dgm:presLayoutVars>
      </dgm:prSet>
      <dgm:spPr/>
    </dgm:pt>
    <dgm:pt modelId="{B5886CAC-4E04-EC40-BBF0-D8BD008A14E3}" type="pres">
      <dgm:prSet presAssocID="{A9353821-21FC-B140-989C-F0029FAC471D}" presName="compNode" presStyleCnt="0"/>
      <dgm:spPr/>
    </dgm:pt>
    <dgm:pt modelId="{E3A06E10-2E9B-7F4C-BFFA-C682902D440D}" type="pres">
      <dgm:prSet presAssocID="{A9353821-21FC-B140-989C-F0029FAC471D}" presName="pict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591EDF3-6317-9347-82A4-80A98E77778E}" type="pres">
      <dgm:prSet presAssocID="{A9353821-21FC-B140-989C-F0029FAC471D}" presName="textRect" presStyleLbl="revTx" presStyleIdx="0" presStyleCnt="3">
        <dgm:presLayoutVars>
          <dgm:bulletEnabled val="1"/>
        </dgm:presLayoutVars>
      </dgm:prSet>
      <dgm:spPr/>
    </dgm:pt>
    <dgm:pt modelId="{75D7309F-ADBF-AA40-BE79-4DDD8135F988}" type="pres">
      <dgm:prSet presAssocID="{0BAEF5D3-7AE1-4342-BC96-2959E5E70210}" presName="sibTrans" presStyleLbl="sibTrans2D1" presStyleIdx="0" presStyleCnt="0"/>
      <dgm:spPr/>
    </dgm:pt>
    <dgm:pt modelId="{2F2066B9-ACF7-CB4F-8F28-7E53EB7FDFD8}" type="pres">
      <dgm:prSet presAssocID="{45BE6A3B-34A3-4640-9795-0B6581F440FD}" presName="compNode" presStyleCnt="0"/>
      <dgm:spPr/>
    </dgm:pt>
    <dgm:pt modelId="{EA4D9D01-C228-3C4F-A650-87EC50561012}" type="pres">
      <dgm:prSet presAssocID="{45BE6A3B-34A3-4640-9795-0B6581F440FD}" presName="pictRect" presStyleLbl="nod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221BFED-1E37-4B48-AB92-9D0E4770EB5F}" type="pres">
      <dgm:prSet presAssocID="{45BE6A3B-34A3-4640-9795-0B6581F440FD}" presName="textRect" presStyleLbl="revTx" presStyleIdx="1" presStyleCnt="3">
        <dgm:presLayoutVars>
          <dgm:bulletEnabled val="1"/>
        </dgm:presLayoutVars>
      </dgm:prSet>
      <dgm:spPr/>
    </dgm:pt>
    <dgm:pt modelId="{8D967B37-0F6E-3A42-9162-8D4781456F01}" type="pres">
      <dgm:prSet presAssocID="{C518563E-4C46-574B-85FC-AB6601E7E196}" presName="sibTrans" presStyleLbl="sibTrans2D1" presStyleIdx="0" presStyleCnt="0"/>
      <dgm:spPr/>
    </dgm:pt>
    <dgm:pt modelId="{46C3446F-5417-764A-B994-FC973866BC56}" type="pres">
      <dgm:prSet presAssocID="{DC6AD695-4EEA-EC46-88FD-4D2F65676ACC}" presName="compNode" presStyleCnt="0"/>
      <dgm:spPr/>
    </dgm:pt>
    <dgm:pt modelId="{9E02E896-4A54-AB4F-AA5D-9E50955F569C}" type="pres">
      <dgm:prSet presAssocID="{DC6AD695-4EEA-EC46-88FD-4D2F65676ACC}" presName="pictRect"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1F7E5EC6-A283-FF41-998E-BDED2C5FCEDB}" type="pres">
      <dgm:prSet presAssocID="{DC6AD695-4EEA-EC46-88FD-4D2F65676ACC}" presName="textRect" presStyleLbl="revTx" presStyleIdx="2" presStyleCnt="3">
        <dgm:presLayoutVars>
          <dgm:bulletEnabled val="1"/>
        </dgm:presLayoutVars>
      </dgm:prSet>
      <dgm:spPr/>
    </dgm:pt>
  </dgm:ptLst>
  <dgm:cxnLst>
    <dgm:cxn modelId="{0C23A212-6A95-7649-A9FD-DB2CCCFEF89E}" type="presOf" srcId="{0BAEF5D3-7AE1-4342-BC96-2959E5E70210}" destId="{75D7309F-ADBF-AA40-BE79-4DDD8135F988}" srcOrd="0" destOrd="0" presId="urn:microsoft.com/office/officeart/2005/8/layout/pList1"/>
    <dgm:cxn modelId="{8B0D762A-8513-3B40-8A67-A8CE71CD14ED}" srcId="{45D9CCD0-9ACF-2647-B345-EE4139C9C51B}" destId="{45BE6A3B-34A3-4640-9795-0B6581F440FD}" srcOrd="1" destOrd="0" parTransId="{3BA59E6C-4663-0C46-8D06-48C3678BA833}" sibTransId="{C518563E-4C46-574B-85FC-AB6601E7E196}"/>
    <dgm:cxn modelId="{CA6C0630-21C2-8E46-B094-A897F4EC4F8D}" type="presOf" srcId="{A9353821-21FC-B140-989C-F0029FAC471D}" destId="{A591EDF3-6317-9347-82A4-80A98E77778E}" srcOrd="0" destOrd="0" presId="urn:microsoft.com/office/officeart/2005/8/layout/pList1"/>
    <dgm:cxn modelId="{A8DA7836-EC3D-2846-A262-803F552B975A}" type="presOf" srcId="{DC6AD695-4EEA-EC46-88FD-4D2F65676ACC}" destId="{1F7E5EC6-A283-FF41-998E-BDED2C5FCEDB}" srcOrd="0" destOrd="0" presId="urn:microsoft.com/office/officeart/2005/8/layout/pList1"/>
    <dgm:cxn modelId="{B5181372-5246-0C4E-81D7-09B52DD36BF4}" srcId="{45D9CCD0-9ACF-2647-B345-EE4139C9C51B}" destId="{DC6AD695-4EEA-EC46-88FD-4D2F65676ACC}" srcOrd="2" destOrd="0" parTransId="{9E587645-B87D-E547-8A18-C97A95337291}" sibTransId="{945354BA-80AC-8342-952E-BBDA308330AA}"/>
    <dgm:cxn modelId="{7CE9827D-E0F2-DA45-87AB-580936E43E16}" type="presOf" srcId="{C518563E-4C46-574B-85FC-AB6601E7E196}" destId="{8D967B37-0F6E-3A42-9162-8D4781456F01}" srcOrd="0" destOrd="0" presId="urn:microsoft.com/office/officeart/2005/8/layout/pList1"/>
    <dgm:cxn modelId="{3D9FA5A8-35E0-8B4A-A65E-B44AD5FF8865}" type="presOf" srcId="{45BE6A3B-34A3-4640-9795-0B6581F440FD}" destId="{4221BFED-1E37-4B48-AB92-9D0E4770EB5F}" srcOrd="0" destOrd="0" presId="urn:microsoft.com/office/officeart/2005/8/layout/pList1"/>
    <dgm:cxn modelId="{C84C63D3-1863-D349-922A-2266F78B5C66}" type="presOf" srcId="{45D9CCD0-9ACF-2647-B345-EE4139C9C51B}" destId="{CE1B3175-9DE3-1C42-8448-53ACB01A8553}" srcOrd="0" destOrd="0" presId="urn:microsoft.com/office/officeart/2005/8/layout/pList1"/>
    <dgm:cxn modelId="{FE846ADB-864A-9745-AA35-CA99651E2DCA}" srcId="{45D9CCD0-9ACF-2647-B345-EE4139C9C51B}" destId="{A9353821-21FC-B140-989C-F0029FAC471D}" srcOrd="0" destOrd="0" parTransId="{5E7CC09B-FBCC-294F-8627-F004F910EE7C}" sibTransId="{0BAEF5D3-7AE1-4342-BC96-2959E5E70210}"/>
    <dgm:cxn modelId="{69827625-05DF-FF48-8B40-D31DC6E88B28}" type="presParOf" srcId="{CE1B3175-9DE3-1C42-8448-53ACB01A8553}" destId="{B5886CAC-4E04-EC40-BBF0-D8BD008A14E3}" srcOrd="0" destOrd="0" presId="urn:microsoft.com/office/officeart/2005/8/layout/pList1"/>
    <dgm:cxn modelId="{9A35168F-1E28-3046-B3F6-D64E98F17920}" type="presParOf" srcId="{B5886CAC-4E04-EC40-BBF0-D8BD008A14E3}" destId="{E3A06E10-2E9B-7F4C-BFFA-C682902D440D}" srcOrd="0" destOrd="0" presId="urn:microsoft.com/office/officeart/2005/8/layout/pList1"/>
    <dgm:cxn modelId="{DA3D6A60-696A-FA4D-A339-F91BF2F6B4DA}" type="presParOf" srcId="{B5886CAC-4E04-EC40-BBF0-D8BD008A14E3}" destId="{A591EDF3-6317-9347-82A4-80A98E77778E}" srcOrd="1" destOrd="0" presId="urn:microsoft.com/office/officeart/2005/8/layout/pList1"/>
    <dgm:cxn modelId="{0546FA94-F014-E247-A892-F620F7E992BA}" type="presParOf" srcId="{CE1B3175-9DE3-1C42-8448-53ACB01A8553}" destId="{75D7309F-ADBF-AA40-BE79-4DDD8135F988}" srcOrd="1" destOrd="0" presId="urn:microsoft.com/office/officeart/2005/8/layout/pList1"/>
    <dgm:cxn modelId="{F8092151-0C61-E64B-A6A8-893ADA09A3E8}" type="presParOf" srcId="{CE1B3175-9DE3-1C42-8448-53ACB01A8553}" destId="{2F2066B9-ACF7-CB4F-8F28-7E53EB7FDFD8}" srcOrd="2" destOrd="0" presId="urn:microsoft.com/office/officeart/2005/8/layout/pList1"/>
    <dgm:cxn modelId="{C07308E8-6C48-5645-813B-46D540F1C758}" type="presParOf" srcId="{2F2066B9-ACF7-CB4F-8F28-7E53EB7FDFD8}" destId="{EA4D9D01-C228-3C4F-A650-87EC50561012}" srcOrd="0" destOrd="0" presId="urn:microsoft.com/office/officeart/2005/8/layout/pList1"/>
    <dgm:cxn modelId="{51B54C9A-0653-EF4A-9457-388A3A366AD6}" type="presParOf" srcId="{2F2066B9-ACF7-CB4F-8F28-7E53EB7FDFD8}" destId="{4221BFED-1E37-4B48-AB92-9D0E4770EB5F}" srcOrd="1" destOrd="0" presId="urn:microsoft.com/office/officeart/2005/8/layout/pList1"/>
    <dgm:cxn modelId="{F4B81F94-3CDD-8642-A936-FC6DBB3565AE}" type="presParOf" srcId="{CE1B3175-9DE3-1C42-8448-53ACB01A8553}" destId="{8D967B37-0F6E-3A42-9162-8D4781456F01}" srcOrd="3" destOrd="0" presId="urn:microsoft.com/office/officeart/2005/8/layout/pList1"/>
    <dgm:cxn modelId="{8C367307-6292-3F40-934A-E0D674078A96}" type="presParOf" srcId="{CE1B3175-9DE3-1C42-8448-53ACB01A8553}" destId="{46C3446F-5417-764A-B994-FC973866BC56}" srcOrd="4" destOrd="0" presId="urn:microsoft.com/office/officeart/2005/8/layout/pList1"/>
    <dgm:cxn modelId="{4E73295D-6EFC-E846-BF77-70A29B068B0C}" type="presParOf" srcId="{46C3446F-5417-764A-B994-FC973866BC56}" destId="{9E02E896-4A54-AB4F-AA5D-9E50955F569C}" srcOrd="0" destOrd="0" presId="urn:microsoft.com/office/officeart/2005/8/layout/pList1"/>
    <dgm:cxn modelId="{2F40FE08-B0B4-CE45-B3F8-3D7087EFC645}" type="presParOf" srcId="{46C3446F-5417-764A-B994-FC973866BC56}" destId="{1F7E5EC6-A283-FF41-998E-BDED2C5FCED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B87C8-E15E-9D44-8034-731C6931D18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75190091-BFCF-4A4F-9502-FC5E6759CB2B}">
      <dgm:prSet phldrT="[Text]"/>
      <dgm:spPr>
        <a:solidFill>
          <a:schemeClr val="accent1">
            <a:lumMod val="20000"/>
            <a:lumOff val="80000"/>
          </a:schemeClr>
        </a:solidFill>
      </dgm:spPr>
      <dgm:t>
        <a:bodyPr/>
        <a:lstStyle/>
        <a:p>
          <a:r>
            <a:rPr lang="en-US" dirty="0">
              <a:solidFill>
                <a:schemeClr val="tx1"/>
              </a:solidFill>
            </a:rPr>
            <a:t>What do I know about children’s interests?</a:t>
          </a:r>
        </a:p>
      </dgm:t>
    </dgm:pt>
    <dgm:pt modelId="{FEF9D743-EC3B-4A40-A093-E56B7440EEEB}" type="parTrans" cxnId="{CCD56297-136B-F441-9420-C8459BD47463}">
      <dgm:prSet/>
      <dgm:spPr/>
      <dgm:t>
        <a:bodyPr/>
        <a:lstStyle/>
        <a:p>
          <a:endParaRPr lang="en-US"/>
        </a:p>
      </dgm:t>
    </dgm:pt>
    <dgm:pt modelId="{8AB5979F-6873-5C4D-BA8B-B9C8A67CD49F}" type="sibTrans" cxnId="{CCD56297-136B-F441-9420-C8459BD47463}">
      <dgm:prSet/>
      <dgm:spPr>
        <a:solidFill>
          <a:schemeClr val="accent6">
            <a:lumMod val="40000"/>
            <a:lumOff val="60000"/>
          </a:schemeClr>
        </a:solidFill>
      </dgm:spPr>
      <dgm:t>
        <a:bodyPr/>
        <a:lstStyle/>
        <a:p>
          <a:endParaRPr lang="en-US"/>
        </a:p>
      </dgm:t>
    </dgm:pt>
    <dgm:pt modelId="{D9497BF9-2772-C743-8293-A1C02B3AC72E}">
      <dgm:prSet phldrT="[Text]"/>
      <dgm:spPr>
        <a:solidFill>
          <a:schemeClr val="accent1">
            <a:lumMod val="20000"/>
            <a:lumOff val="80000"/>
          </a:schemeClr>
        </a:solidFill>
      </dgm:spPr>
      <dgm:t>
        <a:bodyPr/>
        <a:lstStyle/>
        <a:p>
          <a:r>
            <a:rPr lang="en-US" dirty="0">
              <a:solidFill>
                <a:schemeClr val="tx1"/>
              </a:solidFill>
            </a:rPr>
            <a:t>What does my program’s curriculum offer?</a:t>
          </a:r>
        </a:p>
      </dgm:t>
    </dgm:pt>
    <dgm:pt modelId="{6719A8A5-F6D6-A744-8B8E-0593A7C73ED5}" type="parTrans" cxnId="{2DA0DBA6-D2C1-A548-8ACC-30CBE1484CFB}">
      <dgm:prSet/>
      <dgm:spPr/>
      <dgm:t>
        <a:bodyPr/>
        <a:lstStyle/>
        <a:p>
          <a:endParaRPr lang="en-US"/>
        </a:p>
      </dgm:t>
    </dgm:pt>
    <dgm:pt modelId="{EC49077A-ABCB-F742-AFAB-30DFB3041549}" type="sibTrans" cxnId="{2DA0DBA6-D2C1-A548-8ACC-30CBE1484CFB}">
      <dgm:prSet/>
      <dgm:spPr/>
      <dgm:t>
        <a:bodyPr/>
        <a:lstStyle/>
        <a:p>
          <a:endParaRPr lang="en-US"/>
        </a:p>
      </dgm:t>
    </dgm:pt>
    <dgm:pt modelId="{1DD2FB34-0F77-D846-9EB7-CD4247579F9D}">
      <dgm:prSet phldrT="[Text]"/>
      <dgm:spPr>
        <a:solidFill>
          <a:schemeClr val="accent1">
            <a:lumMod val="20000"/>
            <a:lumOff val="80000"/>
          </a:schemeClr>
        </a:solidFill>
      </dgm:spPr>
      <dgm:t>
        <a:bodyPr/>
        <a:lstStyle/>
        <a:p>
          <a:r>
            <a:rPr lang="en-US" dirty="0">
              <a:solidFill>
                <a:schemeClr val="tx1"/>
              </a:solidFill>
            </a:rPr>
            <a:t>How do I implement the curriculum responsively?</a:t>
          </a:r>
        </a:p>
      </dgm:t>
    </dgm:pt>
    <dgm:pt modelId="{F6C9C1FF-5609-8D48-B487-4DDD1EBA232C}" type="parTrans" cxnId="{40FB8788-DF9C-6045-9C9D-3212451E3800}">
      <dgm:prSet/>
      <dgm:spPr/>
      <dgm:t>
        <a:bodyPr/>
        <a:lstStyle/>
        <a:p>
          <a:endParaRPr lang="en-US"/>
        </a:p>
      </dgm:t>
    </dgm:pt>
    <dgm:pt modelId="{3C75E427-10A1-444C-A9D5-F88C49CD6C08}" type="sibTrans" cxnId="{40FB8788-DF9C-6045-9C9D-3212451E3800}">
      <dgm:prSet/>
      <dgm:spPr/>
      <dgm:t>
        <a:bodyPr/>
        <a:lstStyle/>
        <a:p>
          <a:endParaRPr lang="en-US"/>
        </a:p>
      </dgm:t>
    </dgm:pt>
    <dgm:pt modelId="{B3D7035A-4AC1-B742-8939-6C240D9AD46D}" type="pres">
      <dgm:prSet presAssocID="{9D1B87C8-E15E-9D44-8034-731C6931D188}" presName="linear" presStyleCnt="0">
        <dgm:presLayoutVars>
          <dgm:dir/>
          <dgm:resizeHandles val="exact"/>
        </dgm:presLayoutVars>
      </dgm:prSet>
      <dgm:spPr/>
    </dgm:pt>
    <dgm:pt modelId="{FD262A1E-07DC-EB4F-98A1-283F792CC051}" type="pres">
      <dgm:prSet presAssocID="{75190091-BFCF-4A4F-9502-FC5E6759CB2B}" presName="comp" presStyleCnt="0"/>
      <dgm:spPr/>
    </dgm:pt>
    <dgm:pt modelId="{2372988A-0586-9242-A299-C3AAF221FF30}" type="pres">
      <dgm:prSet presAssocID="{75190091-BFCF-4A4F-9502-FC5E6759CB2B}" presName="box" presStyleLbl="node1" presStyleIdx="0" presStyleCnt="3" custLinFactNeighborY="-11398"/>
      <dgm:spPr/>
    </dgm:pt>
    <dgm:pt modelId="{DE6B71F3-35F6-B242-A452-6B0E7FFC1EDF}" type="pres">
      <dgm:prSet presAssocID="{75190091-BFCF-4A4F-9502-FC5E6759CB2B}" presName="img" presStyleLbl="fgImgPlace1" presStyleIdx="0" presStyleCnt="3" custLinFactNeighborX="-6466" custLinFactNeighborY="376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24E2D22-4F3A-C748-A9A4-B925A40B3427}" type="pres">
      <dgm:prSet presAssocID="{75190091-BFCF-4A4F-9502-FC5E6759CB2B}" presName="text" presStyleLbl="node1" presStyleIdx="0" presStyleCnt="3">
        <dgm:presLayoutVars>
          <dgm:bulletEnabled val="1"/>
        </dgm:presLayoutVars>
      </dgm:prSet>
      <dgm:spPr/>
    </dgm:pt>
    <dgm:pt modelId="{496561AD-1FD4-514E-BF8A-A62EFDFE241D}" type="pres">
      <dgm:prSet presAssocID="{8AB5979F-6873-5C4D-BA8B-B9C8A67CD49F}" presName="spacer" presStyleCnt="0"/>
      <dgm:spPr/>
    </dgm:pt>
    <dgm:pt modelId="{3C3D9D2F-3332-364A-ADC2-7DAFF942F9F5}" type="pres">
      <dgm:prSet presAssocID="{D9497BF9-2772-C743-8293-A1C02B3AC72E}" presName="comp" presStyleCnt="0"/>
      <dgm:spPr/>
    </dgm:pt>
    <dgm:pt modelId="{0B88C9D6-5998-994F-BAED-951092A57C0E}" type="pres">
      <dgm:prSet presAssocID="{D9497BF9-2772-C743-8293-A1C02B3AC72E}" presName="box" presStyleLbl="node1" presStyleIdx="1" presStyleCnt="3"/>
      <dgm:spPr/>
    </dgm:pt>
    <dgm:pt modelId="{B248C6AF-7E41-C749-BB84-B640BE69FFF8}" type="pres">
      <dgm:prSet presAssocID="{D9497BF9-2772-C743-8293-A1C02B3AC72E}"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F0FC00B-AA3F-9548-B6F0-FF795F209EA7}" type="pres">
      <dgm:prSet presAssocID="{D9497BF9-2772-C743-8293-A1C02B3AC72E}" presName="text" presStyleLbl="node1" presStyleIdx="1" presStyleCnt="3">
        <dgm:presLayoutVars>
          <dgm:bulletEnabled val="1"/>
        </dgm:presLayoutVars>
      </dgm:prSet>
      <dgm:spPr/>
    </dgm:pt>
    <dgm:pt modelId="{677B8998-4888-4F46-9020-F118FC37A90E}" type="pres">
      <dgm:prSet presAssocID="{EC49077A-ABCB-F742-AFAB-30DFB3041549}" presName="spacer" presStyleCnt="0"/>
      <dgm:spPr/>
    </dgm:pt>
    <dgm:pt modelId="{2873FD01-DB7C-524C-B7DC-A3713D7F858A}" type="pres">
      <dgm:prSet presAssocID="{1DD2FB34-0F77-D846-9EB7-CD4247579F9D}" presName="comp" presStyleCnt="0"/>
      <dgm:spPr/>
    </dgm:pt>
    <dgm:pt modelId="{86C60543-3FAC-AC4A-9967-2E5FBCFCED9C}" type="pres">
      <dgm:prSet presAssocID="{1DD2FB34-0F77-D846-9EB7-CD4247579F9D}" presName="box" presStyleLbl="node1" presStyleIdx="2" presStyleCnt="3"/>
      <dgm:spPr/>
    </dgm:pt>
    <dgm:pt modelId="{B97A9B5A-1A0F-D745-B506-A759E6BE6D0E}" type="pres">
      <dgm:prSet presAssocID="{1DD2FB34-0F77-D846-9EB7-CD4247579F9D}"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1B0BC23-BD96-DA43-ABB8-9EE062619F6C}" type="pres">
      <dgm:prSet presAssocID="{1DD2FB34-0F77-D846-9EB7-CD4247579F9D}" presName="text" presStyleLbl="node1" presStyleIdx="2" presStyleCnt="3">
        <dgm:presLayoutVars>
          <dgm:bulletEnabled val="1"/>
        </dgm:presLayoutVars>
      </dgm:prSet>
      <dgm:spPr/>
    </dgm:pt>
  </dgm:ptLst>
  <dgm:cxnLst>
    <dgm:cxn modelId="{C9F8180A-BF97-3C4C-B58D-1F905706F584}" type="presOf" srcId="{1DD2FB34-0F77-D846-9EB7-CD4247579F9D}" destId="{51B0BC23-BD96-DA43-ABB8-9EE062619F6C}" srcOrd="1" destOrd="0" presId="urn:microsoft.com/office/officeart/2005/8/layout/vList4"/>
    <dgm:cxn modelId="{AE856647-FA2A-8140-B005-F346EB92290D}" type="presOf" srcId="{1DD2FB34-0F77-D846-9EB7-CD4247579F9D}" destId="{86C60543-3FAC-AC4A-9967-2E5FBCFCED9C}" srcOrd="0" destOrd="0" presId="urn:microsoft.com/office/officeart/2005/8/layout/vList4"/>
    <dgm:cxn modelId="{F188F757-C9AB-D84D-B6E3-805E592AADA7}" type="presOf" srcId="{9D1B87C8-E15E-9D44-8034-731C6931D188}" destId="{B3D7035A-4AC1-B742-8939-6C240D9AD46D}" srcOrd="0" destOrd="0" presId="urn:microsoft.com/office/officeart/2005/8/layout/vList4"/>
    <dgm:cxn modelId="{40FB8788-DF9C-6045-9C9D-3212451E3800}" srcId="{9D1B87C8-E15E-9D44-8034-731C6931D188}" destId="{1DD2FB34-0F77-D846-9EB7-CD4247579F9D}" srcOrd="2" destOrd="0" parTransId="{F6C9C1FF-5609-8D48-B487-4DDD1EBA232C}" sibTransId="{3C75E427-10A1-444C-A9D5-F88C49CD6C08}"/>
    <dgm:cxn modelId="{DC247992-5845-A644-B1B6-AEA5AE8CDB83}" type="presOf" srcId="{75190091-BFCF-4A4F-9502-FC5E6759CB2B}" destId="{2372988A-0586-9242-A299-C3AAF221FF30}" srcOrd="0" destOrd="0" presId="urn:microsoft.com/office/officeart/2005/8/layout/vList4"/>
    <dgm:cxn modelId="{CCD56297-136B-F441-9420-C8459BD47463}" srcId="{9D1B87C8-E15E-9D44-8034-731C6931D188}" destId="{75190091-BFCF-4A4F-9502-FC5E6759CB2B}" srcOrd="0" destOrd="0" parTransId="{FEF9D743-EC3B-4A40-A093-E56B7440EEEB}" sibTransId="{8AB5979F-6873-5C4D-BA8B-B9C8A67CD49F}"/>
    <dgm:cxn modelId="{2DA0DBA6-D2C1-A548-8ACC-30CBE1484CFB}" srcId="{9D1B87C8-E15E-9D44-8034-731C6931D188}" destId="{D9497BF9-2772-C743-8293-A1C02B3AC72E}" srcOrd="1" destOrd="0" parTransId="{6719A8A5-F6D6-A744-8B8E-0593A7C73ED5}" sibTransId="{EC49077A-ABCB-F742-AFAB-30DFB3041549}"/>
    <dgm:cxn modelId="{82F41DC8-CC9F-F74F-B93D-14B9669E1CF6}" type="presOf" srcId="{D9497BF9-2772-C743-8293-A1C02B3AC72E}" destId="{0B88C9D6-5998-994F-BAED-951092A57C0E}" srcOrd="0" destOrd="0" presId="urn:microsoft.com/office/officeart/2005/8/layout/vList4"/>
    <dgm:cxn modelId="{C236EED9-26B1-864A-AFA1-5A7EEBDD27BC}" type="presOf" srcId="{D9497BF9-2772-C743-8293-A1C02B3AC72E}" destId="{DF0FC00B-AA3F-9548-B6F0-FF795F209EA7}" srcOrd="1" destOrd="0" presId="urn:microsoft.com/office/officeart/2005/8/layout/vList4"/>
    <dgm:cxn modelId="{6B2E0CDA-1B27-EC48-B887-6A6CAAD2279A}" type="presOf" srcId="{75190091-BFCF-4A4F-9502-FC5E6759CB2B}" destId="{824E2D22-4F3A-C748-A9A4-B925A40B3427}" srcOrd="1" destOrd="0" presId="urn:microsoft.com/office/officeart/2005/8/layout/vList4"/>
    <dgm:cxn modelId="{DB25B579-6711-F44E-B8FA-A140330D8E64}" type="presParOf" srcId="{B3D7035A-4AC1-B742-8939-6C240D9AD46D}" destId="{FD262A1E-07DC-EB4F-98A1-283F792CC051}" srcOrd="0" destOrd="0" presId="urn:microsoft.com/office/officeart/2005/8/layout/vList4"/>
    <dgm:cxn modelId="{627C4774-79F9-044C-8FE1-ECD54EAD9BB6}" type="presParOf" srcId="{FD262A1E-07DC-EB4F-98A1-283F792CC051}" destId="{2372988A-0586-9242-A299-C3AAF221FF30}" srcOrd="0" destOrd="0" presId="urn:microsoft.com/office/officeart/2005/8/layout/vList4"/>
    <dgm:cxn modelId="{E3717A48-F40C-E64A-95FC-9F59FC59B3DA}" type="presParOf" srcId="{FD262A1E-07DC-EB4F-98A1-283F792CC051}" destId="{DE6B71F3-35F6-B242-A452-6B0E7FFC1EDF}" srcOrd="1" destOrd="0" presId="urn:microsoft.com/office/officeart/2005/8/layout/vList4"/>
    <dgm:cxn modelId="{9E77E023-54E4-B640-AAA8-FE92356F477A}" type="presParOf" srcId="{FD262A1E-07DC-EB4F-98A1-283F792CC051}" destId="{824E2D22-4F3A-C748-A9A4-B925A40B3427}" srcOrd="2" destOrd="0" presId="urn:microsoft.com/office/officeart/2005/8/layout/vList4"/>
    <dgm:cxn modelId="{80189557-24C8-BC48-BB8D-B783B60E328E}" type="presParOf" srcId="{B3D7035A-4AC1-B742-8939-6C240D9AD46D}" destId="{496561AD-1FD4-514E-BF8A-A62EFDFE241D}" srcOrd="1" destOrd="0" presId="urn:microsoft.com/office/officeart/2005/8/layout/vList4"/>
    <dgm:cxn modelId="{92C4036E-3545-9846-B376-18A322EDC4A3}" type="presParOf" srcId="{B3D7035A-4AC1-B742-8939-6C240D9AD46D}" destId="{3C3D9D2F-3332-364A-ADC2-7DAFF942F9F5}" srcOrd="2" destOrd="0" presId="urn:microsoft.com/office/officeart/2005/8/layout/vList4"/>
    <dgm:cxn modelId="{41FA5A55-76A2-184F-B132-BCC5E173C44E}" type="presParOf" srcId="{3C3D9D2F-3332-364A-ADC2-7DAFF942F9F5}" destId="{0B88C9D6-5998-994F-BAED-951092A57C0E}" srcOrd="0" destOrd="0" presId="urn:microsoft.com/office/officeart/2005/8/layout/vList4"/>
    <dgm:cxn modelId="{16563DB8-D69C-1945-9A98-FA8C9EEEA96C}" type="presParOf" srcId="{3C3D9D2F-3332-364A-ADC2-7DAFF942F9F5}" destId="{B248C6AF-7E41-C749-BB84-B640BE69FFF8}" srcOrd="1" destOrd="0" presId="urn:microsoft.com/office/officeart/2005/8/layout/vList4"/>
    <dgm:cxn modelId="{0CBA2797-8DFD-9F45-BC2F-103FC2229D60}" type="presParOf" srcId="{3C3D9D2F-3332-364A-ADC2-7DAFF942F9F5}" destId="{DF0FC00B-AA3F-9548-B6F0-FF795F209EA7}" srcOrd="2" destOrd="0" presId="urn:microsoft.com/office/officeart/2005/8/layout/vList4"/>
    <dgm:cxn modelId="{7AAE99C1-A1A6-0D4F-8410-839945A5DB6E}" type="presParOf" srcId="{B3D7035A-4AC1-B742-8939-6C240D9AD46D}" destId="{677B8998-4888-4F46-9020-F118FC37A90E}" srcOrd="3" destOrd="0" presId="urn:microsoft.com/office/officeart/2005/8/layout/vList4"/>
    <dgm:cxn modelId="{347611AD-4347-C84F-A77D-63ED912FD59D}" type="presParOf" srcId="{B3D7035A-4AC1-B742-8939-6C240D9AD46D}" destId="{2873FD01-DB7C-524C-B7DC-A3713D7F858A}" srcOrd="4" destOrd="0" presId="urn:microsoft.com/office/officeart/2005/8/layout/vList4"/>
    <dgm:cxn modelId="{58633010-1C03-E342-ADA1-AD7653071146}" type="presParOf" srcId="{2873FD01-DB7C-524C-B7DC-A3713D7F858A}" destId="{86C60543-3FAC-AC4A-9967-2E5FBCFCED9C}" srcOrd="0" destOrd="0" presId="urn:microsoft.com/office/officeart/2005/8/layout/vList4"/>
    <dgm:cxn modelId="{648442CB-B03E-B34E-B0F2-D26BC87101AE}" type="presParOf" srcId="{2873FD01-DB7C-524C-B7DC-A3713D7F858A}" destId="{B97A9B5A-1A0F-D745-B506-A759E6BE6D0E}" srcOrd="1" destOrd="0" presId="urn:microsoft.com/office/officeart/2005/8/layout/vList4"/>
    <dgm:cxn modelId="{06103CC0-A976-1D4B-B259-CA04B1947C7F}" type="presParOf" srcId="{2873FD01-DB7C-524C-B7DC-A3713D7F858A}" destId="{51B0BC23-BD96-DA43-ABB8-9EE062619F6C}" srcOrd="2" destOrd="0" presId="urn:microsoft.com/office/officeart/2005/8/layout/vList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06E10-2E9B-7F4C-BFFA-C682902D440D}">
      <dsp:nvSpPr>
        <dsp:cNvPr id="0" name=""/>
        <dsp:cNvSpPr/>
      </dsp:nvSpPr>
      <dsp:spPr>
        <a:xfrm>
          <a:off x="2361" y="596845"/>
          <a:ext cx="3746793" cy="2581540"/>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1EDF3-6317-9347-82A4-80A98E77778E}">
      <dsp:nvSpPr>
        <dsp:cNvPr id="0" name=""/>
        <dsp:cNvSpPr/>
      </dsp:nvSpPr>
      <dsp:spPr>
        <a:xfrm>
          <a:off x="236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3900" kern="1200"/>
            <a:t>Learning environments</a:t>
          </a:r>
          <a:endParaRPr lang="en-US" sz="3900" kern="1200" dirty="0"/>
        </a:p>
      </dsp:txBody>
      <dsp:txXfrm>
        <a:off x="2361" y="3178385"/>
        <a:ext cx="3746793" cy="1390060"/>
      </dsp:txXfrm>
    </dsp:sp>
    <dsp:sp modelId="{EA4D9D01-C228-3C4F-A650-87EC50561012}">
      <dsp:nvSpPr>
        <dsp:cNvPr id="0" name=""/>
        <dsp:cNvSpPr/>
      </dsp:nvSpPr>
      <dsp:spPr>
        <a:xfrm>
          <a:off x="4123991" y="596845"/>
          <a:ext cx="3746793" cy="2581540"/>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1BFED-1E37-4B48-AB92-9D0E4770EB5F}">
      <dsp:nvSpPr>
        <dsp:cNvPr id="0" name=""/>
        <dsp:cNvSpPr/>
      </dsp:nvSpPr>
      <dsp:spPr>
        <a:xfrm>
          <a:off x="412399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3900" kern="1200" dirty="0"/>
            <a:t>Learning experiences</a:t>
          </a:r>
        </a:p>
      </dsp:txBody>
      <dsp:txXfrm>
        <a:off x="4123991" y="3178385"/>
        <a:ext cx="3746793" cy="1390060"/>
      </dsp:txXfrm>
    </dsp:sp>
    <dsp:sp modelId="{9E02E896-4A54-AB4F-AA5D-9E50955F569C}">
      <dsp:nvSpPr>
        <dsp:cNvPr id="0" name=""/>
        <dsp:cNvSpPr/>
      </dsp:nvSpPr>
      <dsp:spPr>
        <a:xfrm>
          <a:off x="8245621" y="596845"/>
          <a:ext cx="3746793" cy="2581540"/>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E5EC6-A283-FF41-998E-BDED2C5FCEDB}">
      <dsp:nvSpPr>
        <dsp:cNvPr id="0" name=""/>
        <dsp:cNvSpPr/>
      </dsp:nvSpPr>
      <dsp:spPr>
        <a:xfrm>
          <a:off x="824562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3900" kern="1200" dirty="0"/>
            <a:t>Interactions</a:t>
          </a:r>
        </a:p>
      </dsp:txBody>
      <dsp:txXfrm>
        <a:off x="8245621" y="3178385"/>
        <a:ext cx="3746793" cy="1390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988A-0586-9242-A299-C3AAF221FF30}">
      <dsp:nvSpPr>
        <dsp:cNvPr id="0" name=""/>
        <dsp:cNvSpPr/>
      </dsp:nvSpPr>
      <dsp:spPr>
        <a:xfrm>
          <a:off x="0" y="0"/>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What do I know about children’s interests?</a:t>
          </a:r>
        </a:p>
      </dsp:txBody>
      <dsp:txXfrm>
        <a:off x="2239099" y="0"/>
        <a:ext cx="8276500" cy="1359793"/>
      </dsp:txXfrm>
    </dsp:sp>
    <dsp:sp modelId="{DE6B71F3-35F6-B242-A452-6B0E7FFC1EDF}">
      <dsp:nvSpPr>
        <dsp:cNvPr id="0" name=""/>
        <dsp:cNvSpPr/>
      </dsp:nvSpPr>
      <dsp:spPr>
        <a:xfrm>
          <a:off x="0" y="176892"/>
          <a:ext cx="2103120" cy="108783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8C9D6-5998-994F-BAED-951092A57C0E}">
      <dsp:nvSpPr>
        <dsp:cNvPr id="0" name=""/>
        <dsp:cNvSpPr/>
      </dsp:nvSpPr>
      <dsp:spPr>
        <a:xfrm>
          <a:off x="0" y="1495772"/>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What does my program’s curriculum offer?</a:t>
          </a:r>
        </a:p>
      </dsp:txBody>
      <dsp:txXfrm>
        <a:off x="2239099" y="1495772"/>
        <a:ext cx="8276500" cy="1359793"/>
      </dsp:txXfrm>
    </dsp:sp>
    <dsp:sp modelId="{B248C6AF-7E41-C749-BB84-B640BE69FFF8}">
      <dsp:nvSpPr>
        <dsp:cNvPr id="0" name=""/>
        <dsp:cNvSpPr/>
      </dsp:nvSpPr>
      <dsp:spPr>
        <a:xfrm>
          <a:off x="135979" y="1631751"/>
          <a:ext cx="2103120" cy="1087834"/>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60543-3FAC-AC4A-9967-2E5FBCFCED9C}">
      <dsp:nvSpPr>
        <dsp:cNvPr id="0" name=""/>
        <dsp:cNvSpPr/>
      </dsp:nvSpPr>
      <dsp:spPr>
        <a:xfrm>
          <a:off x="0" y="2991544"/>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How do I implement the curriculum responsively?</a:t>
          </a:r>
        </a:p>
      </dsp:txBody>
      <dsp:txXfrm>
        <a:off x="2239099" y="2991544"/>
        <a:ext cx="8276500" cy="1359793"/>
      </dsp:txXfrm>
    </dsp:sp>
    <dsp:sp modelId="{B97A9B5A-1A0F-D745-B506-A759E6BE6D0E}">
      <dsp:nvSpPr>
        <dsp:cNvPr id="0" name=""/>
        <dsp:cNvSpPr/>
      </dsp:nvSpPr>
      <dsp:spPr>
        <a:xfrm>
          <a:off x="135979" y="3127524"/>
          <a:ext cx="2103120" cy="108783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458E7-3ED8-424D-AD88-25A0D5B7B85B}"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6CDF-794E-4427-A88F-D37E84A406B0}" type="slidenum">
              <a:rPr lang="en-US" smtClean="0"/>
              <a:t>‹#›</a:t>
            </a:fld>
            <a:endParaRPr lang="en-US"/>
          </a:p>
        </p:txBody>
      </p:sp>
    </p:spTree>
    <p:extLst>
      <p:ext uri="{BB962C8B-B14F-4D97-AF65-F5344CB8AC3E}">
        <p14:creationId xmlns:p14="http://schemas.microsoft.com/office/powerpoint/2010/main" val="22989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2</a:t>
            </a:fld>
            <a:endParaRPr lang="en-US"/>
          </a:p>
        </p:txBody>
      </p:sp>
    </p:spTree>
    <p:extLst>
      <p:ext uri="{BB962C8B-B14F-4D97-AF65-F5344CB8AC3E}">
        <p14:creationId xmlns:p14="http://schemas.microsoft.com/office/powerpoint/2010/main" val="266838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12</a:t>
            </a:fld>
            <a:endParaRPr lang="en-US"/>
          </a:p>
        </p:txBody>
      </p:sp>
    </p:spTree>
    <p:extLst>
      <p:ext uri="{BB962C8B-B14F-4D97-AF65-F5344CB8AC3E}">
        <p14:creationId xmlns:p14="http://schemas.microsoft.com/office/powerpoint/2010/main" val="15915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13</a:t>
            </a:fld>
            <a:endParaRPr lang="en-US"/>
          </a:p>
        </p:txBody>
      </p:sp>
    </p:spTree>
    <p:extLst>
      <p:ext uri="{BB962C8B-B14F-4D97-AF65-F5344CB8AC3E}">
        <p14:creationId xmlns:p14="http://schemas.microsoft.com/office/powerpoint/2010/main" val="365351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14</a:t>
            </a:fld>
            <a:endParaRPr lang="en-US"/>
          </a:p>
        </p:txBody>
      </p:sp>
    </p:spTree>
    <p:extLst>
      <p:ext uri="{BB962C8B-B14F-4D97-AF65-F5344CB8AC3E}">
        <p14:creationId xmlns:p14="http://schemas.microsoft.com/office/powerpoint/2010/main" val="9231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FF6CDF-794E-4427-A88F-D37E84A406B0}" type="slidenum">
              <a:rPr lang="en-US" smtClean="0"/>
              <a:t>15</a:t>
            </a:fld>
            <a:endParaRPr lang="en-US"/>
          </a:p>
        </p:txBody>
      </p:sp>
    </p:spTree>
    <p:extLst>
      <p:ext uri="{BB962C8B-B14F-4D97-AF65-F5344CB8AC3E}">
        <p14:creationId xmlns:p14="http://schemas.microsoft.com/office/powerpoint/2010/main" val="56215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16</a:t>
            </a:fld>
            <a:endParaRPr lang="en-US"/>
          </a:p>
        </p:txBody>
      </p:sp>
    </p:spTree>
    <p:extLst>
      <p:ext uri="{BB962C8B-B14F-4D97-AF65-F5344CB8AC3E}">
        <p14:creationId xmlns:p14="http://schemas.microsoft.com/office/powerpoint/2010/main" val="79177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FF6CDF-794E-4427-A88F-D37E84A406B0}" type="slidenum">
              <a:rPr lang="en-US" smtClean="0"/>
              <a:t>17</a:t>
            </a:fld>
            <a:endParaRPr lang="en-US"/>
          </a:p>
        </p:txBody>
      </p:sp>
    </p:spTree>
    <p:extLst>
      <p:ext uri="{BB962C8B-B14F-4D97-AF65-F5344CB8AC3E}">
        <p14:creationId xmlns:p14="http://schemas.microsoft.com/office/powerpoint/2010/main" val="214934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FF6CDF-794E-4427-A88F-D37E84A406B0}" type="slidenum">
              <a:rPr lang="en-US" smtClean="0"/>
              <a:t>3</a:t>
            </a:fld>
            <a:endParaRPr lang="en-US"/>
          </a:p>
        </p:txBody>
      </p:sp>
    </p:spTree>
    <p:extLst>
      <p:ext uri="{BB962C8B-B14F-4D97-AF65-F5344CB8AC3E}">
        <p14:creationId xmlns:p14="http://schemas.microsoft.com/office/powerpoint/2010/main" val="415717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4</a:t>
            </a:fld>
            <a:endParaRPr lang="en-US"/>
          </a:p>
        </p:txBody>
      </p:sp>
    </p:spTree>
    <p:extLst>
      <p:ext uri="{BB962C8B-B14F-4D97-AF65-F5344CB8AC3E}">
        <p14:creationId xmlns:p14="http://schemas.microsoft.com/office/powerpoint/2010/main" val="41571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3AFF6CDF-794E-4427-A88F-D37E84A406B0}" type="slidenum">
              <a:rPr lang="en-US" smtClean="0"/>
              <a:t>5</a:t>
            </a:fld>
            <a:endParaRPr lang="en-US"/>
          </a:p>
        </p:txBody>
      </p:sp>
    </p:spTree>
    <p:extLst>
      <p:ext uri="{BB962C8B-B14F-4D97-AF65-F5344CB8AC3E}">
        <p14:creationId xmlns:p14="http://schemas.microsoft.com/office/powerpoint/2010/main" val="4173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2"/>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6</a:t>
            </a:fld>
            <a:endParaRPr lang="en-US"/>
          </a:p>
        </p:txBody>
      </p:sp>
    </p:spTree>
    <p:extLst>
      <p:ext uri="{BB962C8B-B14F-4D97-AF65-F5344CB8AC3E}">
        <p14:creationId xmlns:p14="http://schemas.microsoft.com/office/powerpoint/2010/main" val="27365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8</a:t>
            </a:fld>
            <a:endParaRPr lang="en-US"/>
          </a:p>
        </p:txBody>
      </p:sp>
    </p:spTree>
    <p:extLst>
      <p:ext uri="{BB962C8B-B14F-4D97-AF65-F5344CB8AC3E}">
        <p14:creationId xmlns:p14="http://schemas.microsoft.com/office/powerpoint/2010/main" val="280909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9</a:t>
            </a:fld>
            <a:endParaRPr lang="en-US"/>
          </a:p>
        </p:txBody>
      </p:sp>
    </p:spTree>
    <p:extLst>
      <p:ext uri="{BB962C8B-B14F-4D97-AF65-F5344CB8AC3E}">
        <p14:creationId xmlns:p14="http://schemas.microsoft.com/office/powerpoint/2010/main" val="26633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10</a:t>
            </a:fld>
            <a:endParaRPr lang="en-US"/>
          </a:p>
        </p:txBody>
      </p:sp>
    </p:spTree>
    <p:extLst>
      <p:ext uri="{BB962C8B-B14F-4D97-AF65-F5344CB8AC3E}">
        <p14:creationId xmlns:p14="http://schemas.microsoft.com/office/powerpoint/2010/main" val="331891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11</a:t>
            </a:fld>
            <a:endParaRPr lang="en-US"/>
          </a:p>
        </p:txBody>
      </p:sp>
    </p:spTree>
    <p:extLst>
      <p:ext uri="{BB962C8B-B14F-4D97-AF65-F5344CB8AC3E}">
        <p14:creationId xmlns:p14="http://schemas.microsoft.com/office/powerpoint/2010/main" val="3238884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262" y="0"/>
            <a:ext cx="1266738" cy="993893"/>
          </a:xfrm>
          <a:prstGeom prst="rect">
            <a:avLst/>
          </a:prstGeom>
          <a:solidFill>
            <a:schemeClr val="bg1"/>
          </a:solidFill>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323475"/>
            <a:ext cx="4644852" cy="575962"/>
          </a:xfrm>
          <a:prstGeom prst="rect">
            <a:avLst/>
          </a:prstGeom>
          <a:solidFill>
            <a:srgbClr val="BFD9F1">
              <a:alpha val="61000"/>
            </a:srgbClr>
          </a:solidFill>
        </p:spPr>
      </p:pic>
    </p:spTree>
    <p:extLst>
      <p:ext uri="{BB962C8B-B14F-4D97-AF65-F5344CB8AC3E}">
        <p14:creationId xmlns:p14="http://schemas.microsoft.com/office/powerpoint/2010/main" val="22106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One Half Photo Left">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hasCustomPrompt="1"/>
          </p:nvPr>
        </p:nvSpPr>
        <p:spPr>
          <a:xfrm>
            <a:off x="6148552" y="1152932"/>
            <a:ext cx="5817477" cy="5211522"/>
          </a:xfrm>
          <a:prstGeom prst="rect">
            <a:avLst/>
          </a:prstGeom>
        </p:spPr>
        <p:txBody>
          <a:bodyPr/>
          <a:lstStyle>
            <a:lvl1pPr marL="0" indent="0">
              <a:buSzPct val="100000"/>
              <a:buFont typeface="Arial" panose="020B0604020202020204" pitchFamily="34" charset="0"/>
              <a:buNone/>
              <a:defRPr sz="2400" b="0" i="0" baseline="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a:t>Here is a block of text, accompanied by a nice picture on the left.</a:t>
            </a:r>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5"/>
          </p:nvPr>
        </p:nvSpPr>
        <p:spPr>
          <a:xfrm>
            <a:off x="239952" y="1152525"/>
            <a:ext cx="5577524" cy="5211763"/>
          </a:xfrm>
          <a:prstGeom prst="rect">
            <a:avLst/>
          </a:prstGeom>
        </p:spPr>
        <p:txBody>
          <a:bodyPr/>
          <a:lstStyle>
            <a:lvl1pPr marL="0" indent="0">
              <a:buNone/>
              <a:defRPr>
                <a:effectLst/>
                <a:latin typeface="+mj-lt"/>
              </a:defRPr>
            </a:lvl1pPr>
          </a:lstStyle>
          <a:p>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2724906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5979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80914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4329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7444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61139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41559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66005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396799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07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aimgraphics.deviantart.com/art/PNG-Open-Book-with-Ribbons-374217532" TargetMode="External"/><Relationship Id="rId7" Type="http://schemas.openxmlformats.org/officeDocument/2006/relationships/hyperlink" Target="http://universdemaclasse.blogspot.com/2013/05/deux-mois-et-demi.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3rdgradethoughts.com/2012/12/whole-brain-teaching-simple-lesson-plan.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reativecommons.org/licenses/by-nd/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eclkc.ohs.acf.hhs.gov/video/curriculum-responsive-childrens-interests-video-1"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clkc.ohs.acf.hhs.gov/video/curriculum-responsive-childrens-interests-video-2"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EC3EDFD0-1FF3-44FD-86D4-08BF2D1694E9}"/>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12922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352-6279-4DDA-8A2F-1ECE3F739194}"/>
              </a:ext>
            </a:extLst>
          </p:cNvPr>
          <p:cNvSpPr>
            <a:spLocks noGrp="1"/>
          </p:cNvSpPr>
          <p:nvPr>
            <p:ph type="title"/>
          </p:nvPr>
        </p:nvSpPr>
        <p:spPr>
          <a:xfrm>
            <a:off x="611090" y="182245"/>
            <a:ext cx="10969820" cy="1050131"/>
          </a:xfrm>
        </p:spPr>
        <p:txBody>
          <a:bodyPr>
            <a:normAutofit fontScale="90000"/>
          </a:bodyPr>
          <a:lstStyle/>
          <a:p>
            <a:r>
              <a:rPr lang="en-US" dirty="0"/>
              <a:t>Learning About Children’s Interests:  </a:t>
            </a:r>
            <a:br>
              <a:rPr lang="en-US" dirty="0"/>
            </a:br>
            <a:r>
              <a:rPr lang="en-US" b="1" dirty="0"/>
              <a:t>Personal Interests</a:t>
            </a:r>
          </a:p>
        </p:txBody>
      </p:sp>
      <p:pic>
        <p:nvPicPr>
          <p:cNvPr id="13" name="Content Placeholder 12" descr="A picture containing person, indoor, sitting, child&#10;&#10;Description automatically generated">
            <a:extLst>
              <a:ext uri="{FF2B5EF4-FFF2-40B4-BE49-F238E27FC236}">
                <a16:creationId xmlns:a16="http://schemas.microsoft.com/office/drawing/2014/main" id="{E34CC7C6-06B5-BA47-AC9A-6C796A6DE60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14337" y="1604856"/>
            <a:ext cx="2683265" cy="4027488"/>
          </a:xfrm>
          <a:prstGeom prst="flowChartAlternateProcess">
            <a:avLst/>
          </a:prstGeom>
        </p:spPr>
      </p:pic>
      <p:pic>
        <p:nvPicPr>
          <p:cNvPr id="14" name="Content Placeholder 13" descr="A picture containing person, child, sitting, outdoor&#10;&#10;Description automatically generated">
            <a:extLst>
              <a:ext uri="{FF2B5EF4-FFF2-40B4-BE49-F238E27FC236}">
                <a16:creationId xmlns:a16="http://schemas.microsoft.com/office/drawing/2014/main" id="{7FF6C026-8051-E74B-ABEC-DCCE2FD3AD60}"/>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229528" y="2102082"/>
            <a:ext cx="4201297" cy="2769436"/>
          </a:xfrm>
          <a:prstGeom prst="flowChartAlternateProcess">
            <a:avLst/>
          </a:prstGeom>
        </p:spPr>
      </p:pic>
      <p:pic>
        <p:nvPicPr>
          <p:cNvPr id="20" name="Picture 19" descr="A chair in a room&#10;&#10;Description automatically generated">
            <a:extLst>
              <a:ext uri="{FF2B5EF4-FFF2-40B4-BE49-F238E27FC236}">
                <a16:creationId xmlns:a16="http://schemas.microsoft.com/office/drawing/2014/main" id="{42795CD6-2EF5-BA47-88EC-02C6141533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1114" y="2298135"/>
            <a:ext cx="4574903" cy="2573383"/>
          </a:xfrm>
          <a:prstGeom prst="flowChartAlternateProcess">
            <a:avLst/>
          </a:prstGeom>
        </p:spPr>
      </p:pic>
    </p:spTree>
    <p:extLst>
      <p:ext uri="{BB962C8B-B14F-4D97-AF65-F5344CB8AC3E}">
        <p14:creationId xmlns:p14="http://schemas.microsoft.com/office/powerpoint/2010/main" val="279394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352-6279-4DDA-8A2F-1ECE3F739194}"/>
              </a:ext>
            </a:extLst>
          </p:cNvPr>
          <p:cNvSpPr>
            <a:spLocks noGrp="1"/>
          </p:cNvSpPr>
          <p:nvPr>
            <p:ph type="title"/>
          </p:nvPr>
        </p:nvSpPr>
        <p:spPr>
          <a:xfrm>
            <a:off x="838200" y="250825"/>
            <a:ext cx="10515600" cy="962459"/>
          </a:xfrm>
        </p:spPr>
        <p:txBody>
          <a:bodyPr>
            <a:normAutofit fontScale="90000"/>
          </a:bodyPr>
          <a:lstStyle/>
          <a:p>
            <a:r>
              <a:rPr lang="en-US" dirty="0"/>
              <a:t>Learning About Children’s Interests:</a:t>
            </a:r>
            <a:br>
              <a:rPr lang="en-US" dirty="0"/>
            </a:br>
            <a:r>
              <a:rPr lang="en-US" b="1" dirty="0"/>
              <a:t>Situational Interests</a:t>
            </a:r>
          </a:p>
        </p:txBody>
      </p:sp>
      <p:pic>
        <p:nvPicPr>
          <p:cNvPr id="29" name="Content Placeholder 28" descr="A woman and children engaging in activity with magnifying glass">
            <a:extLst>
              <a:ext uri="{FF2B5EF4-FFF2-40B4-BE49-F238E27FC236}">
                <a16:creationId xmlns:a16="http://schemas.microsoft.com/office/drawing/2014/main" id="{34115917-FDCC-9944-A8FE-C2B344E56DF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149600" y="1637078"/>
            <a:ext cx="5816600" cy="4737642"/>
          </a:xfrm>
          <a:prstGeom prst="flowChartAlternateProcess">
            <a:avLst/>
          </a:prstGeom>
        </p:spPr>
      </p:pic>
    </p:spTree>
    <p:extLst>
      <p:ext uri="{BB962C8B-B14F-4D97-AF65-F5344CB8AC3E}">
        <p14:creationId xmlns:p14="http://schemas.microsoft.com/office/powerpoint/2010/main" val="23528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0477-D98C-EB49-AB24-276D4116FD2F}"/>
              </a:ext>
            </a:extLst>
          </p:cNvPr>
          <p:cNvSpPr>
            <a:spLocks noGrp="1"/>
          </p:cNvSpPr>
          <p:nvPr>
            <p:ph type="title"/>
          </p:nvPr>
        </p:nvSpPr>
        <p:spPr/>
        <p:txBody>
          <a:bodyPr/>
          <a:lstStyle/>
          <a:p>
            <a:r>
              <a:rPr lang="en-US" dirty="0"/>
              <a:t>Curricula Offer Guidance On</a:t>
            </a:r>
          </a:p>
        </p:txBody>
      </p:sp>
      <p:graphicFrame>
        <p:nvGraphicFramePr>
          <p:cNvPr id="4" name="Content Placeholder 3">
            <a:extLst>
              <a:ext uri="{FF2B5EF4-FFF2-40B4-BE49-F238E27FC236}">
                <a16:creationId xmlns:a16="http://schemas.microsoft.com/office/drawing/2014/main" id="{AD1F5738-D515-5845-BAA1-8E3F893697FB}"/>
              </a:ext>
            </a:extLst>
          </p:cNvPr>
          <p:cNvGraphicFramePr>
            <a:graphicFrameLocks noGrp="1"/>
          </p:cNvGraphicFramePr>
          <p:nvPr>
            <p:ph idx="1"/>
            <p:extLst>
              <p:ext uri="{D42A27DB-BD31-4B8C-83A1-F6EECF244321}">
                <p14:modId xmlns:p14="http://schemas.microsoft.com/office/powerpoint/2010/main" val="1756021561"/>
              </p:ext>
            </p:extLst>
          </p:nvPr>
        </p:nvGraphicFramePr>
        <p:xfrm>
          <a:off x="98612" y="1430536"/>
          <a:ext cx="11994776" cy="516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84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CF-FF0B-D242-8FAF-737F9F16046F}"/>
              </a:ext>
            </a:extLst>
          </p:cNvPr>
          <p:cNvSpPr>
            <a:spLocks noGrp="1"/>
          </p:cNvSpPr>
          <p:nvPr>
            <p:ph type="title"/>
          </p:nvPr>
        </p:nvSpPr>
        <p:spPr/>
        <p:txBody>
          <a:bodyPr/>
          <a:lstStyle/>
          <a:p>
            <a:r>
              <a:rPr lang="en-US" dirty="0"/>
              <a:t>Learning Environments</a:t>
            </a:r>
          </a:p>
        </p:txBody>
      </p:sp>
      <p:sp>
        <p:nvSpPr>
          <p:cNvPr id="6" name="TextBox 5">
            <a:extLst>
              <a:ext uri="{FF2B5EF4-FFF2-40B4-BE49-F238E27FC236}">
                <a16:creationId xmlns:a16="http://schemas.microsoft.com/office/drawing/2014/main" id="{C93C08DC-0879-1B4C-8741-86E3BA97A4E6}"/>
              </a:ext>
            </a:extLst>
          </p:cNvPr>
          <p:cNvSpPr txBox="1"/>
          <p:nvPr/>
        </p:nvSpPr>
        <p:spPr>
          <a:xfrm>
            <a:off x="652984" y="7223125"/>
            <a:ext cx="8728364" cy="230832"/>
          </a:xfrm>
          <a:prstGeom prst="rect">
            <a:avLst/>
          </a:prstGeom>
          <a:noFill/>
        </p:spPr>
        <p:txBody>
          <a:bodyPr wrap="square" rtlCol="0">
            <a:spAutoFit/>
          </a:bodyPr>
          <a:lstStyle/>
          <a:p>
            <a:r>
              <a:rPr lang="en-US" sz="900">
                <a:hlinkClick r:id="rId3" tooltip="http://saimgraphics.deviantart.com/art/PNG-Open-Book-with-Ribbons-374217532"/>
              </a:rPr>
              <a:t>This Photo</a:t>
            </a:r>
            <a:r>
              <a:rPr lang="en-US" sz="900"/>
              <a:t> by Unknown Author is licensed under </a:t>
            </a:r>
            <a:r>
              <a:rPr lang="en-US" sz="900">
                <a:hlinkClick r:id="rId4" tooltip="https://creativecommons.org/licenses/by/3.0/"/>
              </a:rPr>
              <a:t>CC BY</a:t>
            </a:r>
            <a:endParaRPr lang="en-US" sz="900"/>
          </a:p>
        </p:txBody>
      </p:sp>
      <p:grpSp>
        <p:nvGrpSpPr>
          <p:cNvPr id="3" name="Group 2">
            <a:extLst>
              <a:ext uri="{FF2B5EF4-FFF2-40B4-BE49-F238E27FC236}">
                <a16:creationId xmlns:a16="http://schemas.microsoft.com/office/drawing/2014/main" id="{1084CE6E-77CC-464A-B038-C62CA5D4F3DF}"/>
              </a:ext>
            </a:extLst>
          </p:cNvPr>
          <p:cNvGrpSpPr/>
          <p:nvPr/>
        </p:nvGrpSpPr>
        <p:grpSpPr>
          <a:xfrm>
            <a:off x="1731817" y="365125"/>
            <a:ext cx="9022150" cy="7088832"/>
            <a:chOff x="1731817" y="639445"/>
            <a:chExt cx="9022150" cy="7088832"/>
          </a:xfrm>
        </p:grpSpPr>
        <p:pic>
          <p:nvPicPr>
            <p:cNvPr id="4" name="Picture 3" descr="A picture containing indoor, wall&#10;&#10;Description automatically generated">
              <a:extLst>
                <a:ext uri="{FF2B5EF4-FFF2-40B4-BE49-F238E27FC236}">
                  <a16:creationId xmlns:a16="http://schemas.microsoft.com/office/drawing/2014/main" id="{0C70CCA8-D38C-6D4A-81AA-B86AB346AA95}"/>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731817" y="639445"/>
              <a:ext cx="9022150" cy="7088832"/>
            </a:xfrm>
            <a:prstGeom prst="rect">
              <a:avLst/>
            </a:prstGeom>
          </p:spPr>
        </p:pic>
        <p:sp>
          <p:nvSpPr>
            <p:cNvPr id="9" name="TextBox 8">
              <a:extLst>
                <a:ext uri="{FF2B5EF4-FFF2-40B4-BE49-F238E27FC236}">
                  <a16:creationId xmlns:a16="http://schemas.microsoft.com/office/drawing/2014/main" id="{2C9ABD17-AF41-6F4B-ADB9-A66956F4C893}"/>
                </a:ext>
              </a:extLst>
            </p:cNvPr>
            <p:cNvSpPr txBox="1"/>
            <p:nvPr/>
          </p:nvSpPr>
          <p:spPr>
            <a:xfrm>
              <a:off x="2966557" y="2272159"/>
              <a:ext cx="3276335" cy="2862322"/>
            </a:xfrm>
            <a:prstGeom prst="rect">
              <a:avLst/>
            </a:prstGeom>
            <a:noFill/>
          </p:spPr>
          <p:txBody>
            <a:bodyPr wrap="square" rtlCol="0">
              <a:spAutoFit/>
            </a:bodyPr>
            <a:lstStyle/>
            <a:p>
              <a:pPr algn="ctr"/>
              <a:r>
                <a:rPr lang="en-US" dirty="0"/>
                <a:t>Getting Started </a:t>
              </a:r>
            </a:p>
            <a:p>
              <a:endParaRPr lang="en-US" dirty="0"/>
            </a:p>
            <a:p>
              <a:pPr marL="342900" indent="-342900">
                <a:buAutoNum type="arabicPeriod"/>
              </a:pPr>
              <a:r>
                <a:rPr lang="en-US" dirty="0"/>
                <a:t>Daily Routines and Schedules</a:t>
              </a:r>
            </a:p>
            <a:p>
              <a:pPr marL="342900" indent="-342900">
                <a:buAutoNum type="arabicPeriod"/>
              </a:pPr>
              <a:r>
                <a:rPr lang="en-US" dirty="0"/>
                <a:t>Setting Up Learning Centers and Selecting Materials</a:t>
              </a:r>
            </a:p>
            <a:p>
              <a:pPr algn="ctr"/>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E62D75FE-2968-154B-9AEC-712C256BA627}"/>
                </a:ext>
              </a:extLst>
            </p:cNvPr>
            <p:cNvSpPr txBox="1"/>
            <p:nvPr/>
          </p:nvSpPr>
          <p:spPr>
            <a:xfrm>
              <a:off x="6424862" y="1767556"/>
              <a:ext cx="2956485" cy="4524315"/>
            </a:xfrm>
            <a:prstGeom prst="rect">
              <a:avLst/>
            </a:prstGeom>
            <a:noFill/>
          </p:spPr>
          <p:txBody>
            <a:bodyPr wrap="square" rtlCol="0">
              <a:spAutoFit/>
            </a:bodyPr>
            <a:lstStyle/>
            <a:p>
              <a:r>
                <a:rPr lang="en-US" dirty="0"/>
                <a:t>Setting Up Learning Centers</a:t>
              </a:r>
            </a:p>
            <a:p>
              <a:r>
                <a:rPr lang="en-US" dirty="0"/>
                <a:t>Dramatic Play</a:t>
              </a:r>
            </a:p>
            <a:p>
              <a:pPr marL="285750" indent="-285750">
                <a:buFont typeface="Arial" panose="020B0604020202020204" pitchFamily="34" charset="0"/>
                <a:buChar char="•"/>
              </a:pPr>
              <a:r>
                <a:rPr lang="en-US" dirty="0"/>
                <a:t>In the dramatic play area, follow children’s interests and reflect the community where children live</a:t>
              </a:r>
            </a:p>
            <a:p>
              <a:pPr marL="285750" indent="-285750">
                <a:buFont typeface="Arial" panose="020B0604020202020204" pitchFamily="34" charset="0"/>
                <a:buChar char="•"/>
              </a:pPr>
              <a:r>
                <a:rPr lang="en-US" dirty="0"/>
                <a:t>Set out a wide variety of  materials so children can discover and explore what’s most interesting to them</a:t>
              </a:r>
            </a:p>
            <a:p>
              <a:pPr marL="285750" indent="-285750">
                <a:buFont typeface="Arial" panose="020B0604020202020204" pitchFamily="34" charset="0"/>
                <a:buChar char="•"/>
              </a:pPr>
              <a:r>
                <a:rPr lang="en-US" dirty="0"/>
                <a:t>Extend or change dramatic play materials to best reflect children’s interests, strengths, and needs</a:t>
              </a:r>
            </a:p>
            <a:p>
              <a:pPr marL="285750" indent="-285750">
                <a:buFont typeface="Arial" panose="020B0604020202020204" pitchFamily="34" charset="0"/>
                <a:buChar char="•"/>
              </a:pPr>
              <a:endParaRPr lang="en-US" dirty="0"/>
            </a:p>
          </p:txBody>
        </p:sp>
        <p:pic>
          <p:nvPicPr>
            <p:cNvPr id="12" name="Picture 11" descr="A close up of a flower&#10;&#10;Description automatically generated">
              <a:extLst>
                <a:ext uri="{FF2B5EF4-FFF2-40B4-BE49-F238E27FC236}">
                  <a16:creationId xmlns:a16="http://schemas.microsoft.com/office/drawing/2014/main" id="{862274B9-8FCC-4C48-AB4A-BE26C5FAFB24}"/>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3555999" y="4195700"/>
              <a:ext cx="1883493" cy="1412620"/>
            </a:xfrm>
            <a:prstGeom prst="rect">
              <a:avLst/>
            </a:prstGeom>
          </p:spPr>
        </p:pic>
      </p:grpSp>
      <p:sp>
        <p:nvSpPr>
          <p:cNvPr id="13" name="TextBox 12">
            <a:extLst>
              <a:ext uri="{FF2B5EF4-FFF2-40B4-BE49-F238E27FC236}">
                <a16:creationId xmlns:a16="http://schemas.microsoft.com/office/drawing/2014/main" id="{940CF278-388E-0744-85AE-26FDA9FAEACB}"/>
              </a:ext>
            </a:extLst>
          </p:cNvPr>
          <p:cNvSpPr txBox="1"/>
          <p:nvPr/>
        </p:nvSpPr>
        <p:spPr>
          <a:xfrm>
            <a:off x="2966557" y="5522643"/>
            <a:ext cx="3276335" cy="230832"/>
          </a:xfrm>
          <a:prstGeom prst="rect">
            <a:avLst/>
          </a:prstGeom>
          <a:noFill/>
        </p:spPr>
        <p:txBody>
          <a:bodyPr wrap="square" rtlCol="0">
            <a:spAutoFit/>
          </a:bodyPr>
          <a:lstStyle/>
          <a:p>
            <a:r>
              <a:rPr lang="en-US" sz="900" dirty="0">
                <a:hlinkClick r:id="rId7" tooltip="http://universdemaclasse.blogspot.com/2013/05/deux-mois-et-demi.html"/>
              </a:rPr>
              <a:t>This Photo</a:t>
            </a:r>
            <a:r>
              <a:rPr lang="en-US" sz="900" dirty="0"/>
              <a:t> by Unknown Author is licensed under </a:t>
            </a:r>
            <a:r>
              <a:rPr lang="en-US" sz="900" dirty="0">
                <a:hlinkClick r:id="rId8" tooltip="https://creativecommons.org/licenses/by-nc-sa/3.0/"/>
              </a:rPr>
              <a:t>CC BY-SA-NC</a:t>
            </a:r>
            <a:endParaRPr lang="en-US" sz="900" dirty="0"/>
          </a:p>
        </p:txBody>
      </p:sp>
    </p:spTree>
    <p:extLst>
      <p:ext uri="{BB962C8B-B14F-4D97-AF65-F5344CB8AC3E}">
        <p14:creationId xmlns:p14="http://schemas.microsoft.com/office/powerpoint/2010/main" val="103322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CF-FF0B-D242-8FAF-737F9F16046F}"/>
              </a:ext>
            </a:extLst>
          </p:cNvPr>
          <p:cNvSpPr>
            <a:spLocks noGrp="1"/>
          </p:cNvSpPr>
          <p:nvPr>
            <p:ph type="title"/>
          </p:nvPr>
        </p:nvSpPr>
        <p:spPr>
          <a:xfrm>
            <a:off x="838200" y="425744"/>
            <a:ext cx="10515600" cy="962459"/>
          </a:xfrm>
        </p:spPr>
        <p:txBody>
          <a:bodyPr/>
          <a:lstStyle/>
          <a:p>
            <a:r>
              <a:rPr lang="en-US" dirty="0"/>
              <a:t>Learning Experiences</a:t>
            </a:r>
          </a:p>
        </p:txBody>
      </p:sp>
      <p:sp>
        <p:nvSpPr>
          <p:cNvPr id="12" name="TextBox 11">
            <a:extLst>
              <a:ext uri="{FF2B5EF4-FFF2-40B4-BE49-F238E27FC236}">
                <a16:creationId xmlns:a16="http://schemas.microsoft.com/office/drawing/2014/main" id="{BF206536-8477-D347-B446-32BE219F5C26}"/>
              </a:ext>
            </a:extLst>
          </p:cNvPr>
          <p:cNvSpPr txBox="1"/>
          <p:nvPr/>
        </p:nvSpPr>
        <p:spPr>
          <a:xfrm>
            <a:off x="2695074" y="4507531"/>
            <a:ext cx="4359776" cy="230832"/>
          </a:xfrm>
          <a:prstGeom prst="rect">
            <a:avLst/>
          </a:prstGeom>
          <a:noFill/>
        </p:spPr>
        <p:txBody>
          <a:bodyPr wrap="square" rtlCol="0">
            <a:spAutoFit/>
          </a:bodyPr>
          <a:lstStyle/>
          <a:p>
            <a:r>
              <a:rPr lang="en-US" sz="900">
                <a:hlinkClick r:id="rId3" tooltip="http://www.3rdgradethoughts.com/2012/12/whole-brain-teaching-simple-lesson-plan.html"/>
              </a:rPr>
              <a:t>This Photo</a:t>
            </a:r>
            <a:r>
              <a:rPr lang="en-US" sz="900"/>
              <a:t> by Unknown Author is licensed under </a:t>
            </a:r>
            <a:r>
              <a:rPr lang="en-US" sz="900">
                <a:hlinkClick r:id="rId4" tooltip="https://creativecommons.org/licenses/by-nd/3.0/"/>
              </a:rPr>
              <a:t>CC BY-ND</a:t>
            </a:r>
            <a:endParaRPr lang="en-US" sz="900"/>
          </a:p>
        </p:txBody>
      </p:sp>
      <p:grpSp>
        <p:nvGrpSpPr>
          <p:cNvPr id="4" name="Group 3">
            <a:extLst>
              <a:ext uri="{FF2B5EF4-FFF2-40B4-BE49-F238E27FC236}">
                <a16:creationId xmlns:a16="http://schemas.microsoft.com/office/drawing/2014/main" id="{02D551D3-69C2-434E-95C4-9D23E895D62D}"/>
              </a:ext>
            </a:extLst>
          </p:cNvPr>
          <p:cNvGrpSpPr/>
          <p:nvPr/>
        </p:nvGrpSpPr>
        <p:grpSpPr>
          <a:xfrm>
            <a:off x="838200" y="365125"/>
            <a:ext cx="10515600" cy="7871088"/>
            <a:chOff x="838200" y="365125"/>
            <a:chExt cx="10515600" cy="7871088"/>
          </a:xfrm>
        </p:grpSpPr>
        <p:sp>
          <p:nvSpPr>
            <p:cNvPr id="15" name="Rounded Rectangle 14">
              <a:extLst>
                <a:ext uri="{FF2B5EF4-FFF2-40B4-BE49-F238E27FC236}">
                  <a16:creationId xmlns:a16="http://schemas.microsoft.com/office/drawing/2014/main" id="{5B8DF0BF-A749-A841-9028-8247E2821E67}"/>
                </a:ext>
              </a:extLst>
            </p:cNvPr>
            <p:cNvSpPr/>
            <p:nvPr/>
          </p:nvSpPr>
          <p:spPr>
            <a:xfrm>
              <a:off x="838200" y="1327584"/>
              <a:ext cx="10515600" cy="489879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85C1ABC-D877-7044-9652-D9030AEF3C8A}"/>
                </a:ext>
              </a:extLst>
            </p:cNvPr>
            <p:cNvSpPr txBox="1"/>
            <p:nvPr/>
          </p:nvSpPr>
          <p:spPr>
            <a:xfrm>
              <a:off x="1824790" y="1311240"/>
              <a:ext cx="9355044" cy="6924973"/>
            </a:xfrm>
            <a:prstGeom prst="rect">
              <a:avLst/>
            </a:prstGeom>
            <a:noFill/>
          </p:spPr>
          <p:txBody>
            <a:bodyPr wrap="square" rtlCol="0">
              <a:spAutoFit/>
            </a:bodyPr>
            <a:lstStyle/>
            <a:p>
              <a:r>
                <a:rPr lang="en-US" b="1" dirty="0"/>
                <a:t>	</a:t>
              </a:r>
              <a:endParaRPr lang="en-US" sz="800" b="1" dirty="0"/>
            </a:p>
            <a:p>
              <a:r>
                <a:rPr lang="en-US" sz="2000" b="1" dirty="0"/>
                <a:t>Building a Tree House</a:t>
              </a:r>
            </a:p>
            <a:p>
              <a:endParaRPr lang="en-US" sz="800" b="1" dirty="0"/>
            </a:p>
            <a:p>
              <a:r>
                <a:rPr lang="en-US" sz="1600" b="1" dirty="0"/>
                <a:t>Skills and Concepts: counting with one-to-one correspondence, measurement, cause and effect, persistence and sustained attention</a:t>
              </a:r>
              <a:endParaRPr lang="en-US" sz="1600" dirty="0"/>
            </a:p>
            <a:p>
              <a:endParaRPr lang="en-US" sz="800" dirty="0"/>
            </a:p>
            <a:p>
              <a:r>
                <a:rPr lang="en-US" sz="1600" b="1" dirty="0"/>
                <a:t>Materials: </a:t>
              </a:r>
              <a:r>
                <a:rPr lang="en-US" sz="1600" dirty="0"/>
                <a:t>Wooden unit blocks, rulers, ”Build a Tree House” poster</a:t>
              </a:r>
            </a:p>
            <a:p>
              <a:endParaRPr lang="en-US" sz="800" dirty="0"/>
            </a:p>
            <a:p>
              <a:pPr marL="342900" indent="-342900">
                <a:buFont typeface="Arial" panose="020B0604020202020204" pitchFamily="34" charset="0"/>
                <a:buChar char="•"/>
              </a:pPr>
              <a:r>
                <a:rPr lang="en-US" sz="2000" dirty="0"/>
                <a:t>Post and review the directions on the “Build a Tree House” poster.  Place several wooden unit blocks in the center of the table.  Ask the children ”Do you remember when we read </a:t>
              </a:r>
              <a:r>
                <a:rPr lang="en-US" sz="2000" i="1" dirty="0"/>
                <a:t>Squirrel Builds a Tree House</a:t>
              </a:r>
              <a:r>
                <a:rPr lang="en-US" sz="2000" dirty="0"/>
                <a:t>?”  </a:t>
              </a:r>
            </a:p>
            <a:p>
              <a:pPr marL="342900" indent="-342900">
                <a:buFont typeface="Arial" panose="020B0604020202020204" pitchFamily="34" charset="0"/>
                <a:buChar char="•"/>
              </a:pPr>
              <a:r>
                <a:rPr lang="en-US" sz="2000" dirty="0"/>
                <a:t>Have children share what they remember about the book and the steps for building the tree house.  Tell the children that today they will work in pairs to build a tree house using unit blocks.  Show the poster and review the steps with them.  </a:t>
              </a:r>
            </a:p>
            <a:p>
              <a:pPr marL="342900" indent="-342900">
                <a:buFont typeface="Arial" panose="020B0604020202020204" pitchFamily="34" charset="0"/>
                <a:buChar char="•"/>
              </a:pPr>
              <a:r>
                <a:rPr lang="en-US" sz="2000" dirty="0"/>
                <a:t>As they build together, narrate their actions, encourage them to count aloud, and ask open-ended questions about their process (e.g., What do you think will happen if you…?”).  Encourage children to measure their tree houses to check if they are the same or different than the tree house on the poster.</a:t>
              </a:r>
            </a:p>
            <a:p>
              <a:endParaRPr lang="en-US" sz="800" dirty="0"/>
            </a:p>
            <a:p>
              <a:pPr marL="342900" indent="-342900">
                <a:buFont typeface="+mj-lt"/>
                <a:buAutoNum type="arabicPeriod"/>
              </a:pPr>
              <a:endParaRPr lang="en-US" dirty="0"/>
            </a:p>
            <a:p>
              <a:endParaRPr lang="en-US" dirty="0"/>
            </a:p>
            <a:p>
              <a:pPr marL="342900" indent="-342900">
                <a:buFont typeface="+mj-lt"/>
                <a:buAutoNum type="arabicPeriod"/>
              </a:pPr>
              <a:endParaRPr lang="en-US" dirty="0"/>
            </a:p>
            <a:p>
              <a:endParaRPr lang="en-US" b="1" dirty="0"/>
            </a:p>
            <a:p>
              <a:endParaRPr lang="en-US" b="1" dirty="0"/>
            </a:p>
            <a:p>
              <a:endParaRPr lang="en-US" dirty="0"/>
            </a:p>
            <a:p>
              <a:endParaRPr lang="en-US" dirty="0"/>
            </a:p>
          </p:txBody>
        </p:sp>
        <p:sp>
          <p:nvSpPr>
            <p:cNvPr id="16" name="TextBox 15">
              <a:extLst>
                <a:ext uri="{FF2B5EF4-FFF2-40B4-BE49-F238E27FC236}">
                  <a16:creationId xmlns:a16="http://schemas.microsoft.com/office/drawing/2014/main" id="{BC42CF00-F914-BA4C-A99E-0CD8B34B2C01}"/>
                </a:ext>
              </a:extLst>
            </p:cNvPr>
            <p:cNvSpPr txBox="1"/>
            <p:nvPr/>
          </p:nvSpPr>
          <p:spPr>
            <a:xfrm rot="16200000">
              <a:off x="-1402081" y="2945664"/>
              <a:ext cx="5807409" cy="646331"/>
            </a:xfrm>
            <a:prstGeom prst="rect">
              <a:avLst/>
            </a:prstGeom>
            <a:noFill/>
          </p:spPr>
          <p:txBody>
            <a:bodyPr wrap="square" rtlCol="0">
              <a:spAutoFit/>
            </a:bodyPr>
            <a:lstStyle/>
            <a:p>
              <a:r>
                <a:rPr lang="en-US" sz="3600" dirty="0">
                  <a:latin typeface="Berlin Sans FB" panose="020F0502020204030204" pitchFamily="34" charset="0"/>
                  <a:cs typeface="Berlin Sans FB" panose="020F0502020204030204" pitchFamily="34" charset="0"/>
                </a:rPr>
                <a:t>MONDAY: Small Groups</a:t>
              </a:r>
            </a:p>
          </p:txBody>
        </p:sp>
      </p:grpSp>
    </p:spTree>
    <p:extLst>
      <p:ext uri="{BB962C8B-B14F-4D97-AF65-F5344CB8AC3E}">
        <p14:creationId xmlns:p14="http://schemas.microsoft.com/office/powerpoint/2010/main" val="132311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479C-275C-514A-B3E3-25F68076DBF3}"/>
              </a:ext>
            </a:extLst>
          </p:cNvPr>
          <p:cNvSpPr>
            <a:spLocks noGrp="1"/>
          </p:cNvSpPr>
          <p:nvPr>
            <p:ph type="title"/>
          </p:nvPr>
        </p:nvSpPr>
        <p:spPr>
          <a:xfrm>
            <a:off x="711200" y="275917"/>
            <a:ext cx="10515600" cy="962459"/>
          </a:xfrm>
        </p:spPr>
        <p:txBody>
          <a:bodyPr>
            <a:normAutofit fontScale="90000"/>
          </a:bodyPr>
          <a:lstStyle/>
          <a:p>
            <a:r>
              <a:rPr lang="en-US" dirty="0"/>
              <a:t>Activity: Teacher Sara Builds on Toddlers’ Personal Interests</a:t>
            </a:r>
          </a:p>
        </p:txBody>
      </p:sp>
      <p:pic>
        <p:nvPicPr>
          <p:cNvPr id="4" name="Picture 3" descr="A close up of a girl&#10;&#10;Description automatically generated">
            <a:extLst>
              <a:ext uri="{FF2B5EF4-FFF2-40B4-BE49-F238E27FC236}">
                <a16:creationId xmlns:a16="http://schemas.microsoft.com/office/drawing/2014/main" id="{411B1B03-1730-1D45-83F4-9B5176EBCD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700"/>
          <a:stretch/>
        </p:blipFill>
        <p:spPr>
          <a:xfrm>
            <a:off x="9619716" y="4114800"/>
            <a:ext cx="2115084" cy="2260160"/>
          </a:xfrm>
          <a:prstGeom prst="ellipse">
            <a:avLst/>
          </a:prstGeom>
        </p:spPr>
      </p:pic>
      <p:sp>
        <p:nvSpPr>
          <p:cNvPr id="7" name="Cloud Callout 6">
            <a:extLst>
              <a:ext uri="{FF2B5EF4-FFF2-40B4-BE49-F238E27FC236}">
                <a16:creationId xmlns:a16="http://schemas.microsoft.com/office/drawing/2014/main" id="{21A491C8-746D-AF4A-BA4A-564FD61C6F3F}"/>
              </a:ext>
            </a:extLst>
          </p:cNvPr>
          <p:cNvSpPr/>
          <p:nvPr/>
        </p:nvSpPr>
        <p:spPr>
          <a:xfrm>
            <a:off x="5969000" y="1673930"/>
            <a:ext cx="5034988" cy="2685327"/>
          </a:xfrm>
          <a:prstGeom prst="cloudCallout">
            <a:avLst>
              <a:gd name="adj1" fmla="val 12611"/>
              <a:gd name="adj2" fmla="val 63681"/>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3C4CEE-8532-A245-8464-BA924817BE8D}"/>
              </a:ext>
            </a:extLst>
          </p:cNvPr>
          <p:cNvSpPr txBox="1"/>
          <p:nvPr/>
        </p:nvSpPr>
        <p:spPr>
          <a:xfrm>
            <a:off x="7039337" y="2416430"/>
            <a:ext cx="3148314" cy="1200329"/>
          </a:xfrm>
          <a:prstGeom prst="rect">
            <a:avLst/>
          </a:prstGeom>
          <a:noFill/>
        </p:spPr>
        <p:txBody>
          <a:bodyPr wrap="square" rtlCol="0">
            <a:spAutoFit/>
          </a:bodyPr>
          <a:lstStyle/>
          <a:p>
            <a:pPr algn="ctr"/>
            <a:r>
              <a:rPr lang="en-US" sz="2400" dirty="0"/>
              <a:t>How do I implement my program’s curriculum responsively?</a:t>
            </a:r>
          </a:p>
        </p:txBody>
      </p:sp>
      <p:pic>
        <p:nvPicPr>
          <p:cNvPr id="5" name="Picture 4" descr="View of Mattress and pillow placed in a room with different types of textures hung on the wall in white colored frames.">
            <a:extLst>
              <a:ext uri="{FF2B5EF4-FFF2-40B4-BE49-F238E27FC236}">
                <a16:creationId xmlns:a16="http://schemas.microsoft.com/office/drawing/2014/main" id="{713C00BE-B2A8-4F20-82DB-868A7C0561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843" y="2412114"/>
            <a:ext cx="4864835" cy="2869940"/>
          </a:xfrm>
          <a:prstGeom prst="rect">
            <a:avLst/>
          </a:prstGeom>
        </p:spPr>
      </p:pic>
      <p:pic>
        <p:nvPicPr>
          <p:cNvPr id="10" name="Picture 2" descr="A picture containing clipart&#10;&#10;Description generated with high confidence">
            <a:hlinkClick r:id="rId5"/>
            <a:extLst>
              <a:ext uri="{FF2B5EF4-FFF2-40B4-BE49-F238E27FC236}">
                <a16:creationId xmlns:a16="http://schemas.microsoft.com/office/drawing/2014/main" id="{9286E4B4-21C3-4C2E-B5EC-A26F1C1B832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49520" y="3023997"/>
            <a:ext cx="1690714" cy="169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7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613F8-85D8-AB4A-87AD-4E87EC59F65E}"/>
              </a:ext>
            </a:extLst>
          </p:cNvPr>
          <p:cNvSpPr>
            <a:spLocks noGrp="1"/>
          </p:cNvSpPr>
          <p:nvPr>
            <p:ph type="title"/>
          </p:nvPr>
        </p:nvSpPr>
        <p:spPr>
          <a:xfrm>
            <a:off x="736600" y="298220"/>
            <a:ext cx="10617200" cy="905108"/>
          </a:xfrm>
        </p:spPr>
        <p:txBody>
          <a:bodyPr>
            <a:normAutofit fontScale="90000"/>
          </a:bodyPr>
          <a:lstStyle/>
          <a:p>
            <a:r>
              <a:rPr lang="en-US" dirty="0"/>
              <a:t>Activity: Teacher Jessica Follows Children’s Situational Interests</a:t>
            </a:r>
          </a:p>
        </p:txBody>
      </p:sp>
      <p:sp>
        <p:nvSpPr>
          <p:cNvPr id="6" name="Cloud Callout 5">
            <a:extLst>
              <a:ext uri="{FF2B5EF4-FFF2-40B4-BE49-F238E27FC236}">
                <a16:creationId xmlns:a16="http://schemas.microsoft.com/office/drawing/2014/main" id="{E68EADAD-3DBB-5842-A992-64B6B32BE7D1}"/>
              </a:ext>
            </a:extLst>
          </p:cNvPr>
          <p:cNvSpPr/>
          <p:nvPr/>
        </p:nvSpPr>
        <p:spPr>
          <a:xfrm>
            <a:off x="1872421" y="1898911"/>
            <a:ext cx="4974112" cy="2311111"/>
          </a:xfrm>
          <a:prstGeom prst="cloudCallout">
            <a:avLst>
              <a:gd name="adj1" fmla="val -21017"/>
              <a:gd name="adj2" fmla="val 74296"/>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84C81-7740-E24F-83B1-9AAC66419C4B}"/>
              </a:ext>
            </a:extLst>
          </p:cNvPr>
          <p:cNvSpPr txBox="1"/>
          <p:nvPr/>
        </p:nvSpPr>
        <p:spPr>
          <a:xfrm>
            <a:off x="2831065" y="2311990"/>
            <a:ext cx="3148314" cy="1200329"/>
          </a:xfrm>
          <a:prstGeom prst="rect">
            <a:avLst/>
          </a:prstGeom>
          <a:noFill/>
        </p:spPr>
        <p:txBody>
          <a:bodyPr wrap="square" rtlCol="0">
            <a:spAutoFit/>
          </a:bodyPr>
          <a:lstStyle/>
          <a:p>
            <a:pPr algn="ctr"/>
            <a:r>
              <a:rPr lang="en-US" sz="2400" dirty="0"/>
              <a:t>How do I implement my program’s curriculum responsively?</a:t>
            </a:r>
          </a:p>
        </p:txBody>
      </p:sp>
      <p:pic>
        <p:nvPicPr>
          <p:cNvPr id="12" name="Picture 11" descr="A person in a blue shirt&#10;&#10;Description automatically generated">
            <a:extLst>
              <a:ext uri="{FF2B5EF4-FFF2-40B4-BE49-F238E27FC236}">
                <a16:creationId xmlns:a16="http://schemas.microsoft.com/office/drawing/2014/main" id="{FAB69145-1B2D-8F40-816F-49CC1D58AB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382" y="4214335"/>
            <a:ext cx="2400079" cy="1939839"/>
          </a:xfrm>
          <a:prstGeom prst="ellipse">
            <a:avLst/>
          </a:prstGeom>
        </p:spPr>
      </p:pic>
      <p:pic>
        <p:nvPicPr>
          <p:cNvPr id="4" name="Picture 3" descr="Teacher Jessica and children engaging in activity">
            <a:extLst>
              <a:ext uri="{FF2B5EF4-FFF2-40B4-BE49-F238E27FC236}">
                <a16:creationId xmlns:a16="http://schemas.microsoft.com/office/drawing/2014/main" id="{BDA6173A-0DDD-4C4C-8130-3967D48F1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314421"/>
            <a:ext cx="5545263" cy="2839753"/>
          </a:xfrm>
          <a:prstGeom prst="rect">
            <a:avLst/>
          </a:prstGeom>
        </p:spPr>
      </p:pic>
      <p:pic>
        <p:nvPicPr>
          <p:cNvPr id="8" name="Picture 2" descr="A picture containing clipart&#10;&#10;Description generated with high confidence">
            <a:hlinkClick r:id="rId5"/>
            <a:extLst>
              <a:ext uri="{FF2B5EF4-FFF2-40B4-BE49-F238E27FC236}">
                <a16:creationId xmlns:a16="http://schemas.microsoft.com/office/drawing/2014/main" id="{57D0B54D-A336-4EC6-9EBF-8EC83E172E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62991" y="3930756"/>
            <a:ext cx="1607081" cy="160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59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3E32-88ED-45EE-9C16-B6C42455B95D}"/>
              </a:ext>
            </a:extLst>
          </p:cNvPr>
          <p:cNvSpPr>
            <a:spLocks noGrp="1"/>
          </p:cNvSpPr>
          <p:nvPr>
            <p:ph type="title"/>
          </p:nvPr>
        </p:nvSpPr>
        <p:spPr>
          <a:xfrm>
            <a:off x="838200" y="365126"/>
            <a:ext cx="10515600" cy="820208"/>
          </a:xfrm>
        </p:spPr>
        <p:txBody>
          <a:bodyPr/>
          <a:lstStyle/>
          <a:p>
            <a:pPr algn="ctr"/>
            <a:r>
              <a:rPr lang="en-US"/>
              <a:t>Review</a:t>
            </a:r>
          </a:p>
        </p:txBody>
      </p:sp>
      <p:pic>
        <p:nvPicPr>
          <p:cNvPr id="5" name="Content Placeholder 4">
            <a:extLst>
              <a:ext uri="{FF2B5EF4-FFF2-40B4-BE49-F238E27FC236}">
                <a16:creationId xmlns:a16="http://schemas.microsoft.com/office/drawing/2014/main" id="{440DD0D5-20AF-4794-9FA8-77C2941F9C3F}"/>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185334"/>
            <a:ext cx="10515600" cy="142250"/>
          </a:xfrm>
        </p:spPr>
      </p:pic>
      <p:graphicFrame>
        <p:nvGraphicFramePr>
          <p:cNvPr id="7" name="Content Placeholder 4">
            <a:extLst>
              <a:ext uri="{FF2B5EF4-FFF2-40B4-BE49-F238E27FC236}">
                <a16:creationId xmlns:a16="http://schemas.microsoft.com/office/drawing/2014/main" id="{E51C77B1-6808-B540-BA28-186423843986}"/>
              </a:ext>
            </a:extLst>
          </p:cNvPr>
          <p:cNvGraphicFramePr>
            <a:graphicFrameLocks/>
          </p:cNvGraphicFramePr>
          <p:nvPr>
            <p:extLst>
              <p:ext uri="{D42A27DB-BD31-4B8C-83A1-F6EECF244321}">
                <p14:modId xmlns:p14="http://schemas.microsoft.com/office/powerpoint/2010/main" val="4240393666"/>
              </p:ext>
            </p:extLst>
          </p:nvPr>
        </p:nvGraphicFramePr>
        <p:xfrm>
          <a:off x="838200" y="16396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885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EBE1-324C-584D-BE63-D7E05A4E0C23}"/>
              </a:ext>
            </a:extLst>
          </p:cNvPr>
          <p:cNvSpPr>
            <a:spLocks noGrp="1"/>
          </p:cNvSpPr>
          <p:nvPr>
            <p:ph type="title"/>
          </p:nvPr>
        </p:nvSpPr>
        <p:spPr>
          <a:xfrm>
            <a:off x="838200" y="365125"/>
            <a:ext cx="10515600" cy="962459"/>
          </a:xfrm>
        </p:spPr>
        <p:txBody>
          <a:bodyPr/>
          <a:lstStyle/>
          <a:p>
            <a:r>
              <a:rPr lang="en-US" dirty="0"/>
              <a:t>Connections to the ELOF</a:t>
            </a:r>
          </a:p>
        </p:txBody>
      </p:sp>
      <p:pic>
        <p:nvPicPr>
          <p:cNvPr id="4" name="Content Placeholder 4" descr="Framework which includes central domains , approaches to learning , social and emotional devlopment , language and literacy , cognition , perceptual motor and physical devlopment , infant/toddler domain , language and communication preschooler domains literacy , mathematics , scientific reasoning.">
            <a:extLst>
              <a:ext uri="{FF2B5EF4-FFF2-40B4-BE49-F238E27FC236}">
                <a16:creationId xmlns:a16="http://schemas.microsoft.com/office/drawing/2014/main" id="{435AA41B-3BC4-0C4A-B0CA-564B599A410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38200" y="2200536"/>
            <a:ext cx="9929327" cy="3724014"/>
          </a:xfrm>
          <a:prstGeom prst="rect">
            <a:avLst/>
          </a:prstGeom>
        </p:spPr>
      </p:pic>
    </p:spTree>
    <p:extLst>
      <p:ext uri="{BB962C8B-B14F-4D97-AF65-F5344CB8AC3E}">
        <p14:creationId xmlns:p14="http://schemas.microsoft.com/office/powerpoint/2010/main" val="399851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ent/ family Engagement- highly individualized teaching and learning , implementing research based curriculum and teaching practices , screening and ongoing child assessment , nuturing responsive ,an effective interactions and engaging environments.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5296" y="-416520"/>
            <a:ext cx="9754362" cy="7315200"/>
          </a:xfrm>
          <a:prstGeom prst="rect">
            <a:avLst/>
          </a:prstGeom>
        </p:spPr>
      </p:pic>
    </p:spTree>
    <p:extLst>
      <p:ext uri="{BB962C8B-B14F-4D97-AF65-F5344CB8AC3E}">
        <p14:creationId xmlns:p14="http://schemas.microsoft.com/office/powerpoint/2010/main" val="365760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ent/ family Engagement- Implementing research based curriculum and teaching practices.">
            <a:extLst>
              <a:ext uri="{FF2B5EF4-FFF2-40B4-BE49-F238E27FC236}">
                <a16:creationId xmlns:a16="http://schemas.microsoft.com/office/drawing/2014/main" id="{28468833-F161-8349-BE93-A7A415A65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3657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b="1" dirty="0"/>
              <a:t>Discuss </a:t>
            </a:r>
            <a:r>
              <a:rPr lang="en-US" dirty="0"/>
              <a:t>the importance of learning about children’s interests.</a:t>
            </a:r>
          </a:p>
          <a:p>
            <a:r>
              <a:rPr lang="en-US" b="1" dirty="0"/>
              <a:t>Explore ways </a:t>
            </a:r>
            <a:r>
              <a:rPr lang="en-US" dirty="0"/>
              <a:t>curricula provide guidance on the learning environment, learning experiences, and adult-child interactions.</a:t>
            </a:r>
          </a:p>
          <a:p>
            <a:r>
              <a:rPr lang="en-US" b="1" dirty="0"/>
              <a:t>Consider ways </a:t>
            </a:r>
            <a:r>
              <a:rPr lang="en-US" dirty="0"/>
              <a:t>to implement a curriculum responsively by building on children’s interests.</a:t>
            </a:r>
          </a:p>
        </p:txBody>
      </p:sp>
    </p:spTree>
    <p:extLst>
      <p:ext uri="{BB962C8B-B14F-4D97-AF65-F5344CB8AC3E}">
        <p14:creationId xmlns:p14="http://schemas.microsoft.com/office/powerpoint/2010/main" val="208950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76EB-66B7-8745-A5F1-4362566154FF}"/>
              </a:ext>
            </a:extLst>
          </p:cNvPr>
          <p:cNvSpPr>
            <a:spLocks noGrp="1"/>
          </p:cNvSpPr>
          <p:nvPr>
            <p:ph type="title"/>
          </p:nvPr>
        </p:nvSpPr>
        <p:spPr/>
        <p:txBody>
          <a:bodyPr>
            <a:normAutofit/>
          </a:bodyPr>
          <a:lstStyle/>
          <a:p>
            <a:r>
              <a:rPr lang="en-US" dirty="0"/>
              <a:t>Why Care About Children’s Interests?</a:t>
            </a:r>
          </a:p>
        </p:txBody>
      </p:sp>
      <p:pic>
        <p:nvPicPr>
          <p:cNvPr id="5" name="Picture 4" descr="A picture containing person, table, indoor, floor&#10;&#10;Description automatically generated">
            <a:extLst>
              <a:ext uri="{FF2B5EF4-FFF2-40B4-BE49-F238E27FC236}">
                <a16:creationId xmlns:a16="http://schemas.microsoft.com/office/drawing/2014/main" id="{611594B6-348D-CE47-95A6-1ABE9471E1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8815" y="1591148"/>
            <a:ext cx="5511800" cy="4025900"/>
          </a:xfrm>
          <a:prstGeom prst="rect">
            <a:avLst/>
          </a:prstGeom>
        </p:spPr>
      </p:pic>
    </p:spTree>
    <p:extLst>
      <p:ext uri="{BB962C8B-B14F-4D97-AF65-F5344CB8AC3E}">
        <p14:creationId xmlns:p14="http://schemas.microsoft.com/office/powerpoint/2010/main" val="272950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3118-AE33-0F47-9EA3-92286D062653}"/>
              </a:ext>
            </a:extLst>
          </p:cNvPr>
          <p:cNvSpPr>
            <a:spLocks noGrp="1"/>
          </p:cNvSpPr>
          <p:nvPr>
            <p:ph type="title"/>
          </p:nvPr>
        </p:nvSpPr>
        <p:spPr/>
        <p:txBody>
          <a:bodyPr>
            <a:normAutofit/>
          </a:bodyPr>
          <a:lstStyle/>
          <a:p>
            <a:r>
              <a:rPr lang="en-US" dirty="0"/>
              <a:t>Relationships: The Heart of Responsiveness</a:t>
            </a:r>
          </a:p>
        </p:txBody>
      </p:sp>
      <p:sp>
        <p:nvSpPr>
          <p:cNvPr id="4" name="Heart 3" descr="A woman and a girl playing with Flowers.">
            <a:extLst>
              <a:ext uri="{FF2B5EF4-FFF2-40B4-BE49-F238E27FC236}">
                <a16:creationId xmlns:a16="http://schemas.microsoft.com/office/drawing/2014/main" id="{F7AD5309-C275-9343-B876-2FAF67749584}"/>
              </a:ext>
            </a:extLst>
          </p:cNvPr>
          <p:cNvSpPr/>
          <p:nvPr/>
        </p:nvSpPr>
        <p:spPr>
          <a:xfrm>
            <a:off x="2834640" y="1327584"/>
            <a:ext cx="5806440" cy="4983480"/>
          </a:xfrm>
          <a:prstGeom prst="heart">
            <a:avLst/>
          </a:prstGeom>
          <a:blipFill dpi="0" rotWithShape="1">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54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D924-688B-9F49-ACF0-A03725584E4B}"/>
              </a:ext>
            </a:extLst>
          </p:cNvPr>
          <p:cNvSpPr>
            <a:spLocks noGrp="1"/>
          </p:cNvSpPr>
          <p:nvPr>
            <p:ph type="title"/>
          </p:nvPr>
        </p:nvSpPr>
        <p:spPr>
          <a:xfrm>
            <a:off x="854764" y="404747"/>
            <a:ext cx="10515600" cy="962459"/>
          </a:xfrm>
        </p:spPr>
        <p:txBody>
          <a:bodyPr/>
          <a:lstStyle/>
          <a:p>
            <a:r>
              <a:rPr lang="en-US" dirty="0"/>
              <a:t>Implementing a Curriculum Responsively</a:t>
            </a:r>
          </a:p>
        </p:txBody>
      </p:sp>
      <p:sp>
        <p:nvSpPr>
          <p:cNvPr id="9" name="Cloud Callout 8">
            <a:extLst>
              <a:ext uri="{FF2B5EF4-FFF2-40B4-BE49-F238E27FC236}">
                <a16:creationId xmlns:a16="http://schemas.microsoft.com/office/drawing/2014/main" id="{E5C07A38-5ABD-B54E-923B-4AC2377E055A}"/>
              </a:ext>
            </a:extLst>
          </p:cNvPr>
          <p:cNvSpPr/>
          <p:nvPr/>
        </p:nvSpPr>
        <p:spPr>
          <a:xfrm>
            <a:off x="568960" y="1367206"/>
            <a:ext cx="10024164" cy="3280994"/>
          </a:xfrm>
          <a:prstGeom prst="cloudCallout">
            <a:avLst>
              <a:gd name="adj1" fmla="val 19367"/>
              <a:gd name="adj2" fmla="val 6788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357FAF39-42E3-8B48-A9DF-CF22626C0D2E}"/>
              </a:ext>
            </a:extLst>
          </p:cNvPr>
          <p:cNvGraphicFramePr>
            <a:graphicFrameLocks noGrp="1"/>
          </p:cNvGraphicFramePr>
          <p:nvPr>
            <p:extLst>
              <p:ext uri="{D42A27DB-BD31-4B8C-83A1-F6EECF244321}">
                <p14:modId xmlns:p14="http://schemas.microsoft.com/office/powerpoint/2010/main" val="2142068833"/>
              </p:ext>
            </p:extLst>
          </p:nvPr>
        </p:nvGraphicFramePr>
        <p:xfrm>
          <a:off x="1598876" y="2230463"/>
          <a:ext cx="7689885" cy="1554480"/>
        </p:xfrm>
        <a:graphic>
          <a:graphicData uri="http://schemas.openxmlformats.org/drawingml/2006/table">
            <a:tbl>
              <a:tblPr firstRow="1" bandRow="1">
                <a:tableStyleId>{5C22544A-7EE6-4342-B048-85BDC9FD1C3A}</a:tableStyleId>
              </a:tblPr>
              <a:tblGrid>
                <a:gridCol w="2563295">
                  <a:extLst>
                    <a:ext uri="{9D8B030D-6E8A-4147-A177-3AD203B41FA5}">
                      <a16:colId xmlns:a16="http://schemas.microsoft.com/office/drawing/2014/main" val="4163342583"/>
                    </a:ext>
                  </a:extLst>
                </a:gridCol>
                <a:gridCol w="2563295">
                  <a:extLst>
                    <a:ext uri="{9D8B030D-6E8A-4147-A177-3AD203B41FA5}">
                      <a16:colId xmlns:a16="http://schemas.microsoft.com/office/drawing/2014/main" val="861997558"/>
                    </a:ext>
                  </a:extLst>
                </a:gridCol>
                <a:gridCol w="2563295">
                  <a:extLst>
                    <a:ext uri="{9D8B030D-6E8A-4147-A177-3AD203B41FA5}">
                      <a16:colId xmlns:a16="http://schemas.microsoft.com/office/drawing/2014/main" val="2038009907"/>
                    </a:ext>
                  </a:extLst>
                </a:gridCol>
              </a:tblGrid>
              <a:tr h="1277363">
                <a:tc>
                  <a:txBody>
                    <a:bodyPr/>
                    <a:lstStyle/>
                    <a:p>
                      <a:pPr algn="ctr"/>
                      <a:r>
                        <a:rPr lang="en-US" sz="2400" b="0" dirty="0">
                          <a:solidFill>
                            <a:schemeClr val="tx1"/>
                          </a:solidFill>
                        </a:rPr>
                        <a:t>What do I know about children’s interests?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0" dirty="0">
                          <a:solidFill>
                            <a:schemeClr val="tx1"/>
                          </a:solidFill>
                        </a:rPr>
                        <a:t>What does my program’s  curriculum offer?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0" dirty="0">
                          <a:solidFill>
                            <a:schemeClr val="tx1"/>
                          </a:solidFill>
                        </a:rPr>
                        <a:t>How do I implement the curriculum responsively?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5427915"/>
                  </a:ext>
                </a:extLst>
              </a:tr>
            </a:tbl>
          </a:graphicData>
        </a:graphic>
      </p:graphicFrame>
      <p:pic>
        <p:nvPicPr>
          <p:cNvPr id="7" name="Picture 6" descr="A picture containing person, indoor, wall, woman&#10;&#10;Description automatically generated">
            <a:extLst>
              <a:ext uri="{FF2B5EF4-FFF2-40B4-BE49-F238E27FC236}">
                <a16:creationId xmlns:a16="http://schemas.microsoft.com/office/drawing/2014/main" id="{5D324BA6-BA04-AE4D-BA0C-8F29F1B240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41080" y="4102292"/>
            <a:ext cx="2188264" cy="2492515"/>
          </a:xfrm>
          <a:prstGeom prst="ellipse">
            <a:avLst/>
          </a:prstGeom>
        </p:spPr>
      </p:pic>
    </p:spTree>
    <p:extLst>
      <p:ext uri="{BB962C8B-B14F-4D97-AF65-F5344CB8AC3E}">
        <p14:creationId xmlns:p14="http://schemas.microsoft.com/office/powerpoint/2010/main" val="25948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6800-2616-AF4A-BBFF-40689541F734}"/>
              </a:ext>
            </a:extLst>
          </p:cNvPr>
          <p:cNvSpPr>
            <a:spLocks noGrp="1"/>
          </p:cNvSpPr>
          <p:nvPr>
            <p:ph type="title"/>
          </p:nvPr>
        </p:nvSpPr>
        <p:spPr>
          <a:xfrm>
            <a:off x="528484" y="350376"/>
            <a:ext cx="10515600" cy="962459"/>
          </a:xfrm>
        </p:spPr>
        <p:txBody>
          <a:bodyPr>
            <a:normAutofit fontScale="90000"/>
          </a:bodyPr>
          <a:lstStyle/>
          <a:p>
            <a:r>
              <a:rPr lang="en-US" dirty="0"/>
              <a:t>Observing and Learning About Children’s Interests</a:t>
            </a:r>
          </a:p>
        </p:txBody>
      </p:sp>
      <p:pic>
        <p:nvPicPr>
          <p:cNvPr id="8" name="Content Placeholder 7" descr="A picture containing indoor, toy, wall, child&#10;&#10;Description automatically generated">
            <a:extLst>
              <a:ext uri="{FF2B5EF4-FFF2-40B4-BE49-F238E27FC236}">
                <a16:creationId xmlns:a16="http://schemas.microsoft.com/office/drawing/2014/main" id="{BFCBE3D9-E4D5-5341-8FAC-8F1F28E01227}"/>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13336" y="1923443"/>
            <a:ext cx="3759200" cy="3390900"/>
          </a:xfrm>
        </p:spPr>
      </p:pic>
      <p:pic>
        <p:nvPicPr>
          <p:cNvPr id="10" name="Picture 9" descr="A group of people sitting in a chair&#10;&#10;Description automatically generated">
            <a:extLst>
              <a:ext uri="{FF2B5EF4-FFF2-40B4-BE49-F238E27FC236}">
                <a16:creationId xmlns:a16="http://schemas.microsoft.com/office/drawing/2014/main" id="{757B4FAF-70CF-3E46-A52D-B1917691C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7094" y="1923443"/>
            <a:ext cx="4031570" cy="3390902"/>
          </a:xfrm>
          <a:prstGeom prst="rect">
            <a:avLst/>
          </a:prstGeom>
        </p:spPr>
      </p:pic>
      <p:pic>
        <p:nvPicPr>
          <p:cNvPr id="16" name="Content Placeholder 15" descr="A small child sitting on a table&#10;&#10;Description automatically generated">
            <a:extLst>
              <a:ext uri="{FF2B5EF4-FFF2-40B4-BE49-F238E27FC236}">
                <a16:creationId xmlns:a16="http://schemas.microsoft.com/office/drawing/2014/main" id="{058A6798-7BDD-AA49-8CE6-85529849C297}"/>
              </a:ext>
            </a:extLst>
          </p:cNvPr>
          <p:cNvPicPr>
            <a:picLocks noGrp="1" noChangeAspect="1"/>
          </p:cNvPicPr>
          <p:nvPr>
            <p:ph sz="half" idx="1"/>
          </p:nvPr>
        </p:nvPicPr>
        <p:blipFill rotWithShape="1">
          <a:blip r:embed="rId5" cstate="screen">
            <a:extLst>
              <a:ext uri="{28A0092B-C50C-407E-A947-70E740481C1C}">
                <a14:useLocalDpi xmlns:a14="http://schemas.microsoft.com/office/drawing/2010/main"/>
              </a:ext>
            </a:extLst>
          </a:blip>
          <a:srcRect/>
          <a:stretch/>
        </p:blipFill>
        <p:spPr>
          <a:xfrm>
            <a:off x="3956728" y="1923442"/>
            <a:ext cx="4006174" cy="3390901"/>
          </a:xfrm>
        </p:spPr>
      </p:pic>
    </p:spTree>
    <p:extLst>
      <p:ext uri="{BB962C8B-B14F-4D97-AF65-F5344CB8AC3E}">
        <p14:creationId xmlns:p14="http://schemas.microsoft.com/office/powerpoint/2010/main" val="320555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8e6b88-029d-4974-94ab-4f46eee0f69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4C0ACEA8DAF04D970A1715B66301EA" ma:contentTypeVersion="10" ma:contentTypeDescription="Create a new document." ma:contentTypeScope="" ma:versionID="9041ff28876c537520f6b126ace39bd4">
  <xsd:schema xmlns:xsd="http://www.w3.org/2001/XMLSchema" xmlns:xs="http://www.w3.org/2001/XMLSchema" xmlns:p="http://schemas.microsoft.com/office/2006/metadata/properties" xmlns:ns2="638e6b88-029d-4974-94ab-4f46eee0f699" xmlns:ns3="86c47be5-a538-494d-86ba-4575a1c11fbc" targetNamespace="http://schemas.microsoft.com/office/2006/metadata/properties" ma:root="true" ma:fieldsID="a0c2c3e96807e4f5b6bc544139305446" ns2:_="" ns3:_="">
    <xsd:import namespace="638e6b88-029d-4974-94ab-4f46eee0f699"/>
    <xsd:import namespace="86c47be5-a538-494d-86ba-4575a1c11fb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c47be5-a538-494d-86ba-4575a1c11fb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573B4-FCEB-41FA-B825-6596928D8814}">
  <ds:schemaRefs>
    <ds:schemaRef ds:uri="http://schemas.microsoft.com/office/2006/metadata/properties"/>
    <ds:schemaRef ds:uri="http://schemas.microsoft.com/office/infopath/2007/PartnerControls"/>
    <ds:schemaRef ds:uri="638e6b88-029d-4974-94ab-4f46eee0f699"/>
  </ds:schemaRefs>
</ds:datastoreItem>
</file>

<file path=customXml/itemProps2.xml><?xml version="1.0" encoding="utf-8"?>
<ds:datastoreItem xmlns:ds="http://schemas.openxmlformats.org/officeDocument/2006/customXml" ds:itemID="{BC6C1684-6783-42EE-ACDB-A0D872BEC8A6}">
  <ds:schemaRefs>
    <ds:schemaRef ds:uri="http://schemas.microsoft.com/sharepoint/v3/contenttype/forms"/>
  </ds:schemaRefs>
</ds:datastoreItem>
</file>

<file path=customXml/itemProps3.xml><?xml version="1.0" encoding="utf-8"?>
<ds:datastoreItem xmlns:ds="http://schemas.openxmlformats.org/officeDocument/2006/customXml" ds:itemID="{211F1B31-2696-4344-A03A-1885893E8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86c47be5-a538-494d-86ba-4575a1c11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488</Words>
  <Application>Microsoft Office PowerPoint</Application>
  <PresentationFormat>Widescreen</PresentationFormat>
  <Paragraphs>79</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Berlin Sans FB</vt:lpstr>
      <vt:lpstr>Calibri</vt:lpstr>
      <vt:lpstr>Calibri Light</vt:lpstr>
      <vt:lpstr>Segoe UI</vt:lpstr>
      <vt:lpstr>Segoe UI Light</vt:lpstr>
      <vt:lpstr>Office Theme</vt:lpstr>
      <vt:lpstr>PowerPoint Presentation</vt:lpstr>
      <vt:lpstr>Connections to the ELOF</vt:lpstr>
      <vt:lpstr>PowerPoint Presentation</vt:lpstr>
      <vt:lpstr>PowerPoint Presentation</vt:lpstr>
      <vt:lpstr>Objectives</vt:lpstr>
      <vt:lpstr>Why Care About Children’s Interests?</vt:lpstr>
      <vt:lpstr>Relationships: The Heart of Responsiveness</vt:lpstr>
      <vt:lpstr>Implementing a Curriculum Responsively</vt:lpstr>
      <vt:lpstr>Observing and Learning About Children’s Interests</vt:lpstr>
      <vt:lpstr>Learning About Children’s Interests:   Personal Interests</vt:lpstr>
      <vt:lpstr>Learning About Children’s Interests: Situational Interests</vt:lpstr>
      <vt:lpstr>Curricula Offer Guidance On</vt:lpstr>
      <vt:lpstr>Learning Environments</vt:lpstr>
      <vt:lpstr>Learning Experiences</vt:lpstr>
      <vt:lpstr>Activity: Teacher Sara Builds on Toddlers’ Personal Interests</vt:lpstr>
      <vt:lpstr>Activity: Teacher Jessica Follows Children’s Situational Interests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Treshawn Anderson</dc:creator>
  <cp:lastModifiedBy>Bernard Lopez</cp:lastModifiedBy>
  <cp:revision>2</cp:revision>
  <dcterms:created xsi:type="dcterms:W3CDTF">2020-02-18T22:15:40Z</dcterms:created>
  <dcterms:modified xsi:type="dcterms:W3CDTF">2020-12-21T13:20:57Z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0x0101001B4C0ACEA8DAF04D970A1715B66301EA</vt:lpwstr>
  </property>
</Properties>
</file>