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Default Extension="wmv" ContentType="video/x-ms-wmv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73" r:id="rId1"/>
  </p:sldMasterIdLst>
  <p:notesMasterIdLst>
    <p:notesMasterId r:id="rId5"/>
  </p:notesMasterIdLst>
  <p:sldIdLst>
    <p:sldId id="256" r:id="rId2"/>
    <p:sldId id="257" r:id="rId3"/>
    <p:sldId id="258" r:id="rId4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67389" autoAdjust="0"/>
  </p:normalViewPr>
  <p:slideViewPr>
    <p:cSldViewPr snapToGrid="0" snapToObjects="1">
      <p:cViewPr varScale="1">
        <p:scale>
          <a:sx n="79" d="100"/>
          <a:sy n="79" d="100"/>
        </p:scale>
        <p:origin x="-708" y="-8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F4B8A8E-DBEB-C644-87E3-0DFED8941395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BD90BB9-F292-094F-BEC7-AE1FDCB36F4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000213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Name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Providing Feedback: Patterns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Key idea: 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Encouraging children’s efforts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Summary: 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A child and teacher make an “a-b-a-b” pattern with colorful blocks in the block area during free choice time.  The teacher encourages the child at 00:22. (“You figured it out.”) She does this again at 00:37. “You did it!” she says. “Good pattern.”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Length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40 seconds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Suite name: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Providing Feedback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BD90BB9-F292-094F-BEC7-AE1FDCB36F4E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6683808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Name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Providing Feedback: Shapes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Key idea: 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Asking children to explain their thinking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Summary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:  During a guessing game at large group, a child is explaining why she thinks the hidden object is circular in shape.  The teacher asks several questions to help the child explain her thinking. The object is an oval-shaped piece of wood.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Length of video: 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1 minute 7 seconds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Suite name: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Providing Feedback 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BD90BB9-F292-094F-BEC7-AE1FDCB36F4E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02727939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Name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Providing Feedback: Sun and Ice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Key idea: 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Having back-and-forth exchanges that expand understanding</a:t>
            </a:r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Summary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:  A teacher and child are talking about ice during free choice time.  They have several back-and-forth exchanges to determine what happens to ice when the sun shines. 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Length of video: 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1 minute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Suite name: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Providing Feedback </a:t>
            </a:r>
          </a:p>
          <a:p>
            <a:endParaRPr lang="en-US" dirty="0" smtClean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BD90BB9-F292-094F-BEC7-AE1FDCB36F4E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3594893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0201993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7593337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9895260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3430161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1794092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5606772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4912879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3011619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657455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4949823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27941222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1_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1038041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38188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57711237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74" r:id="rId1"/>
    <p:sldLayoutId id="2147483675" r:id="rId2"/>
    <p:sldLayoutId id="2147483676" r:id="rId3"/>
    <p:sldLayoutId id="2147483677" r:id="rId4"/>
    <p:sldLayoutId id="2147483678" r:id="rId5"/>
    <p:sldLayoutId id="2147483679" r:id="rId6"/>
    <p:sldLayoutId id="2147483680" r:id="rId7"/>
    <p:sldLayoutId id="2147483681" r:id="rId8"/>
    <p:sldLayoutId id="2147483682" r:id="rId9"/>
    <p:sldLayoutId id="2147483683" r:id="rId10"/>
    <p:sldLayoutId id="2147483684" r:id="rId11"/>
    <p:sldLayoutId id="2147483685" r:id="rId12"/>
    <p:sldLayoutId id="2147483660" r:id="rId13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1.wmv"/><Relationship Id="rId1" Type="http://schemas.microsoft.com/office/2007/relationships/media" Target="../media/media1.wmv"/><Relationship Id="rId5" Type="http://schemas.openxmlformats.org/officeDocument/2006/relationships/image" Target="../media/image3.png"/><Relationship Id="rId4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2.wmv"/><Relationship Id="rId1" Type="http://schemas.microsoft.com/office/2007/relationships/media" Target="../media/media2.wmv"/><Relationship Id="rId5" Type="http://schemas.openxmlformats.org/officeDocument/2006/relationships/image" Target="../media/image4.png"/><Relationship Id="rId4" Type="http://schemas.openxmlformats.org/officeDocument/2006/relationships/notesSlide" Target="../notesSlides/notesSlide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3.wmv"/><Relationship Id="rId1" Type="http://schemas.microsoft.com/office/2007/relationships/media" Target="../media/media3.wmv"/><Relationship Id="rId5" Type="http://schemas.openxmlformats.org/officeDocument/2006/relationships/image" Target="../media/image5.png"/><Relationship Id="rId4" Type="http://schemas.openxmlformats.org/officeDocument/2006/relationships/notesSlide" Target="../notesSlides/notesSlide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roviding Feedback Patterns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240631" y="0"/>
            <a:ext cx="8602579" cy="64519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9236297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roviding Feedback Shapes_SUBS_6.4.14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264693" y="0"/>
            <a:ext cx="8722895" cy="654217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476799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roviding Feedback Sun and Ice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68442" y="0"/>
            <a:ext cx="8783053" cy="65872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9437562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theme/theme1.xml><?xml version="1.0" encoding="utf-8"?>
<a:theme xmlns:a="http://schemas.openxmlformats.org/drawingml/2006/main" name="Black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 Black .thmx</Template>
  <TotalTime>71</TotalTime>
  <Words>223</Words>
  <Application>Microsoft Office PowerPoint</Application>
  <PresentationFormat>On-screen Show (4:3)</PresentationFormat>
  <Paragraphs>30</Paragraphs>
  <Slides>3</Slides>
  <Notes>3</Notes>
  <HiddenSlides>0</HiddenSlides>
  <MMClips>3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3</vt:i4>
      </vt:variant>
    </vt:vector>
  </HeadingPairs>
  <TitlesOfParts>
    <vt:vector size="4" baseType="lpstr">
      <vt:lpstr>Black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Prakarn</dc:creator>
  <cp:lastModifiedBy>E. Wimmer</cp:lastModifiedBy>
  <cp:revision>5</cp:revision>
  <dcterms:created xsi:type="dcterms:W3CDTF">2013-06-14T17:04:08Z</dcterms:created>
  <dcterms:modified xsi:type="dcterms:W3CDTF">2014-10-20T20:45:12Z</dcterms:modified>
</cp:coreProperties>
</file>