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73" r:id="rId1"/>
  </p:sldMasterIdLst>
  <p:notesMasterIdLst>
    <p:notesMasterId r:id="rId6"/>
  </p:notesMasterIdLst>
  <p:sldIdLst>
    <p:sldId id="256" r:id="rId2"/>
    <p:sldId id="257" r:id="rId3"/>
    <p:sldId id="258" r:id="rId4"/>
    <p:sldId id="259" r:id="rId5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73918" autoAdjust="0"/>
  </p:normalViewPr>
  <p:slideViewPr>
    <p:cSldViewPr snapToGrid="0" snapToObjects="1">
      <p:cViewPr varScale="1">
        <p:scale>
          <a:sx n="87" d="100"/>
          <a:sy n="87" d="100"/>
        </p:scale>
        <p:origin x="-468" y="-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B654413-8DFE-C34E-A888-DD75C2B8CA8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C4DEB54-52A6-1048-B03F-96E3E58C7A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435512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Goal Focus: Crab Body Parts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Making wrap-up statements at the end of an activity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During a large group session, a teacher leads children in reviewing the body parts of a hermit crab. She ends the lesson with a “wrap-up” statement (01:58 - 02:13).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2 minutes 23 seconds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Focusing Children on Learning Goals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C4DEB54-52A6-1048-B03F-96E3E58C7A49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579318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Goal Focus: Math Skills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Describing learning goals before an activity begins; making targeted statements during an activity; making wrap-up statements at the end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teacher and four children play a board game during free choice time.  The teacher comments and asks questions to help children focus on number concepts and operations.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1 minute 18 seconds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Focusing Children on Learning Goals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C4DEB54-52A6-1048-B03F-96E3E58C7A49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739452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Goal Focus: Patterns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Describing a learning goal before an activity; making targeted statements during an activity; making wrap-up statements at the end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teacher welcomes a child to the block area during free choice time. She explicitly invites the child to “work on patterning.” 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1 minute 6 seconds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Focusing Children on Learning Goals</a:t>
            </a:r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C4DEB54-52A6-1048-B03F-96E3E58C7A49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331625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Goal Focus: Sequence Puzzle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Describing learning goals before an activity begins; making targeted statements during an activity; making wrap-up statements at the end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boy sequences a three-piece nursery rhyme puzzle at small group. A teacher helps him put the pictures in the correct order and asks him to describe what happens in the beginning, middle, and end of the story.</a:t>
            </a:r>
          </a:p>
          <a:p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1 minute 12 seconds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Focusing Children on Learning Goals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C4DEB54-52A6-1048-B03F-96E3E58C7A49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863899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20199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59333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9526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430161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79409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60677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91287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01161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657455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94982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794122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771123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  <p:sldLayoutId id="2147483685" r:id="rId12"/>
    <p:sldLayoutId id="2147483660" r:id="rId13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5" Type="http://schemas.openxmlformats.org/officeDocument/2006/relationships/image" Target="../media/image3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3.wmv"/><Relationship Id="rId1" Type="http://schemas.microsoft.com/office/2007/relationships/media" Target="../media/media3.wmv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4.wmv"/><Relationship Id="rId1" Type="http://schemas.microsoft.com/office/2007/relationships/media" Target="../media/media4.wmv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oal Focus Crab Body Parts_SUBS_6.4.14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52400" y="0"/>
            <a:ext cx="8741229" cy="65559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282154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Goal Focus Math Skills_SUBS_6.4.14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61257" y="0"/>
            <a:ext cx="8752114" cy="65640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42103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Goal Focus Patterns_SUBS_6.4.14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39486" y="0"/>
            <a:ext cx="8697686" cy="65232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71333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oal Focus Sequence Puzzle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30629" y="0"/>
            <a:ext cx="8839200" cy="6629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77396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Black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 Black .thmx</Template>
  <TotalTime>12</TotalTime>
  <Words>40</Words>
  <Application>Microsoft Office PowerPoint</Application>
  <PresentationFormat>On-screen Show (4:3)</PresentationFormat>
  <Paragraphs>40</Paragraphs>
  <Slides>4</Slides>
  <Notes>4</Notes>
  <HiddenSlides>0</HiddenSlides>
  <MMClips>4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5" baseType="lpstr">
      <vt:lpstr>Black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Prakarn</dc:creator>
  <cp:lastModifiedBy>E. Wimmer</cp:lastModifiedBy>
  <cp:revision>5</cp:revision>
  <dcterms:created xsi:type="dcterms:W3CDTF">2013-06-14T17:14:59Z</dcterms:created>
  <dcterms:modified xsi:type="dcterms:W3CDTF">2014-10-20T20:47:50Z</dcterms:modified>
</cp:coreProperties>
</file>