
<file path=[Content_Types].xml><?xml version="1.0" encoding="utf-8"?>
<Types xmlns="http://schemas.openxmlformats.org/package/2006/content-types">
  <Default Extension="xml" ContentType="application/xml"/>
  <Default Extension="wmv" ContentType="video/unknown"/>
  <Default Extension="jpeg" ContentType="image/jpeg"/>
  <Default Extension="jpg" ContentType="image/jpeg"/>
  <Default Extension="rels" ContentType="application/vnd.openxmlformats-package.relationships+xml"/>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4162" r:id="rId1"/>
    <p:sldMasterId id="2147484175" r:id="rId2"/>
    <p:sldMasterId id="2147484188" r:id="rId3"/>
  </p:sldMasterIdLst>
  <p:notesMasterIdLst>
    <p:notesMasterId r:id="rId18"/>
  </p:notesMasterIdLst>
  <p:sldIdLst>
    <p:sldId id="339" r:id="rId4"/>
    <p:sldId id="344" r:id="rId5"/>
    <p:sldId id="345" r:id="rId6"/>
    <p:sldId id="341" r:id="rId7"/>
    <p:sldId id="299" r:id="rId8"/>
    <p:sldId id="280" r:id="rId9"/>
    <p:sldId id="308" r:id="rId10"/>
    <p:sldId id="336" r:id="rId11"/>
    <p:sldId id="324" r:id="rId12"/>
    <p:sldId id="343" r:id="rId13"/>
    <p:sldId id="342" r:id="rId14"/>
    <p:sldId id="346" r:id="rId15"/>
    <p:sldId id="275" r:id="rId16"/>
    <p:sldId id="335" r:id="rId17"/>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Calibri" charset="0"/>
        <a:ea typeface="MS PGothic" charset="0"/>
        <a:cs typeface="MS PGothic" charset="0"/>
      </a:defRPr>
    </a:lvl1pPr>
    <a:lvl2pPr marL="457200" algn="l" rtl="0" fontAlgn="base">
      <a:spcBef>
        <a:spcPct val="0"/>
      </a:spcBef>
      <a:spcAft>
        <a:spcPct val="0"/>
      </a:spcAft>
      <a:defRPr kern="1200">
        <a:solidFill>
          <a:schemeClr val="tx1"/>
        </a:solidFill>
        <a:latin typeface="Calibri" charset="0"/>
        <a:ea typeface="MS PGothic" charset="0"/>
        <a:cs typeface="MS PGothic" charset="0"/>
      </a:defRPr>
    </a:lvl2pPr>
    <a:lvl3pPr marL="914400" algn="l" rtl="0" fontAlgn="base">
      <a:spcBef>
        <a:spcPct val="0"/>
      </a:spcBef>
      <a:spcAft>
        <a:spcPct val="0"/>
      </a:spcAft>
      <a:defRPr kern="1200">
        <a:solidFill>
          <a:schemeClr val="tx1"/>
        </a:solidFill>
        <a:latin typeface="Calibri" charset="0"/>
        <a:ea typeface="MS PGothic" charset="0"/>
        <a:cs typeface="MS PGothic" charset="0"/>
      </a:defRPr>
    </a:lvl3pPr>
    <a:lvl4pPr marL="1371600" algn="l" rtl="0" fontAlgn="base">
      <a:spcBef>
        <a:spcPct val="0"/>
      </a:spcBef>
      <a:spcAft>
        <a:spcPct val="0"/>
      </a:spcAft>
      <a:defRPr kern="1200">
        <a:solidFill>
          <a:schemeClr val="tx1"/>
        </a:solidFill>
        <a:latin typeface="Calibri" charset="0"/>
        <a:ea typeface="MS PGothic" charset="0"/>
        <a:cs typeface="MS PGothic" charset="0"/>
      </a:defRPr>
    </a:lvl4pPr>
    <a:lvl5pPr marL="1828800" algn="l" rtl="0" fontAlgn="base">
      <a:spcBef>
        <a:spcPct val="0"/>
      </a:spcBef>
      <a:spcAft>
        <a:spcPct val="0"/>
      </a:spcAft>
      <a:defRPr kern="1200">
        <a:solidFill>
          <a:schemeClr val="tx1"/>
        </a:solidFill>
        <a:latin typeface="Calibri" charset="0"/>
        <a:ea typeface="MS PGothic" charset="0"/>
        <a:cs typeface="MS PGothic" charset="0"/>
      </a:defRPr>
    </a:lvl5pPr>
    <a:lvl6pPr marL="2286000" algn="l" defTabSz="457200" rtl="0" eaLnBrk="1" latinLnBrk="0" hangingPunct="1">
      <a:defRPr kern="1200">
        <a:solidFill>
          <a:schemeClr val="tx1"/>
        </a:solidFill>
        <a:latin typeface="Calibri" charset="0"/>
        <a:ea typeface="MS PGothic" charset="0"/>
        <a:cs typeface="MS PGothic" charset="0"/>
      </a:defRPr>
    </a:lvl6pPr>
    <a:lvl7pPr marL="2743200" algn="l" defTabSz="457200" rtl="0" eaLnBrk="1" latinLnBrk="0" hangingPunct="1">
      <a:defRPr kern="1200">
        <a:solidFill>
          <a:schemeClr val="tx1"/>
        </a:solidFill>
        <a:latin typeface="Calibri" charset="0"/>
        <a:ea typeface="MS PGothic" charset="0"/>
        <a:cs typeface="MS PGothic" charset="0"/>
      </a:defRPr>
    </a:lvl7pPr>
    <a:lvl8pPr marL="3200400" algn="l" defTabSz="457200" rtl="0" eaLnBrk="1" latinLnBrk="0" hangingPunct="1">
      <a:defRPr kern="1200">
        <a:solidFill>
          <a:schemeClr val="tx1"/>
        </a:solidFill>
        <a:latin typeface="Calibri" charset="0"/>
        <a:ea typeface="MS PGothic" charset="0"/>
        <a:cs typeface="MS PGothic" charset="0"/>
      </a:defRPr>
    </a:lvl8pPr>
    <a:lvl9pPr marL="3657600" algn="l" defTabSz="457200" rtl="0" eaLnBrk="1" latinLnBrk="0" hangingPunct="1">
      <a:defRPr kern="1200">
        <a:solidFill>
          <a:schemeClr val="tx1"/>
        </a:solidFill>
        <a:latin typeface="Calibri" charset="0"/>
        <a:ea typeface="MS PGothic" charset="0"/>
        <a:cs typeface="MS PGothic" charset="0"/>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Angela Notari Syverson" initials="" lastIdx="2" clrIdx="0"/>
</p:cmAuthorLst>
</file>

<file path=ppt/presProps.xml><?xml version="1.0" encoding="utf-8"?>
<p:presentationPr xmlns:a="http://schemas.openxmlformats.org/drawingml/2006/main" xmlns:r="http://schemas.openxmlformats.org/officeDocument/2006/relationships" xmlns:p="http://schemas.openxmlformats.org/presentationml/2006/main">
  <p:prnPr/>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49828"/>
    <a:srgbClr val="9D674F"/>
    <a:srgbClr val="0082C4"/>
    <a:srgbClr val="07B22F"/>
    <a:srgbClr val="854B9E"/>
    <a:srgbClr val="BF0001"/>
    <a:srgbClr val="045F7B"/>
    <a:srgbClr val="FF3600"/>
    <a:srgbClr val="22BBBB"/>
    <a:srgbClr val="000000"/>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4636" autoAdjust="0"/>
    <p:restoredTop sz="94660"/>
  </p:normalViewPr>
  <p:slideViewPr>
    <p:cSldViewPr snapToGrid="0" snapToObjects="1">
      <p:cViewPr>
        <p:scale>
          <a:sx n="125" d="100"/>
          <a:sy n="125" d="100"/>
        </p:scale>
        <p:origin x="-1088" y="-216"/>
      </p:cViewPr>
      <p:guideLst>
        <p:guide orient="horz" pos="1178"/>
        <p:guide pos="297"/>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6.xml"/><Relationship Id="rId20" Type="http://schemas.openxmlformats.org/officeDocument/2006/relationships/commentAuthors" Target="commentAuthors.xml"/><Relationship Id="rId21" Type="http://schemas.openxmlformats.org/officeDocument/2006/relationships/presProps" Target="presProps.xml"/><Relationship Id="rId22" Type="http://schemas.openxmlformats.org/officeDocument/2006/relationships/viewProps" Target="viewProps.xml"/><Relationship Id="rId23" Type="http://schemas.openxmlformats.org/officeDocument/2006/relationships/theme" Target="theme/theme1.xml"/><Relationship Id="rId24" Type="http://schemas.openxmlformats.org/officeDocument/2006/relationships/tableStyles" Target="tableStyles.xml"/><Relationship Id="rId10" Type="http://schemas.openxmlformats.org/officeDocument/2006/relationships/slide" Target="slides/slide7.xml"/><Relationship Id="rId11" Type="http://schemas.openxmlformats.org/officeDocument/2006/relationships/slide" Target="slides/slide8.xml"/><Relationship Id="rId12" Type="http://schemas.openxmlformats.org/officeDocument/2006/relationships/slide" Target="slides/slide9.xml"/><Relationship Id="rId13" Type="http://schemas.openxmlformats.org/officeDocument/2006/relationships/slide" Target="slides/slide10.xml"/><Relationship Id="rId14" Type="http://schemas.openxmlformats.org/officeDocument/2006/relationships/slide" Target="slides/slide11.xml"/><Relationship Id="rId15" Type="http://schemas.openxmlformats.org/officeDocument/2006/relationships/slide" Target="slides/slide12.xml"/><Relationship Id="rId16" Type="http://schemas.openxmlformats.org/officeDocument/2006/relationships/slide" Target="slides/slide13.xml"/><Relationship Id="rId17" Type="http://schemas.openxmlformats.org/officeDocument/2006/relationships/slide" Target="slides/slide14.xml"/><Relationship Id="rId18" Type="http://schemas.openxmlformats.org/officeDocument/2006/relationships/notesMaster" Target="notesMasters/notesMaster1.xml"/><Relationship Id="rId19" Type="http://schemas.openxmlformats.org/officeDocument/2006/relationships/printerSettings" Target="printerSettings/printerSettings1.bin"/><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Master" Target="slideMasters/slideMaster3.xml"/><Relationship Id="rId4" Type="http://schemas.openxmlformats.org/officeDocument/2006/relationships/slide" Target="slides/slide1.xml"/><Relationship Id="rId5" Type="http://schemas.openxmlformats.org/officeDocument/2006/relationships/slide" Target="slides/slide2.xml"/><Relationship Id="rId6" Type="http://schemas.openxmlformats.org/officeDocument/2006/relationships/slide" Target="slides/slide3.xml"/><Relationship Id="rId7" Type="http://schemas.openxmlformats.org/officeDocument/2006/relationships/slide" Target="slides/slide4.xml"/><Relationship Id="rId8" Type="http://schemas.openxmlformats.org/officeDocument/2006/relationships/slide" Target="slides/slide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mn-lt"/>
                <a:ea typeface="+mn-ea"/>
                <a:cs typeface="+mn-cs"/>
              </a:defRPr>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wrap="square" lIns="91440" tIns="45720" rIns="91440" bIns="45720" numCol="1" anchor="t" anchorCtr="0" compatLnSpc="1">
            <a:prstTxWarp prst="textNoShape">
              <a:avLst/>
            </a:prstTxWarp>
          </a:bodyPr>
          <a:lstStyle>
            <a:lvl1pPr algn="r">
              <a:defRPr sz="1200"/>
            </a:lvl1pPr>
          </a:lstStyle>
          <a:p>
            <a:pPr>
              <a:defRPr/>
            </a:pPr>
            <a:fld id="{A38497AE-B34A-B54D-9BD3-707E83084106}" type="datetimeFigureOut">
              <a:rPr lang="en-US"/>
              <a:pPr>
                <a:defRPr/>
              </a:pPr>
              <a:t>10/9/12</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endParaRPr lang="en-US" noProof="0"/>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mn-lt"/>
                <a:ea typeface="+mn-ea"/>
                <a:cs typeface="+mn-cs"/>
              </a:defRPr>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a:defRPr sz="1200"/>
            </a:lvl1pPr>
          </a:lstStyle>
          <a:p>
            <a:pPr>
              <a:defRPr/>
            </a:pPr>
            <a:fld id="{CBA72F0F-7DD7-E546-B345-7478ACBBECBD}" type="slidenum">
              <a:rPr lang="en-US"/>
              <a:pPr>
                <a:defRPr/>
              </a:pPr>
              <a:t>‹#›</a:t>
            </a:fld>
            <a:endParaRPr lang="en-US"/>
          </a:p>
        </p:txBody>
      </p:sp>
    </p:spTree>
    <p:extLst>
      <p:ext uri="{BB962C8B-B14F-4D97-AF65-F5344CB8AC3E}">
        <p14:creationId xmlns:p14="http://schemas.microsoft.com/office/powerpoint/2010/main" val="586672399"/>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S PGothic" pitchFamily="34" charset="-128"/>
        <a:cs typeface="MS PGothic" charset="0"/>
      </a:defRPr>
    </a:lvl1pPr>
    <a:lvl2pPr marL="457200" algn="l" rtl="0" eaLnBrk="0" fontAlgn="base" hangingPunct="0">
      <a:spcBef>
        <a:spcPct val="30000"/>
      </a:spcBef>
      <a:spcAft>
        <a:spcPct val="0"/>
      </a:spcAft>
      <a:defRPr sz="1200" kern="1200">
        <a:solidFill>
          <a:schemeClr val="tx1"/>
        </a:solidFill>
        <a:latin typeface="+mn-lt"/>
        <a:ea typeface="MS PGothic" pitchFamily="34" charset="-128"/>
        <a:cs typeface="MS PGothic" charset="0"/>
      </a:defRPr>
    </a:lvl2pPr>
    <a:lvl3pPr marL="914400" algn="l" rtl="0" eaLnBrk="0" fontAlgn="base" hangingPunct="0">
      <a:spcBef>
        <a:spcPct val="30000"/>
      </a:spcBef>
      <a:spcAft>
        <a:spcPct val="0"/>
      </a:spcAft>
      <a:defRPr sz="1200" kern="1200">
        <a:solidFill>
          <a:schemeClr val="tx1"/>
        </a:solidFill>
        <a:latin typeface="+mn-lt"/>
        <a:ea typeface="MS PGothic" pitchFamily="34" charset="-128"/>
        <a:cs typeface="MS PGothic" charset="0"/>
      </a:defRPr>
    </a:lvl3pPr>
    <a:lvl4pPr marL="1371600" algn="l" rtl="0" eaLnBrk="0" fontAlgn="base" hangingPunct="0">
      <a:spcBef>
        <a:spcPct val="30000"/>
      </a:spcBef>
      <a:spcAft>
        <a:spcPct val="0"/>
      </a:spcAft>
      <a:defRPr sz="1200" kern="1200">
        <a:solidFill>
          <a:schemeClr val="tx1"/>
        </a:solidFill>
        <a:latin typeface="+mn-lt"/>
        <a:ea typeface="MS PGothic" pitchFamily="34" charset="-128"/>
        <a:cs typeface="MS PGothic" charset="0"/>
      </a:defRPr>
    </a:lvl4pPr>
    <a:lvl5pPr marL="1828800" algn="l" rtl="0" eaLnBrk="0" fontAlgn="base" hangingPunct="0">
      <a:spcBef>
        <a:spcPct val="30000"/>
      </a:spcBef>
      <a:spcAft>
        <a:spcPct val="0"/>
      </a:spcAft>
      <a:defRPr sz="1200" kern="1200">
        <a:solidFill>
          <a:schemeClr val="tx1"/>
        </a:solidFill>
        <a:latin typeface="+mn-lt"/>
        <a:ea typeface="MS PGothic" pitchFamily="34" charset="-128"/>
        <a:cs typeface="MS PGothic"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3.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C9C37D6-57F1-4938-9965-B985C1E2E464}" type="slidenum">
              <a:rPr lang="en-US" smtClean="0">
                <a:solidFill>
                  <a:prstClr val="black"/>
                </a:solidFill>
                <a:latin typeface="Calibri"/>
              </a:rPr>
              <a:pPr/>
              <a:t>1</a:t>
            </a:fld>
            <a:endParaRPr lang="en-US">
              <a:solidFill>
                <a:prstClr val="black"/>
              </a:solidFill>
              <a:latin typeface="Calibri"/>
            </a:endParaRPr>
          </a:p>
        </p:txBody>
      </p:sp>
    </p:spTree>
    <p:extLst>
      <p:ext uri="{BB962C8B-B14F-4D97-AF65-F5344CB8AC3E}">
        <p14:creationId xmlns:p14="http://schemas.microsoft.com/office/powerpoint/2010/main" val="60796252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fld id="{48277787-A0B5-4DB7-B777-E72895F662BE}" type="slidenum">
              <a:rPr lang="en-US" smtClean="0"/>
              <a:pPr/>
              <a:t>3</a:t>
            </a:fld>
            <a:endParaRPr lang="en-US"/>
          </a:p>
        </p:txBody>
      </p:sp>
    </p:spTree>
    <p:extLst>
      <p:ext uri="{BB962C8B-B14F-4D97-AF65-F5344CB8AC3E}">
        <p14:creationId xmlns:p14="http://schemas.microsoft.com/office/powerpoint/2010/main" val="168185291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29"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val="1"/>
            </a:ext>
          </a:extLst>
        </p:spPr>
      </p:sp>
      <p:sp>
        <p:nvSpPr>
          <p:cNvPr id="22530"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atin typeface="Calibri" charset="0"/>
              <a:ea typeface="MS PGothic" charset="0"/>
            </a:endParaRPr>
          </a:p>
          <a:p>
            <a:pPr eaLnBrk="1" hangingPunct="1">
              <a:spcBef>
                <a:spcPct val="0"/>
              </a:spcBef>
              <a:buFontTx/>
              <a:buChar char="•"/>
            </a:pPr>
            <a:endParaRPr lang="en-US">
              <a:latin typeface="Calibri" charset="0"/>
              <a:ea typeface="MS PGothic" charset="0"/>
            </a:endParaRPr>
          </a:p>
          <a:p>
            <a:pPr lvl="1" eaLnBrk="1" hangingPunct="1">
              <a:spcBef>
                <a:spcPct val="0"/>
              </a:spcBef>
              <a:buFontTx/>
              <a:buChar char="•"/>
            </a:pPr>
            <a:endParaRPr lang="en-US">
              <a:latin typeface="Calibri" charset="0"/>
              <a:ea typeface="MS PGothic" charset="0"/>
            </a:endParaRPr>
          </a:p>
        </p:txBody>
      </p:sp>
      <p:sp>
        <p:nvSpPr>
          <p:cNvPr id="22531"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2400">
                <a:solidFill>
                  <a:schemeClr val="tx1"/>
                </a:solidFill>
                <a:latin typeface="Calibri" charset="0"/>
                <a:ea typeface="MS PGothic" charset="0"/>
                <a:cs typeface="MS PGothic" charset="0"/>
              </a:defRPr>
            </a:lvl1pPr>
            <a:lvl2pPr marL="742950" indent="-285750" eaLnBrk="0" hangingPunct="0">
              <a:defRPr sz="2400">
                <a:solidFill>
                  <a:schemeClr val="tx1"/>
                </a:solidFill>
                <a:latin typeface="Calibri" charset="0"/>
                <a:ea typeface="MS PGothic" charset="0"/>
                <a:cs typeface="MS PGothic" charset="0"/>
              </a:defRPr>
            </a:lvl2pPr>
            <a:lvl3pPr marL="1143000" indent="-228600" eaLnBrk="0" hangingPunct="0">
              <a:defRPr sz="2400">
                <a:solidFill>
                  <a:schemeClr val="tx1"/>
                </a:solidFill>
                <a:latin typeface="Calibri" charset="0"/>
                <a:ea typeface="MS PGothic" charset="0"/>
                <a:cs typeface="MS PGothic" charset="0"/>
              </a:defRPr>
            </a:lvl3pPr>
            <a:lvl4pPr marL="1600200" indent="-228600" eaLnBrk="0" hangingPunct="0">
              <a:defRPr sz="2400">
                <a:solidFill>
                  <a:schemeClr val="tx1"/>
                </a:solidFill>
                <a:latin typeface="Calibri" charset="0"/>
                <a:ea typeface="MS PGothic" charset="0"/>
                <a:cs typeface="MS PGothic" charset="0"/>
              </a:defRPr>
            </a:lvl4pPr>
            <a:lvl5pPr marL="2057400" indent="-228600" eaLnBrk="0" hangingPunct="0">
              <a:defRPr sz="2400">
                <a:solidFill>
                  <a:schemeClr val="tx1"/>
                </a:solidFill>
                <a:latin typeface="Calibri" charset="0"/>
                <a:ea typeface="MS PGothic" charset="0"/>
                <a:cs typeface="MS PGothic" charset="0"/>
              </a:defRPr>
            </a:lvl5pPr>
            <a:lvl6pPr marL="2514600" indent="-228600" eaLnBrk="0" fontAlgn="base" hangingPunct="0">
              <a:spcBef>
                <a:spcPct val="0"/>
              </a:spcBef>
              <a:spcAft>
                <a:spcPct val="0"/>
              </a:spcAft>
              <a:defRPr sz="2400">
                <a:solidFill>
                  <a:schemeClr val="tx1"/>
                </a:solidFill>
                <a:latin typeface="Calibri" charset="0"/>
                <a:ea typeface="MS PGothic" charset="0"/>
                <a:cs typeface="MS PGothic" charset="0"/>
              </a:defRPr>
            </a:lvl6pPr>
            <a:lvl7pPr marL="2971800" indent="-228600" eaLnBrk="0" fontAlgn="base" hangingPunct="0">
              <a:spcBef>
                <a:spcPct val="0"/>
              </a:spcBef>
              <a:spcAft>
                <a:spcPct val="0"/>
              </a:spcAft>
              <a:defRPr sz="2400">
                <a:solidFill>
                  <a:schemeClr val="tx1"/>
                </a:solidFill>
                <a:latin typeface="Calibri" charset="0"/>
                <a:ea typeface="MS PGothic" charset="0"/>
                <a:cs typeface="MS PGothic" charset="0"/>
              </a:defRPr>
            </a:lvl7pPr>
            <a:lvl8pPr marL="3429000" indent="-228600" eaLnBrk="0" fontAlgn="base" hangingPunct="0">
              <a:spcBef>
                <a:spcPct val="0"/>
              </a:spcBef>
              <a:spcAft>
                <a:spcPct val="0"/>
              </a:spcAft>
              <a:defRPr sz="2400">
                <a:solidFill>
                  <a:schemeClr val="tx1"/>
                </a:solidFill>
                <a:latin typeface="Calibri" charset="0"/>
                <a:ea typeface="MS PGothic" charset="0"/>
                <a:cs typeface="MS PGothic" charset="0"/>
              </a:defRPr>
            </a:lvl8pPr>
            <a:lvl9pPr marL="3886200" indent="-228600" eaLnBrk="0" fontAlgn="base" hangingPunct="0">
              <a:spcBef>
                <a:spcPct val="0"/>
              </a:spcBef>
              <a:spcAft>
                <a:spcPct val="0"/>
              </a:spcAft>
              <a:defRPr sz="2400">
                <a:solidFill>
                  <a:schemeClr val="tx1"/>
                </a:solidFill>
                <a:latin typeface="Calibri" charset="0"/>
                <a:ea typeface="MS PGothic" charset="0"/>
                <a:cs typeface="MS PGothic" charset="0"/>
              </a:defRPr>
            </a:lvl9pPr>
          </a:lstStyle>
          <a:p>
            <a:pPr eaLnBrk="1" hangingPunct="1"/>
            <a:fld id="{8F6AD7C2-662D-2849-83E5-00352B904761}" type="slidenum">
              <a:rPr lang="en-US" sz="1200"/>
              <a:pPr eaLnBrk="1" hangingPunct="1"/>
              <a:t>4</a:t>
            </a:fld>
            <a:endParaRPr lang="en-US" sz="120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1"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val="1"/>
            </a:ext>
          </a:extLst>
        </p:spPr>
      </p:sp>
      <p:sp>
        <p:nvSpPr>
          <p:cNvPr id="25602"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wrap="square" numCol="1" anchor="t" anchorCtr="0" compatLnSpc="1">
            <a:prstTxWarp prst="textNoShape">
              <a:avLst/>
            </a:prstTxWarp>
          </a:bodyPr>
          <a:lstStyle/>
          <a:p>
            <a:pPr eaLnBrk="1" hangingPunct="1">
              <a:spcBef>
                <a:spcPct val="0"/>
              </a:spcBef>
              <a:buFontTx/>
              <a:buNone/>
            </a:pPr>
            <a:endParaRPr lang="en-US" i="0" dirty="0">
              <a:latin typeface="Calibri" charset="0"/>
              <a:ea typeface="MS PGothic" charset="0"/>
            </a:endParaRPr>
          </a:p>
        </p:txBody>
      </p:sp>
      <p:sp>
        <p:nvSpPr>
          <p:cNvPr id="25603"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2400">
                <a:solidFill>
                  <a:schemeClr val="tx1"/>
                </a:solidFill>
                <a:latin typeface="Calibri" charset="0"/>
                <a:ea typeface="MS PGothic" charset="0"/>
                <a:cs typeface="MS PGothic" charset="0"/>
              </a:defRPr>
            </a:lvl1pPr>
            <a:lvl2pPr marL="742950" indent="-285750" eaLnBrk="0" hangingPunct="0">
              <a:defRPr sz="2400">
                <a:solidFill>
                  <a:schemeClr val="tx1"/>
                </a:solidFill>
                <a:latin typeface="Calibri" charset="0"/>
                <a:ea typeface="MS PGothic" charset="0"/>
                <a:cs typeface="MS PGothic" charset="0"/>
              </a:defRPr>
            </a:lvl2pPr>
            <a:lvl3pPr marL="1143000" indent="-228600" eaLnBrk="0" hangingPunct="0">
              <a:defRPr sz="2400">
                <a:solidFill>
                  <a:schemeClr val="tx1"/>
                </a:solidFill>
                <a:latin typeface="Calibri" charset="0"/>
                <a:ea typeface="MS PGothic" charset="0"/>
                <a:cs typeface="MS PGothic" charset="0"/>
              </a:defRPr>
            </a:lvl3pPr>
            <a:lvl4pPr marL="1600200" indent="-228600" eaLnBrk="0" hangingPunct="0">
              <a:defRPr sz="2400">
                <a:solidFill>
                  <a:schemeClr val="tx1"/>
                </a:solidFill>
                <a:latin typeface="Calibri" charset="0"/>
                <a:ea typeface="MS PGothic" charset="0"/>
                <a:cs typeface="MS PGothic" charset="0"/>
              </a:defRPr>
            </a:lvl4pPr>
            <a:lvl5pPr marL="2057400" indent="-228600" eaLnBrk="0" hangingPunct="0">
              <a:defRPr sz="2400">
                <a:solidFill>
                  <a:schemeClr val="tx1"/>
                </a:solidFill>
                <a:latin typeface="Calibri" charset="0"/>
                <a:ea typeface="MS PGothic" charset="0"/>
                <a:cs typeface="MS PGothic" charset="0"/>
              </a:defRPr>
            </a:lvl5pPr>
            <a:lvl6pPr marL="2514600" indent="-228600" eaLnBrk="0" fontAlgn="base" hangingPunct="0">
              <a:spcBef>
                <a:spcPct val="0"/>
              </a:spcBef>
              <a:spcAft>
                <a:spcPct val="0"/>
              </a:spcAft>
              <a:defRPr sz="2400">
                <a:solidFill>
                  <a:schemeClr val="tx1"/>
                </a:solidFill>
                <a:latin typeface="Calibri" charset="0"/>
                <a:ea typeface="MS PGothic" charset="0"/>
                <a:cs typeface="MS PGothic" charset="0"/>
              </a:defRPr>
            </a:lvl6pPr>
            <a:lvl7pPr marL="2971800" indent="-228600" eaLnBrk="0" fontAlgn="base" hangingPunct="0">
              <a:spcBef>
                <a:spcPct val="0"/>
              </a:spcBef>
              <a:spcAft>
                <a:spcPct val="0"/>
              </a:spcAft>
              <a:defRPr sz="2400">
                <a:solidFill>
                  <a:schemeClr val="tx1"/>
                </a:solidFill>
                <a:latin typeface="Calibri" charset="0"/>
                <a:ea typeface="MS PGothic" charset="0"/>
                <a:cs typeface="MS PGothic" charset="0"/>
              </a:defRPr>
            </a:lvl7pPr>
            <a:lvl8pPr marL="3429000" indent="-228600" eaLnBrk="0" fontAlgn="base" hangingPunct="0">
              <a:spcBef>
                <a:spcPct val="0"/>
              </a:spcBef>
              <a:spcAft>
                <a:spcPct val="0"/>
              </a:spcAft>
              <a:defRPr sz="2400">
                <a:solidFill>
                  <a:schemeClr val="tx1"/>
                </a:solidFill>
                <a:latin typeface="Calibri" charset="0"/>
                <a:ea typeface="MS PGothic" charset="0"/>
                <a:cs typeface="MS PGothic" charset="0"/>
              </a:defRPr>
            </a:lvl8pPr>
            <a:lvl9pPr marL="3886200" indent="-228600" eaLnBrk="0" fontAlgn="base" hangingPunct="0">
              <a:spcBef>
                <a:spcPct val="0"/>
              </a:spcBef>
              <a:spcAft>
                <a:spcPct val="0"/>
              </a:spcAft>
              <a:defRPr sz="2400">
                <a:solidFill>
                  <a:schemeClr val="tx1"/>
                </a:solidFill>
                <a:latin typeface="Calibri" charset="0"/>
                <a:ea typeface="MS PGothic" charset="0"/>
                <a:cs typeface="MS PGothic" charset="0"/>
              </a:defRPr>
            </a:lvl9pPr>
          </a:lstStyle>
          <a:p>
            <a:pPr eaLnBrk="1" hangingPunct="1"/>
            <a:fld id="{166A773E-1B93-B945-A756-F883EECB4483}" type="slidenum">
              <a:rPr lang="en-US" sz="1200"/>
              <a:pPr eaLnBrk="1" hangingPunct="1"/>
              <a:t>6</a:t>
            </a:fld>
            <a:endParaRPr lang="en-US" sz="120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49"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val="1"/>
            </a:ext>
          </a:extLst>
        </p:spPr>
      </p:sp>
      <p:sp>
        <p:nvSpPr>
          <p:cNvPr id="27650"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wrap="square" numCol="1" anchor="t" anchorCtr="0" compatLnSpc="1">
            <a:prstTxWarp prst="textNoShape">
              <a:avLst/>
            </a:prstTxWarp>
          </a:bodyPr>
          <a:lstStyle/>
          <a:p>
            <a:pPr eaLnBrk="1" hangingPunct="1">
              <a:spcBef>
                <a:spcPct val="0"/>
              </a:spcBef>
              <a:buFontTx/>
              <a:buNone/>
            </a:pPr>
            <a:endParaRPr lang="en-US" i="0" dirty="0">
              <a:latin typeface="Calibri" charset="0"/>
              <a:ea typeface="MS PGothic" charset="0"/>
            </a:endParaRPr>
          </a:p>
        </p:txBody>
      </p:sp>
      <p:sp>
        <p:nvSpPr>
          <p:cNvPr id="27651"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2400">
                <a:solidFill>
                  <a:schemeClr val="tx1"/>
                </a:solidFill>
                <a:latin typeface="Calibri" charset="0"/>
                <a:ea typeface="MS PGothic" charset="0"/>
                <a:cs typeface="MS PGothic" charset="0"/>
              </a:defRPr>
            </a:lvl1pPr>
            <a:lvl2pPr marL="742950" indent="-285750" eaLnBrk="0" hangingPunct="0">
              <a:defRPr sz="2400">
                <a:solidFill>
                  <a:schemeClr val="tx1"/>
                </a:solidFill>
                <a:latin typeface="Calibri" charset="0"/>
                <a:ea typeface="MS PGothic" charset="0"/>
                <a:cs typeface="MS PGothic" charset="0"/>
              </a:defRPr>
            </a:lvl2pPr>
            <a:lvl3pPr marL="1143000" indent="-228600" eaLnBrk="0" hangingPunct="0">
              <a:defRPr sz="2400">
                <a:solidFill>
                  <a:schemeClr val="tx1"/>
                </a:solidFill>
                <a:latin typeface="Calibri" charset="0"/>
                <a:ea typeface="MS PGothic" charset="0"/>
                <a:cs typeface="MS PGothic" charset="0"/>
              </a:defRPr>
            </a:lvl3pPr>
            <a:lvl4pPr marL="1600200" indent="-228600" eaLnBrk="0" hangingPunct="0">
              <a:defRPr sz="2400">
                <a:solidFill>
                  <a:schemeClr val="tx1"/>
                </a:solidFill>
                <a:latin typeface="Calibri" charset="0"/>
                <a:ea typeface="MS PGothic" charset="0"/>
                <a:cs typeface="MS PGothic" charset="0"/>
              </a:defRPr>
            </a:lvl4pPr>
            <a:lvl5pPr marL="2057400" indent="-228600" eaLnBrk="0" hangingPunct="0">
              <a:defRPr sz="2400">
                <a:solidFill>
                  <a:schemeClr val="tx1"/>
                </a:solidFill>
                <a:latin typeface="Calibri" charset="0"/>
                <a:ea typeface="MS PGothic" charset="0"/>
                <a:cs typeface="MS PGothic" charset="0"/>
              </a:defRPr>
            </a:lvl5pPr>
            <a:lvl6pPr marL="2514600" indent="-228600" eaLnBrk="0" fontAlgn="base" hangingPunct="0">
              <a:spcBef>
                <a:spcPct val="0"/>
              </a:spcBef>
              <a:spcAft>
                <a:spcPct val="0"/>
              </a:spcAft>
              <a:defRPr sz="2400">
                <a:solidFill>
                  <a:schemeClr val="tx1"/>
                </a:solidFill>
                <a:latin typeface="Calibri" charset="0"/>
                <a:ea typeface="MS PGothic" charset="0"/>
                <a:cs typeface="MS PGothic" charset="0"/>
              </a:defRPr>
            </a:lvl6pPr>
            <a:lvl7pPr marL="2971800" indent="-228600" eaLnBrk="0" fontAlgn="base" hangingPunct="0">
              <a:spcBef>
                <a:spcPct val="0"/>
              </a:spcBef>
              <a:spcAft>
                <a:spcPct val="0"/>
              </a:spcAft>
              <a:defRPr sz="2400">
                <a:solidFill>
                  <a:schemeClr val="tx1"/>
                </a:solidFill>
                <a:latin typeface="Calibri" charset="0"/>
                <a:ea typeface="MS PGothic" charset="0"/>
                <a:cs typeface="MS PGothic" charset="0"/>
              </a:defRPr>
            </a:lvl7pPr>
            <a:lvl8pPr marL="3429000" indent="-228600" eaLnBrk="0" fontAlgn="base" hangingPunct="0">
              <a:spcBef>
                <a:spcPct val="0"/>
              </a:spcBef>
              <a:spcAft>
                <a:spcPct val="0"/>
              </a:spcAft>
              <a:defRPr sz="2400">
                <a:solidFill>
                  <a:schemeClr val="tx1"/>
                </a:solidFill>
                <a:latin typeface="Calibri" charset="0"/>
                <a:ea typeface="MS PGothic" charset="0"/>
                <a:cs typeface="MS PGothic" charset="0"/>
              </a:defRPr>
            </a:lvl8pPr>
            <a:lvl9pPr marL="3886200" indent="-228600" eaLnBrk="0" fontAlgn="base" hangingPunct="0">
              <a:spcBef>
                <a:spcPct val="0"/>
              </a:spcBef>
              <a:spcAft>
                <a:spcPct val="0"/>
              </a:spcAft>
              <a:defRPr sz="2400">
                <a:solidFill>
                  <a:schemeClr val="tx1"/>
                </a:solidFill>
                <a:latin typeface="Calibri" charset="0"/>
                <a:ea typeface="MS PGothic" charset="0"/>
                <a:cs typeface="MS PGothic" charset="0"/>
              </a:defRPr>
            </a:lvl9pPr>
          </a:lstStyle>
          <a:p>
            <a:pPr eaLnBrk="1" hangingPunct="1"/>
            <a:fld id="{7DF13D38-A1D7-DD48-8C50-E7FB52E2E891}" type="slidenum">
              <a:rPr lang="en-US" sz="1200"/>
              <a:pPr eaLnBrk="1" hangingPunct="1"/>
              <a:t>7</a:t>
            </a:fld>
            <a:endParaRPr lang="en-US" sz="120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48277787-A0B5-4DB7-B777-E72895F662BE}" type="slidenum">
              <a:rPr lang="en-US" smtClean="0"/>
              <a:pPr/>
              <a:t>8</a:t>
            </a:fld>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69"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val="1"/>
            </a:ext>
          </a:extLst>
        </p:spPr>
      </p:sp>
      <p:sp>
        <p:nvSpPr>
          <p:cNvPr id="32770"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atin typeface="Calibri" charset="0"/>
              <a:ea typeface="MS PGothic" charset="0"/>
            </a:endParaRPr>
          </a:p>
          <a:p>
            <a:pPr lvl="1" eaLnBrk="1" hangingPunct="1">
              <a:spcBef>
                <a:spcPct val="0"/>
              </a:spcBef>
            </a:pPr>
            <a:endParaRPr lang="en-US">
              <a:latin typeface="Calibri" charset="0"/>
              <a:ea typeface="MS PGothic" charset="0"/>
            </a:endParaRPr>
          </a:p>
          <a:p>
            <a:pPr lvl="1" eaLnBrk="1" hangingPunct="1">
              <a:spcBef>
                <a:spcPct val="0"/>
              </a:spcBef>
            </a:pPr>
            <a:endParaRPr lang="en-US">
              <a:latin typeface="Calibri" charset="0"/>
              <a:ea typeface="MS PGothic" charset="0"/>
            </a:endParaRPr>
          </a:p>
        </p:txBody>
      </p:sp>
      <p:sp>
        <p:nvSpPr>
          <p:cNvPr id="32771"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2400">
                <a:solidFill>
                  <a:schemeClr val="tx1"/>
                </a:solidFill>
                <a:latin typeface="Calibri" charset="0"/>
                <a:ea typeface="MS PGothic" charset="0"/>
                <a:cs typeface="MS PGothic" charset="0"/>
              </a:defRPr>
            </a:lvl1pPr>
            <a:lvl2pPr marL="742950" indent="-285750" eaLnBrk="0" hangingPunct="0">
              <a:defRPr sz="2400">
                <a:solidFill>
                  <a:schemeClr val="tx1"/>
                </a:solidFill>
                <a:latin typeface="Calibri" charset="0"/>
                <a:ea typeface="MS PGothic" charset="0"/>
                <a:cs typeface="MS PGothic" charset="0"/>
              </a:defRPr>
            </a:lvl2pPr>
            <a:lvl3pPr marL="1143000" indent="-228600" eaLnBrk="0" hangingPunct="0">
              <a:defRPr sz="2400">
                <a:solidFill>
                  <a:schemeClr val="tx1"/>
                </a:solidFill>
                <a:latin typeface="Calibri" charset="0"/>
                <a:ea typeface="MS PGothic" charset="0"/>
                <a:cs typeface="MS PGothic" charset="0"/>
              </a:defRPr>
            </a:lvl3pPr>
            <a:lvl4pPr marL="1600200" indent="-228600" eaLnBrk="0" hangingPunct="0">
              <a:defRPr sz="2400">
                <a:solidFill>
                  <a:schemeClr val="tx1"/>
                </a:solidFill>
                <a:latin typeface="Calibri" charset="0"/>
                <a:ea typeface="MS PGothic" charset="0"/>
                <a:cs typeface="MS PGothic" charset="0"/>
              </a:defRPr>
            </a:lvl4pPr>
            <a:lvl5pPr marL="2057400" indent="-228600" eaLnBrk="0" hangingPunct="0">
              <a:defRPr sz="2400">
                <a:solidFill>
                  <a:schemeClr val="tx1"/>
                </a:solidFill>
                <a:latin typeface="Calibri" charset="0"/>
                <a:ea typeface="MS PGothic" charset="0"/>
                <a:cs typeface="MS PGothic" charset="0"/>
              </a:defRPr>
            </a:lvl5pPr>
            <a:lvl6pPr marL="2514600" indent="-228600" eaLnBrk="0" fontAlgn="base" hangingPunct="0">
              <a:spcBef>
                <a:spcPct val="0"/>
              </a:spcBef>
              <a:spcAft>
                <a:spcPct val="0"/>
              </a:spcAft>
              <a:defRPr sz="2400">
                <a:solidFill>
                  <a:schemeClr val="tx1"/>
                </a:solidFill>
                <a:latin typeface="Calibri" charset="0"/>
                <a:ea typeface="MS PGothic" charset="0"/>
                <a:cs typeface="MS PGothic" charset="0"/>
              </a:defRPr>
            </a:lvl6pPr>
            <a:lvl7pPr marL="2971800" indent="-228600" eaLnBrk="0" fontAlgn="base" hangingPunct="0">
              <a:spcBef>
                <a:spcPct val="0"/>
              </a:spcBef>
              <a:spcAft>
                <a:spcPct val="0"/>
              </a:spcAft>
              <a:defRPr sz="2400">
                <a:solidFill>
                  <a:schemeClr val="tx1"/>
                </a:solidFill>
                <a:latin typeface="Calibri" charset="0"/>
                <a:ea typeface="MS PGothic" charset="0"/>
                <a:cs typeface="MS PGothic" charset="0"/>
              </a:defRPr>
            </a:lvl7pPr>
            <a:lvl8pPr marL="3429000" indent="-228600" eaLnBrk="0" fontAlgn="base" hangingPunct="0">
              <a:spcBef>
                <a:spcPct val="0"/>
              </a:spcBef>
              <a:spcAft>
                <a:spcPct val="0"/>
              </a:spcAft>
              <a:defRPr sz="2400">
                <a:solidFill>
                  <a:schemeClr val="tx1"/>
                </a:solidFill>
                <a:latin typeface="Calibri" charset="0"/>
                <a:ea typeface="MS PGothic" charset="0"/>
                <a:cs typeface="MS PGothic" charset="0"/>
              </a:defRPr>
            </a:lvl8pPr>
            <a:lvl9pPr marL="3886200" indent="-228600" eaLnBrk="0" fontAlgn="base" hangingPunct="0">
              <a:spcBef>
                <a:spcPct val="0"/>
              </a:spcBef>
              <a:spcAft>
                <a:spcPct val="0"/>
              </a:spcAft>
              <a:defRPr sz="2400">
                <a:solidFill>
                  <a:schemeClr val="tx1"/>
                </a:solidFill>
                <a:latin typeface="Calibri" charset="0"/>
                <a:ea typeface="MS PGothic" charset="0"/>
                <a:cs typeface="MS PGothic" charset="0"/>
              </a:defRPr>
            </a:lvl9pPr>
          </a:lstStyle>
          <a:p>
            <a:pPr eaLnBrk="1" hangingPunct="1"/>
            <a:fld id="{33AA1F38-248D-1948-A3AB-D39E63C053F2}" type="slidenum">
              <a:rPr lang="en-US" sz="1200"/>
              <a:pPr eaLnBrk="1" hangingPunct="1"/>
              <a:t>10</a:t>
            </a:fld>
            <a:endParaRPr lang="en-US" sz="120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7" name="Slide Image Placeholder 1"/>
          <p:cNvSpPr>
            <a:spLocks noGrp="1" noRot="1" noChangeAspect="1"/>
          </p:cNvSpPr>
          <p:nvPr>
            <p:ph type="sldImg"/>
          </p:nvPr>
        </p:nvSpPr>
        <p:spPr bwMode="auto">
          <a:noFill/>
          <a:ln>
            <a:solidFill>
              <a:srgbClr val="000000"/>
            </a:solidFill>
            <a:miter lim="800000"/>
            <a:headEnd/>
            <a:tailEnd/>
          </a:ln>
        </p:spPr>
      </p:sp>
      <p:sp>
        <p:nvSpPr>
          <p:cNvPr id="34818"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endParaRPr lang="en-US" dirty="0" smtClean="0"/>
          </a:p>
        </p:txBody>
      </p:sp>
      <p:sp>
        <p:nvSpPr>
          <p:cNvPr id="34819"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fld id="{0F4E0CFB-D08C-4BC1-805F-E67DECC13874}" type="slidenum">
              <a:rPr lang="en-US">
                <a:solidFill>
                  <a:prstClr val="black"/>
                </a:solidFill>
              </a:rPr>
              <a:pPr/>
              <a:t>11</a:t>
            </a:fld>
            <a:endParaRPr lang="en-US">
              <a:solidFill>
                <a:prstClr val="black"/>
              </a:solidFill>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20000"/>
          </a:bodyPr>
          <a:lstStyle/>
          <a:p>
            <a:pPr>
              <a:spcAft>
                <a:spcPts val="1200"/>
              </a:spcAft>
              <a:buFont typeface="Arial" pitchFamily="34" charset="0"/>
              <a:buNone/>
            </a:pPr>
            <a:endParaRPr lang="en-US" i="1" dirty="0" smtClean="0"/>
          </a:p>
          <a:p>
            <a:endParaRPr lang="en-US" dirty="0"/>
          </a:p>
        </p:txBody>
      </p:sp>
      <p:sp>
        <p:nvSpPr>
          <p:cNvPr id="4" name="Slide Number Placeholder 3"/>
          <p:cNvSpPr>
            <a:spLocks noGrp="1"/>
          </p:cNvSpPr>
          <p:nvPr>
            <p:ph type="sldNum" sz="quarter" idx="10"/>
          </p:nvPr>
        </p:nvSpPr>
        <p:spPr/>
        <p:txBody>
          <a:bodyPr/>
          <a:lstStyle/>
          <a:p>
            <a:fld id="{48277787-A0B5-4DB7-B777-E72895F662BE}" type="slidenum">
              <a:rPr lang="en-US" smtClean="0">
                <a:solidFill>
                  <a:prstClr val="black"/>
                </a:solidFill>
                <a:latin typeface="Calibri"/>
              </a:rPr>
              <a:pPr/>
              <a:t>12</a:t>
            </a:fld>
            <a:endParaRPr lang="en-US">
              <a:solidFill>
                <a:prstClr val="black"/>
              </a:solidFill>
              <a:latin typeface="Calibri"/>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3"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val="1"/>
            </a:ext>
          </a:extLst>
        </p:spPr>
      </p:sp>
      <p:sp>
        <p:nvSpPr>
          <p:cNvPr id="38914"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wrap="square" numCol="1" anchor="t" anchorCtr="0" compatLnSpc="1">
            <a:prstTxWarp prst="textNoShape">
              <a:avLst/>
            </a:prstTxWarp>
          </a:bodyPr>
          <a:lstStyle/>
          <a:p>
            <a:pPr eaLnBrk="1" hangingPunct="1">
              <a:spcBef>
                <a:spcPct val="0"/>
              </a:spcBef>
            </a:pPr>
            <a:endParaRPr lang="en-US">
              <a:latin typeface="Calibri" charset="0"/>
              <a:ea typeface="MS PGothic" charset="0"/>
            </a:endParaRPr>
          </a:p>
        </p:txBody>
      </p:sp>
      <p:sp>
        <p:nvSpPr>
          <p:cNvPr id="38915"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2400">
                <a:solidFill>
                  <a:schemeClr val="tx1"/>
                </a:solidFill>
                <a:latin typeface="Calibri" charset="0"/>
                <a:ea typeface="MS PGothic" charset="0"/>
                <a:cs typeface="MS PGothic" charset="0"/>
              </a:defRPr>
            </a:lvl1pPr>
            <a:lvl2pPr marL="742950" indent="-285750" eaLnBrk="0" hangingPunct="0">
              <a:defRPr sz="2400">
                <a:solidFill>
                  <a:schemeClr val="tx1"/>
                </a:solidFill>
                <a:latin typeface="Calibri" charset="0"/>
                <a:ea typeface="MS PGothic" charset="0"/>
                <a:cs typeface="MS PGothic" charset="0"/>
              </a:defRPr>
            </a:lvl2pPr>
            <a:lvl3pPr marL="1143000" indent="-228600" eaLnBrk="0" hangingPunct="0">
              <a:defRPr sz="2400">
                <a:solidFill>
                  <a:schemeClr val="tx1"/>
                </a:solidFill>
                <a:latin typeface="Calibri" charset="0"/>
                <a:ea typeface="MS PGothic" charset="0"/>
                <a:cs typeface="MS PGothic" charset="0"/>
              </a:defRPr>
            </a:lvl3pPr>
            <a:lvl4pPr marL="1600200" indent="-228600" eaLnBrk="0" hangingPunct="0">
              <a:defRPr sz="2400">
                <a:solidFill>
                  <a:schemeClr val="tx1"/>
                </a:solidFill>
                <a:latin typeface="Calibri" charset="0"/>
                <a:ea typeface="MS PGothic" charset="0"/>
                <a:cs typeface="MS PGothic" charset="0"/>
              </a:defRPr>
            </a:lvl4pPr>
            <a:lvl5pPr marL="2057400" indent="-228600" eaLnBrk="0" hangingPunct="0">
              <a:defRPr sz="2400">
                <a:solidFill>
                  <a:schemeClr val="tx1"/>
                </a:solidFill>
                <a:latin typeface="Calibri" charset="0"/>
                <a:ea typeface="MS PGothic" charset="0"/>
                <a:cs typeface="MS PGothic" charset="0"/>
              </a:defRPr>
            </a:lvl5pPr>
            <a:lvl6pPr marL="2514600" indent="-228600" eaLnBrk="0" fontAlgn="base" hangingPunct="0">
              <a:spcBef>
                <a:spcPct val="0"/>
              </a:spcBef>
              <a:spcAft>
                <a:spcPct val="0"/>
              </a:spcAft>
              <a:defRPr sz="2400">
                <a:solidFill>
                  <a:schemeClr val="tx1"/>
                </a:solidFill>
                <a:latin typeface="Calibri" charset="0"/>
                <a:ea typeface="MS PGothic" charset="0"/>
                <a:cs typeface="MS PGothic" charset="0"/>
              </a:defRPr>
            </a:lvl6pPr>
            <a:lvl7pPr marL="2971800" indent="-228600" eaLnBrk="0" fontAlgn="base" hangingPunct="0">
              <a:spcBef>
                <a:spcPct val="0"/>
              </a:spcBef>
              <a:spcAft>
                <a:spcPct val="0"/>
              </a:spcAft>
              <a:defRPr sz="2400">
                <a:solidFill>
                  <a:schemeClr val="tx1"/>
                </a:solidFill>
                <a:latin typeface="Calibri" charset="0"/>
                <a:ea typeface="MS PGothic" charset="0"/>
                <a:cs typeface="MS PGothic" charset="0"/>
              </a:defRPr>
            </a:lvl7pPr>
            <a:lvl8pPr marL="3429000" indent="-228600" eaLnBrk="0" fontAlgn="base" hangingPunct="0">
              <a:spcBef>
                <a:spcPct val="0"/>
              </a:spcBef>
              <a:spcAft>
                <a:spcPct val="0"/>
              </a:spcAft>
              <a:defRPr sz="2400">
                <a:solidFill>
                  <a:schemeClr val="tx1"/>
                </a:solidFill>
                <a:latin typeface="Calibri" charset="0"/>
                <a:ea typeface="MS PGothic" charset="0"/>
                <a:cs typeface="MS PGothic" charset="0"/>
              </a:defRPr>
            </a:lvl8pPr>
            <a:lvl9pPr marL="3886200" indent="-228600" eaLnBrk="0" fontAlgn="base" hangingPunct="0">
              <a:spcBef>
                <a:spcPct val="0"/>
              </a:spcBef>
              <a:spcAft>
                <a:spcPct val="0"/>
              </a:spcAft>
              <a:defRPr sz="2400">
                <a:solidFill>
                  <a:schemeClr val="tx1"/>
                </a:solidFill>
                <a:latin typeface="Calibri" charset="0"/>
                <a:ea typeface="MS PGothic" charset="0"/>
                <a:cs typeface="MS PGothic" charset="0"/>
              </a:defRPr>
            </a:lvl9pPr>
          </a:lstStyle>
          <a:p>
            <a:pPr eaLnBrk="1" hangingPunct="1"/>
            <a:fld id="{296C75C0-5189-0D4E-B4A1-E8BF4D13380D}" type="slidenum">
              <a:rPr lang="en-US" sz="1200"/>
              <a:pPr eaLnBrk="1" hangingPunct="1"/>
              <a:t>13</a:t>
            </a:fld>
            <a:endParaRPr lang="en-US" sz="120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jp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jp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4.png"/></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2.png"/></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4.png"/></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3.jpg"/></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A6753842-EB21-0F45-9793-244089871662}"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
        <p:nvSpPr>
          <p:cNvPr id="7" name="Rectangle 6"/>
          <p:cNvSpPr/>
          <p:nvPr userDrawn="1"/>
        </p:nvSpPr>
        <p:spPr>
          <a:xfrm>
            <a:off x="3063866" y="2711062"/>
            <a:ext cx="5978534" cy="145011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fontAlgn="auto">
              <a:spcBef>
                <a:spcPts val="0"/>
              </a:spcBef>
              <a:spcAft>
                <a:spcPts val="0"/>
              </a:spcAft>
            </a:pPr>
            <a:endParaRPr lang="en-US" dirty="0">
              <a:solidFill>
                <a:prstClr val="white"/>
              </a:solidFill>
              <a:latin typeface="Calibri"/>
            </a:endParaRPr>
          </a:p>
        </p:txBody>
      </p:sp>
      <p:sp>
        <p:nvSpPr>
          <p:cNvPr id="8" name="Rectangle 7"/>
          <p:cNvSpPr/>
          <p:nvPr userDrawn="1"/>
        </p:nvSpPr>
        <p:spPr>
          <a:xfrm>
            <a:off x="3124201" y="2711062"/>
            <a:ext cx="5861065" cy="1450114"/>
          </a:xfrm>
          <a:prstGeom prst="rect">
            <a:avLst/>
          </a:prstGeom>
          <a:solidFill>
            <a:srgbClr val="005DA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fontAlgn="auto">
              <a:spcBef>
                <a:spcPts val="0"/>
              </a:spcBef>
              <a:spcAft>
                <a:spcPts val="0"/>
              </a:spcAft>
            </a:pPr>
            <a:endParaRPr lang="en-US" dirty="0">
              <a:solidFill>
                <a:prstClr val="white"/>
              </a:solidFill>
              <a:latin typeface="Calibri"/>
            </a:endParaRPr>
          </a:p>
        </p:txBody>
      </p:sp>
    </p:spTree>
    <p:extLst>
      <p:ext uri="{BB962C8B-B14F-4D97-AF65-F5344CB8AC3E}">
        <p14:creationId xmlns:p14="http://schemas.microsoft.com/office/powerpoint/2010/main" val="231531712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2EFF424-F111-43CB-9C75-D52325012943}" type="datetime1">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36871721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1923136099"/>
      </p:ext>
    </p:extLst>
  </p:cSld>
  <p:clrMapOvr>
    <a:masterClrMapping/>
  </p:clrMapOvr>
  <p:hf sldNum="0" hdr="0" ftr="0" dt="0"/>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345DA190-4BDC-4D39-B5BB-A14B3E8B1B3D}" type="datetime1">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en-US">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99628861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8" name="Footer Placeholder 7"/>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9" name="Slide Number Placeholder 8"/>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1681265642"/>
      </p:ext>
    </p:extLst>
  </p:cSld>
  <p:clrMapOvr>
    <a:masterClrMapping/>
  </p:clrMapOvr>
  <p:hf sldNum="0" hdr="0" ftr="0" dt="0"/>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4CF13737-8506-438E-ABC0-0BE7E06DCCA6}" type="datetime1">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en-US">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199433243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1B59B7A-1E54-4C2F-B908-D09AB68E3CE7}" type="datetimeFigureOut">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3" name="Footer Placeholder 2"/>
          <p:cNvSpPr>
            <a:spLocks noGrp="1"/>
          </p:cNvSpPr>
          <p:nvPr>
            <p:ph type="ftr" sz="quarter" idx="11"/>
          </p:nvPr>
        </p:nvSpPr>
        <p:spPr/>
        <p:txBody>
          <a:bodyPr/>
          <a:lstStyle/>
          <a:p>
            <a:endParaRPr lang="en-US">
              <a:solidFill>
                <a:prstClr val="black">
                  <a:tint val="75000"/>
                </a:prstClr>
              </a:solidFill>
              <a:latin typeface="Calibri"/>
            </a:endParaRPr>
          </a:p>
        </p:txBody>
      </p:sp>
      <p:sp>
        <p:nvSpPr>
          <p:cNvPr id="4" name="Slide Number Placeholder 3"/>
          <p:cNvSpPr>
            <a:spLocks noGrp="1"/>
          </p:cNvSpPr>
          <p:nvPr>
            <p:ph type="sldNum" sz="quarter" idx="12"/>
          </p:nvPr>
        </p:nvSpPr>
        <p:spPr/>
        <p:txBody>
          <a:bodyPr/>
          <a:lstStyle/>
          <a:p>
            <a:fld id="{39CDFF45-18E2-4406-96CA-C587C33C59C8}"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17140904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4247082135"/>
      </p:ext>
    </p:extLst>
  </p:cSld>
  <p:clrMapOvr>
    <a:masterClrMapping/>
  </p:clrMapOvr>
  <p:hf sldNum="0" hdr="0" ftr="0" dt="0"/>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2656998488"/>
      </p:ext>
    </p:extLst>
  </p:cSld>
  <p:clrMapOvr>
    <a:masterClrMapping/>
  </p:clrMapOvr>
  <p:hf sldNum="0" hdr="0" ftr="0" dt="0"/>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1912400921"/>
      </p:ext>
    </p:extLst>
  </p:cSld>
  <p:clrMapOvr>
    <a:masterClrMapping/>
  </p:clrMapOvr>
  <p:hf sldNum="0" hdr="0" ftr="0" dt="0"/>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3905159288"/>
      </p:ext>
    </p:extLst>
  </p:cSld>
  <p:clrMapOvr>
    <a:masterClrMapping/>
  </p:clrMapOvr>
  <p:hf sldNum="0" hdr="0" ftr="0" dt="0"/>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2251836863"/>
      </p:ext>
    </p:extLst>
  </p:cSld>
  <p:clrMapOvr>
    <a:masterClrMapping/>
  </p:clrMapOvr>
  <p:hf sldNum="0" hdr="0" ftr="0" dt="0"/>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2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en-US">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A6753842-EB21-0F45-9793-244089871662}"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302948580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F97BCA50-106C-6644-88FD-7EB5C7BF4DA4}"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8DB4ADF5-F659-8942-84FF-94FF3BE6F618}"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247681679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pPr>
              <a:defRPr/>
            </a:pPr>
            <a:fld id="{99681038-AFC6-274B-A2DB-63A799E7F682}"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CDD25C4D-0B41-1D45-B68E-227375629129}"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247962678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pPr>
              <a:defRPr/>
            </a:pPr>
            <a:fld id="{DD864BB0-D65B-3F4D-B3C2-8590CD1D9DA8}"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a:defRPr/>
            </a:pPr>
            <a:fld id="{A80AAAA4-2D55-A64D-8133-C99AF9A2344D}"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196843109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pPr>
              <a:defRPr/>
            </a:pPr>
            <a:fld id="{7AEEDAE7-E26B-EE44-8C4B-F26137572B79}"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pPr>
              <a:defRPr/>
            </a:pPr>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pPr>
              <a:defRPr/>
            </a:pPr>
            <a:fld id="{80E53508-F60E-9449-8DA4-643631CE1139}"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388759353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pPr>
              <a:defRPr/>
            </a:pPr>
            <a:fld id="{4606B1CD-03C9-C540-94D5-6DE218095403}"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a:defRPr/>
            </a:pPr>
            <a:fld id="{760B8B39-DD8C-FD4E-8BDE-E27FB80AF5EA}"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253079070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7AEEDAE7-E26B-EE44-8C4B-F26137572B79}"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a:defRPr/>
            </a:pPr>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a:defRPr/>
            </a:pPr>
            <a:fld id="{80E53508-F60E-9449-8DA4-643631CE1139}"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234571273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a:defRPr/>
            </a:pPr>
            <a:fld id="{7AEEDAE7-E26B-EE44-8C4B-F26137572B79}"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a:defRPr/>
            </a:pPr>
            <a:fld id="{80E53508-F60E-9449-8DA4-643631CE1139}"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11941261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a:defRPr/>
            </a:pPr>
            <a:fld id="{7AEEDAE7-E26B-EE44-8C4B-F26137572B79}"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a:defRPr/>
            </a:pPr>
            <a:fld id="{80E53508-F60E-9449-8DA4-643631CE1139}"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79582357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defRPr/>
            </a:pPr>
            <a:fld id="{7AEEDAE7-E26B-EE44-8C4B-F26137572B79}"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80E53508-F60E-9449-8DA4-643631CE1139}"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7228278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defRPr/>
            </a:pPr>
            <a:fld id="{7AEEDAE7-E26B-EE44-8C4B-F26137572B79}"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80E53508-F60E-9449-8DA4-643631CE1139}"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3382073378"/>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p:cSld name="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pPr>
              <a:defRPr/>
            </a:pPr>
            <a:fld id="{7AEEDAE7-E26B-EE44-8C4B-F26137572B79}" type="datetimeFigureOut">
              <a:rPr lang="en-US" smtClean="0">
                <a:solidFill>
                  <a:prstClr val="black">
                    <a:tint val="75000"/>
                  </a:prstClr>
                </a:solidFill>
              </a:rPr>
              <a:pPr>
                <a:defRPr/>
              </a:pPr>
              <a:t>10/9/12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a:defRPr/>
            </a:pPr>
            <a:fld id="{80E53508-F60E-9449-8DA4-643631CE1139}" type="slidenum">
              <a:rPr lang="en-US" smtClean="0">
                <a:solidFill>
                  <a:prstClr val="black">
                    <a:tint val="75000"/>
                  </a:prstClr>
                </a:solidFill>
              </a:rPr>
              <a:pPr>
                <a:defRPr/>
              </a:pPr>
              <a:t>‹#›</a:t>
            </a:fld>
            <a:endParaRPr lang="en-US">
              <a:solidFill>
                <a:prstClr val="black">
                  <a:tint val="75000"/>
                </a:prstClr>
              </a:solidFill>
            </a:endParaRPr>
          </a:p>
        </p:txBody>
      </p:sp>
      <p:sp>
        <p:nvSpPr>
          <p:cNvPr id="8" name="TextBox 7"/>
          <p:cNvSpPr txBox="1"/>
          <p:nvPr/>
        </p:nvSpPr>
        <p:spPr>
          <a:xfrm>
            <a:off x="331983" y="5584015"/>
            <a:ext cx="8477737" cy="877163"/>
          </a:xfrm>
          <a:prstGeom prst="rect">
            <a:avLst/>
          </a:prstGeom>
          <a:noFill/>
        </p:spPr>
        <p:txBody>
          <a:bodyPr wrap="square" rtlCol="0">
            <a:spAutoFit/>
          </a:bodyPr>
          <a:lstStyle/>
          <a:p>
            <a:pPr algn="ctr" defTabSz="457200" fontAlgn="auto">
              <a:spcBef>
                <a:spcPts val="0"/>
              </a:spcBef>
              <a:spcAft>
                <a:spcPts val="0"/>
              </a:spcAft>
              <a:defRPr/>
            </a:pPr>
            <a:r>
              <a:rPr lang="en-US" sz="1400" dirty="0" smtClean="0">
                <a:solidFill>
                  <a:prstClr val="black"/>
                </a:solidFill>
                <a:latin typeface="Century Gothic"/>
                <a:ea typeface="ＭＳ Ｐゴシック" charset="0"/>
                <a:cs typeface="Century Gothic"/>
              </a:rPr>
              <a:t>For more Information, contact us at: </a:t>
            </a:r>
            <a:r>
              <a:rPr lang="en-US" sz="1400" b="1" dirty="0" smtClean="0">
                <a:solidFill>
                  <a:prstClr val="black"/>
                </a:solidFill>
                <a:latin typeface="Century Gothic"/>
                <a:ea typeface="ＭＳ Ｐゴシック" charset="0"/>
                <a:cs typeface="Century Gothic"/>
              </a:rPr>
              <a:t>NCQTL@UW.EDU </a:t>
            </a:r>
            <a:r>
              <a:rPr lang="en-US" sz="1400" dirty="0" smtClean="0">
                <a:solidFill>
                  <a:prstClr val="black"/>
                </a:solidFill>
                <a:latin typeface="Century Gothic"/>
                <a:ea typeface="ＭＳ Ｐゴシック" charset="0"/>
                <a:cs typeface="Century Gothic"/>
              </a:rPr>
              <a:t>or 877-731-0764</a:t>
            </a:r>
          </a:p>
          <a:p>
            <a:pPr algn="ctr" defTabSz="457200" fontAlgn="auto">
              <a:spcBef>
                <a:spcPts val="600"/>
              </a:spcBef>
              <a:spcAft>
                <a:spcPts val="0"/>
              </a:spcAft>
              <a:defRPr/>
            </a:pPr>
            <a:r>
              <a:rPr lang="en-US" sz="900" dirty="0" smtClean="0">
                <a:solidFill>
                  <a:prstClr val="black"/>
                </a:solidFill>
                <a:latin typeface="Century Gothic"/>
                <a:ea typeface="ＭＳ Ｐゴシック" charset="0"/>
                <a:cs typeface="Century Gothic"/>
              </a:rPr>
              <a:t>This document was prepared under Grant #90HC0002 for the U.S. Department of Health and Human Services, </a:t>
            </a:r>
            <a:br>
              <a:rPr lang="en-US" sz="900" dirty="0" smtClean="0">
                <a:solidFill>
                  <a:prstClr val="black"/>
                </a:solidFill>
                <a:latin typeface="Century Gothic"/>
                <a:ea typeface="ＭＳ Ｐゴシック" charset="0"/>
                <a:cs typeface="Century Gothic"/>
              </a:rPr>
            </a:br>
            <a:r>
              <a:rPr lang="en-US" sz="900" dirty="0" smtClean="0">
                <a:solidFill>
                  <a:prstClr val="black"/>
                </a:solidFill>
                <a:latin typeface="Century Gothic"/>
                <a:ea typeface="ＭＳ Ｐゴシック" charset="0"/>
                <a:cs typeface="Century Gothic"/>
              </a:rPr>
              <a:t>Administration for Children and Families, Office of Head Start, by the National Center on Quality Teaching and Learning.</a:t>
            </a:r>
          </a:p>
          <a:p>
            <a:pPr>
              <a:spcBef>
                <a:spcPts val="600"/>
              </a:spcBef>
            </a:pPr>
            <a:endParaRPr lang="en-US" sz="900" dirty="0">
              <a:solidFill>
                <a:prstClr val="black"/>
              </a:solidFill>
              <a:latin typeface="Arial" charset="0"/>
              <a:ea typeface="ＭＳ Ｐゴシック" charset="0"/>
            </a:endParaRPr>
          </a:p>
        </p:txBody>
      </p:sp>
    </p:spTree>
    <p:extLst>
      <p:ext uri="{BB962C8B-B14F-4D97-AF65-F5344CB8AC3E}">
        <p14:creationId xmlns:p14="http://schemas.microsoft.com/office/powerpoint/2010/main" val="254239981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A6753842-EB21-0F45-9793-244089871662}"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354211206"/>
      </p:ext>
    </p:extLst>
  </p:cSld>
  <p:clrMapOvr>
    <a:masterClrMapping/>
  </p:clrMapOvr>
  <p:timing>
    <p:tnLst>
      <p:par>
        <p:cTn xmlns:p14="http://schemas.microsoft.com/office/powerpoint/2010/main" id="1" dur="indefinite" restart="never" nodeType="tmRoot"/>
      </p:par>
    </p:tnLst>
  </p:timing>
</p:sldLayout>
</file>

<file path=ppt/slideLayouts/slideLayout2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2EFF424-F111-43CB-9C75-D52325012943}" type="datetime1">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266921955"/>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dirty="0" smtClean="0"/>
              <a:t>Click to edit Master title style</a:t>
            </a:r>
            <a:endParaRPr lang="en-US" dirty="0"/>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4A8BBF0-342D-409A-9C0A-B1B451E92883}"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3910426101"/>
      </p:ext>
    </p:extLst>
  </p:cSld>
  <p:clrMapOvr>
    <a:masterClrMapping/>
  </p:clrMapOvr>
  <p:timing>
    <p:tnLst>
      <p:par>
        <p:cTn xmlns:p14="http://schemas.microsoft.com/office/powerpoint/2010/main" id="1" dur="indefinite" restart="never" nodeType="tmRoot"/>
      </p:par>
    </p:tnLst>
  </p:timing>
</p:sldLayout>
</file>

<file path=ppt/slideLayouts/slideLayout2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345DA190-4BDC-4D39-B5BB-A14B3E8B1B3D}" type="datetime1">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en-US">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2658882476"/>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581D52F2-9B11-4FC0-9217-7D20B3AC9849}" type="datetime1">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8" name="Footer Placeholder 7"/>
          <p:cNvSpPr>
            <a:spLocks noGrp="1"/>
          </p:cNvSpPr>
          <p:nvPr>
            <p:ph type="ftr" sz="quarter" idx="11"/>
          </p:nvPr>
        </p:nvSpPr>
        <p:spPr/>
        <p:txBody>
          <a:bodyPr/>
          <a:lstStyle/>
          <a:p>
            <a:endParaRPr lang="en-US">
              <a:solidFill>
                <a:prstClr val="black">
                  <a:tint val="75000"/>
                </a:prstClr>
              </a:solidFill>
              <a:latin typeface="Calibri"/>
            </a:endParaRPr>
          </a:p>
        </p:txBody>
      </p:sp>
      <p:sp>
        <p:nvSpPr>
          <p:cNvPr id="9" name="Slide Number Placeholder 8"/>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2885651185"/>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4CF13737-8506-438E-ABC0-0BE7E06DCCA6}" type="datetime1">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en-US">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3129692266"/>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3" name="Footer Placeholder 2"/>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4" name="Slide Number Placeholder 3"/>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3761386024"/>
      </p:ext>
    </p:extLst>
  </p:cSld>
  <p:clrMapOvr>
    <a:masterClrMapping/>
  </p:clrMapOvr>
  <p:hf sldNum="0" hdr="0" ftr="0" dt="0"/>
</p:sldLayout>
</file>

<file path=ppt/slideLayouts/slideLayout3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325066652"/>
      </p:ext>
    </p:extLst>
  </p:cSld>
  <p:clrMapOvr>
    <a:masterClrMapping/>
  </p:clrMapOvr>
  <p:hf sldNum="0" hdr="0" ftr="0" dt="0"/>
</p:sldLayout>
</file>

<file path=ppt/slideLayouts/slideLayout3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2323743222"/>
      </p:ext>
    </p:extLst>
  </p:cSld>
  <p:clrMapOvr>
    <a:masterClrMapping/>
  </p:clrMapOvr>
  <p:hf sldNum="0" hdr="0" ftr="0" dt="0"/>
</p:sldLayout>
</file>

<file path=ppt/slideLayouts/slideLayout3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4169499657"/>
      </p:ext>
    </p:extLst>
  </p:cSld>
  <p:clrMapOvr>
    <a:masterClrMapping/>
  </p:clrMapOvr>
  <p:hf sldNum="0" hdr="0" ftr="0" dt="0"/>
</p:sldLayout>
</file>

<file path=ppt/slideLayouts/slideLayout3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590388993"/>
      </p:ext>
    </p:extLst>
  </p:cSld>
  <p:clrMapOvr>
    <a:masterClrMapping/>
  </p:clrMapOvr>
  <p:hf sldNum="0" hdr="0" ftr="0" dt="0"/>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p:cSld name="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EC43563C-D9B3-4432-B336-144C997D6215}" type="datetime1">
              <a:rPr lang="en-US" smtClean="0">
                <a:solidFill>
                  <a:prstClr val="black">
                    <a:tint val="75000"/>
                  </a:prstClr>
                </a:solidFill>
                <a:latin typeface="Calibri"/>
              </a:rPr>
              <a:pPr/>
              <a:t>10/9/12</a:t>
            </a:fld>
            <a:endParaRPr lang="en-US" dirty="0">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en-US" dirty="0">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F7886C9C-DC18-4195-8FD5-A50AA931D419}" type="slidenum">
              <a:rPr lang="en-US" smtClean="0">
                <a:solidFill>
                  <a:prstClr val="black">
                    <a:tint val="75000"/>
                  </a:prstClr>
                </a:solidFill>
                <a:latin typeface="Calibri"/>
              </a:rPr>
              <a:pPr/>
              <a:t>‹#›</a:t>
            </a:fld>
            <a:endParaRPr lang="en-US" dirty="0">
              <a:solidFill>
                <a:prstClr val="black">
                  <a:tint val="75000"/>
                </a:prstClr>
              </a:solidFill>
              <a:latin typeface="Calibri"/>
            </a:endParaRPr>
          </a:p>
        </p:txBody>
      </p:sp>
      <p:sp>
        <p:nvSpPr>
          <p:cNvPr id="8" name="TextBox 7"/>
          <p:cNvSpPr txBox="1"/>
          <p:nvPr/>
        </p:nvSpPr>
        <p:spPr>
          <a:xfrm>
            <a:off x="331983" y="5584015"/>
            <a:ext cx="8477737" cy="877163"/>
          </a:xfrm>
          <a:prstGeom prst="rect">
            <a:avLst/>
          </a:prstGeom>
          <a:noFill/>
        </p:spPr>
        <p:txBody>
          <a:bodyPr wrap="square" rtlCol="0">
            <a:spAutoFit/>
          </a:bodyPr>
          <a:lstStyle/>
          <a:p>
            <a:pPr algn="ctr" defTabSz="457200" fontAlgn="auto">
              <a:spcBef>
                <a:spcPts val="0"/>
              </a:spcBef>
              <a:spcAft>
                <a:spcPts val="0"/>
              </a:spcAft>
              <a:defRPr/>
            </a:pPr>
            <a:r>
              <a:rPr lang="en-US" sz="1400" dirty="0" smtClean="0">
                <a:solidFill>
                  <a:prstClr val="black"/>
                </a:solidFill>
                <a:latin typeface="Century Gothic"/>
                <a:ea typeface="+mn-ea"/>
                <a:cs typeface="Century Gothic"/>
              </a:rPr>
              <a:t>For more Information, contact us at: </a:t>
            </a:r>
            <a:r>
              <a:rPr lang="en-US" sz="1400" b="1" dirty="0" smtClean="0">
                <a:solidFill>
                  <a:prstClr val="black"/>
                </a:solidFill>
                <a:latin typeface="Century Gothic"/>
                <a:ea typeface="+mn-ea"/>
                <a:cs typeface="Century Gothic"/>
              </a:rPr>
              <a:t>NCQTL@UW.EDU </a:t>
            </a:r>
            <a:r>
              <a:rPr lang="en-US" sz="1400" dirty="0" smtClean="0">
                <a:solidFill>
                  <a:prstClr val="black"/>
                </a:solidFill>
                <a:latin typeface="Century Gothic"/>
                <a:ea typeface="+mn-ea"/>
                <a:cs typeface="Century Gothic"/>
              </a:rPr>
              <a:t>or 877-731-0764</a:t>
            </a:r>
          </a:p>
          <a:p>
            <a:pPr algn="ctr" defTabSz="457200" fontAlgn="auto">
              <a:spcBef>
                <a:spcPts val="600"/>
              </a:spcBef>
              <a:spcAft>
                <a:spcPts val="0"/>
              </a:spcAft>
              <a:defRPr/>
            </a:pPr>
            <a:r>
              <a:rPr lang="en-US" sz="900" dirty="0" smtClean="0">
                <a:solidFill>
                  <a:prstClr val="black"/>
                </a:solidFill>
                <a:latin typeface="Century Gothic"/>
                <a:ea typeface="+mn-ea"/>
                <a:cs typeface="Century Gothic"/>
              </a:rPr>
              <a:t>This document was prepared under Grant #90HC0002 for the U.S. Department of Health and Human Services, </a:t>
            </a:r>
            <a:br>
              <a:rPr lang="en-US" sz="900" dirty="0" smtClean="0">
                <a:solidFill>
                  <a:prstClr val="black"/>
                </a:solidFill>
                <a:latin typeface="Century Gothic"/>
                <a:ea typeface="+mn-ea"/>
                <a:cs typeface="Century Gothic"/>
              </a:rPr>
            </a:br>
            <a:r>
              <a:rPr lang="en-US" sz="900" dirty="0" smtClean="0">
                <a:solidFill>
                  <a:prstClr val="black"/>
                </a:solidFill>
                <a:latin typeface="Century Gothic"/>
                <a:ea typeface="+mn-ea"/>
                <a:cs typeface="Century Gothic"/>
              </a:rPr>
              <a:t>Administration for Children and Families, Office of Head Start, by the National Center on Quality Teaching and Learning.</a:t>
            </a:r>
          </a:p>
          <a:p>
            <a:pPr fontAlgn="auto">
              <a:spcBef>
                <a:spcPts val="600"/>
              </a:spcBef>
              <a:spcAft>
                <a:spcPts val="0"/>
              </a:spcAft>
            </a:pPr>
            <a:endParaRPr lang="en-US" sz="900" dirty="0">
              <a:solidFill>
                <a:prstClr val="black"/>
              </a:solidFill>
              <a:latin typeface="Calibri"/>
              <a:ea typeface="+mn-ea"/>
              <a:cs typeface="+mn-cs"/>
            </a:endParaRPr>
          </a:p>
        </p:txBody>
      </p:sp>
    </p:spTree>
    <p:extLst>
      <p:ext uri="{BB962C8B-B14F-4D97-AF65-F5344CB8AC3E}">
        <p14:creationId xmlns:p14="http://schemas.microsoft.com/office/powerpoint/2010/main" val="593490809"/>
      </p:ext>
    </p:extLst>
  </p:cSld>
  <p:clrMapOvr>
    <a:masterClrMapping/>
  </p:clrMapOvr>
  <p:hf sldNum="0" hdr="0" ftr="0" dt="0"/>
</p:sldLayout>
</file>

<file path=ppt/slideLayouts/slideLayout37.xml><?xml version="1.0" encoding="utf-8"?>
<p:sldLayout xmlns:a="http://schemas.openxmlformats.org/drawingml/2006/main" xmlns:r="http://schemas.openxmlformats.org/officeDocument/2006/relationships" xmlns:p="http://schemas.openxmlformats.org/presentationml/2006/main" showMasterSp="0" preserve="1" userDrawn="1">
  <p:cSld name="1_Title Slide">
    <p:spTree>
      <p:nvGrpSpPr>
        <p:cNvPr id="1" name=""/>
        <p:cNvGrpSpPr/>
        <p:nvPr/>
      </p:nvGrpSpPr>
      <p:grpSpPr>
        <a:xfrm>
          <a:off x="0" y="0"/>
          <a:ext cx="0" cy="0"/>
          <a:chOff x="0" y="0"/>
          <a:chExt cx="0" cy="0"/>
        </a:xfrm>
      </p:grpSpPr>
      <p:sp>
        <p:nvSpPr>
          <p:cNvPr id="18" name="Rectangle 17"/>
          <p:cNvSpPr/>
          <p:nvPr userDrawn="1"/>
        </p:nvSpPr>
        <p:spPr>
          <a:xfrm>
            <a:off x="4654172" y="2388460"/>
            <a:ext cx="4337628" cy="208366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fontAlgn="auto">
              <a:spcBef>
                <a:spcPts val="0"/>
              </a:spcBef>
              <a:spcAft>
                <a:spcPts val="0"/>
              </a:spcAft>
            </a:pPr>
            <a:endParaRPr lang="en-US">
              <a:solidFill>
                <a:prstClr val="white"/>
              </a:solidFill>
              <a:latin typeface="Calibri"/>
            </a:endParaRPr>
          </a:p>
        </p:txBody>
      </p:sp>
      <p:sp>
        <p:nvSpPr>
          <p:cNvPr id="13" name="Title 12"/>
          <p:cNvSpPr>
            <a:spLocks noGrp="1"/>
          </p:cNvSpPr>
          <p:nvPr>
            <p:ph type="title"/>
          </p:nvPr>
        </p:nvSpPr>
        <p:spPr>
          <a:xfrm>
            <a:off x="4829696" y="2518060"/>
            <a:ext cx="4014782" cy="1828800"/>
          </a:xfrm>
          <a:ln>
            <a:noFill/>
          </a:ln>
        </p:spPr>
        <p:txBody>
          <a:bodyPr lIns="0" tIns="0" rIns="0" bIns="0"/>
          <a:lstStyle>
            <a:lvl1pPr algn="l">
              <a:defRPr sz="3600" spc="150" baseline="0"/>
            </a:lvl1pPr>
          </a:lstStyle>
          <a:p>
            <a:r>
              <a:rPr lang="en-US" dirty="0" smtClean="0"/>
              <a:t>Click to edit Master title style</a:t>
            </a:r>
            <a:endParaRPr lang="en-US" dirty="0"/>
          </a:p>
        </p:txBody>
      </p:sp>
    </p:spTree>
    <p:extLst>
      <p:ext uri="{BB962C8B-B14F-4D97-AF65-F5344CB8AC3E}">
        <p14:creationId xmlns:p14="http://schemas.microsoft.com/office/powerpoint/2010/main" val="2652471099"/>
      </p:ext>
    </p:extLst>
  </p:cSld>
  <p:clrMapOvr>
    <a:masterClrMapping/>
  </p:clrMapOvr>
  <p:timing>
    <p:tnLst>
      <p:par>
        <p:cTn xmlns:p14="http://schemas.microsoft.com/office/powerpoint/2010/main" id="1" dur="indefinite" restart="never" nodeType="tmRoot"/>
      </p:par>
    </p:tnLst>
  </p:timing>
</p:sldLayout>
</file>

<file path=ppt/slideLayouts/slideLayout38.xml><?xml version="1.0" encoding="utf-8"?>
<p:sldLayout xmlns:a="http://schemas.openxmlformats.org/drawingml/2006/main" xmlns:r="http://schemas.openxmlformats.org/officeDocument/2006/relationships" xmlns:p="http://schemas.openxmlformats.org/presentationml/2006/main" showMasterSp="0" preserve="1" userDrawn="1">
  <p:cSld name="end slide">
    <p:bg>
      <p:bgPr>
        <a:solidFill>
          <a:schemeClr val="tx1"/>
        </a:solidFill>
        <a:effectLst/>
      </p:bgPr>
    </p:bg>
    <p:spTree>
      <p:nvGrpSpPr>
        <p:cNvPr id="1" name=""/>
        <p:cNvGrpSpPr/>
        <p:nvPr/>
      </p:nvGrpSpPr>
      <p:grpSpPr>
        <a:xfrm>
          <a:off x="0" y="0"/>
          <a:ext cx="0" cy="0"/>
          <a:chOff x="0" y="0"/>
          <a:chExt cx="0" cy="0"/>
        </a:xfrm>
      </p:grpSpPr>
      <p:sp>
        <p:nvSpPr>
          <p:cNvPr id="2" name="TextBox 1"/>
          <p:cNvSpPr txBox="1"/>
          <p:nvPr userDrawn="1"/>
        </p:nvSpPr>
        <p:spPr>
          <a:xfrm>
            <a:off x="1690393" y="4498962"/>
            <a:ext cx="5688308" cy="501419"/>
          </a:xfrm>
          <a:prstGeom prst="rect">
            <a:avLst/>
          </a:prstGeom>
          <a:noFill/>
        </p:spPr>
        <p:txBody>
          <a:bodyPr wrap="square" rtlCol="0">
            <a:spAutoFit/>
          </a:bodyPr>
          <a:lstStyle/>
          <a:p>
            <a:pPr algn="ctr" fontAlgn="auto">
              <a:spcBef>
                <a:spcPts val="0"/>
              </a:spcBef>
              <a:spcAft>
                <a:spcPts val="0"/>
              </a:spcAft>
            </a:pPr>
            <a:r>
              <a:rPr lang="en-US" sz="1100" b="1" dirty="0" smtClean="0">
                <a:solidFill>
                  <a:srgbClr val="1F497D"/>
                </a:solidFill>
                <a:latin typeface="Calibri"/>
                <a:ea typeface="+mn-ea"/>
                <a:cs typeface="+mn-cs"/>
              </a:rPr>
              <a:t>For more Information</a:t>
            </a:r>
          </a:p>
          <a:p>
            <a:pPr algn="ctr" fontAlgn="auto">
              <a:lnSpc>
                <a:spcPct val="150000"/>
              </a:lnSpc>
              <a:spcBef>
                <a:spcPts val="0"/>
              </a:spcBef>
              <a:spcAft>
                <a:spcPts val="0"/>
              </a:spcAft>
            </a:pPr>
            <a:r>
              <a:rPr lang="en-US" sz="1100" dirty="0" smtClean="0">
                <a:solidFill>
                  <a:srgbClr val="1F497D"/>
                </a:solidFill>
                <a:latin typeface="Calibri"/>
                <a:ea typeface="+mn-ea"/>
                <a:cs typeface="+mn-cs"/>
              </a:rPr>
              <a:t>Visit: </a:t>
            </a:r>
            <a:r>
              <a:rPr lang="en-US" sz="1100" dirty="0" err="1" smtClean="0">
                <a:solidFill>
                  <a:srgbClr val="1F497D"/>
                </a:solidFill>
                <a:latin typeface="Calibri"/>
                <a:ea typeface="+mn-ea"/>
                <a:cs typeface="+mn-cs"/>
              </a:rPr>
              <a:t>www.ncqtl.org</a:t>
            </a:r>
            <a:r>
              <a:rPr lang="en-US" sz="1100" dirty="0" smtClean="0">
                <a:solidFill>
                  <a:srgbClr val="1F497D"/>
                </a:solidFill>
                <a:latin typeface="Calibri"/>
                <a:ea typeface="+mn-ea"/>
                <a:cs typeface="+mn-cs"/>
              </a:rPr>
              <a:t>    Contact us at: </a:t>
            </a:r>
            <a:r>
              <a:rPr lang="en-US" sz="1100" dirty="0" err="1" smtClean="0">
                <a:solidFill>
                  <a:srgbClr val="1F497D"/>
                </a:solidFill>
                <a:latin typeface="Calibri"/>
                <a:ea typeface="+mn-ea"/>
                <a:cs typeface="+mn-cs"/>
              </a:rPr>
              <a:t>ncqtl@uw.edu</a:t>
            </a:r>
            <a:r>
              <a:rPr lang="en-US" sz="1100" dirty="0" smtClean="0">
                <a:solidFill>
                  <a:srgbClr val="1F497D"/>
                </a:solidFill>
                <a:latin typeface="Calibri"/>
                <a:ea typeface="+mn-ea"/>
                <a:cs typeface="+mn-cs"/>
              </a:rPr>
              <a:t> or 877-731-0764</a:t>
            </a:r>
            <a:endParaRPr lang="en-US" sz="1100" dirty="0">
              <a:solidFill>
                <a:srgbClr val="1F497D"/>
              </a:solidFill>
              <a:latin typeface="Calibri"/>
              <a:ea typeface="+mn-ea"/>
              <a:cs typeface="+mn-cs"/>
            </a:endParaRPr>
          </a:p>
        </p:txBody>
      </p:sp>
      <p:sp>
        <p:nvSpPr>
          <p:cNvPr id="8" name="TextBox 7"/>
          <p:cNvSpPr txBox="1"/>
          <p:nvPr userDrawn="1"/>
        </p:nvSpPr>
        <p:spPr>
          <a:xfrm>
            <a:off x="849668" y="5885311"/>
            <a:ext cx="7325039" cy="461665"/>
          </a:xfrm>
          <a:prstGeom prst="rect">
            <a:avLst/>
          </a:prstGeom>
          <a:noFill/>
        </p:spPr>
        <p:txBody>
          <a:bodyPr wrap="square" rtlCol="0">
            <a:spAutoFit/>
          </a:bodyPr>
          <a:lstStyle/>
          <a:p>
            <a:pPr fontAlgn="auto">
              <a:spcBef>
                <a:spcPts val="0"/>
              </a:spcBef>
              <a:spcAft>
                <a:spcPts val="0"/>
              </a:spcAft>
            </a:pPr>
            <a:r>
              <a:rPr lang="en-US" sz="800" dirty="0" smtClean="0">
                <a:solidFill>
                  <a:srgbClr val="1F497D"/>
                </a:solidFill>
                <a:latin typeface="Calibri"/>
                <a:ea typeface="+mn-ea"/>
                <a:cs typeface="+mn-cs"/>
              </a:rPr>
              <a:t>This material was made possible by grant number 90HC000201 from the Office of Head Start, Administration on Children, Youth and Families, U.S. Department of Health and Human Services. The contents are solely the responsibility of the authors and do not represent the office views or policies of the funding agency, nor does publication in any way constitute an endorsement by the funding agency.</a:t>
            </a:r>
          </a:p>
        </p:txBody>
      </p:sp>
    </p:spTree>
    <p:extLst>
      <p:ext uri="{BB962C8B-B14F-4D97-AF65-F5344CB8AC3E}">
        <p14:creationId xmlns:p14="http://schemas.microsoft.com/office/powerpoint/2010/main" val="3405581786"/>
      </p:ext>
    </p:extLst>
  </p:cSld>
  <p:clrMapOvr>
    <a:overrideClrMapping bg1="dk1" tx1="lt1" bg2="dk2" tx2="lt2" accent1="accent1" accent2="accent2" accent3="accent3" accent4="accent4" accent5="accent5" accent6="accent6" hlink="hlink" folHlink="folHlink"/>
  </p:clrMapOvr>
  <p:timing>
    <p:tnLst>
      <p:par>
        <p:cTn xmlns:p14="http://schemas.microsoft.com/office/powerpoint/2010/main" id="1" dur="indefinite" restart="never" nodeType="tmRoot"/>
      </p:par>
    </p:tnLst>
  </p:timing>
</p:sldLayout>
</file>

<file path=ppt/slideLayouts/slideLayout39.xml><?xml version="1.0" encoding="utf-8"?>
<p:sldLayout xmlns:a="http://schemas.openxmlformats.org/drawingml/2006/main" xmlns:r="http://schemas.openxmlformats.org/officeDocument/2006/relationships" xmlns:p="http://schemas.openxmlformats.org/presentationml/2006/main"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solidFill>
                  <a:prstClr val="black">
                    <a:tint val="75000"/>
                  </a:prstClr>
                </a:solidFill>
                <a:latin typeface="Calibri"/>
              </a:rPr>
              <a:pPr/>
              <a:t>10/9/12</a:t>
            </a:fld>
            <a:endParaRPr lang="en-US">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en-US">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A6753842-EB21-0F45-9793-244089871662}"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791857594"/>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theme" Target="../theme/theme1.xml"/><Relationship Id="rId15"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4.xml"/><Relationship Id="rId12" Type="http://schemas.openxmlformats.org/officeDocument/2006/relationships/theme" Target="../theme/theme2.xml"/><Relationship Id="rId13" Type="http://schemas.openxmlformats.org/officeDocument/2006/relationships/image" Target="../media/image1.png"/><Relationship Id="rId1" Type="http://schemas.openxmlformats.org/officeDocument/2006/relationships/slideLayout" Target="../slideLayouts/slideLayout14.xml"/><Relationship Id="rId2" Type="http://schemas.openxmlformats.org/officeDocument/2006/relationships/slideLayout" Target="../slideLayouts/slideLayout15.xml"/><Relationship Id="rId3" Type="http://schemas.openxmlformats.org/officeDocument/2006/relationships/slideLayout" Target="../slideLayouts/slideLayout16.xml"/><Relationship Id="rId4" Type="http://schemas.openxmlformats.org/officeDocument/2006/relationships/slideLayout" Target="../slideLayouts/slideLayout17.xml"/><Relationship Id="rId5" Type="http://schemas.openxmlformats.org/officeDocument/2006/relationships/slideLayout" Target="../slideLayouts/slideLayout18.xml"/><Relationship Id="rId6" Type="http://schemas.openxmlformats.org/officeDocument/2006/relationships/slideLayout" Target="../slideLayouts/slideLayout19.xml"/><Relationship Id="rId7" Type="http://schemas.openxmlformats.org/officeDocument/2006/relationships/slideLayout" Target="../slideLayouts/slideLayout20.xml"/><Relationship Id="rId8" Type="http://schemas.openxmlformats.org/officeDocument/2006/relationships/slideLayout" Target="../slideLayouts/slideLayout21.xml"/><Relationship Id="rId9" Type="http://schemas.openxmlformats.org/officeDocument/2006/relationships/slideLayout" Target="../slideLayouts/slideLayout22.xml"/><Relationship Id="rId10" Type="http://schemas.openxmlformats.org/officeDocument/2006/relationships/slideLayout" Target="../slideLayouts/slideLayout23.xml"/></Relationships>
</file>

<file path=ppt/slideMasters/_rels/slideMaster3.xml.rels><?xml version="1.0" encoding="UTF-8" standalone="yes"?>
<Relationships xmlns="http://schemas.openxmlformats.org/package/2006/relationships"><Relationship Id="rId11" Type="http://schemas.openxmlformats.org/officeDocument/2006/relationships/slideLayout" Target="../slideLayouts/slideLayout35.xml"/><Relationship Id="rId12" Type="http://schemas.openxmlformats.org/officeDocument/2006/relationships/slideLayout" Target="../slideLayouts/slideLayout36.xml"/><Relationship Id="rId13" Type="http://schemas.openxmlformats.org/officeDocument/2006/relationships/slideLayout" Target="../slideLayouts/slideLayout37.xml"/><Relationship Id="rId14" Type="http://schemas.openxmlformats.org/officeDocument/2006/relationships/slideLayout" Target="../slideLayouts/slideLayout38.xml"/><Relationship Id="rId15" Type="http://schemas.openxmlformats.org/officeDocument/2006/relationships/slideLayout" Target="../slideLayouts/slideLayout39.xml"/><Relationship Id="rId16" Type="http://schemas.openxmlformats.org/officeDocument/2006/relationships/theme" Target="../theme/theme3.xml"/><Relationship Id="rId17" Type="http://schemas.openxmlformats.org/officeDocument/2006/relationships/image" Target="../media/image1.png"/><Relationship Id="rId1" Type="http://schemas.openxmlformats.org/officeDocument/2006/relationships/slideLayout" Target="../slideLayouts/slideLayout25.xml"/><Relationship Id="rId2" Type="http://schemas.openxmlformats.org/officeDocument/2006/relationships/slideLayout" Target="../slideLayouts/slideLayout26.xml"/><Relationship Id="rId3" Type="http://schemas.openxmlformats.org/officeDocument/2006/relationships/slideLayout" Target="../slideLayouts/slideLayout27.xml"/><Relationship Id="rId4" Type="http://schemas.openxmlformats.org/officeDocument/2006/relationships/slideLayout" Target="../slideLayouts/slideLayout28.xml"/><Relationship Id="rId5" Type="http://schemas.openxmlformats.org/officeDocument/2006/relationships/slideLayout" Target="../slideLayouts/slideLayout29.xml"/><Relationship Id="rId6" Type="http://schemas.openxmlformats.org/officeDocument/2006/relationships/slideLayout" Target="../slideLayouts/slideLayout30.xml"/><Relationship Id="rId7" Type="http://schemas.openxmlformats.org/officeDocument/2006/relationships/slideLayout" Target="../slideLayouts/slideLayout31.xml"/><Relationship Id="rId8" Type="http://schemas.openxmlformats.org/officeDocument/2006/relationships/slideLayout" Target="../slideLayouts/slideLayout32.xml"/><Relationship Id="rId9" Type="http://schemas.openxmlformats.org/officeDocument/2006/relationships/slideLayout" Target="../slideLayouts/slideLayout33.xml"/><Relationship Id="rId10" Type="http://schemas.openxmlformats.org/officeDocument/2006/relationships/slideLayout" Target="../slideLayouts/slideLayout3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5"/>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fontAlgn="auto">
              <a:spcBef>
                <a:spcPts val="0"/>
              </a:spcBef>
              <a:spcAft>
                <a:spcPts val="0"/>
              </a:spcAft>
            </a:pPr>
            <a:fld id="{EC43563C-D9B3-4432-B336-144C997D6215}" type="datetime1">
              <a:rPr lang="en-US" smtClean="0">
                <a:solidFill>
                  <a:prstClr val="black">
                    <a:tint val="75000"/>
                  </a:prstClr>
                </a:solidFill>
                <a:latin typeface="Calibri"/>
                <a:ea typeface="+mn-ea"/>
                <a:cs typeface="+mn-cs"/>
              </a:rPr>
              <a:pPr fontAlgn="auto">
                <a:spcBef>
                  <a:spcPts val="0"/>
                </a:spcBef>
                <a:spcAft>
                  <a:spcPts val="0"/>
                </a:spcAft>
              </a:pPr>
              <a:t>10/9/12</a:t>
            </a:fld>
            <a:endParaRPr lang="en-US" dirty="0">
              <a:solidFill>
                <a:prstClr val="black">
                  <a:tint val="75000"/>
                </a:prstClr>
              </a:solidFill>
              <a:latin typeface="Calibri"/>
              <a:ea typeface="+mn-ea"/>
              <a:cs typeface="+mn-cs"/>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fontAlgn="auto">
              <a:spcBef>
                <a:spcPts val="0"/>
              </a:spcBef>
              <a:spcAft>
                <a:spcPts val="0"/>
              </a:spcAft>
            </a:pPr>
            <a:endParaRPr lang="en-US" dirty="0">
              <a:solidFill>
                <a:prstClr val="black">
                  <a:tint val="75000"/>
                </a:prstClr>
              </a:solidFill>
              <a:latin typeface="Calibri"/>
              <a:ea typeface="+mn-ea"/>
              <a:cs typeface="+mn-cs"/>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fontAlgn="auto">
              <a:spcBef>
                <a:spcPts val="0"/>
              </a:spcBef>
              <a:spcAft>
                <a:spcPts val="0"/>
              </a:spcAft>
            </a:pPr>
            <a:fld id="{F7886C9C-DC18-4195-8FD5-A50AA931D419}" type="slidenum">
              <a:rPr lang="en-US" smtClean="0">
                <a:solidFill>
                  <a:prstClr val="black">
                    <a:tint val="75000"/>
                  </a:prstClr>
                </a:solidFill>
                <a:latin typeface="Calibri"/>
                <a:ea typeface="+mn-ea"/>
                <a:cs typeface="+mn-cs"/>
              </a:rPr>
              <a:pPr fontAlgn="auto">
                <a:spcBef>
                  <a:spcPts val="0"/>
                </a:spcBef>
                <a:spcAft>
                  <a:spcPts val="0"/>
                </a:spcAft>
              </a:pPr>
              <a:t>‹#›</a:t>
            </a:fld>
            <a:endParaRPr lang="en-US" dirty="0">
              <a:solidFill>
                <a:prstClr val="black">
                  <a:tint val="75000"/>
                </a:prstClr>
              </a:solidFill>
              <a:latin typeface="Calibri"/>
              <a:ea typeface="+mn-ea"/>
              <a:cs typeface="+mn-cs"/>
            </a:endParaRPr>
          </a:p>
        </p:txBody>
      </p:sp>
    </p:spTree>
    <p:extLst>
      <p:ext uri="{BB962C8B-B14F-4D97-AF65-F5344CB8AC3E}">
        <p14:creationId xmlns:p14="http://schemas.microsoft.com/office/powerpoint/2010/main" val="778962746"/>
      </p:ext>
    </p:extLst>
  </p:cSld>
  <p:clrMap bg1="lt1" tx1="dk1" bg2="lt2" tx2="dk2" accent1="accent1" accent2="accent2" accent3="accent3" accent4="accent4" accent5="accent5" accent6="accent6" hlink="hlink" folHlink="folHlink"/>
  <p:sldLayoutIdLst>
    <p:sldLayoutId id="2147484163" r:id="rId1"/>
    <p:sldLayoutId id="2147484164" r:id="rId2"/>
    <p:sldLayoutId id="2147484165" r:id="rId3"/>
    <p:sldLayoutId id="2147484166" r:id="rId4"/>
    <p:sldLayoutId id="2147484167" r:id="rId5"/>
    <p:sldLayoutId id="2147484168" r:id="rId6"/>
    <p:sldLayoutId id="2147484169" r:id="rId7"/>
    <p:sldLayoutId id="2147484170" r:id="rId8"/>
    <p:sldLayoutId id="2147484171" r:id="rId9"/>
    <p:sldLayoutId id="2147484172" r:id="rId10"/>
    <p:sldLayoutId id="2147484173" r:id="rId11"/>
    <p:sldLayoutId id="2147484174" r:id="rId12"/>
    <p:sldLayoutId id="2147484161" r:id="rId13"/>
  </p:sldLayoutIdLst>
  <p:hf sldNum="0" hdr="0" ftr="0" dt="0"/>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a:defRPr/>
            </a:pPr>
            <a:fld id="{7AEEDAE7-E26B-EE44-8C4B-F26137572B79}" type="datetimeFigureOut">
              <a:rPr lang="en-US" smtClean="0">
                <a:solidFill>
                  <a:prstClr val="black">
                    <a:tint val="75000"/>
                  </a:prstClr>
                </a:solidFill>
                <a:latin typeface="Arial" charset="0"/>
                <a:ea typeface="ＭＳ Ｐゴシック" charset="0"/>
              </a:rPr>
              <a:pPr>
                <a:defRPr/>
              </a:pPr>
              <a:t>10/9/12</a:t>
            </a:fld>
            <a:endParaRPr lang="en-US">
              <a:solidFill>
                <a:prstClr val="black">
                  <a:tint val="75000"/>
                </a:prstClr>
              </a:solidFill>
              <a:latin typeface="Arial" charset="0"/>
              <a:ea typeface="ＭＳ Ｐゴシック" charset="0"/>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a:defRPr/>
            </a:pPr>
            <a:endParaRPr lang="en-US">
              <a:solidFill>
                <a:prstClr val="black">
                  <a:tint val="75000"/>
                </a:prstClr>
              </a:solidFill>
              <a:latin typeface="Arial" charset="0"/>
              <a:ea typeface="ＭＳ Ｐゴシック" charset="0"/>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a:defRPr/>
            </a:pPr>
            <a:fld id="{80E53508-F60E-9449-8DA4-643631CE1139}" type="slidenum">
              <a:rPr lang="en-US" smtClean="0">
                <a:solidFill>
                  <a:prstClr val="black">
                    <a:tint val="75000"/>
                  </a:prstClr>
                </a:solidFill>
                <a:latin typeface="Arial" charset="0"/>
                <a:ea typeface="ＭＳ Ｐゴシック" charset="0"/>
              </a:rPr>
              <a:pPr>
                <a:defRPr/>
              </a:pPr>
              <a:t>‹#›</a:t>
            </a:fld>
            <a:endParaRPr lang="en-US">
              <a:solidFill>
                <a:prstClr val="black">
                  <a:tint val="75000"/>
                </a:prstClr>
              </a:solidFill>
              <a:latin typeface="Arial" charset="0"/>
              <a:ea typeface="ＭＳ Ｐゴシック" charset="0"/>
            </a:endParaRPr>
          </a:p>
        </p:txBody>
      </p:sp>
    </p:spTree>
    <p:extLst>
      <p:ext uri="{BB962C8B-B14F-4D97-AF65-F5344CB8AC3E}">
        <p14:creationId xmlns:p14="http://schemas.microsoft.com/office/powerpoint/2010/main" val="3636812299"/>
      </p:ext>
    </p:extLst>
  </p:cSld>
  <p:clrMap bg1="lt1" tx1="dk1" bg2="lt2" tx2="dk2" accent1="accent1" accent2="accent2" accent3="accent3" accent4="accent4" accent5="accent5" accent6="accent6" hlink="hlink" folHlink="folHlink"/>
  <p:sldLayoutIdLst>
    <p:sldLayoutId id="2147484177" r:id="rId1"/>
    <p:sldLayoutId id="2147484178" r:id="rId2"/>
    <p:sldLayoutId id="2147484179" r:id="rId3"/>
    <p:sldLayoutId id="2147484180" r:id="rId4"/>
    <p:sldLayoutId id="2147484181" r:id="rId5"/>
    <p:sldLayoutId id="2147484182" r:id="rId6"/>
    <p:sldLayoutId id="2147484183" r:id="rId7"/>
    <p:sldLayoutId id="2147484184" r:id="rId8"/>
    <p:sldLayoutId id="2147484185" r:id="rId9"/>
    <p:sldLayoutId id="2147484186" r:id="rId10"/>
    <p:sldLayoutId id="2147484187" r:id="rId11"/>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457200" indent="-457200" algn="l" defTabSz="457200" rtl="0" eaLnBrk="1" latinLnBrk="0" hangingPunct="1">
        <a:spcBef>
          <a:spcPts val="768"/>
        </a:spcBef>
        <a:buFont typeface="Arial"/>
        <a:buChar char="•"/>
        <a:defRPr sz="3200" kern="1200">
          <a:solidFill>
            <a:schemeClr val="tx1"/>
          </a:solidFill>
          <a:latin typeface="Century Gothic"/>
          <a:ea typeface="+mn-ea"/>
          <a:cs typeface="Century Gothic"/>
        </a:defRPr>
      </a:lvl1pPr>
      <a:lvl2pPr marL="457200" indent="-283464"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9144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blipFill dpi="0" rotWithShape="1">
          <a:blip r:embed="rId17"/>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fontAlgn="auto">
              <a:spcBef>
                <a:spcPts val="0"/>
              </a:spcBef>
              <a:spcAft>
                <a:spcPts val="0"/>
              </a:spcAft>
            </a:pPr>
            <a:fld id="{EC43563C-D9B3-4432-B336-144C997D6215}" type="datetime1">
              <a:rPr lang="en-US" smtClean="0">
                <a:solidFill>
                  <a:prstClr val="black">
                    <a:tint val="75000"/>
                  </a:prstClr>
                </a:solidFill>
                <a:latin typeface="Calibri"/>
                <a:ea typeface="+mn-ea"/>
                <a:cs typeface="+mn-cs"/>
              </a:rPr>
              <a:pPr fontAlgn="auto">
                <a:spcBef>
                  <a:spcPts val="0"/>
                </a:spcBef>
                <a:spcAft>
                  <a:spcPts val="0"/>
                </a:spcAft>
              </a:pPr>
              <a:t>10/9/12</a:t>
            </a:fld>
            <a:endParaRPr lang="en-US" dirty="0">
              <a:solidFill>
                <a:prstClr val="black">
                  <a:tint val="75000"/>
                </a:prstClr>
              </a:solidFill>
              <a:latin typeface="Calibri"/>
              <a:ea typeface="+mn-ea"/>
              <a:cs typeface="+mn-cs"/>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fontAlgn="auto">
              <a:spcBef>
                <a:spcPts val="0"/>
              </a:spcBef>
              <a:spcAft>
                <a:spcPts val="0"/>
              </a:spcAft>
            </a:pPr>
            <a:endParaRPr lang="en-US" dirty="0">
              <a:solidFill>
                <a:prstClr val="black">
                  <a:tint val="75000"/>
                </a:prstClr>
              </a:solidFill>
              <a:latin typeface="Calibri"/>
              <a:ea typeface="+mn-ea"/>
              <a:cs typeface="+mn-cs"/>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fontAlgn="auto">
              <a:spcBef>
                <a:spcPts val="0"/>
              </a:spcBef>
              <a:spcAft>
                <a:spcPts val="0"/>
              </a:spcAft>
            </a:pPr>
            <a:fld id="{F7886C9C-DC18-4195-8FD5-A50AA931D419}" type="slidenum">
              <a:rPr lang="en-US" smtClean="0">
                <a:solidFill>
                  <a:prstClr val="black">
                    <a:tint val="75000"/>
                  </a:prstClr>
                </a:solidFill>
                <a:latin typeface="Calibri"/>
                <a:ea typeface="+mn-ea"/>
                <a:cs typeface="+mn-cs"/>
              </a:rPr>
              <a:pPr fontAlgn="auto">
                <a:spcBef>
                  <a:spcPts val="0"/>
                </a:spcBef>
                <a:spcAft>
                  <a:spcPts val="0"/>
                </a:spcAft>
              </a:pPr>
              <a:t>‹#›</a:t>
            </a:fld>
            <a:endParaRPr lang="en-US" dirty="0">
              <a:solidFill>
                <a:prstClr val="black">
                  <a:tint val="75000"/>
                </a:prstClr>
              </a:solidFill>
              <a:latin typeface="Calibri"/>
              <a:ea typeface="+mn-ea"/>
              <a:cs typeface="+mn-cs"/>
            </a:endParaRPr>
          </a:p>
        </p:txBody>
      </p:sp>
    </p:spTree>
    <p:extLst>
      <p:ext uri="{BB962C8B-B14F-4D97-AF65-F5344CB8AC3E}">
        <p14:creationId xmlns:p14="http://schemas.microsoft.com/office/powerpoint/2010/main" val="233512197"/>
      </p:ext>
    </p:extLst>
  </p:cSld>
  <p:clrMap bg1="lt1" tx1="dk1" bg2="lt2" tx2="dk2" accent1="accent1" accent2="accent2" accent3="accent3" accent4="accent4" accent5="accent5" accent6="accent6" hlink="hlink" folHlink="folHlink"/>
  <p:sldLayoutIdLst>
    <p:sldLayoutId id="2147484189" r:id="rId1"/>
    <p:sldLayoutId id="2147484190" r:id="rId2"/>
    <p:sldLayoutId id="2147484191" r:id="rId3"/>
    <p:sldLayoutId id="2147484192" r:id="rId4"/>
    <p:sldLayoutId id="2147484193" r:id="rId5"/>
    <p:sldLayoutId id="2147484194" r:id="rId6"/>
    <p:sldLayoutId id="2147484195" r:id="rId7"/>
    <p:sldLayoutId id="2147484196" r:id="rId8"/>
    <p:sldLayoutId id="2147484197" r:id="rId9"/>
    <p:sldLayoutId id="2147484198" r:id="rId10"/>
    <p:sldLayoutId id="2147484199" r:id="rId11"/>
    <p:sldLayoutId id="2147484200" r:id="rId12"/>
    <p:sldLayoutId id="2147484201" r:id="rId13"/>
    <p:sldLayoutId id="2147484202" r:id="rId14"/>
    <p:sldLayoutId id="2147484203" r:id="rId15"/>
  </p:sldLayoutIdLst>
  <p:hf sldNum="0" hdr="0" ftr="0" dt="0"/>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png"/><Relationship Id="rId3" Type="http://schemas.openxmlformats.org/officeDocument/2006/relationships/image" Target="../media/image6.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jpe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xml"/><Relationship Id="rId3" Type="http://schemas.openxmlformats.org/officeDocument/2006/relationships/image" Target="../media/image8.jpe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 Id="rId3" Type="http://schemas.openxmlformats.org/officeDocument/2006/relationships/image" Target="../media/image9.jpe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6.xml"/><Relationship Id="rId3" Type="http://schemas.openxmlformats.org/officeDocument/2006/relationships/image" Target="../media/image10.png"/></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image" Target="../media/image11.png"/><Relationship Id="rId1" Type="http://schemas.microsoft.com/office/2007/relationships/media" Target="../media/media1.wmv"/><Relationship Id="rId2" Type="http://schemas.openxmlformats.org/officeDocument/2006/relationships/video" Target="../media/media1.wmv"/></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7.xml"/></Relationships>
</file>

<file path=ppt/slides/_rels/slide11.xml.rels><?xml version="1.0" encoding="UTF-8" standalone="yes"?>
<Relationships xmlns="http://schemas.openxmlformats.org/package/2006/relationships"><Relationship Id="rId3" Type="http://schemas.openxmlformats.org/officeDocument/2006/relationships/image" Target="../media/image12.jpeg"/><Relationship Id="rId4" Type="http://schemas.openxmlformats.org/officeDocument/2006/relationships/image" Target="../media/image13.jpeg"/><Relationship Id="rId5" Type="http://schemas.openxmlformats.org/officeDocument/2006/relationships/image" Target="../media/image14.jpeg"/><Relationship Id="rId1" Type="http://schemas.openxmlformats.org/officeDocument/2006/relationships/slideLayout" Target="../slideLayouts/slideLayout14.xml"/><Relationship Id="rId2" Type="http://schemas.openxmlformats.org/officeDocument/2006/relationships/notesSlide" Target="../notesSlides/notesSlide8.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6.xml"/><Relationship Id="rId2" Type="http://schemas.openxmlformats.org/officeDocument/2006/relationships/notesSlide" Target="../notesSlides/notesSlide9.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0.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7315200" y="6642556"/>
            <a:ext cx="1676400" cy="215444"/>
          </a:xfrm>
          <a:prstGeom prst="rect">
            <a:avLst/>
          </a:prstGeom>
          <a:noFill/>
        </p:spPr>
        <p:txBody>
          <a:bodyPr wrap="square" rtlCol="0">
            <a:spAutoFit/>
          </a:bodyPr>
          <a:lstStyle/>
          <a:p>
            <a:pPr algn="r" fontAlgn="auto">
              <a:spcBef>
                <a:spcPts val="0"/>
              </a:spcBef>
              <a:spcAft>
                <a:spcPts val="0"/>
              </a:spcAft>
            </a:pPr>
            <a:r>
              <a:rPr lang="en-US" sz="800" dirty="0" smtClean="0">
                <a:solidFill>
                  <a:prstClr val="black">
                    <a:lumMod val="50000"/>
                    <a:lumOff val="50000"/>
                  </a:prstClr>
                </a:solidFill>
                <a:latin typeface="Calibri"/>
                <a:ea typeface="+mn-ea"/>
                <a:cs typeface="+mn-cs"/>
              </a:rPr>
              <a:t>FALL 2012</a:t>
            </a:r>
            <a:endParaRPr lang="en-US" sz="800" dirty="0">
              <a:solidFill>
                <a:prstClr val="black">
                  <a:lumMod val="50000"/>
                  <a:lumOff val="50000"/>
                </a:prstClr>
              </a:solidFill>
              <a:latin typeface="Calibri"/>
              <a:ea typeface="+mn-ea"/>
              <a:cs typeface="+mn-cs"/>
            </a:endParaRPr>
          </a:p>
        </p:txBody>
      </p:sp>
      <p:sp>
        <p:nvSpPr>
          <p:cNvPr id="5" name="Title 2"/>
          <p:cNvSpPr>
            <a:spLocks noGrp="1"/>
          </p:cNvSpPr>
          <p:nvPr>
            <p:ph type="ctrTitle"/>
          </p:nvPr>
        </p:nvSpPr>
        <p:spPr>
          <a:xfrm>
            <a:off x="3124201" y="2809321"/>
            <a:ext cx="5829994" cy="1302750"/>
          </a:xfrm>
        </p:spPr>
        <p:txBody>
          <a:bodyPr>
            <a:noAutofit/>
          </a:bodyPr>
          <a:lstStyle/>
          <a:p>
            <a:r>
              <a:rPr lang="en-US" sz="1900" cap="none" dirty="0">
                <a:solidFill>
                  <a:prstClr val="white">
                    <a:lumMod val="95000"/>
                  </a:prstClr>
                </a:solidFill>
                <a:ea typeface="MS PGothic" pitchFamily="34" charset="-128"/>
              </a:rPr>
              <a:t>ENGAGING INTERACTIONS:</a:t>
            </a:r>
            <a:br>
              <a:rPr lang="en-US" sz="1900" cap="none" dirty="0">
                <a:solidFill>
                  <a:prstClr val="white">
                    <a:lumMod val="95000"/>
                  </a:prstClr>
                </a:solidFill>
                <a:ea typeface="MS PGothic" pitchFamily="34" charset="-128"/>
              </a:rPr>
            </a:br>
            <a:r>
              <a:rPr lang="en-US" sz="2600" cap="none" dirty="0">
                <a:solidFill>
                  <a:prstClr val="white">
                    <a:lumMod val="95000"/>
                  </a:prstClr>
                </a:solidFill>
                <a:ea typeface="MS PGothic" pitchFamily="34" charset="-128"/>
              </a:rPr>
              <a:t>FOCUSING CHILDREN ON </a:t>
            </a:r>
            <a:br>
              <a:rPr lang="en-US" sz="2600" cap="none" dirty="0">
                <a:solidFill>
                  <a:prstClr val="white">
                    <a:lumMod val="95000"/>
                  </a:prstClr>
                </a:solidFill>
                <a:ea typeface="MS PGothic" pitchFamily="34" charset="-128"/>
              </a:rPr>
            </a:br>
            <a:r>
              <a:rPr lang="en-US" sz="2600" cap="none" dirty="0">
                <a:solidFill>
                  <a:prstClr val="white">
                    <a:lumMod val="95000"/>
                  </a:prstClr>
                </a:solidFill>
                <a:ea typeface="MS PGothic" pitchFamily="34" charset="-128"/>
              </a:rPr>
              <a:t>LEARNING GOALS</a:t>
            </a:r>
            <a:endParaRPr lang="en-US" sz="2600" dirty="0"/>
          </a:p>
        </p:txBody>
      </p:sp>
    </p:spTree>
    <p:extLst>
      <p:ext uri="{BB962C8B-B14F-4D97-AF65-F5344CB8AC3E}">
        <p14:creationId xmlns:p14="http://schemas.microsoft.com/office/powerpoint/2010/main" val="2929946189"/>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House-Graphic_outline-3foundations.png"/>
          <p:cNvPicPr>
            <a:picLocks noChangeAspect="1"/>
          </p:cNvPicPr>
          <p:nvPr/>
        </p:nvPicPr>
        <p:blipFill rotWithShape="1">
          <a:blip r:embed="rId2">
            <a:extLst>
              <a:ext uri="{28A0092B-C50C-407E-A947-70E740481C1C}">
                <a14:useLocalDpi xmlns:a14="http://schemas.microsoft.com/office/drawing/2010/main"/>
              </a:ext>
            </a:extLst>
          </a:blip>
          <a:srcRect t="2784" b="1"/>
          <a:stretch/>
        </p:blipFill>
        <p:spPr>
          <a:xfrm>
            <a:off x="818445" y="1600200"/>
            <a:ext cx="7323666" cy="5339817"/>
          </a:xfrm>
          <a:prstGeom prst="rect">
            <a:avLst/>
          </a:prstGeom>
        </p:spPr>
      </p:pic>
      <p:sp>
        <p:nvSpPr>
          <p:cNvPr id="2" name="Title 1"/>
          <p:cNvSpPr>
            <a:spLocks noGrp="1"/>
          </p:cNvSpPr>
          <p:nvPr>
            <p:ph type="title"/>
          </p:nvPr>
        </p:nvSpPr>
        <p:spPr/>
        <p:txBody>
          <a:bodyPr>
            <a:normAutofit fontScale="90000"/>
          </a:bodyPr>
          <a:lstStyle/>
          <a:p>
            <a:r>
              <a:rPr lang="en-US" dirty="0"/>
              <a:t>FRAMEWORK FOR EFFECTIVE PRACTICE </a:t>
            </a:r>
            <a:br>
              <a:rPr lang="en-US" dirty="0"/>
            </a:br>
            <a:r>
              <a:rPr lang="en-US" sz="2200" dirty="0"/>
              <a:t>SUPPORTING SCHOOL READINESS FOR ALL CHILDREN</a:t>
            </a:r>
          </a:p>
        </p:txBody>
      </p:sp>
      <p:pic>
        <p:nvPicPr>
          <p:cNvPr id="4" name="Content Placeholder 3" descr="House-Framework-10-23-2011-2.png"/>
          <p:cNvPicPr>
            <a:picLocks noGrp="1" noChangeAspect="1"/>
          </p:cNvPicPr>
          <p:nvPr>
            <p:ph idx="1"/>
          </p:nvPr>
        </p:nvPicPr>
        <p:blipFill rotWithShape="1">
          <a:blip r:embed="rId3" cstate="screen">
            <a:extLst>
              <a:ext uri="{28A0092B-C50C-407E-A947-70E740481C1C}">
                <a14:useLocalDpi xmlns:a14="http://schemas.microsoft.com/office/drawing/2010/main"/>
              </a:ext>
            </a:extLst>
          </a:blip>
          <a:srcRect t="4253" b="2181"/>
          <a:stretch/>
        </p:blipFill>
        <p:spPr>
          <a:xfrm>
            <a:off x="1817979" y="1840941"/>
            <a:ext cx="5592525" cy="4646655"/>
          </a:xfrm>
        </p:spPr>
      </p:pic>
      <p:sp>
        <p:nvSpPr>
          <p:cNvPr id="3" name="Rectangle 2"/>
          <p:cNvSpPr/>
          <p:nvPr/>
        </p:nvSpPr>
        <p:spPr>
          <a:xfrm>
            <a:off x="1072444" y="1840941"/>
            <a:ext cx="6985000" cy="3704726"/>
          </a:xfrm>
          <a:prstGeom prst="rect">
            <a:avLst/>
          </a:prstGeom>
          <a:solidFill>
            <a:schemeClr val="bg1">
              <a:alpha val="8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solidFill>
                <a:prstClr val="white"/>
              </a:solidFill>
              <a:latin typeface="Calibri"/>
            </a:endParaRPr>
          </a:p>
        </p:txBody>
      </p:sp>
      <p:sp>
        <p:nvSpPr>
          <p:cNvPr id="6" name="TextBox 5"/>
          <p:cNvSpPr txBox="1"/>
          <p:nvPr/>
        </p:nvSpPr>
        <p:spPr>
          <a:xfrm>
            <a:off x="1636889" y="4331227"/>
            <a:ext cx="5773615" cy="1200329"/>
          </a:xfrm>
          <a:prstGeom prst="rect">
            <a:avLst/>
          </a:prstGeom>
          <a:noFill/>
        </p:spPr>
        <p:txBody>
          <a:bodyPr wrap="square" rtlCol="0">
            <a:spAutoFit/>
          </a:bodyPr>
          <a:lstStyle/>
          <a:p>
            <a:pPr algn="ctr"/>
            <a:r>
              <a:rPr lang="en-US" sz="3600" dirty="0" smtClean="0">
                <a:solidFill>
                  <a:srgbClr val="3366FF"/>
                </a:solidFill>
                <a:latin typeface="Century Gothic"/>
                <a:cs typeface="Century Gothic"/>
              </a:rPr>
              <a:t>FOCUS ON</a:t>
            </a:r>
          </a:p>
          <a:p>
            <a:pPr algn="ctr"/>
            <a:r>
              <a:rPr lang="en-US" sz="3600" dirty="0" smtClean="0">
                <a:solidFill>
                  <a:srgbClr val="3366FF"/>
                </a:solidFill>
                <a:latin typeface="Century Gothic"/>
                <a:cs typeface="Century Gothic"/>
              </a:rPr>
              <a:t>FOUNDATION</a:t>
            </a:r>
            <a:endParaRPr lang="en-US" sz="3600" dirty="0">
              <a:solidFill>
                <a:srgbClr val="3366FF"/>
              </a:solidFill>
              <a:latin typeface="Century Gothic"/>
              <a:cs typeface="Century Gothic"/>
            </a:endParaRPr>
          </a:p>
        </p:txBody>
      </p:sp>
    </p:spTree>
    <p:extLst>
      <p:ext uri="{BB962C8B-B14F-4D97-AF65-F5344CB8AC3E}">
        <p14:creationId xmlns:p14="http://schemas.microsoft.com/office/powerpoint/2010/main" val="1365641165"/>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fade">
                                      <p:cBhvr>
                                        <p:cTn id="10" dur="500"/>
                                        <p:tgtEl>
                                          <p:spTgt spid="6"/>
                                        </p:tgtEl>
                                      </p:cBhvr>
                                    </p:animEffect>
                                  </p:childTnLst>
                                </p:cTn>
                              </p:par>
                              <p:par>
                                <p:cTn id="11" presetID="10" presetClass="exit" presetSubtype="0" fill="hold" nodeType="withEffect">
                                  <p:stCondLst>
                                    <p:cond delay="0"/>
                                  </p:stCondLst>
                                  <p:childTnLst>
                                    <p:animEffect transition="out" filter="fade">
                                      <p:cBhvr>
                                        <p:cTn id="12" dur="500"/>
                                        <p:tgtEl>
                                          <p:spTgt spid="4"/>
                                        </p:tgtEl>
                                      </p:cBhvr>
                                    </p:animEffect>
                                    <p:set>
                                      <p:cBhvr>
                                        <p:cTn id="13" dur="1" fill="hold">
                                          <p:stCondLst>
                                            <p:cond delay="499"/>
                                          </p:stCondLst>
                                        </p:cTn>
                                        <p:tgtEl>
                                          <p:spTgt spid="4"/>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6"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Objectives</a:t>
            </a:r>
            <a:endParaRPr lang="en-US" dirty="0"/>
          </a:p>
        </p:txBody>
      </p:sp>
      <p:sp>
        <p:nvSpPr>
          <p:cNvPr id="4" name="Rectangle 3"/>
          <p:cNvSpPr/>
          <p:nvPr/>
        </p:nvSpPr>
        <p:spPr>
          <a:xfrm>
            <a:off x="471129" y="1904076"/>
            <a:ext cx="8216834" cy="929610"/>
          </a:xfrm>
          <a:prstGeom prst="rect">
            <a:avLst/>
          </a:prstGeom>
          <a:noFill/>
          <a:ln w="38100" cmpd="sng">
            <a:solidFill>
              <a:srgbClr val="259828"/>
            </a:solidFill>
          </a:ln>
          <a:effectLst/>
        </p:spPr>
        <p:style>
          <a:lnRef idx="1">
            <a:schemeClr val="accent1"/>
          </a:lnRef>
          <a:fillRef idx="3">
            <a:schemeClr val="accent1"/>
          </a:fillRef>
          <a:effectRef idx="2">
            <a:schemeClr val="accent1"/>
          </a:effectRef>
          <a:fontRef idx="minor">
            <a:schemeClr val="lt1"/>
          </a:fontRef>
        </p:style>
        <p:txBody>
          <a:bodyPr rtlCol="0" anchor="ctr"/>
          <a:lstStyle/>
          <a:p>
            <a:pPr marL="288925" lvl="1">
              <a:spcAft>
                <a:spcPts val="600"/>
              </a:spcAft>
            </a:pPr>
            <a:r>
              <a:rPr lang="en-US" sz="2400" b="1" dirty="0">
                <a:solidFill>
                  <a:schemeClr val="tx1">
                    <a:lumMod val="95000"/>
                    <a:lumOff val="5000"/>
                  </a:schemeClr>
                </a:solidFill>
                <a:latin typeface="Century Gothic"/>
                <a:cs typeface="Century Gothic"/>
              </a:rPr>
              <a:t>Provide a definition </a:t>
            </a:r>
            <a:r>
              <a:rPr lang="en-US" sz="2000" dirty="0">
                <a:solidFill>
                  <a:schemeClr val="tx1">
                    <a:lumMod val="95000"/>
                    <a:lumOff val="5000"/>
                  </a:schemeClr>
                </a:solidFill>
                <a:latin typeface="Century Gothic" charset="0"/>
              </a:rPr>
              <a:t>of </a:t>
            </a:r>
            <a:r>
              <a:rPr lang="en-US" sz="2000" i="1" dirty="0">
                <a:solidFill>
                  <a:schemeClr val="tx1">
                    <a:lumMod val="95000"/>
                    <a:lumOff val="5000"/>
                  </a:schemeClr>
                </a:solidFill>
                <a:latin typeface="Century Gothic" charset="0"/>
              </a:rPr>
              <a:t>Focusing on Learning Goals</a:t>
            </a:r>
          </a:p>
        </p:txBody>
      </p:sp>
      <p:sp>
        <p:nvSpPr>
          <p:cNvPr id="5" name="Rectangle 4"/>
          <p:cNvSpPr/>
          <p:nvPr/>
        </p:nvSpPr>
        <p:spPr>
          <a:xfrm>
            <a:off x="471129" y="2975570"/>
            <a:ext cx="8216834" cy="1211943"/>
          </a:xfrm>
          <a:prstGeom prst="rect">
            <a:avLst/>
          </a:prstGeom>
          <a:noFill/>
          <a:ln w="38100" cmpd="sng">
            <a:solidFill>
              <a:srgbClr val="C4960C"/>
            </a:solidFill>
          </a:ln>
          <a:effectLst/>
        </p:spPr>
        <p:style>
          <a:lnRef idx="1">
            <a:schemeClr val="accent1"/>
          </a:lnRef>
          <a:fillRef idx="3">
            <a:schemeClr val="accent1"/>
          </a:fillRef>
          <a:effectRef idx="2">
            <a:schemeClr val="accent1"/>
          </a:effectRef>
          <a:fontRef idx="minor">
            <a:schemeClr val="lt1"/>
          </a:fontRef>
        </p:style>
        <p:txBody>
          <a:bodyPr rtlCol="0" anchor="ctr"/>
          <a:lstStyle/>
          <a:p>
            <a:pPr marL="288925" lvl="1">
              <a:spcAft>
                <a:spcPts val="600"/>
              </a:spcAft>
            </a:pPr>
            <a:r>
              <a:rPr lang="en-US" sz="2400" b="1" dirty="0">
                <a:solidFill>
                  <a:srgbClr val="0D0D0D"/>
                </a:solidFill>
                <a:latin typeface="Century Gothic"/>
                <a:cs typeface="Century Gothic"/>
              </a:rPr>
              <a:t>Give examples and strategies </a:t>
            </a:r>
            <a:r>
              <a:rPr lang="en-US" sz="2000" dirty="0">
                <a:solidFill>
                  <a:srgbClr val="0D0D0D"/>
                </a:solidFill>
                <a:latin typeface="Century Gothic" charset="0"/>
              </a:rPr>
              <a:t>for how teachers can focus children’s attention on learning goals before, during, and at the end of activities</a:t>
            </a:r>
          </a:p>
        </p:txBody>
      </p:sp>
      <p:sp>
        <p:nvSpPr>
          <p:cNvPr id="6" name="Rectangle 5"/>
          <p:cNvSpPr/>
          <p:nvPr/>
        </p:nvSpPr>
        <p:spPr>
          <a:xfrm>
            <a:off x="471129" y="4329397"/>
            <a:ext cx="8216834" cy="930510"/>
          </a:xfrm>
          <a:prstGeom prst="rect">
            <a:avLst/>
          </a:prstGeom>
          <a:noFill/>
          <a:ln w="38100" cmpd="sng">
            <a:solidFill>
              <a:srgbClr val="F47B2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marL="288925" lvl="1">
              <a:spcAft>
                <a:spcPts val="600"/>
              </a:spcAft>
            </a:pPr>
            <a:r>
              <a:rPr lang="en-US" sz="2400" b="1" dirty="0">
                <a:solidFill>
                  <a:srgbClr val="0D0D0D"/>
                </a:solidFill>
                <a:latin typeface="Century Gothic"/>
                <a:cs typeface="Century Gothic"/>
              </a:rPr>
              <a:t>Connect</a:t>
            </a:r>
            <a:r>
              <a:rPr lang="en-US" sz="2400" dirty="0">
                <a:solidFill>
                  <a:srgbClr val="0D0D0D"/>
                </a:solidFill>
                <a:latin typeface="Century Gothic"/>
                <a:cs typeface="Century Gothic"/>
              </a:rPr>
              <a:t> </a:t>
            </a:r>
            <a:r>
              <a:rPr lang="en-US" sz="2000" i="1" dirty="0">
                <a:solidFill>
                  <a:srgbClr val="0D0D0D"/>
                </a:solidFill>
                <a:latin typeface="Century Gothic" charset="0"/>
              </a:rPr>
              <a:t>Focusing Children on Learning Goals </a:t>
            </a:r>
            <a:r>
              <a:rPr lang="en-US" sz="2000" dirty="0">
                <a:solidFill>
                  <a:srgbClr val="0D0D0D"/>
                </a:solidFill>
                <a:latin typeface="Century Gothic" charset="0"/>
              </a:rPr>
              <a:t>to the Head Start Child Development and Early Learning Framework</a:t>
            </a:r>
            <a:endParaRPr lang="en-US" sz="2000" b="1" dirty="0">
              <a:solidFill>
                <a:srgbClr val="0D0D0D"/>
              </a:solidFill>
              <a:latin typeface="Century Gothic" charset="0"/>
            </a:endParaRPr>
          </a:p>
        </p:txBody>
      </p:sp>
      <p:sp>
        <p:nvSpPr>
          <p:cNvPr id="7" name="Rectangle 6"/>
          <p:cNvSpPr/>
          <p:nvPr/>
        </p:nvSpPr>
        <p:spPr>
          <a:xfrm>
            <a:off x="471129" y="5401790"/>
            <a:ext cx="8216834" cy="955611"/>
          </a:xfrm>
          <a:prstGeom prst="rect">
            <a:avLst/>
          </a:prstGeom>
          <a:noFill/>
          <a:ln w="38100" cmpd="sng">
            <a:solidFill>
              <a:schemeClr val="bg1">
                <a:lumMod val="65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marL="288925" lvl="1" fontAlgn="auto">
              <a:spcAft>
                <a:spcPts val="600"/>
              </a:spcAft>
              <a:defRPr/>
            </a:pPr>
            <a:r>
              <a:rPr lang="en-US" sz="2400" b="1" dirty="0">
                <a:solidFill>
                  <a:srgbClr val="0D0D0D"/>
                </a:solidFill>
                <a:latin typeface="Century Gothic"/>
                <a:cs typeface="Century Gothic"/>
              </a:rPr>
              <a:t>Provide suggestions </a:t>
            </a:r>
            <a:r>
              <a:rPr lang="en-US" sz="2000" dirty="0">
                <a:solidFill>
                  <a:srgbClr val="0D0D0D"/>
                </a:solidFill>
                <a:latin typeface="Century Gothic" charset="0"/>
                <a:ea typeface="MS PGothic" charset="0"/>
              </a:rPr>
              <a:t>for teachers on how to improve their ability to focus children on learning goals</a:t>
            </a:r>
            <a:endParaRPr lang="en-US" sz="2000" dirty="0">
              <a:solidFill>
                <a:srgbClr val="0D0D0D"/>
              </a:solidFill>
            </a:endParaRPr>
          </a:p>
        </p:txBody>
      </p:sp>
    </p:spTree>
    <p:extLst>
      <p:ext uri="{BB962C8B-B14F-4D97-AF65-F5344CB8AC3E}">
        <p14:creationId xmlns:p14="http://schemas.microsoft.com/office/powerpoint/2010/main" val="1755984562"/>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P spid="6" grpId="0" animBg="1"/>
      <p:bldP spid="7"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5" name="Title 2"/>
          <p:cNvSpPr>
            <a:spLocks noGrp="1"/>
          </p:cNvSpPr>
          <p:nvPr>
            <p:ph type="title"/>
          </p:nvPr>
        </p:nvSpPr>
        <p:spPr/>
        <p:txBody>
          <a:bodyPr>
            <a:normAutofit fontScale="90000"/>
          </a:bodyPr>
          <a:lstStyle/>
          <a:p>
            <a:pPr eaLnBrk="1" hangingPunct="1"/>
            <a:r>
              <a:rPr lang="en-US" dirty="0">
                <a:latin typeface="Century Gothic" charset="0"/>
                <a:ea typeface="MS PGothic" charset="0"/>
              </a:rPr>
              <a:t>FOCUSING CHILDREN ON </a:t>
            </a:r>
            <a:br>
              <a:rPr lang="en-US" dirty="0">
                <a:latin typeface="Century Gothic" charset="0"/>
                <a:ea typeface="MS PGothic" charset="0"/>
              </a:rPr>
            </a:br>
            <a:r>
              <a:rPr lang="en-US" dirty="0">
                <a:latin typeface="Century Gothic" charset="0"/>
                <a:ea typeface="MS PGothic" charset="0"/>
              </a:rPr>
              <a:t>LEARNING GOALS</a:t>
            </a:r>
          </a:p>
        </p:txBody>
      </p:sp>
      <p:sp>
        <p:nvSpPr>
          <p:cNvPr id="21506" name="Content Placeholder 1"/>
          <p:cNvSpPr>
            <a:spLocks noGrp="1"/>
          </p:cNvSpPr>
          <p:nvPr>
            <p:ph idx="1"/>
          </p:nvPr>
        </p:nvSpPr>
        <p:spPr>
          <a:xfrm>
            <a:off x="331787" y="1911202"/>
            <a:ext cx="8581303" cy="4611979"/>
          </a:xfrm>
        </p:spPr>
        <p:txBody>
          <a:bodyPr/>
          <a:lstStyle/>
          <a:p>
            <a:pPr marL="0" indent="0" eaLnBrk="1" hangingPunct="1">
              <a:lnSpc>
                <a:spcPct val="84000"/>
              </a:lnSpc>
              <a:spcAft>
                <a:spcPts val="400"/>
              </a:spcAft>
              <a:buNone/>
            </a:pPr>
            <a:r>
              <a:rPr lang="en-US" sz="2200" b="1" dirty="0">
                <a:solidFill>
                  <a:srgbClr val="02499D"/>
                </a:solidFill>
                <a:latin typeface="Century Gothic" charset="0"/>
                <a:ea typeface="MS PGothic" charset="0"/>
              </a:rPr>
              <a:t>What does it look like? </a:t>
            </a:r>
          </a:p>
          <a:p>
            <a:pPr marL="519113" lvl="1" indent="-230188" eaLnBrk="1" hangingPunct="1">
              <a:spcBef>
                <a:spcPts val="0"/>
              </a:spcBef>
              <a:spcAft>
                <a:spcPts val="1200"/>
              </a:spcAft>
              <a:buFont typeface="Arial"/>
              <a:buChar char="•"/>
            </a:pPr>
            <a:r>
              <a:rPr lang="en-US" sz="2000" dirty="0">
                <a:latin typeface="Century Gothic" charset="0"/>
                <a:ea typeface="MS PGothic" charset="0"/>
              </a:rPr>
              <a:t>Setting the stage by describing learning goals </a:t>
            </a:r>
            <a:r>
              <a:rPr lang="en-US" sz="2000" u="sng" dirty="0">
                <a:latin typeface="Century Gothic" charset="0"/>
                <a:ea typeface="MS PGothic" charset="0"/>
              </a:rPr>
              <a:t>before</a:t>
            </a:r>
            <a:r>
              <a:rPr lang="en-US" sz="2000" dirty="0">
                <a:latin typeface="Century Gothic" charset="0"/>
                <a:ea typeface="MS PGothic" charset="0"/>
              </a:rPr>
              <a:t> the activity happens.</a:t>
            </a:r>
          </a:p>
          <a:p>
            <a:pPr marL="519113" lvl="1" indent="-230188" eaLnBrk="1" hangingPunct="1">
              <a:spcBef>
                <a:spcPts val="0"/>
              </a:spcBef>
              <a:spcAft>
                <a:spcPts val="1200"/>
              </a:spcAft>
              <a:buFont typeface="Arial"/>
              <a:buChar char="•"/>
            </a:pPr>
            <a:r>
              <a:rPr lang="en-US" sz="2000" dirty="0">
                <a:latin typeface="Century Gothic" charset="0"/>
                <a:ea typeface="MS PGothic" charset="0"/>
              </a:rPr>
              <a:t>Making targeted statements to direct children’s focus to learning goals </a:t>
            </a:r>
            <a:r>
              <a:rPr lang="en-US" sz="2000" u="sng" dirty="0">
                <a:latin typeface="Century Gothic" charset="0"/>
                <a:ea typeface="MS PGothic" charset="0"/>
              </a:rPr>
              <a:t>during</a:t>
            </a:r>
            <a:r>
              <a:rPr lang="en-US" sz="2000" dirty="0">
                <a:latin typeface="Century Gothic" charset="0"/>
                <a:ea typeface="MS PGothic" charset="0"/>
              </a:rPr>
              <a:t> the activity.</a:t>
            </a:r>
          </a:p>
          <a:p>
            <a:pPr marL="519113" lvl="1" indent="-230188" eaLnBrk="1" hangingPunct="1">
              <a:spcBef>
                <a:spcPts val="0"/>
              </a:spcBef>
              <a:spcAft>
                <a:spcPts val="1200"/>
              </a:spcAft>
              <a:buFont typeface="Arial"/>
              <a:buChar char="•"/>
            </a:pPr>
            <a:r>
              <a:rPr lang="en-US" sz="2000" dirty="0">
                <a:latin typeface="Century Gothic" charset="0"/>
                <a:ea typeface="MS PGothic" charset="0"/>
              </a:rPr>
              <a:t>Providing “wrap-up” statements summarizing what was learned </a:t>
            </a:r>
            <a:r>
              <a:rPr lang="en-US" sz="2000" u="sng" dirty="0">
                <a:latin typeface="Century Gothic" charset="0"/>
                <a:ea typeface="MS PGothic" charset="0"/>
              </a:rPr>
              <a:t>at the end</a:t>
            </a:r>
            <a:r>
              <a:rPr lang="en-US" sz="2000" dirty="0">
                <a:latin typeface="Century Gothic" charset="0"/>
                <a:ea typeface="MS PGothic" charset="0"/>
              </a:rPr>
              <a:t> of the activity.</a:t>
            </a:r>
          </a:p>
          <a:p>
            <a:pPr marL="0" indent="0" eaLnBrk="1" hangingPunct="1">
              <a:lnSpc>
                <a:spcPct val="70000"/>
              </a:lnSpc>
              <a:spcBef>
                <a:spcPts val="1728"/>
              </a:spcBef>
              <a:spcAft>
                <a:spcPts val="400"/>
              </a:spcAft>
              <a:buNone/>
            </a:pPr>
            <a:r>
              <a:rPr lang="en-US" sz="2200" b="1" dirty="0">
                <a:solidFill>
                  <a:srgbClr val="02499D"/>
                </a:solidFill>
                <a:latin typeface="Century Gothic" charset="0"/>
                <a:ea typeface="MS PGothic" charset="0"/>
              </a:rPr>
              <a:t>What does it NOT look like? </a:t>
            </a:r>
          </a:p>
          <a:p>
            <a:pPr marL="519113" lvl="1" indent="-230188" eaLnBrk="1" hangingPunct="1">
              <a:spcBef>
                <a:spcPts val="0"/>
              </a:spcBef>
              <a:spcAft>
                <a:spcPts val="1200"/>
              </a:spcAft>
              <a:buFont typeface="Arial"/>
              <a:buChar char="•"/>
            </a:pPr>
            <a:r>
              <a:rPr lang="en-US" sz="2000" dirty="0">
                <a:latin typeface="Century Gothic" charset="0"/>
                <a:ea typeface="MS PGothic" charset="0"/>
              </a:rPr>
              <a:t>Expecting that children will know how to focus during </a:t>
            </a:r>
            <a:r>
              <a:rPr lang="en-US" sz="2000" dirty="0" smtClean="0">
                <a:latin typeface="Century Gothic" charset="0"/>
                <a:ea typeface="MS PGothic" charset="0"/>
              </a:rPr>
              <a:t>an activity.</a:t>
            </a:r>
          </a:p>
          <a:p>
            <a:pPr marL="519113" lvl="1" indent="-230188" eaLnBrk="1" hangingPunct="1">
              <a:spcBef>
                <a:spcPts val="0"/>
              </a:spcBef>
              <a:spcAft>
                <a:spcPts val="1200"/>
              </a:spcAft>
              <a:buFont typeface="Arial"/>
              <a:buChar char="•"/>
            </a:pPr>
            <a:r>
              <a:rPr lang="en-US" sz="2000" dirty="0" smtClean="0">
                <a:latin typeface="Century Gothic" charset="0"/>
                <a:ea typeface="MS PGothic" charset="0"/>
              </a:rPr>
              <a:t>Making </a:t>
            </a:r>
            <a:r>
              <a:rPr lang="en-US" sz="2000" dirty="0">
                <a:latin typeface="Century Gothic" charset="0"/>
                <a:ea typeface="MS PGothic" charset="0"/>
              </a:rPr>
              <a:t>statements about what the children will DO during the activity instead of what they will LEARN. </a:t>
            </a:r>
          </a:p>
        </p:txBody>
      </p:sp>
    </p:spTree>
    <p:extLst>
      <p:ext uri="{BB962C8B-B14F-4D97-AF65-F5344CB8AC3E}">
        <p14:creationId xmlns:p14="http://schemas.microsoft.com/office/powerpoint/2010/main" val="4101396404"/>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3" name="Title 2"/>
          <p:cNvSpPr>
            <a:spLocks noGrp="1"/>
          </p:cNvSpPr>
          <p:nvPr>
            <p:ph type="title"/>
          </p:nvPr>
        </p:nvSpPr>
        <p:spPr/>
        <p:txBody>
          <a:bodyPr/>
          <a:lstStyle/>
          <a:p>
            <a:pPr eaLnBrk="1" hangingPunct="1"/>
            <a:r>
              <a:rPr lang="en-US" dirty="0" smtClean="0">
                <a:latin typeface="Century Gothic" charset="0"/>
                <a:ea typeface="MS PGothic" charset="0"/>
              </a:rPr>
              <a:t>SETTING THE STAGE</a:t>
            </a:r>
            <a:br>
              <a:rPr lang="en-US" dirty="0" smtClean="0">
                <a:latin typeface="Century Gothic" charset="0"/>
                <a:ea typeface="MS PGothic" charset="0"/>
              </a:rPr>
            </a:br>
            <a:r>
              <a:rPr lang="en-US" sz="2800" dirty="0" smtClean="0">
                <a:latin typeface="Century Gothic" charset="0"/>
                <a:ea typeface="MS PGothic" charset="0"/>
              </a:rPr>
              <a:t>BEFORE THE ACTIVITY</a:t>
            </a:r>
            <a:endParaRPr lang="en-US" sz="2800" dirty="0">
              <a:latin typeface="Century Gothic" charset="0"/>
              <a:ea typeface="MS PGothic" charset="0"/>
            </a:endParaRPr>
          </a:p>
        </p:txBody>
      </p:sp>
      <p:sp>
        <p:nvSpPr>
          <p:cNvPr id="23554" name="Content Placeholder 1"/>
          <p:cNvSpPr>
            <a:spLocks noGrp="1"/>
          </p:cNvSpPr>
          <p:nvPr>
            <p:ph idx="1"/>
          </p:nvPr>
        </p:nvSpPr>
        <p:spPr>
          <a:xfrm>
            <a:off x="369888" y="3431310"/>
            <a:ext cx="4236748" cy="3126508"/>
          </a:xfrm>
        </p:spPr>
        <p:txBody>
          <a:bodyPr>
            <a:normAutofit/>
          </a:bodyPr>
          <a:lstStyle/>
          <a:p>
            <a:pPr marL="44450" indent="0" eaLnBrk="1" hangingPunct="1">
              <a:lnSpc>
                <a:spcPct val="110000"/>
              </a:lnSpc>
              <a:buFont typeface="Arial" charset="0"/>
              <a:buNone/>
            </a:pPr>
            <a:r>
              <a:rPr lang="en-US" sz="1800" dirty="0" smtClean="0">
                <a:latin typeface="Century Gothic" charset="0"/>
                <a:ea typeface="MS PGothic" charset="0"/>
              </a:rPr>
              <a:t>“</a:t>
            </a:r>
            <a:r>
              <a:rPr lang="en-US" sz="1800" dirty="0">
                <a:latin typeface="Century Gothic" charset="0"/>
                <a:ea typeface="MS PGothic" charset="0"/>
              </a:rPr>
              <a:t>We are going make a guess, or </a:t>
            </a:r>
            <a:r>
              <a:rPr lang="en-US" sz="1800" dirty="0" smtClean="0">
                <a:latin typeface="Century Gothic" charset="0"/>
                <a:ea typeface="MS PGothic" charset="0"/>
              </a:rPr>
              <a:t/>
            </a:r>
            <a:br>
              <a:rPr lang="en-US" sz="1800" dirty="0" smtClean="0">
                <a:latin typeface="Century Gothic" charset="0"/>
                <a:ea typeface="MS PGothic" charset="0"/>
              </a:rPr>
            </a:br>
            <a:r>
              <a:rPr lang="en-US" sz="1800" dirty="0" smtClean="0">
                <a:latin typeface="Century Gothic" charset="0"/>
                <a:ea typeface="MS PGothic" charset="0"/>
              </a:rPr>
              <a:t>a </a:t>
            </a:r>
            <a:r>
              <a:rPr lang="en-US" sz="1800" dirty="0">
                <a:latin typeface="Century Gothic" charset="0"/>
                <a:ea typeface="MS PGothic" charset="0"/>
              </a:rPr>
              <a:t>prediction, about what might happen in the book</a:t>
            </a:r>
            <a:r>
              <a:rPr lang="en-US" sz="1800" dirty="0" smtClean="0">
                <a:latin typeface="Century Gothic" charset="0"/>
                <a:ea typeface="MS PGothic" charset="0"/>
              </a:rPr>
              <a:t>. </a:t>
            </a:r>
            <a:r>
              <a:rPr lang="en-US" sz="1800" b="1" dirty="0" smtClean="0">
                <a:latin typeface="Century Gothic" charset="0"/>
                <a:ea typeface="MS PGothic" charset="0"/>
              </a:rPr>
              <a:t>We </a:t>
            </a:r>
            <a:r>
              <a:rPr lang="en-US" sz="1800" b="1" dirty="0">
                <a:latin typeface="Century Gothic" charset="0"/>
                <a:ea typeface="MS PGothic" charset="0"/>
              </a:rPr>
              <a:t>are going to learn about how to make good predictions by finding clues in the story about what will happen next</a:t>
            </a:r>
            <a:r>
              <a:rPr lang="en-US" sz="1800" b="1" dirty="0" smtClean="0">
                <a:latin typeface="Century Gothic" charset="0"/>
                <a:ea typeface="MS PGothic" charset="0"/>
              </a:rPr>
              <a:t>.</a:t>
            </a:r>
            <a:r>
              <a:rPr lang="en-US" sz="1800" dirty="0" smtClean="0">
                <a:latin typeface="Century Gothic" charset="0"/>
                <a:ea typeface="MS PGothic" charset="0"/>
              </a:rPr>
              <a:t> Let’s </a:t>
            </a:r>
            <a:r>
              <a:rPr lang="en-US" sz="1800" dirty="0">
                <a:latin typeface="Century Gothic" charset="0"/>
                <a:ea typeface="MS PGothic" charset="0"/>
              </a:rPr>
              <a:t>take a look at the pictures in this book to </a:t>
            </a:r>
            <a:r>
              <a:rPr lang="en-US" sz="1800" dirty="0" smtClean="0">
                <a:latin typeface="Century Gothic" charset="0"/>
                <a:ea typeface="MS PGothic" charset="0"/>
              </a:rPr>
              <a:t>make </a:t>
            </a:r>
            <a:r>
              <a:rPr lang="en-US" sz="1800" dirty="0">
                <a:latin typeface="Century Gothic" charset="0"/>
                <a:ea typeface="MS PGothic" charset="0"/>
              </a:rPr>
              <a:t>a </a:t>
            </a:r>
            <a:r>
              <a:rPr lang="en-US" sz="1800" i="1" dirty="0">
                <a:latin typeface="Century Gothic" charset="0"/>
                <a:ea typeface="MS PGothic" charset="0"/>
              </a:rPr>
              <a:t>prediction</a:t>
            </a:r>
            <a:r>
              <a:rPr lang="en-US" sz="1800" dirty="0">
                <a:latin typeface="Century Gothic" charset="0"/>
                <a:ea typeface="MS PGothic" charset="0"/>
              </a:rPr>
              <a:t> about what the book is about before we read it.”</a:t>
            </a:r>
          </a:p>
          <a:p>
            <a:pPr marL="44450" indent="0" eaLnBrk="1" hangingPunct="1">
              <a:lnSpc>
                <a:spcPct val="110000"/>
              </a:lnSpc>
            </a:pPr>
            <a:endParaRPr lang="en-US" sz="2000" dirty="0">
              <a:latin typeface="Century Gothic" charset="0"/>
              <a:ea typeface="MS PGothic" charset="0"/>
            </a:endParaRPr>
          </a:p>
        </p:txBody>
      </p:sp>
      <p:sp>
        <p:nvSpPr>
          <p:cNvPr id="23555" name="Text Placeholder 3"/>
          <p:cNvSpPr>
            <a:spLocks noGrp="1"/>
          </p:cNvSpPr>
          <p:nvPr>
            <p:ph type="body" idx="4294967295"/>
          </p:nvPr>
        </p:nvSpPr>
        <p:spPr>
          <a:xfrm>
            <a:off x="471490" y="1887538"/>
            <a:ext cx="8209212" cy="1455737"/>
          </a:xfrm>
          <a:solidFill>
            <a:srgbClr val="FF3600"/>
          </a:solidFill>
          <a:scene3d>
            <a:camera prst="orthographicFront">
              <a:rot lat="0" lon="0" rev="0"/>
            </a:camera>
            <a:lightRig rig="threePt" dir="t">
              <a:rot lat="0" lon="0" rev="1200000"/>
            </a:lightRig>
          </a:scene3d>
          <a:sp3d/>
        </p:spPr>
        <p:style>
          <a:lnRef idx="0">
            <a:schemeClr val="accent6"/>
          </a:lnRef>
          <a:fillRef idx="3">
            <a:schemeClr val="accent6"/>
          </a:fillRef>
          <a:effectRef idx="3">
            <a:schemeClr val="accent6"/>
          </a:effectRef>
          <a:fontRef idx="minor">
            <a:schemeClr val="lt1"/>
          </a:fontRef>
        </p:style>
        <p:txBody>
          <a:bodyPr/>
          <a:lstStyle/>
          <a:p>
            <a:pPr marL="0" indent="0" eaLnBrk="1" hangingPunct="1">
              <a:buNone/>
            </a:pPr>
            <a:r>
              <a:rPr lang="en-US" sz="2800" dirty="0">
                <a:latin typeface="Century Gothic" charset="0"/>
                <a:ea typeface="MS PGothic" charset="0"/>
              </a:rPr>
              <a:t>Start an activity by talking about what children are going to </a:t>
            </a:r>
            <a:r>
              <a:rPr lang="en-US" sz="2800" dirty="0" smtClean="0">
                <a:latin typeface="Century Gothic" charset="0"/>
                <a:ea typeface="MS PGothic" charset="0"/>
              </a:rPr>
              <a:t>learn.</a:t>
            </a:r>
            <a:endParaRPr lang="en-US" sz="2800" dirty="0">
              <a:latin typeface="Century Gothic" charset="0"/>
              <a:ea typeface="MS PGothic" charset="0"/>
            </a:endParaRPr>
          </a:p>
        </p:txBody>
      </p:sp>
      <p:pic>
        <p:nvPicPr>
          <p:cNvPr id="2" name="Picture 1" descr="Childrens_Place_Jendayi_P004.jpg"/>
          <p:cNvPicPr>
            <a:picLocks noChangeAspect="1"/>
          </p:cNvPicPr>
          <p:nvPr/>
        </p:nvPicPr>
        <p:blipFill rotWithShape="1">
          <a:blip r:embed="rId2" cstate="print">
            <a:extLst>
              <a:ext uri="{28A0092B-C50C-407E-A947-70E740481C1C}">
                <a14:useLocalDpi xmlns:a14="http://schemas.microsoft.com/office/drawing/2010/main" val="0"/>
              </a:ext>
            </a:extLst>
          </a:blip>
          <a:srcRect l="31778" t="13751" r="3657" b="26000"/>
          <a:stretch/>
        </p:blipFill>
        <p:spPr>
          <a:xfrm>
            <a:off x="4368800" y="3016596"/>
            <a:ext cx="4311902" cy="2957484"/>
          </a:xfrm>
          <a:prstGeom prst="rect">
            <a:avLst/>
          </a:prstGeom>
        </p:spPr>
      </p:pic>
    </p:spTree>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Title 2"/>
          <p:cNvSpPr>
            <a:spLocks noGrp="1"/>
          </p:cNvSpPr>
          <p:nvPr>
            <p:ph type="title"/>
          </p:nvPr>
        </p:nvSpPr>
        <p:spPr/>
        <p:txBody>
          <a:bodyPr/>
          <a:lstStyle/>
          <a:p>
            <a:pPr eaLnBrk="1" hangingPunct="1"/>
            <a:r>
              <a:rPr lang="en-US" dirty="0" smtClean="0">
                <a:latin typeface="Century Gothic" charset="0"/>
                <a:ea typeface="MS PGothic" charset="0"/>
              </a:rPr>
              <a:t>MAKING TARGETED STATEMENTS</a:t>
            </a:r>
            <a:br>
              <a:rPr lang="en-US" dirty="0" smtClean="0">
                <a:latin typeface="Century Gothic" charset="0"/>
                <a:ea typeface="MS PGothic" charset="0"/>
              </a:rPr>
            </a:br>
            <a:r>
              <a:rPr lang="en-US" sz="2800" dirty="0" smtClean="0">
                <a:latin typeface="Century Gothic" charset="0"/>
                <a:ea typeface="MS PGothic" charset="0"/>
              </a:rPr>
              <a:t>DURING THE ACTIVITY</a:t>
            </a:r>
            <a:endParaRPr lang="en-US" sz="2800" dirty="0">
              <a:latin typeface="Century Gothic" charset="0"/>
              <a:ea typeface="MS PGothic" charset="0"/>
            </a:endParaRPr>
          </a:p>
        </p:txBody>
      </p:sp>
      <p:sp>
        <p:nvSpPr>
          <p:cNvPr id="24578" name="Content Placeholder 1"/>
          <p:cNvSpPr>
            <a:spLocks noGrp="1"/>
          </p:cNvSpPr>
          <p:nvPr>
            <p:ph idx="1"/>
          </p:nvPr>
        </p:nvSpPr>
        <p:spPr>
          <a:xfrm>
            <a:off x="476250" y="3330859"/>
            <a:ext cx="3765550" cy="3134595"/>
          </a:xfrm>
        </p:spPr>
        <p:txBody>
          <a:bodyPr>
            <a:normAutofit lnSpcReduction="10000"/>
          </a:bodyPr>
          <a:lstStyle/>
          <a:p>
            <a:pPr marL="44450" indent="0" eaLnBrk="1" hangingPunct="1">
              <a:buFont typeface="Arial" charset="0"/>
              <a:buNone/>
            </a:pPr>
            <a:r>
              <a:rPr lang="en-US" sz="1600" b="1" i="1" dirty="0" smtClean="0">
                <a:latin typeface="Century Gothic" charset="0"/>
                <a:ea typeface="MS PGothic" charset="0"/>
              </a:rPr>
              <a:t>A </a:t>
            </a:r>
            <a:r>
              <a:rPr lang="en-US" sz="1600" b="1" i="1" dirty="0">
                <a:latin typeface="Century Gothic" charset="0"/>
                <a:ea typeface="MS PGothic" charset="0"/>
              </a:rPr>
              <a:t>child says</a:t>
            </a:r>
            <a:r>
              <a:rPr lang="en-US" sz="1600" b="1" i="1" dirty="0" smtClean="0">
                <a:latin typeface="Century Gothic" charset="0"/>
                <a:ea typeface="MS PGothic" charset="0"/>
              </a:rPr>
              <a:t>:</a:t>
            </a:r>
          </a:p>
          <a:p>
            <a:pPr marL="44450" indent="0" eaLnBrk="1" hangingPunct="1">
              <a:buFont typeface="Arial" charset="0"/>
              <a:buNone/>
            </a:pPr>
            <a:r>
              <a:rPr lang="en-US" sz="1950" dirty="0" smtClean="0">
                <a:latin typeface="Century Gothic" charset="0"/>
                <a:ea typeface="MS PGothic" charset="0"/>
              </a:rPr>
              <a:t>“This </a:t>
            </a:r>
            <a:r>
              <a:rPr lang="en-US" sz="1950" dirty="0">
                <a:latin typeface="Century Gothic" charset="0"/>
                <a:ea typeface="MS PGothic" charset="0"/>
              </a:rPr>
              <a:t>block is staying </a:t>
            </a:r>
            <a:r>
              <a:rPr lang="en-US" sz="1950" dirty="0" smtClean="0">
                <a:latin typeface="Century Gothic" charset="0"/>
                <a:ea typeface="MS PGothic" charset="0"/>
              </a:rPr>
              <a:t>on top </a:t>
            </a:r>
            <a:r>
              <a:rPr lang="en-US" sz="1950" dirty="0">
                <a:latin typeface="Century Gothic" charset="0"/>
                <a:ea typeface="MS PGothic" charset="0"/>
              </a:rPr>
              <a:t>of the other block!”</a:t>
            </a:r>
          </a:p>
          <a:p>
            <a:pPr marL="44450" indent="0" eaLnBrk="1" hangingPunct="1">
              <a:spcBef>
                <a:spcPts val="984"/>
              </a:spcBef>
              <a:buFont typeface="Arial" charset="0"/>
              <a:buNone/>
            </a:pPr>
            <a:r>
              <a:rPr lang="en-US" sz="1600" b="1" i="1" dirty="0">
                <a:latin typeface="Century Gothic" charset="0"/>
                <a:ea typeface="MS PGothic" charset="0"/>
              </a:rPr>
              <a:t>And the teacher responds:</a:t>
            </a:r>
          </a:p>
          <a:p>
            <a:pPr marL="44450" indent="0" eaLnBrk="1" hangingPunct="1">
              <a:buFont typeface="Arial" charset="0"/>
              <a:buNone/>
            </a:pPr>
            <a:r>
              <a:rPr lang="en-US" sz="1950" dirty="0" smtClean="0">
                <a:latin typeface="Century Gothic" charset="0"/>
                <a:ea typeface="MS PGothic" charset="0"/>
              </a:rPr>
              <a:t>“</a:t>
            </a:r>
            <a:r>
              <a:rPr lang="en-US" sz="1950" dirty="0">
                <a:latin typeface="Century Gothic" charset="0"/>
                <a:ea typeface="MS PGothic" charset="0"/>
              </a:rPr>
              <a:t>That’s right! We learned that you have to put the middle of a block on top of the middle of the block that’s on the bottom so that it </a:t>
            </a:r>
            <a:r>
              <a:rPr lang="en-US" sz="1950" dirty="0" smtClean="0">
                <a:latin typeface="Century Gothic" charset="0"/>
                <a:ea typeface="MS PGothic" charset="0"/>
              </a:rPr>
              <a:t>will balance</a:t>
            </a:r>
            <a:r>
              <a:rPr lang="en-US" sz="1950" dirty="0">
                <a:latin typeface="Century Gothic" charset="0"/>
                <a:ea typeface="MS PGothic" charset="0"/>
              </a:rPr>
              <a:t>.”</a:t>
            </a:r>
          </a:p>
        </p:txBody>
      </p:sp>
      <p:sp>
        <p:nvSpPr>
          <p:cNvPr id="24579" name="Text Placeholder 3"/>
          <p:cNvSpPr>
            <a:spLocks noGrp="1"/>
          </p:cNvSpPr>
          <p:nvPr>
            <p:ph type="body" idx="4294967295"/>
          </p:nvPr>
        </p:nvSpPr>
        <p:spPr>
          <a:xfrm>
            <a:off x="477522" y="1876425"/>
            <a:ext cx="8207117" cy="1373188"/>
          </a:xfrm>
          <a:solidFill>
            <a:srgbClr val="045F7B"/>
          </a:solidFill>
          <a:ln>
            <a:noFill/>
          </a:ln>
        </p:spPr>
        <p:style>
          <a:lnRef idx="1">
            <a:schemeClr val="accent5"/>
          </a:lnRef>
          <a:fillRef idx="3">
            <a:schemeClr val="accent5"/>
          </a:fillRef>
          <a:effectRef idx="2">
            <a:schemeClr val="accent5"/>
          </a:effectRef>
          <a:fontRef idx="minor">
            <a:schemeClr val="lt1"/>
          </a:fontRef>
        </p:style>
        <p:txBody>
          <a:bodyPr/>
          <a:lstStyle/>
          <a:p>
            <a:pPr marL="0" indent="0" eaLnBrk="1" hangingPunct="1">
              <a:buNone/>
            </a:pPr>
            <a:r>
              <a:rPr lang="en-US" sz="2800" dirty="0">
                <a:latin typeface="Century Gothic" charset="0"/>
                <a:ea typeface="MS PGothic" charset="0"/>
              </a:rPr>
              <a:t>Make targeted statements to direct children’s focus on the goals of the activity. </a:t>
            </a:r>
          </a:p>
        </p:txBody>
      </p:sp>
      <p:pic>
        <p:nvPicPr>
          <p:cNvPr id="24580" name="Picture 4" descr="5080397445_0b24bef23f_m.jpg"/>
          <p:cNvPicPr>
            <a:picLocks noChangeAspect="1"/>
          </p:cNvPicPr>
          <p:nvPr/>
        </p:nvPicPr>
        <p:blipFill rotWithShape="1">
          <a:blip r:embed="rId3">
            <a:extLst>
              <a:ext uri="{28A0092B-C50C-407E-A947-70E740481C1C}">
                <a14:useLocalDpi xmlns:a14="http://schemas.microsoft.com/office/drawing/2010/main" val="0"/>
              </a:ext>
            </a:extLst>
          </a:blip>
          <a:srcRect l="8672" r="9362"/>
          <a:stretch/>
        </p:blipFill>
        <p:spPr bwMode="auto">
          <a:xfrm>
            <a:off x="4412358" y="2987992"/>
            <a:ext cx="4262121" cy="3121026"/>
          </a:xfrm>
          <a:prstGeom prst="rect">
            <a:avLst/>
          </a:prstGeom>
          <a:noFill/>
          <a:ln w="38100" cap="sq">
            <a:noFill/>
            <a:miter lim="800000"/>
            <a:headEnd/>
            <a:tailEnd/>
          </a:ln>
          <a:effectLst>
            <a:outerShdw dist="38100" dir="2700000" algn="tl" rotWithShape="0">
              <a:srgbClr val="808080">
                <a:alpha val="42998"/>
              </a:srgbClr>
            </a:outerShdw>
          </a:effectLst>
          <a:extLst>
            <a:ext uri="{909E8E84-426E-40dd-AFC4-6F175D3DCCD1}">
              <a14:hiddenFill xmlns:a14="http://schemas.microsoft.com/office/drawing/2010/main">
                <a:solidFill>
                  <a:srgbClr val="FFFFFF"/>
                </a:solidFill>
              </a14:hiddenFill>
            </a:ext>
          </a:extLst>
        </p:spPr>
      </p:pic>
    </p:spTree>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5" name="Title 2"/>
          <p:cNvSpPr>
            <a:spLocks noGrp="1"/>
          </p:cNvSpPr>
          <p:nvPr>
            <p:ph type="title"/>
          </p:nvPr>
        </p:nvSpPr>
        <p:spPr/>
        <p:txBody>
          <a:bodyPr/>
          <a:lstStyle/>
          <a:p>
            <a:pPr eaLnBrk="1" hangingPunct="1"/>
            <a:r>
              <a:rPr lang="en-US" dirty="0" smtClean="0">
                <a:latin typeface="Century Gothic" charset="0"/>
                <a:ea typeface="MS PGothic" charset="0"/>
              </a:rPr>
              <a:t>PROVIDING “WRAP-UP” STATEMENTS </a:t>
            </a:r>
            <a:r>
              <a:rPr lang="en-US" sz="2800" dirty="0" smtClean="0">
                <a:latin typeface="Century Gothic" charset="0"/>
                <a:ea typeface="MS PGothic" charset="0"/>
              </a:rPr>
              <a:t/>
            </a:r>
            <a:br>
              <a:rPr lang="en-US" sz="2800" dirty="0" smtClean="0">
                <a:latin typeface="Century Gothic" charset="0"/>
                <a:ea typeface="MS PGothic" charset="0"/>
              </a:rPr>
            </a:br>
            <a:r>
              <a:rPr lang="en-US" sz="2800" dirty="0" smtClean="0">
                <a:latin typeface="Century Gothic" charset="0"/>
                <a:ea typeface="MS PGothic" charset="0"/>
              </a:rPr>
              <a:t>AT THE END OF THE ACTIVITY</a:t>
            </a:r>
            <a:endParaRPr lang="en-US" sz="2800" dirty="0">
              <a:latin typeface="Century Gothic" charset="0"/>
              <a:ea typeface="MS PGothic" charset="0"/>
            </a:endParaRPr>
          </a:p>
        </p:txBody>
      </p:sp>
      <p:sp>
        <p:nvSpPr>
          <p:cNvPr id="26626" name="Content Placeholder 1"/>
          <p:cNvSpPr>
            <a:spLocks noGrp="1"/>
          </p:cNvSpPr>
          <p:nvPr>
            <p:ph idx="1"/>
          </p:nvPr>
        </p:nvSpPr>
        <p:spPr>
          <a:xfrm>
            <a:off x="469900" y="3721100"/>
            <a:ext cx="3627438" cy="2635250"/>
          </a:xfrm>
        </p:spPr>
        <p:txBody>
          <a:bodyPr/>
          <a:lstStyle/>
          <a:p>
            <a:pPr marL="44450" indent="0" eaLnBrk="1" hangingPunct="1">
              <a:buFont typeface="Arial" charset="0"/>
              <a:buNone/>
            </a:pPr>
            <a:r>
              <a:rPr lang="en-US" sz="2400" dirty="0" smtClean="0">
                <a:latin typeface="Century Gothic" charset="0"/>
                <a:ea typeface="MS PGothic" charset="0"/>
              </a:rPr>
              <a:t>“</a:t>
            </a:r>
            <a:r>
              <a:rPr lang="en-US" sz="2400" dirty="0">
                <a:latin typeface="Century Gothic" charset="0"/>
                <a:ea typeface="MS PGothic" charset="0"/>
              </a:rPr>
              <a:t>So, we just learned that when you mix yellow and blue, you make a new color: green!”</a:t>
            </a:r>
          </a:p>
        </p:txBody>
      </p:sp>
      <p:sp>
        <p:nvSpPr>
          <p:cNvPr id="26627" name="Text Placeholder 4"/>
          <p:cNvSpPr>
            <a:spLocks noGrp="1"/>
          </p:cNvSpPr>
          <p:nvPr>
            <p:ph type="body" idx="4294967295"/>
          </p:nvPr>
        </p:nvSpPr>
        <p:spPr>
          <a:xfrm>
            <a:off x="477521" y="1873250"/>
            <a:ext cx="8209532" cy="1344613"/>
          </a:xfrm>
          <a:solidFill>
            <a:srgbClr val="259828"/>
          </a:solidFill>
          <a:ln>
            <a:noFill/>
          </a:ln>
        </p:spPr>
        <p:style>
          <a:lnRef idx="1">
            <a:schemeClr val="accent3"/>
          </a:lnRef>
          <a:fillRef idx="3">
            <a:schemeClr val="accent3"/>
          </a:fillRef>
          <a:effectRef idx="2">
            <a:schemeClr val="accent3"/>
          </a:effectRef>
          <a:fontRef idx="minor">
            <a:schemeClr val="lt1"/>
          </a:fontRef>
        </p:style>
        <p:txBody>
          <a:bodyPr/>
          <a:lstStyle/>
          <a:p>
            <a:pPr marL="0" indent="0" eaLnBrk="1" hangingPunct="1">
              <a:buNone/>
            </a:pPr>
            <a:r>
              <a:rPr lang="en-US" sz="2800" dirty="0">
                <a:latin typeface="Century Gothic" charset="0"/>
                <a:ea typeface="MS PGothic" charset="0"/>
              </a:rPr>
              <a:t>Recap the key points of what children learned at the end of the activity. </a:t>
            </a:r>
          </a:p>
        </p:txBody>
      </p:sp>
      <p:pic>
        <p:nvPicPr>
          <p:cNvPr id="4" name="Picture 3" descr="Childrens_Place_Tim_P009.jpg"/>
          <p:cNvPicPr>
            <a:picLocks noChangeAspect="1"/>
          </p:cNvPicPr>
          <p:nvPr/>
        </p:nvPicPr>
        <p:blipFill rotWithShape="1">
          <a:blip r:embed="rId3" cstate="print">
            <a:extLst>
              <a:ext uri="{28A0092B-C50C-407E-A947-70E740481C1C}">
                <a14:useLocalDpi xmlns:a14="http://schemas.microsoft.com/office/drawing/2010/main" val="0"/>
              </a:ext>
            </a:extLst>
          </a:blip>
          <a:srcRect l="15778" t="13750" r="11112" b="4000"/>
          <a:stretch/>
        </p:blipFill>
        <p:spPr>
          <a:xfrm>
            <a:off x="4253484" y="3156902"/>
            <a:ext cx="4433569" cy="3325177"/>
          </a:xfrm>
          <a:prstGeom prst="rect">
            <a:avLst/>
          </a:prstGeom>
        </p:spPr>
      </p:pic>
    </p:spTree>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457200" y="2446655"/>
            <a:ext cx="5781040" cy="1673225"/>
          </a:xfrm>
          <a:prstGeom prst="rect">
            <a:avLst/>
          </a:prstGeom>
          <a:solidFill>
            <a:srgbClr val="25982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p:txBody>
          <a:bodyPr>
            <a:noAutofit/>
          </a:bodyPr>
          <a:lstStyle/>
          <a:p>
            <a:r>
              <a:rPr lang="en-US" sz="3300" dirty="0" smtClean="0"/>
              <a:t>THE HEAD START CHILD DEVELOPMENT AND EARLY LEARNING FRAMEWORK</a:t>
            </a:r>
            <a:endParaRPr lang="en-US" sz="3300" dirty="0"/>
          </a:p>
        </p:txBody>
      </p:sp>
      <p:sp>
        <p:nvSpPr>
          <p:cNvPr id="2" name="Content Placeholder 1"/>
          <p:cNvSpPr>
            <a:spLocks noGrp="1"/>
          </p:cNvSpPr>
          <p:nvPr>
            <p:ph sz="half" idx="1"/>
          </p:nvPr>
        </p:nvSpPr>
        <p:spPr>
          <a:xfrm>
            <a:off x="719134" y="2500630"/>
            <a:ext cx="4767266" cy="1619250"/>
          </a:xfrm>
        </p:spPr>
        <p:txBody>
          <a:bodyPr>
            <a:normAutofit lnSpcReduction="10000"/>
          </a:bodyPr>
          <a:lstStyle/>
          <a:p>
            <a:pPr marL="0" lvl="0" indent="0" eaLnBrk="1" fontAlgn="auto" hangingPunct="1">
              <a:spcAft>
                <a:spcPts val="600"/>
              </a:spcAft>
              <a:buNone/>
              <a:defRPr/>
            </a:pPr>
            <a:r>
              <a:rPr lang="en-US" sz="2200" dirty="0">
                <a:solidFill>
                  <a:schemeClr val="bg1"/>
                </a:solidFill>
              </a:rPr>
              <a:t>The concept of </a:t>
            </a:r>
            <a:r>
              <a:rPr lang="en-US" sz="2200" b="1" dirty="0">
                <a:solidFill>
                  <a:schemeClr val="bg1"/>
                </a:solidFill>
              </a:rPr>
              <a:t>Focusing </a:t>
            </a:r>
            <a:r>
              <a:rPr lang="en-US" sz="2200" b="1" dirty="0" smtClean="0">
                <a:solidFill>
                  <a:schemeClr val="bg1"/>
                </a:solidFill>
              </a:rPr>
              <a:t/>
            </a:r>
            <a:br>
              <a:rPr lang="en-US" sz="2200" b="1" dirty="0" smtClean="0">
                <a:solidFill>
                  <a:schemeClr val="bg1"/>
                </a:solidFill>
              </a:rPr>
            </a:br>
            <a:r>
              <a:rPr lang="en-US" sz="2200" b="1" dirty="0" smtClean="0">
                <a:solidFill>
                  <a:schemeClr val="bg1"/>
                </a:solidFill>
              </a:rPr>
              <a:t>Children </a:t>
            </a:r>
            <a:r>
              <a:rPr lang="en-US" sz="2200" b="1" dirty="0">
                <a:solidFill>
                  <a:schemeClr val="bg1"/>
                </a:solidFill>
              </a:rPr>
              <a:t>on Learning Goals </a:t>
            </a:r>
            <a:r>
              <a:rPr lang="en-US" sz="2200" dirty="0">
                <a:solidFill>
                  <a:schemeClr val="bg1"/>
                </a:solidFill>
              </a:rPr>
              <a:t>is important across many areas </a:t>
            </a:r>
            <a:r>
              <a:rPr lang="en-US" sz="2200" dirty="0" smtClean="0">
                <a:solidFill>
                  <a:schemeClr val="bg1"/>
                </a:solidFill>
              </a:rPr>
              <a:t/>
            </a:r>
            <a:br>
              <a:rPr lang="en-US" sz="2200" dirty="0" smtClean="0">
                <a:solidFill>
                  <a:schemeClr val="bg1"/>
                </a:solidFill>
              </a:rPr>
            </a:br>
            <a:r>
              <a:rPr lang="en-US" sz="2200" dirty="0" smtClean="0">
                <a:solidFill>
                  <a:schemeClr val="bg1"/>
                </a:solidFill>
              </a:rPr>
              <a:t>of </a:t>
            </a:r>
            <a:r>
              <a:rPr lang="en-US" sz="2200" dirty="0">
                <a:solidFill>
                  <a:schemeClr val="bg1"/>
                </a:solidFill>
              </a:rPr>
              <a:t>the </a:t>
            </a:r>
            <a:r>
              <a:rPr lang="en-US" sz="2200" b="1" dirty="0" smtClean="0">
                <a:solidFill>
                  <a:schemeClr val="bg1"/>
                </a:solidFill>
              </a:rPr>
              <a:t>framework</a:t>
            </a:r>
            <a:r>
              <a:rPr lang="en-US" sz="2200" dirty="0" smtClean="0">
                <a:solidFill>
                  <a:schemeClr val="bg1"/>
                </a:solidFill>
              </a:rPr>
              <a:t>. </a:t>
            </a:r>
            <a:br>
              <a:rPr lang="en-US" sz="2200" dirty="0" smtClean="0">
                <a:solidFill>
                  <a:schemeClr val="bg1"/>
                </a:solidFill>
              </a:rPr>
            </a:br>
            <a:r>
              <a:rPr lang="en-US" sz="2200" dirty="0" smtClean="0">
                <a:solidFill>
                  <a:schemeClr val="bg1"/>
                </a:solidFill>
              </a:rPr>
              <a:t>Some </a:t>
            </a:r>
            <a:r>
              <a:rPr lang="en-US" sz="2200" dirty="0">
                <a:solidFill>
                  <a:schemeClr val="bg1"/>
                </a:solidFill>
              </a:rPr>
              <a:t>examples are:</a:t>
            </a:r>
          </a:p>
        </p:txBody>
      </p:sp>
      <p:sp>
        <p:nvSpPr>
          <p:cNvPr id="4" name="TextBox 3"/>
          <p:cNvSpPr txBox="1"/>
          <p:nvPr/>
        </p:nvSpPr>
        <p:spPr>
          <a:xfrm>
            <a:off x="850900" y="4218434"/>
            <a:ext cx="4635500" cy="2233945"/>
          </a:xfrm>
          <a:prstGeom prst="rect">
            <a:avLst/>
          </a:prstGeom>
          <a:noFill/>
        </p:spPr>
        <p:txBody>
          <a:bodyPr wrap="square" rtlCol="0">
            <a:spAutoFit/>
          </a:bodyPr>
          <a:lstStyle/>
          <a:p>
            <a:pPr marL="0" lvl="1">
              <a:spcBef>
                <a:spcPts val="800"/>
              </a:spcBef>
              <a:buSzPct val="80000"/>
              <a:defRPr/>
            </a:pPr>
            <a:r>
              <a:rPr lang="en-US" sz="2200" dirty="0" smtClean="0">
                <a:solidFill>
                  <a:srgbClr val="854B9E"/>
                </a:solidFill>
                <a:latin typeface="Century Gothic"/>
                <a:ea typeface="MS PGothic" pitchFamily="34" charset="-128"/>
                <a:cs typeface="Century Gothic"/>
              </a:rPr>
              <a:t>Approaches </a:t>
            </a:r>
            <a:r>
              <a:rPr lang="en-US" sz="2200" smtClean="0">
                <a:solidFill>
                  <a:srgbClr val="854B9E"/>
                </a:solidFill>
                <a:latin typeface="Century Gothic"/>
                <a:ea typeface="MS PGothic" pitchFamily="34" charset="-128"/>
                <a:cs typeface="Century Gothic"/>
              </a:rPr>
              <a:t>to Learning</a:t>
            </a:r>
          </a:p>
          <a:p>
            <a:pPr marL="0" lvl="1">
              <a:spcBef>
                <a:spcPts val="800"/>
              </a:spcBef>
              <a:buSzPct val="80000"/>
              <a:defRPr/>
            </a:pPr>
            <a:r>
              <a:rPr lang="en-US" sz="2200" smtClean="0">
                <a:solidFill>
                  <a:srgbClr val="854B9E"/>
                </a:solidFill>
                <a:latin typeface="Century Gothic"/>
                <a:ea typeface="MS PGothic" pitchFamily="34" charset="-128"/>
                <a:cs typeface="Century Gothic"/>
              </a:rPr>
              <a:t>Social </a:t>
            </a:r>
            <a:r>
              <a:rPr lang="en-US" sz="2200" dirty="0">
                <a:solidFill>
                  <a:srgbClr val="854B9E"/>
                </a:solidFill>
                <a:latin typeface="Century Gothic"/>
                <a:ea typeface="MS PGothic" pitchFamily="34" charset="-128"/>
                <a:cs typeface="Century Gothic"/>
              </a:rPr>
              <a:t>Studies Knowledge </a:t>
            </a:r>
            <a:r>
              <a:rPr lang="en-US" sz="2200" dirty="0" smtClean="0">
                <a:solidFill>
                  <a:srgbClr val="854B9E"/>
                </a:solidFill>
                <a:latin typeface="Century Gothic"/>
                <a:ea typeface="MS PGothic" pitchFamily="34" charset="-128"/>
                <a:cs typeface="Century Gothic"/>
              </a:rPr>
              <a:t>&amp; Skills</a:t>
            </a:r>
          </a:p>
          <a:p>
            <a:pPr marL="0" lvl="1">
              <a:spcBef>
                <a:spcPts val="900"/>
              </a:spcBef>
              <a:buSzPct val="80000"/>
              <a:defRPr/>
            </a:pPr>
            <a:r>
              <a:rPr lang="en-US" sz="2200" dirty="0" smtClean="0">
                <a:solidFill>
                  <a:srgbClr val="07B22F"/>
                </a:solidFill>
                <a:latin typeface="Century Gothic"/>
                <a:cs typeface="Century Gothic"/>
              </a:rPr>
              <a:t>Logic &amp; Reasoning</a:t>
            </a:r>
            <a:endParaRPr lang="en-US" sz="2200" dirty="0">
              <a:solidFill>
                <a:srgbClr val="07B22F"/>
              </a:solidFill>
              <a:latin typeface="Century Gothic"/>
              <a:cs typeface="Century Gothic"/>
            </a:endParaRPr>
          </a:p>
          <a:p>
            <a:pPr marL="0" lvl="1">
              <a:spcBef>
                <a:spcPts val="900"/>
              </a:spcBef>
              <a:buSzPct val="80000"/>
              <a:defRPr/>
            </a:pPr>
            <a:r>
              <a:rPr lang="en-US" sz="2200" dirty="0" smtClean="0">
                <a:solidFill>
                  <a:srgbClr val="0082C4"/>
                </a:solidFill>
                <a:latin typeface="Century Gothic"/>
                <a:cs typeface="Century Gothic"/>
              </a:rPr>
              <a:t>Language Development</a:t>
            </a:r>
            <a:endParaRPr lang="en-US" sz="2200" dirty="0">
              <a:solidFill>
                <a:srgbClr val="0082C4"/>
              </a:solidFill>
              <a:latin typeface="Century Gothic"/>
              <a:cs typeface="Century Gothic"/>
            </a:endParaRPr>
          </a:p>
          <a:p>
            <a:pPr marL="0" lvl="1">
              <a:spcBef>
                <a:spcPts val="900"/>
              </a:spcBef>
              <a:buSzPct val="80000"/>
              <a:defRPr/>
            </a:pPr>
            <a:r>
              <a:rPr lang="en-US" sz="2200" dirty="0" smtClean="0">
                <a:solidFill>
                  <a:srgbClr val="9D674F"/>
                </a:solidFill>
                <a:latin typeface="Century Gothic"/>
                <a:cs typeface="Century Gothic"/>
              </a:rPr>
              <a:t>Science </a:t>
            </a:r>
            <a:r>
              <a:rPr lang="en-US" sz="2200" dirty="0">
                <a:solidFill>
                  <a:srgbClr val="9D674F"/>
                </a:solidFill>
                <a:latin typeface="Century Gothic"/>
                <a:cs typeface="Century Gothic"/>
              </a:rPr>
              <a:t>Knowledge &amp; Skills</a:t>
            </a:r>
          </a:p>
        </p:txBody>
      </p:sp>
      <p:pic>
        <p:nvPicPr>
          <p:cNvPr id="7" name="Picture 6" descr="framework-Aug-2011-Graphic-V2.png"/>
          <p:cNvPicPr>
            <a:picLocks noChangeAspect="1"/>
          </p:cNvPicPr>
          <p:nvPr/>
        </p:nvPicPr>
        <p:blipFill>
          <a:blip r:embed="rId3" cstate="email">
            <a:extLst>
              <a:ext uri="{28A0092B-C50C-407E-A947-70E740481C1C}">
                <a14:useLocalDpi xmlns:a14="http://schemas.microsoft.com/office/drawing/2010/main" val="0"/>
              </a:ext>
            </a:extLst>
          </a:blip>
          <a:stretch>
            <a:fillRect/>
          </a:stretch>
        </p:blipFill>
        <p:spPr>
          <a:xfrm>
            <a:off x="5105400" y="1905000"/>
            <a:ext cx="3704035" cy="4648200"/>
          </a:xfrm>
          <a:prstGeom prst="rect">
            <a:avLst/>
          </a:prstGeom>
        </p:spPr>
      </p:pic>
    </p:spTree>
    <p:extLst>
      <p:ext uri="{BB962C8B-B14F-4D97-AF65-F5344CB8AC3E}">
        <p14:creationId xmlns:p14="http://schemas.microsoft.com/office/powerpoint/2010/main" val="3141831080"/>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pic>
        <p:nvPicPr>
          <p:cNvPr id="3" name="Number-9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0" y="0"/>
            <a:ext cx="9144000" cy="6858000"/>
          </a:xfrm>
          <a:prstGeom prst="rect">
            <a:avLst/>
          </a:prstGeom>
        </p:spPr>
      </p:pic>
    </p:spTree>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5" name="Title 2"/>
          <p:cNvSpPr>
            <a:spLocks noGrp="1"/>
          </p:cNvSpPr>
          <p:nvPr>
            <p:ph type="title"/>
          </p:nvPr>
        </p:nvSpPr>
        <p:spPr>
          <a:xfrm>
            <a:off x="331788" y="411020"/>
            <a:ext cx="8477250" cy="1143000"/>
          </a:xfrm>
        </p:spPr>
        <p:txBody>
          <a:bodyPr>
            <a:normAutofit fontScale="90000"/>
          </a:bodyPr>
          <a:lstStyle/>
          <a:p>
            <a:pPr eaLnBrk="1" hangingPunct="1"/>
            <a:r>
              <a:rPr lang="en-US" sz="3000" dirty="0" smtClean="0">
                <a:latin typeface="Century Gothic" charset="0"/>
                <a:ea typeface="MS PGothic" charset="0"/>
              </a:rPr>
              <a:t>IN THIS CLIP, THE TEACHER USES</a:t>
            </a:r>
            <a:br>
              <a:rPr lang="en-US" sz="3000" dirty="0" smtClean="0">
                <a:latin typeface="Century Gothic" charset="0"/>
                <a:ea typeface="MS PGothic" charset="0"/>
              </a:rPr>
            </a:br>
            <a:r>
              <a:rPr lang="en-US" sz="3000" u="sng" dirty="0" smtClean="0">
                <a:latin typeface="Century Gothic" charset="0"/>
                <a:ea typeface="MS PGothic" charset="0"/>
              </a:rPr>
              <a:t>ALL THREE STRATEGIES </a:t>
            </a:r>
            <a:r>
              <a:rPr lang="en-US" sz="3000" dirty="0" smtClean="0">
                <a:latin typeface="Century Gothic" charset="0"/>
                <a:ea typeface="MS PGothic" charset="0"/>
              </a:rPr>
              <a:t>TO HELP CHILDREN </a:t>
            </a:r>
            <a:br>
              <a:rPr lang="en-US" sz="3000" dirty="0" smtClean="0">
                <a:latin typeface="Century Gothic" charset="0"/>
                <a:ea typeface="MS PGothic" charset="0"/>
              </a:rPr>
            </a:br>
            <a:r>
              <a:rPr lang="en-US" sz="3000" dirty="0" smtClean="0">
                <a:latin typeface="Century Gothic" charset="0"/>
                <a:ea typeface="MS PGothic" charset="0"/>
              </a:rPr>
              <a:t>FOCUS ON LEARNING GOALS</a:t>
            </a:r>
            <a:endParaRPr lang="en-US" sz="3000" dirty="0">
              <a:latin typeface="Century Gothic" charset="0"/>
              <a:ea typeface="MS PGothic" charset="0"/>
            </a:endParaRPr>
          </a:p>
        </p:txBody>
      </p:sp>
      <p:cxnSp>
        <p:nvCxnSpPr>
          <p:cNvPr id="15" name="Straight Arrow Connector 14"/>
          <p:cNvCxnSpPr/>
          <p:nvPr/>
        </p:nvCxnSpPr>
        <p:spPr>
          <a:xfrm>
            <a:off x="3967163" y="2438110"/>
            <a:ext cx="1536700" cy="1089025"/>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8" name="Straight Arrow Connector 17"/>
          <p:cNvCxnSpPr/>
          <p:nvPr/>
        </p:nvCxnSpPr>
        <p:spPr>
          <a:xfrm flipV="1">
            <a:off x="4022725" y="4616160"/>
            <a:ext cx="1481138" cy="1404938"/>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1" name="Rounded Rectangle 10"/>
          <p:cNvSpPr/>
          <p:nvPr/>
        </p:nvSpPr>
        <p:spPr>
          <a:xfrm>
            <a:off x="5608996" y="2909908"/>
            <a:ext cx="3002692" cy="2238090"/>
          </a:xfrm>
          <a:prstGeom prst="roundRect">
            <a:avLst/>
          </a:prstGeom>
          <a:solidFill>
            <a:srgbClr val="249828"/>
          </a:solidFill>
          <a:ln>
            <a:noFill/>
          </a:ln>
          <a:scene3d>
            <a:camera prst="orthographicFront"/>
            <a:lightRig rig="threePt" dir="t"/>
          </a:scene3d>
          <a:sp3d/>
        </p:spPr>
        <p:style>
          <a:lnRef idx="2">
            <a:schemeClr val="accent1">
              <a:shade val="50000"/>
            </a:schemeClr>
          </a:lnRef>
          <a:fillRef idx="1">
            <a:schemeClr val="accent1"/>
          </a:fillRef>
          <a:effectRef idx="0">
            <a:schemeClr val="accent1"/>
          </a:effectRef>
          <a:fontRef idx="minor">
            <a:schemeClr val="lt1"/>
          </a:fontRef>
        </p:style>
        <p:txBody>
          <a:bodyPr anchor="ctr"/>
          <a:lstStyle>
            <a:lvl1pPr eaLnBrk="0" hangingPunct="0">
              <a:defRPr>
                <a:solidFill>
                  <a:schemeClr val="tx1"/>
                </a:solidFill>
                <a:latin typeface="Calibri" charset="0"/>
                <a:ea typeface="MS PGothic" charset="0"/>
                <a:cs typeface="MS PGothic" charset="0"/>
              </a:defRPr>
            </a:lvl1pPr>
            <a:lvl2pPr marL="742950" indent="-285750" eaLnBrk="0" hangingPunct="0">
              <a:defRPr>
                <a:solidFill>
                  <a:schemeClr val="tx1"/>
                </a:solidFill>
                <a:latin typeface="Calibri" charset="0"/>
                <a:ea typeface="MS PGothic" charset="0"/>
                <a:cs typeface="MS PGothic" charset="0"/>
              </a:defRPr>
            </a:lvl2pPr>
            <a:lvl3pPr marL="1143000" indent="-228600" eaLnBrk="0" hangingPunct="0">
              <a:defRPr>
                <a:solidFill>
                  <a:schemeClr val="tx1"/>
                </a:solidFill>
                <a:latin typeface="Calibri" charset="0"/>
                <a:ea typeface="MS PGothic" charset="0"/>
                <a:cs typeface="MS PGothic" charset="0"/>
              </a:defRPr>
            </a:lvl3pPr>
            <a:lvl4pPr marL="1600200" indent="-228600" eaLnBrk="0" hangingPunct="0">
              <a:defRPr>
                <a:solidFill>
                  <a:schemeClr val="tx1"/>
                </a:solidFill>
                <a:latin typeface="Calibri" charset="0"/>
                <a:ea typeface="MS PGothic" charset="0"/>
                <a:cs typeface="MS PGothic" charset="0"/>
              </a:defRPr>
            </a:lvl4pPr>
            <a:lvl5pPr marL="2057400" indent="-228600" eaLnBrk="0" hangingPunct="0">
              <a:defRPr>
                <a:solidFill>
                  <a:schemeClr val="tx1"/>
                </a:solidFill>
                <a:latin typeface="Calibri" charset="0"/>
                <a:ea typeface="MS PGothic" charset="0"/>
                <a:cs typeface="MS PGothic" charset="0"/>
              </a:defRPr>
            </a:lvl5pPr>
            <a:lvl6pPr marL="2514600" indent="-228600" eaLnBrk="0" fontAlgn="base" hangingPunct="0">
              <a:spcBef>
                <a:spcPct val="0"/>
              </a:spcBef>
              <a:spcAft>
                <a:spcPct val="0"/>
              </a:spcAft>
              <a:defRPr>
                <a:solidFill>
                  <a:schemeClr val="tx1"/>
                </a:solidFill>
                <a:latin typeface="Calibri" charset="0"/>
                <a:ea typeface="MS PGothic" charset="0"/>
                <a:cs typeface="MS PGothic" charset="0"/>
              </a:defRPr>
            </a:lvl6pPr>
            <a:lvl7pPr marL="2971800" indent="-228600" eaLnBrk="0" fontAlgn="base" hangingPunct="0">
              <a:spcBef>
                <a:spcPct val="0"/>
              </a:spcBef>
              <a:spcAft>
                <a:spcPct val="0"/>
              </a:spcAft>
              <a:defRPr>
                <a:solidFill>
                  <a:schemeClr val="tx1"/>
                </a:solidFill>
                <a:latin typeface="Calibri" charset="0"/>
                <a:ea typeface="MS PGothic" charset="0"/>
                <a:cs typeface="MS PGothic" charset="0"/>
              </a:defRPr>
            </a:lvl7pPr>
            <a:lvl8pPr marL="3429000" indent="-228600" eaLnBrk="0" fontAlgn="base" hangingPunct="0">
              <a:spcBef>
                <a:spcPct val="0"/>
              </a:spcBef>
              <a:spcAft>
                <a:spcPct val="0"/>
              </a:spcAft>
              <a:defRPr>
                <a:solidFill>
                  <a:schemeClr val="tx1"/>
                </a:solidFill>
                <a:latin typeface="Calibri" charset="0"/>
                <a:ea typeface="MS PGothic" charset="0"/>
                <a:cs typeface="MS PGothic" charset="0"/>
              </a:defRPr>
            </a:lvl8pPr>
            <a:lvl9pPr marL="3886200" indent="-228600" eaLnBrk="0" fontAlgn="base" hangingPunct="0">
              <a:spcBef>
                <a:spcPct val="0"/>
              </a:spcBef>
              <a:spcAft>
                <a:spcPct val="0"/>
              </a:spcAft>
              <a:defRPr>
                <a:solidFill>
                  <a:schemeClr val="tx1"/>
                </a:solidFill>
                <a:latin typeface="Calibri" charset="0"/>
                <a:ea typeface="MS PGothic" charset="0"/>
                <a:cs typeface="MS PGothic" charset="0"/>
              </a:defRPr>
            </a:lvl9pPr>
          </a:lstStyle>
          <a:p>
            <a:pPr algn="ctr" eaLnBrk="1" hangingPunct="1">
              <a:defRPr/>
            </a:pPr>
            <a:r>
              <a:rPr lang="en-US" sz="2000" dirty="0" smtClean="0">
                <a:solidFill>
                  <a:srgbClr val="FFFFFF"/>
                </a:solidFill>
                <a:latin typeface="Century Gothic"/>
                <a:cs typeface="Century Gothic"/>
              </a:rPr>
              <a:t>Supports children’s </a:t>
            </a:r>
            <a:endParaRPr lang="en-US" sz="2000" b="1" dirty="0" smtClean="0">
              <a:solidFill>
                <a:srgbClr val="FFFFFF"/>
              </a:solidFill>
              <a:latin typeface="Century Gothic"/>
              <a:cs typeface="Century Gothic"/>
            </a:endParaRPr>
          </a:p>
          <a:p>
            <a:pPr algn="ctr" eaLnBrk="1" hangingPunct="1">
              <a:lnSpc>
                <a:spcPct val="110000"/>
              </a:lnSpc>
              <a:defRPr/>
            </a:pPr>
            <a:r>
              <a:rPr lang="en-US" sz="2400" b="1" dirty="0" smtClean="0">
                <a:solidFill>
                  <a:srgbClr val="FFFFFF"/>
                </a:solidFill>
                <a:latin typeface="Century Gothic"/>
                <a:cs typeface="Century Gothic"/>
              </a:rPr>
              <a:t>Mathematics Knowledge </a:t>
            </a:r>
            <a:r>
              <a:rPr lang="en-US" sz="2400" b="1" dirty="0">
                <a:solidFill>
                  <a:srgbClr val="FFFFFF"/>
                </a:solidFill>
                <a:latin typeface="Century Gothic"/>
                <a:cs typeface="Century Gothic"/>
              </a:rPr>
              <a:t>&amp;</a:t>
            </a:r>
            <a:endParaRPr lang="en-US" sz="2400" b="1" dirty="0" smtClean="0">
              <a:solidFill>
                <a:srgbClr val="FFFFFF"/>
              </a:solidFill>
              <a:latin typeface="Century Gothic"/>
              <a:cs typeface="Century Gothic"/>
            </a:endParaRPr>
          </a:p>
          <a:p>
            <a:pPr algn="ctr" eaLnBrk="1" hangingPunct="1">
              <a:lnSpc>
                <a:spcPct val="110000"/>
              </a:lnSpc>
              <a:defRPr/>
            </a:pPr>
            <a:r>
              <a:rPr lang="en-US" sz="2400" b="1" dirty="0" smtClean="0">
                <a:solidFill>
                  <a:srgbClr val="FFFFFF"/>
                </a:solidFill>
                <a:latin typeface="Century Gothic"/>
                <a:cs typeface="Century Gothic"/>
              </a:rPr>
              <a:t> Skills</a:t>
            </a:r>
          </a:p>
          <a:p>
            <a:pPr algn="ctr" eaLnBrk="1" hangingPunct="1">
              <a:buFont typeface="Arial" charset="0"/>
              <a:buChar char="•"/>
              <a:defRPr/>
            </a:pPr>
            <a:endParaRPr lang="en-US" sz="1200" b="1" dirty="0" smtClean="0">
              <a:solidFill>
                <a:srgbClr val="FFFFFF"/>
              </a:solidFill>
              <a:latin typeface="Century Gothic"/>
              <a:cs typeface="Century Gothic"/>
            </a:endParaRPr>
          </a:p>
        </p:txBody>
      </p:sp>
      <p:sp>
        <p:nvSpPr>
          <p:cNvPr id="9" name="Rounded Rectangle 8"/>
          <p:cNvSpPr/>
          <p:nvPr/>
        </p:nvSpPr>
        <p:spPr>
          <a:xfrm>
            <a:off x="463541" y="5027143"/>
            <a:ext cx="4034715" cy="1393052"/>
          </a:xfrm>
          <a:prstGeom prst="roundRect">
            <a:avLst/>
          </a:prstGeom>
          <a:solidFill>
            <a:srgbClr val="249828"/>
          </a:solidFill>
          <a:ln>
            <a:noFill/>
          </a:ln>
          <a:scene3d>
            <a:camera prst="orthographicFront">
              <a:rot lat="0" lon="0" rev="0"/>
            </a:camera>
            <a:lightRig rig="threePt" dir="t">
              <a:rot lat="0" lon="0" rev="1200000"/>
            </a:lightRig>
          </a:scene3d>
          <a:sp3d/>
        </p:spPr>
        <p:style>
          <a:lnRef idx="0">
            <a:schemeClr val="accent3"/>
          </a:lnRef>
          <a:fillRef idx="3">
            <a:schemeClr val="accent3"/>
          </a:fillRef>
          <a:effectRef idx="3">
            <a:schemeClr val="accent3"/>
          </a:effectRef>
          <a:fontRef idx="minor">
            <a:schemeClr val="lt1"/>
          </a:fontRef>
        </p:style>
        <p:txBody>
          <a:bodyPr anchor="ctr"/>
          <a:lstStyle/>
          <a:p>
            <a:pPr fontAlgn="auto">
              <a:lnSpc>
                <a:spcPct val="120000"/>
              </a:lnSpc>
              <a:spcBef>
                <a:spcPts val="0"/>
              </a:spcBef>
              <a:spcAft>
                <a:spcPts val="0"/>
              </a:spcAft>
              <a:defRPr/>
            </a:pPr>
            <a:r>
              <a:rPr lang="en-US" sz="1400" dirty="0">
                <a:solidFill>
                  <a:srgbClr val="FFFFFF"/>
                </a:solidFill>
                <a:latin typeface="Century Gothic"/>
                <a:cs typeface="Century Gothic"/>
              </a:rPr>
              <a:t>She </a:t>
            </a:r>
            <a:r>
              <a:rPr lang="en-US" sz="1400" b="1" dirty="0">
                <a:solidFill>
                  <a:srgbClr val="FFFFFF"/>
                </a:solidFill>
                <a:latin typeface="Century Gothic"/>
                <a:cs typeface="Century Gothic"/>
              </a:rPr>
              <a:t>wraps up</a:t>
            </a:r>
            <a:r>
              <a:rPr lang="en-US" sz="1400" dirty="0">
                <a:solidFill>
                  <a:srgbClr val="FFFFFF"/>
                </a:solidFill>
                <a:latin typeface="Century Gothic"/>
                <a:cs typeface="Century Gothic"/>
              </a:rPr>
              <a:t> the activity by </a:t>
            </a:r>
            <a:r>
              <a:rPr lang="en-US" sz="1400" dirty="0" smtClean="0">
                <a:solidFill>
                  <a:srgbClr val="FFFFFF"/>
                </a:solidFill>
                <a:latin typeface="Century Gothic"/>
                <a:cs typeface="Century Gothic"/>
              </a:rPr>
              <a:t>restating that there are different ways to combine numbers to make nine.</a:t>
            </a:r>
            <a:endParaRPr lang="en-US" sz="1400" dirty="0">
              <a:solidFill>
                <a:srgbClr val="FFFFFF"/>
              </a:solidFill>
              <a:latin typeface="Century Gothic"/>
              <a:cs typeface="Century Gothic"/>
            </a:endParaRPr>
          </a:p>
        </p:txBody>
      </p:sp>
      <p:sp>
        <p:nvSpPr>
          <p:cNvPr id="12" name="Rounded Rectangle 11"/>
          <p:cNvSpPr/>
          <p:nvPr/>
        </p:nvSpPr>
        <p:spPr>
          <a:xfrm>
            <a:off x="463540" y="1894174"/>
            <a:ext cx="4034717" cy="1451057"/>
          </a:xfrm>
          <a:prstGeom prst="roundRect">
            <a:avLst/>
          </a:prstGeom>
          <a:solidFill>
            <a:srgbClr val="249828"/>
          </a:solidFill>
          <a:ln>
            <a:noFill/>
          </a:ln>
          <a:scene3d>
            <a:camera prst="orthographicFront">
              <a:rot lat="0" lon="0" rev="0"/>
            </a:camera>
            <a:lightRig rig="threePt" dir="t">
              <a:rot lat="0" lon="0" rev="1200000"/>
            </a:lightRig>
          </a:scene3d>
          <a:sp3d/>
        </p:spPr>
        <p:style>
          <a:lnRef idx="0">
            <a:schemeClr val="accent3"/>
          </a:lnRef>
          <a:fillRef idx="3">
            <a:schemeClr val="accent3"/>
          </a:fillRef>
          <a:effectRef idx="3">
            <a:schemeClr val="accent3"/>
          </a:effectRef>
          <a:fontRef idx="minor">
            <a:schemeClr val="lt1"/>
          </a:fontRef>
        </p:style>
        <p:txBody>
          <a:bodyPr anchor="ctr"/>
          <a:lstStyle/>
          <a:p>
            <a:pPr fontAlgn="auto">
              <a:lnSpc>
                <a:spcPct val="120000"/>
              </a:lnSpc>
              <a:spcBef>
                <a:spcPts val="0"/>
              </a:spcBef>
              <a:spcAft>
                <a:spcPts val="0"/>
              </a:spcAft>
              <a:defRPr/>
            </a:pPr>
            <a:r>
              <a:rPr lang="en-US" sz="1400" dirty="0">
                <a:solidFill>
                  <a:schemeClr val="bg1"/>
                </a:solidFill>
                <a:latin typeface="Century Gothic"/>
                <a:cs typeface="Century Gothic"/>
              </a:rPr>
              <a:t>She </a:t>
            </a:r>
            <a:r>
              <a:rPr lang="en-US" sz="1400" b="1" dirty="0">
                <a:solidFill>
                  <a:schemeClr val="bg1"/>
                </a:solidFill>
                <a:latin typeface="Century Gothic"/>
                <a:cs typeface="Century Gothic"/>
              </a:rPr>
              <a:t>sets the stage </a:t>
            </a:r>
            <a:r>
              <a:rPr lang="en-US" sz="1400" dirty="0">
                <a:solidFill>
                  <a:schemeClr val="bg1"/>
                </a:solidFill>
                <a:latin typeface="Century Gothic"/>
                <a:cs typeface="Century Gothic"/>
              </a:rPr>
              <a:t>by telling the children that they are going </a:t>
            </a:r>
            <a:r>
              <a:rPr lang="en-US" sz="1400" dirty="0" smtClean="0">
                <a:solidFill>
                  <a:schemeClr val="bg1"/>
                </a:solidFill>
                <a:latin typeface="Century Gothic"/>
                <a:cs typeface="Century Gothic"/>
              </a:rPr>
              <a:t>to work on the number 9. She also has a child demonstrate using counting to check that the total number of animals is always nine.</a:t>
            </a:r>
            <a:endParaRPr lang="en-US" sz="1400" dirty="0">
              <a:solidFill>
                <a:schemeClr val="bg1"/>
              </a:solidFill>
              <a:latin typeface="Century Gothic"/>
              <a:cs typeface="Century Gothic"/>
            </a:endParaRPr>
          </a:p>
        </p:txBody>
      </p:sp>
      <p:cxnSp>
        <p:nvCxnSpPr>
          <p:cNvPr id="13" name="Straight Arrow Connector 12"/>
          <p:cNvCxnSpPr/>
          <p:nvPr/>
        </p:nvCxnSpPr>
        <p:spPr>
          <a:xfrm>
            <a:off x="4042411" y="4133560"/>
            <a:ext cx="1515427"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8" name="Rounded Rectangle 7"/>
          <p:cNvSpPr/>
          <p:nvPr/>
        </p:nvSpPr>
        <p:spPr>
          <a:xfrm>
            <a:off x="463541" y="3515882"/>
            <a:ext cx="4034716" cy="1340610"/>
          </a:xfrm>
          <a:prstGeom prst="roundRect">
            <a:avLst/>
          </a:prstGeom>
          <a:solidFill>
            <a:srgbClr val="249828"/>
          </a:solidFill>
          <a:ln>
            <a:noFill/>
          </a:ln>
          <a:scene3d>
            <a:camera prst="orthographicFront">
              <a:rot lat="0" lon="0" rev="0"/>
            </a:camera>
            <a:lightRig rig="threePt" dir="t">
              <a:rot lat="0" lon="0" rev="1200000"/>
            </a:lightRig>
          </a:scene3d>
          <a:sp3d/>
        </p:spPr>
        <p:style>
          <a:lnRef idx="0">
            <a:schemeClr val="accent3"/>
          </a:lnRef>
          <a:fillRef idx="3">
            <a:schemeClr val="accent3"/>
          </a:fillRef>
          <a:effectRef idx="3">
            <a:schemeClr val="accent3"/>
          </a:effectRef>
          <a:fontRef idx="minor">
            <a:schemeClr val="lt1"/>
          </a:fontRef>
        </p:style>
        <p:txBody>
          <a:bodyPr anchor="ctr"/>
          <a:lstStyle>
            <a:lvl1pPr eaLnBrk="0" hangingPunct="0">
              <a:defRPr>
                <a:solidFill>
                  <a:schemeClr val="tx1"/>
                </a:solidFill>
                <a:latin typeface="Calibri" charset="0"/>
                <a:ea typeface="MS PGothic" charset="0"/>
                <a:cs typeface="MS PGothic" charset="0"/>
              </a:defRPr>
            </a:lvl1pPr>
            <a:lvl2pPr marL="742950" indent="-285750" eaLnBrk="0" hangingPunct="0">
              <a:defRPr>
                <a:solidFill>
                  <a:schemeClr val="tx1"/>
                </a:solidFill>
                <a:latin typeface="Calibri" charset="0"/>
                <a:ea typeface="MS PGothic" charset="0"/>
                <a:cs typeface="MS PGothic" charset="0"/>
              </a:defRPr>
            </a:lvl2pPr>
            <a:lvl3pPr marL="1143000" indent="-228600" eaLnBrk="0" hangingPunct="0">
              <a:defRPr>
                <a:solidFill>
                  <a:schemeClr val="tx1"/>
                </a:solidFill>
                <a:latin typeface="Calibri" charset="0"/>
                <a:ea typeface="MS PGothic" charset="0"/>
                <a:cs typeface="MS PGothic" charset="0"/>
              </a:defRPr>
            </a:lvl3pPr>
            <a:lvl4pPr marL="1600200" indent="-228600" eaLnBrk="0" hangingPunct="0">
              <a:defRPr>
                <a:solidFill>
                  <a:schemeClr val="tx1"/>
                </a:solidFill>
                <a:latin typeface="Calibri" charset="0"/>
                <a:ea typeface="MS PGothic" charset="0"/>
                <a:cs typeface="MS PGothic" charset="0"/>
              </a:defRPr>
            </a:lvl4pPr>
            <a:lvl5pPr marL="2057400" indent="-228600" eaLnBrk="0" hangingPunct="0">
              <a:defRPr>
                <a:solidFill>
                  <a:schemeClr val="tx1"/>
                </a:solidFill>
                <a:latin typeface="Calibri" charset="0"/>
                <a:ea typeface="MS PGothic" charset="0"/>
                <a:cs typeface="MS PGothic" charset="0"/>
              </a:defRPr>
            </a:lvl5pPr>
            <a:lvl6pPr marL="2514600" indent="-228600" eaLnBrk="0" fontAlgn="base" hangingPunct="0">
              <a:spcBef>
                <a:spcPct val="0"/>
              </a:spcBef>
              <a:spcAft>
                <a:spcPct val="0"/>
              </a:spcAft>
              <a:defRPr>
                <a:solidFill>
                  <a:schemeClr val="tx1"/>
                </a:solidFill>
                <a:latin typeface="Calibri" charset="0"/>
                <a:ea typeface="MS PGothic" charset="0"/>
                <a:cs typeface="MS PGothic" charset="0"/>
              </a:defRPr>
            </a:lvl6pPr>
            <a:lvl7pPr marL="2971800" indent="-228600" eaLnBrk="0" fontAlgn="base" hangingPunct="0">
              <a:spcBef>
                <a:spcPct val="0"/>
              </a:spcBef>
              <a:spcAft>
                <a:spcPct val="0"/>
              </a:spcAft>
              <a:defRPr>
                <a:solidFill>
                  <a:schemeClr val="tx1"/>
                </a:solidFill>
                <a:latin typeface="Calibri" charset="0"/>
                <a:ea typeface="MS PGothic" charset="0"/>
                <a:cs typeface="MS PGothic" charset="0"/>
              </a:defRPr>
            </a:lvl7pPr>
            <a:lvl8pPr marL="3429000" indent="-228600" eaLnBrk="0" fontAlgn="base" hangingPunct="0">
              <a:spcBef>
                <a:spcPct val="0"/>
              </a:spcBef>
              <a:spcAft>
                <a:spcPct val="0"/>
              </a:spcAft>
              <a:defRPr>
                <a:solidFill>
                  <a:schemeClr val="tx1"/>
                </a:solidFill>
                <a:latin typeface="Calibri" charset="0"/>
                <a:ea typeface="MS PGothic" charset="0"/>
                <a:cs typeface="MS PGothic" charset="0"/>
              </a:defRPr>
            </a:lvl8pPr>
            <a:lvl9pPr marL="3886200" indent="-228600" eaLnBrk="0" fontAlgn="base" hangingPunct="0">
              <a:spcBef>
                <a:spcPct val="0"/>
              </a:spcBef>
              <a:spcAft>
                <a:spcPct val="0"/>
              </a:spcAft>
              <a:defRPr>
                <a:solidFill>
                  <a:schemeClr val="tx1"/>
                </a:solidFill>
                <a:latin typeface="Calibri" charset="0"/>
                <a:ea typeface="MS PGothic" charset="0"/>
                <a:cs typeface="MS PGothic" charset="0"/>
              </a:defRPr>
            </a:lvl9pPr>
          </a:lstStyle>
          <a:p>
            <a:pPr eaLnBrk="1" hangingPunct="1">
              <a:lnSpc>
                <a:spcPct val="120000"/>
              </a:lnSpc>
              <a:defRPr/>
            </a:pPr>
            <a:r>
              <a:rPr lang="en-US" sz="1400" dirty="0" smtClean="0">
                <a:solidFill>
                  <a:srgbClr val="FFFFFF"/>
                </a:solidFill>
                <a:latin typeface="Century Gothic"/>
                <a:cs typeface="Century Gothic"/>
              </a:rPr>
              <a:t>She makes </a:t>
            </a:r>
            <a:r>
              <a:rPr lang="en-US" sz="1400" b="1" dirty="0" smtClean="0">
                <a:solidFill>
                  <a:srgbClr val="FFFFFF"/>
                </a:solidFill>
                <a:latin typeface="Century Gothic"/>
                <a:cs typeface="Century Gothic"/>
              </a:rPr>
              <a:t>targeted statements</a:t>
            </a:r>
            <a:r>
              <a:rPr lang="en-US" sz="1400" dirty="0" smtClean="0">
                <a:solidFill>
                  <a:srgbClr val="FFFFFF"/>
                </a:solidFill>
                <a:latin typeface="Century Gothic"/>
                <a:cs typeface="Century Gothic"/>
              </a:rPr>
              <a:t> to remind children that they are focusing on number </a:t>
            </a:r>
            <a:br>
              <a:rPr lang="en-US" sz="1400" dirty="0" smtClean="0">
                <a:solidFill>
                  <a:srgbClr val="FFFFFF"/>
                </a:solidFill>
                <a:latin typeface="Century Gothic"/>
                <a:cs typeface="Century Gothic"/>
              </a:rPr>
            </a:br>
            <a:r>
              <a:rPr lang="en-US" sz="1400" dirty="0" smtClean="0">
                <a:solidFill>
                  <a:srgbClr val="FFFFFF"/>
                </a:solidFill>
                <a:latin typeface="Century Gothic"/>
                <a:cs typeface="Century Gothic"/>
              </a:rPr>
              <a:t>9 as they see different combinations of groupings.</a:t>
            </a:r>
          </a:p>
        </p:txBody>
      </p:sp>
    </p:spTree>
    <p:extLst>
      <p:ext uri="{BB962C8B-B14F-4D97-AF65-F5344CB8AC3E}">
        <p14:creationId xmlns:p14="http://schemas.microsoft.com/office/powerpoint/2010/main" val="2123988821"/>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Autofit/>
          </a:bodyPr>
          <a:lstStyle/>
          <a:p>
            <a:pPr fontAlgn="auto">
              <a:spcAft>
                <a:spcPts val="0"/>
              </a:spcAft>
              <a:defRPr/>
            </a:pPr>
            <a:r>
              <a:rPr lang="en-US" dirty="0" smtClean="0"/>
              <a:t>When Can I focus children on learning goals?</a:t>
            </a:r>
            <a:endParaRPr lang="en-US" dirty="0"/>
          </a:p>
        </p:txBody>
      </p:sp>
      <p:sp>
        <p:nvSpPr>
          <p:cNvPr id="2" name="Content Placeholder 1"/>
          <p:cNvSpPr>
            <a:spLocks noGrp="1"/>
          </p:cNvSpPr>
          <p:nvPr>
            <p:ph idx="1"/>
          </p:nvPr>
        </p:nvSpPr>
        <p:spPr>
          <a:xfrm>
            <a:off x="467360" y="1921160"/>
            <a:ext cx="8206690" cy="2468880"/>
          </a:xfrm>
          <a:solidFill>
            <a:srgbClr val="259828"/>
          </a:solidFill>
        </p:spPr>
        <p:txBody>
          <a:bodyPr>
            <a:normAutofit/>
          </a:bodyPr>
          <a:lstStyle/>
          <a:p>
            <a:pPr marL="0" indent="0" fontAlgn="auto">
              <a:spcAft>
                <a:spcPts val="600"/>
              </a:spcAft>
              <a:buNone/>
              <a:defRPr/>
            </a:pPr>
            <a:r>
              <a:rPr lang="en-US" dirty="0" smtClean="0">
                <a:solidFill>
                  <a:schemeClr val="bg1"/>
                </a:solidFill>
              </a:rPr>
              <a:t>Children’s understanding can be promoted </a:t>
            </a:r>
            <a:r>
              <a:rPr lang="en-US" b="1" dirty="0" smtClean="0">
                <a:solidFill>
                  <a:schemeClr val="bg1"/>
                </a:solidFill>
              </a:rPr>
              <a:t>throughout the school day </a:t>
            </a:r>
            <a:br>
              <a:rPr lang="en-US" b="1" dirty="0" smtClean="0">
                <a:solidFill>
                  <a:schemeClr val="bg1"/>
                </a:solidFill>
              </a:rPr>
            </a:br>
            <a:r>
              <a:rPr lang="en-US" dirty="0" smtClean="0">
                <a:solidFill>
                  <a:schemeClr val="bg1"/>
                </a:solidFill>
              </a:rPr>
              <a:t>in many classroom activities. </a:t>
            </a:r>
          </a:p>
        </p:txBody>
      </p:sp>
      <p:pic>
        <p:nvPicPr>
          <p:cNvPr id="7" name="Picture 6"/>
          <p:cNvPicPr>
            <a:picLocks noChangeAspect="1"/>
          </p:cNvPicPr>
          <p:nvPr/>
        </p:nvPicPr>
        <p:blipFill rotWithShape="1">
          <a:blip r:embed="rId3" cstate="email">
            <a:extLst>
              <a:ext uri="{28A0092B-C50C-407E-A947-70E740481C1C}">
                <a14:useLocalDpi xmlns:a14="http://schemas.microsoft.com/office/drawing/2010/main" val="0"/>
              </a:ext>
            </a:extLst>
          </a:blip>
          <a:srcRect r="26530"/>
          <a:stretch/>
        </p:blipFill>
        <p:spPr>
          <a:xfrm>
            <a:off x="3396973" y="3822509"/>
            <a:ext cx="2126268" cy="1929572"/>
          </a:xfrm>
          <a:prstGeom prst="rect">
            <a:avLst/>
          </a:prstGeom>
        </p:spPr>
      </p:pic>
      <p:pic>
        <p:nvPicPr>
          <p:cNvPr id="9" name="Picture 8"/>
          <p:cNvPicPr>
            <a:picLocks noChangeAspect="1"/>
          </p:cNvPicPr>
          <p:nvPr/>
        </p:nvPicPr>
        <p:blipFill>
          <a:blip r:embed="rId4" cstate="email">
            <a:extLst>
              <a:ext uri="{28A0092B-C50C-407E-A947-70E740481C1C}">
                <a14:useLocalDpi xmlns:a14="http://schemas.microsoft.com/office/drawing/2010/main" val="0"/>
              </a:ext>
            </a:extLst>
          </a:blip>
          <a:stretch>
            <a:fillRect/>
          </a:stretch>
        </p:blipFill>
        <p:spPr>
          <a:xfrm>
            <a:off x="584810" y="3822510"/>
            <a:ext cx="2654816" cy="1929572"/>
          </a:xfrm>
          <a:prstGeom prst="rect">
            <a:avLst/>
          </a:prstGeom>
        </p:spPr>
      </p:pic>
      <p:pic>
        <p:nvPicPr>
          <p:cNvPr id="4" name="Picture 3" descr="Childrens_Place_Zaid_P010.jpg"/>
          <p:cNvPicPr>
            <a:picLocks noChangeAspect="1"/>
          </p:cNvPicPr>
          <p:nvPr/>
        </p:nvPicPr>
        <p:blipFill rotWithShape="1">
          <a:blip r:embed="rId5" cstate="print">
            <a:extLst>
              <a:ext uri="{28A0092B-C50C-407E-A947-70E740481C1C}">
                <a14:useLocalDpi xmlns:a14="http://schemas.microsoft.com/office/drawing/2010/main" val="0"/>
              </a:ext>
            </a:extLst>
          </a:blip>
          <a:srcRect l="14333" t="22666" r="7445" b="12000"/>
          <a:stretch/>
        </p:blipFill>
        <p:spPr>
          <a:xfrm>
            <a:off x="5781039" y="3822509"/>
            <a:ext cx="2682240" cy="1929572"/>
          </a:xfrm>
          <a:prstGeom prst="rect">
            <a:avLst/>
          </a:prstGeom>
        </p:spPr>
      </p:pic>
    </p:spTree>
    <p:extLst>
      <p:ext uri="{BB962C8B-B14F-4D97-AF65-F5344CB8AC3E}">
        <p14:creationId xmlns:p14="http://schemas.microsoft.com/office/powerpoint/2010/main" val="722704919"/>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dirty="0" smtClean="0"/>
              <a:t>Improving practice</a:t>
            </a:r>
            <a:endParaRPr lang="en-US" dirty="0"/>
          </a:p>
        </p:txBody>
      </p:sp>
      <p:sp>
        <p:nvSpPr>
          <p:cNvPr id="4" name="Rectangle 3"/>
          <p:cNvSpPr/>
          <p:nvPr/>
        </p:nvSpPr>
        <p:spPr>
          <a:xfrm>
            <a:off x="876850" y="1979924"/>
            <a:ext cx="7460616" cy="1128117"/>
          </a:xfrm>
          <a:prstGeom prst="rect">
            <a:avLst/>
          </a:prstGeom>
          <a:solidFill>
            <a:srgbClr val="259828"/>
          </a:solidFill>
          <a:ln w="38100" cmpd="sng">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defTabSz="457200" fontAlgn="auto">
              <a:spcBef>
                <a:spcPct val="20000"/>
              </a:spcBef>
              <a:spcAft>
                <a:spcPts val="1200"/>
              </a:spcAft>
            </a:pPr>
            <a:r>
              <a:rPr lang="en-US" sz="2800" dirty="0">
                <a:solidFill>
                  <a:prstClr val="white"/>
                </a:solidFill>
                <a:latin typeface="Century Gothic"/>
                <a:cs typeface="Century Gothic"/>
              </a:rPr>
              <a:t>Video record and review your own </a:t>
            </a:r>
            <a:r>
              <a:rPr lang="en-US" sz="2800" dirty="0" smtClean="0">
                <a:solidFill>
                  <a:prstClr val="white"/>
                </a:solidFill>
                <a:latin typeface="Century Gothic"/>
                <a:cs typeface="Century Gothic"/>
              </a:rPr>
              <a:t>teaching.</a:t>
            </a:r>
            <a:endParaRPr lang="en-US" sz="2800" dirty="0">
              <a:solidFill>
                <a:prstClr val="white"/>
              </a:solidFill>
              <a:latin typeface="Century Gothic"/>
              <a:cs typeface="Century Gothic"/>
            </a:endParaRPr>
          </a:p>
        </p:txBody>
      </p:sp>
      <p:sp>
        <p:nvSpPr>
          <p:cNvPr id="5" name="Rectangle 4"/>
          <p:cNvSpPr/>
          <p:nvPr/>
        </p:nvSpPr>
        <p:spPr>
          <a:xfrm>
            <a:off x="876850" y="3272091"/>
            <a:ext cx="7460616" cy="1000514"/>
          </a:xfrm>
          <a:prstGeom prst="rect">
            <a:avLst/>
          </a:prstGeom>
          <a:solidFill>
            <a:srgbClr val="C4960C"/>
          </a:solidFill>
          <a:ln w="38100" cmpd="sng">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defTabSz="457200" fontAlgn="auto">
              <a:lnSpc>
                <a:spcPct val="90000"/>
              </a:lnSpc>
              <a:spcBef>
                <a:spcPct val="20000"/>
              </a:spcBef>
              <a:spcAft>
                <a:spcPts val="1200"/>
              </a:spcAft>
            </a:pPr>
            <a:r>
              <a:rPr lang="en-US" sz="2800" dirty="0">
                <a:solidFill>
                  <a:prstClr val="white"/>
                </a:solidFill>
                <a:latin typeface="Century Gothic"/>
                <a:cs typeface="Century Gothic"/>
              </a:rPr>
              <a:t>Practice with a </a:t>
            </a:r>
            <a:r>
              <a:rPr lang="en-US" sz="2800" dirty="0" smtClean="0">
                <a:solidFill>
                  <a:prstClr val="white"/>
                </a:solidFill>
                <a:latin typeface="Century Gothic"/>
                <a:cs typeface="Century Gothic"/>
              </a:rPr>
              <a:t>peer. </a:t>
            </a:r>
            <a:endParaRPr lang="en-US" sz="2800" dirty="0">
              <a:solidFill>
                <a:prstClr val="white"/>
              </a:solidFill>
              <a:latin typeface="Century Gothic"/>
              <a:cs typeface="Century Gothic"/>
            </a:endParaRPr>
          </a:p>
        </p:txBody>
      </p:sp>
      <p:sp>
        <p:nvSpPr>
          <p:cNvPr id="6" name="Rectangle 5"/>
          <p:cNvSpPr/>
          <p:nvPr/>
        </p:nvSpPr>
        <p:spPr>
          <a:xfrm>
            <a:off x="876850" y="4436656"/>
            <a:ext cx="7460616" cy="1091618"/>
          </a:xfrm>
          <a:prstGeom prst="rect">
            <a:avLst/>
          </a:prstGeom>
          <a:solidFill>
            <a:srgbClr val="F47B20"/>
          </a:solidFill>
          <a:ln w="38100" cmpd="sng">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defTabSz="457200" fontAlgn="auto">
              <a:lnSpc>
                <a:spcPct val="90000"/>
              </a:lnSpc>
              <a:spcBef>
                <a:spcPct val="20000"/>
              </a:spcBef>
              <a:spcAft>
                <a:spcPts val="1200"/>
              </a:spcAft>
            </a:pPr>
            <a:r>
              <a:rPr lang="en-US" sz="2800" dirty="0" smtClean="0">
                <a:solidFill>
                  <a:prstClr val="white"/>
                </a:solidFill>
                <a:latin typeface="Century Gothic"/>
                <a:cs typeface="Century Gothic"/>
              </a:rPr>
              <a:t>Watch a “</a:t>
            </a:r>
            <a:r>
              <a:rPr lang="en-US" sz="2800" dirty="0">
                <a:solidFill>
                  <a:prstClr val="white"/>
                </a:solidFill>
                <a:latin typeface="Century Gothic"/>
                <a:cs typeface="Century Gothic"/>
              </a:rPr>
              <a:t>master </a:t>
            </a:r>
            <a:r>
              <a:rPr lang="en-US" sz="2800" dirty="0" smtClean="0">
                <a:solidFill>
                  <a:prstClr val="white"/>
                </a:solidFill>
                <a:latin typeface="Century Gothic"/>
                <a:cs typeface="Century Gothic"/>
              </a:rPr>
              <a:t>teacher” </a:t>
            </a:r>
            <a:r>
              <a:rPr lang="en-US" sz="2800" dirty="0">
                <a:solidFill>
                  <a:prstClr val="white"/>
                </a:solidFill>
                <a:latin typeface="Century Gothic"/>
                <a:cs typeface="Century Gothic"/>
              </a:rPr>
              <a:t>in </a:t>
            </a:r>
            <a:r>
              <a:rPr lang="en-US" sz="2800" dirty="0" smtClean="0">
                <a:solidFill>
                  <a:prstClr val="white"/>
                </a:solidFill>
                <a:latin typeface="Century Gothic"/>
                <a:cs typeface="Century Gothic"/>
              </a:rPr>
              <a:t>action.</a:t>
            </a:r>
            <a:endParaRPr lang="en-US" sz="2800" dirty="0">
              <a:solidFill>
                <a:prstClr val="white"/>
              </a:solidFill>
              <a:latin typeface="Century Gothic"/>
              <a:cs typeface="Century Gothic"/>
            </a:endParaRPr>
          </a:p>
        </p:txBody>
      </p:sp>
    </p:spTree>
    <p:extLst>
      <p:ext uri="{BB962C8B-B14F-4D97-AF65-F5344CB8AC3E}">
        <p14:creationId xmlns:p14="http://schemas.microsoft.com/office/powerpoint/2010/main" val="356205298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P spid="6"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89" name="Title 2"/>
          <p:cNvSpPr>
            <a:spLocks noGrp="1"/>
          </p:cNvSpPr>
          <p:nvPr>
            <p:ph type="title"/>
          </p:nvPr>
        </p:nvSpPr>
        <p:spPr/>
        <p:txBody>
          <a:bodyPr/>
          <a:lstStyle/>
          <a:p>
            <a:pPr eaLnBrk="1" hangingPunct="1"/>
            <a:r>
              <a:rPr lang="en-US" dirty="0" smtClean="0">
                <a:latin typeface="Century Gothic" charset="0"/>
                <a:ea typeface="MS PGothic" charset="0"/>
              </a:rPr>
              <a:t>SUMMARY</a:t>
            </a:r>
            <a:endParaRPr lang="en-US" dirty="0">
              <a:latin typeface="Century Gothic" charset="0"/>
              <a:ea typeface="MS PGothic" charset="0"/>
            </a:endParaRPr>
          </a:p>
        </p:txBody>
      </p:sp>
      <p:sp>
        <p:nvSpPr>
          <p:cNvPr id="37890" name="Content Placeholder 1"/>
          <p:cNvSpPr>
            <a:spLocks noGrp="1"/>
          </p:cNvSpPr>
          <p:nvPr>
            <p:ph idx="1"/>
          </p:nvPr>
        </p:nvSpPr>
        <p:spPr>
          <a:xfrm>
            <a:off x="331788" y="2032000"/>
            <a:ext cx="8365172" cy="4324349"/>
          </a:xfrm>
        </p:spPr>
        <p:txBody>
          <a:bodyPr>
            <a:normAutofit lnSpcReduction="10000"/>
          </a:bodyPr>
          <a:lstStyle/>
          <a:p>
            <a:pPr marL="0" indent="0" eaLnBrk="1" hangingPunct="1">
              <a:lnSpc>
                <a:spcPct val="80000"/>
              </a:lnSpc>
              <a:spcAft>
                <a:spcPts val="1200"/>
              </a:spcAft>
              <a:buNone/>
            </a:pPr>
            <a:r>
              <a:rPr lang="en-US" sz="2400" dirty="0">
                <a:latin typeface="Century Gothic" charset="0"/>
                <a:ea typeface="MS PGothic" charset="0"/>
              </a:rPr>
              <a:t>Teachers can focus children on learning goals </a:t>
            </a:r>
            <a:r>
              <a:rPr lang="en-US" sz="2400" dirty="0" smtClean="0">
                <a:latin typeface="Century Gothic" charset="0"/>
                <a:ea typeface="MS PGothic" charset="0"/>
              </a:rPr>
              <a:t>by:</a:t>
            </a:r>
            <a:endParaRPr lang="en-US" sz="2400" b="1" i="1" dirty="0">
              <a:latin typeface="Century Gothic" charset="0"/>
              <a:ea typeface="MS PGothic" charset="0"/>
            </a:endParaRPr>
          </a:p>
          <a:p>
            <a:pPr lvl="1" eaLnBrk="1" hangingPunct="1">
              <a:lnSpc>
                <a:spcPct val="94000"/>
              </a:lnSpc>
              <a:spcAft>
                <a:spcPts val="1200"/>
              </a:spcAft>
              <a:buFont typeface="Arial"/>
              <a:buChar char="•"/>
            </a:pPr>
            <a:r>
              <a:rPr lang="en-US" b="1" dirty="0">
                <a:solidFill>
                  <a:schemeClr val="accent6"/>
                </a:solidFill>
                <a:latin typeface="Century Gothic" charset="0"/>
                <a:ea typeface="MS PGothic" charset="0"/>
              </a:rPr>
              <a:t>Setting the stage by talking about </a:t>
            </a:r>
            <a:r>
              <a:rPr lang="en-US" b="1" dirty="0" smtClean="0">
                <a:solidFill>
                  <a:schemeClr val="accent6"/>
                </a:solidFill>
                <a:latin typeface="Century Gothic" charset="0"/>
                <a:ea typeface="MS PGothic" charset="0"/>
              </a:rPr>
              <a:t>the process </a:t>
            </a:r>
            <a:r>
              <a:rPr lang="en-US" b="1" dirty="0">
                <a:solidFill>
                  <a:schemeClr val="accent6"/>
                </a:solidFill>
                <a:latin typeface="Century Gothic" charset="0"/>
                <a:ea typeface="MS PGothic" charset="0"/>
              </a:rPr>
              <a:t>and purpose for the activity before it begins.</a:t>
            </a:r>
          </a:p>
          <a:p>
            <a:pPr lvl="1" eaLnBrk="1" hangingPunct="1">
              <a:lnSpc>
                <a:spcPct val="94000"/>
              </a:lnSpc>
              <a:spcAft>
                <a:spcPts val="1200"/>
              </a:spcAft>
              <a:buFont typeface="Arial"/>
              <a:buChar char="•"/>
            </a:pPr>
            <a:r>
              <a:rPr lang="en-US" b="1" dirty="0">
                <a:solidFill>
                  <a:srgbClr val="22BBBB"/>
                </a:solidFill>
                <a:latin typeface="Century Gothic" charset="0"/>
                <a:ea typeface="MS PGothic" charset="0"/>
              </a:rPr>
              <a:t>Making targeted statements to direct children’s focus to learning goals during the activity.</a:t>
            </a:r>
          </a:p>
          <a:p>
            <a:pPr lvl="1" eaLnBrk="1" hangingPunct="1">
              <a:lnSpc>
                <a:spcPct val="94000"/>
              </a:lnSpc>
              <a:spcAft>
                <a:spcPts val="1200"/>
              </a:spcAft>
              <a:buFont typeface="Arial"/>
              <a:buChar char="•"/>
            </a:pPr>
            <a:r>
              <a:rPr lang="en-US" b="1" dirty="0">
                <a:solidFill>
                  <a:srgbClr val="259828"/>
                </a:solidFill>
                <a:latin typeface="Century Gothic" charset="0"/>
                <a:ea typeface="MS PGothic" charset="0"/>
              </a:rPr>
              <a:t>Providing “wrap-up” statements at the end of the </a:t>
            </a:r>
            <a:r>
              <a:rPr lang="en-US" b="1" dirty="0" smtClean="0">
                <a:solidFill>
                  <a:srgbClr val="259828"/>
                </a:solidFill>
                <a:latin typeface="Century Gothic" charset="0"/>
                <a:ea typeface="MS PGothic" charset="0"/>
              </a:rPr>
              <a:t>activity.</a:t>
            </a:r>
            <a:endParaRPr lang="en-US" dirty="0">
              <a:latin typeface="Century Gothic" charset="0"/>
              <a:ea typeface="MS PGothic" charset="0"/>
            </a:endParaRPr>
          </a:p>
          <a:p>
            <a:pPr marL="0" indent="0" eaLnBrk="1" hangingPunct="1">
              <a:lnSpc>
                <a:spcPct val="80000"/>
              </a:lnSpc>
              <a:spcAft>
                <a:spcPts val="1200"/>
              </a:spcAft>
              <a:buNone/>
            </a:pPr>
            <a:endParaRPr lang="en-US" sz="2200" dirty="0">
              <a:latin typeface="Century Gothic" charset="0"/>
              <a:ea typeface="MS PGothic" charset="0"/>
            </a:endParaRPr>
          </a:p>
        </p:txBody>
      </p:sp>
    </p:spTree>
  </p:cSld>
  <p:clrMapOvr>
    <a:masterClrMapping/>
  </p:clrMapOvr>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4"/>
          <p:cNvSpPr txBox="1"/>
          <p:nvPr/>
        </p:nvSpPr>
        <p:spPr>
          <a:xfrm>
            <a:off x="6278457" y="6259804"/>
            <a:ext cx="1676400" cy="215444"/>
          </a:xfrm>
          <a:prstGeom prst="rect">
            <a:avLst/>
          </a:prstGeom>
          <a:noFill/>
        </p:spPr>
        <p:txBody>
          <a:bodyPr wrap="square" rtlCol="0">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r" fontAlgn="auto">
              <a:spcBef>
                <a:spcPts val="0"/>
              </a:spcBef>
              <a:spcAft>
                <a:spcPts val="0"/>
              </a:spcAft>
            </a:pPr>
            <a:r>
              <a:rPr lang="en-US" sz="800" dirty="0" smtClean="0">
                <a:solidFill>
                  <a:prstClr val="black">
                    <a:lumMod val="50000"/>
                    <a:lumOff val="50000"/>
                  </a:prstClr>
                </a:solidFill>
                <a:latin typeface="Calibri"/>
              </a:rPr>
              <a:t>FALL 2012</a:t>
            </a:r>
            <a:endParaRPr lang="en-US" sz="800" dirty="0">
              <a:solidFill>
                <a:prstClr val="black">
                  <a:lumMod val="50000"/>
                  <a:lumOff val="50000"/>
                </a:prstClr>
              </a:solidFill>
              <a:latin typeface="Calibri"/>
            </a:endParaRPr>
          </a:p>
        </p:txBody>
      </p:sp>
    </p:spTree>
    <p:extLst>
      <p:ext uri="{BB962C8B-B14F-4D97-AF65-F5344CB8AC3E}">
        <p14:creationId xmlns:p14="http://schemas.microsoft.com/office/powerpoint/2010/main" val="3181449326"/>
      </p:ext>
    </p:extLst>
  </p:cSld>
  <p:clrMapOvr>
    <a:masterClrMapping/>
  </p:clrMapOvr>
</p:sld>
</file>

<file path=ppt/theme/theme1.xml><?xml version="1.0" encoding="utf-8"?>
<a:theme xmlns:a="http://schemas.openxmlformats.org/drawingml/2006/main" name="1_Default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Powerpoint_template NCQTL_122011">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1_Powerpoint_templat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10152</TotalTime>
  <Words>535</Words>
  <Application>Microsoft Macintosh PowerPoint</Application>
  <PresentationFormat>On-screen Show (4:3)</PresentationFormat>
  <Paragraphs>68</Paragraphs>
  <Slides>14</Slides>
  <Notes>10</Notes>
  <HiddenSlides>0</HiddenSlides>
  <MMClips>1</MMClips>
  <ScaleCrop>false</ScaleCrop>
  <HeadingPairs>
    <vt:vector size="4" baseType="variant">
      <vt:variant>
        <vt:lpstr>Theme</vt:lpstr>
      </vt:variant>
      <vt:variant>
        <vt:i4>3</vt:i4>
      </vt:variant>
      <vt:variant>
        <vt:lpstr>Slide Titles</vt:lpstr>
      </vt:variant>
      <vt:variant>
        <vt:i4>14</vt:i4>
      </vt:variant>
    </vt:vector>
  </HeadingPairs>
  <TitlesOfParts>
    <vt:vector size="17" baseType="lpstr">
      <vt:lpstr>1_Default Theme</vt:lpstr>
      <vt:lpstr>Powerpoint_template NCQTL_122011</vt:lpstr>
      <vt:lpstr>1_Powerpoint_template</vt:lpstr>
      <vt:lpstr>ENGAGING INTERACTIONS: FOCUSING CHILDREN ON  LEARNING GOALS</vt:lpstr>
      <vt:lpstr>FRAMEWORK FOR EFFECTIVE PRACTICE  SUPPORTING SCHOOL READINESS FOR ALL CHILDREN</vt:lpstr>
      <vt:lpstr>Objectives</vt:lpstr>
      <vt:lpstr>FOCUSING CHILDREN ON  LEARNING GOALS</vt:lpstr>
      <vt:lpstr>SETTING THE STAGE BEFORE THE ACTIVITY</vt:lpstr>
      <vt:lpstr>MAKING TARGETED STATEMENTS DURING THE ACTIVITY</vt:lpstr>
      <vt:lpstr>PROVIDING “WRAP-UP” STATEMENTS  AT THE END OF THE ACTIVITY</vt:lpstr>
      <vt:lpstr>THE HEAD START CHILD DEVELOPMENT AND EARLY LEARNING FRAMEWORK</vt:lpstr>
      <vt:lpstr>PowerPoint Presentation</vt:lpstr>
      <vt:lpstr>IN THIS CLIP, THE TEACHER USES ALL THREE STRATEGIES TO HELP CHILDREN  FOCUS ON LEARNING GOALS</vt:lpstr>
      <vt:lpstr>When Can I focus children on learning goals?</vt:lpstr>
      <vt:lpstr>Improving practice</vt:lpstr>
      <vt:lpstr>SUMMARY</vt:lpstr>
      <vt:lpstr>PowerPoint Presentation</vt:lpstr>
    </vt:vector>
  </TitlesOfParts>
  <Company>University of Washington</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
  <cp:lastModifiedBy>Barbara Matlock</cp:lastModifiedBy>
  <cp:revision>344</cp:revision>
  <cp:lastPrinted>2012-08-30T23:02:47Z</cp:lastPrinted>
  <dcterms:created xsi:type="dcterms:W3CDTF">2011-03-22T22:20:26Z</dcterms:created>
  <dcterms:modified xsi:type="dcterms:W3CDTF">2012-10-09T21:17:41Z</dcterms:modified>
</cp:coreProperties>
</file>