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73" r:id="rId1"/>
  </p:sldMasterIdLst>
  <p:notesMasterIdLst>
    <p:notesMasterId r:id="rId7"/>
  </p:notesMasterIdLst>
  <p:sldIdLst>
    <p:sldId id="256" r:id="rId2"/>
    <p:sldId id="257" r:id="rId3"/>
    <p:sldId id="258" r:id="rId4"/>
    <p:sldId id="259" r:id="rId5"/>
    <p:sldId id="260" r:id="rId6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79162" autoAdjust="0"/>
  </p:normalViewPr>
  <p:slideViewPr>
    <p:cSldViewPr snapToGrid="0" snapToObjects="1">
      <p:cViewPr varScale="1">
        <p:scale>
          <a:sx n="94" d="100"/>
          <a:sy n="94" d="100"/>
        </p:scale>
        <p:origin x="-558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4A0C515-0364-6D4A-9B1B-80BA50595DF6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AC082ED-AA7B-8B4E-8EC7-459B9D704D5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913079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Addition with “Five”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Using gestures and real objects; adjusting language to match a child’s cues; one language at a time for instruction; making learning meaningful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brings the concept of addition to life by putting learning into action. She uses hand gestures and also children as concrete “objects” to represent different number quantities.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1 minute 5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Series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Engaging Interactions</a:t>
            </a:r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C082ED-AA7B-8B4E-8EC7-459B9D704D55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963912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Book Reading Gestures Repetition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Using gestures and repetition; one language at a time for instruction; making learning meaningful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Two teachers in different classrooms put learning into action during book reading by using gestures and repeating words to teach vocabulary related to body parts and spatial concepts.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2 minutes 5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Series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Engaging Interactions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C082ED-AA7B-8B4E-8EC7-459B9D704D55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496072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Concepts in Home Language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One language at a time for instruction; concepts in home language; linking new learning to prior knowledge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talks about planning instruction in small groups in Hmong, Spanish, and English to help children learn concepts in their primary languages.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45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Series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Engaging Interactions</a:t>
            </a: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C082ED-AA7B-8B4E-8EC7-459B9D704D55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757387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First, Second, Third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One language at a time for instruction; concepts in home language; scaffolding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helps children learn math concepts in their primary language, Spanish, while they are playing a board game. She uses gestures to offer a range of answers and repeats the key words.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14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Series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Engaging Interactions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C082ED-AA7B-8B4E-8EC7-459B9D704D55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926434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Problem Solving with Toy in Spanish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One language at a time for instruction; concepts in home language; creating opportunities to solve problems; scaffolding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builds on a child’s interest in a toy to solve a problem. She uses real objects, asks questions in Spanish, and provides hints to help the child experiment and figure out how things work.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36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Series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Engaging Interactions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C082ED-AA7B-8B4E-8EC7-459B9D704D55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876281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20199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59333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9526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43016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79409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6067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91287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01161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657455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94982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794122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10/20/2014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771123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  <p:sldLayoutId id="2147483660" r:id="rId13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3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wmv"/><Relationship Id="rId1" Type="http://schemas.microsoft.com/office/2007/relationships/media" Target="../media/media4.wmv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5.wmv"/><Relationship Id="rId1" Type="http://schemas.microsoft.com/office/2007/relationships/media" Target="../media/media5.wmv"/><Relationship Id="rId5" Type="http://schemas.openxmlformats.org/officeDocument/2006/relationships/image" Target="../media/image7.png"/><Relationship Id="rId4" Type="http://schemas.openxmlformats.org/officeDocument/2006/relationships/notesSlide" Target="../notesSlides/notesSlide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Addition with Five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30466" y="96252"/>
            <a:ext cx="8418898" cy="63141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45191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Book Reading Gestures Repetition_6.23.14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23520" y="0"/>
            <a:ext cx="8788400" cy="65913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3421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Concepts in Home Language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13360" y="0"/>
            <a:ext cx="8849360" cy="66370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86336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First Second Third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23520" y="0"/>
            <a:ext cx="8727440" cy="65455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14853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roblem Solving With Toy Spanish_6.23.14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23520" y="0"/>
            <a:ext cx="8788400" cy="6591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45713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Black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 Black .thmx</Template>
  <TotalTime>23</TotalTime>
  <Words>392</Words>
  <Application>Microsoft Office PowerPoint</Application>
  <PresentationFormat>On-screen Show (4:3)</PresentationFormat>
  <Paragraphs>52</Paragraphs>
  <Slides>5</Slides>
  <Notes>5</Notes>
  <HiddenSlides>0</HiddenSlides>
  <MMClips>5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6" baseType="lpstr">
      <vt:lpstr>Black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Prakarn</dc:creator>
  <cp:lastModifiedBy>E. Wimmer</cp:lastModifiedBy>
  <cp:revision>6</cp:revision>
  <dcterms:created xsi:type="dcterms:W3CDTF">2014-05-30T21:11:25Z</dcterms:created>
  <dcterms:modified xsi:type="dcterms:W3CDTF">2014-10-20T21:42:17Z</dcterms:modified>
</cp:coreProperties>
</file>