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392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4201" y="2880313"/>
            <a:ext cx="5829994" cy="103065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35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128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230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31983" y="5584015"/>
            <a:ext cx="847773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sz="1400" dirty="0">
                <a:solidFill>
                  <a:prstClr val="black"/>
                </a:solidFill>
                <a:latin typeface="Century Gothic"/>
                <a:cs typeface="Century Gothic"/>
              </a:rPr>
              <a:t>For more Information, contact us at: </a:t>
            </a:r>
            <a:r>
              <a:rPr lang="en-US" sz="1400" b="1" dirty="0">
                <a:solidFill>
                  <a:prstClr val="black"/>
                </a:solidFill>
                <a:latin typeface="Century Gothic"/>
                <a:cs typeface="Century Gothic"/>
              </a:rPr>
              <a:t>NCQTL@UW.EDU </a:t>
            </a:r>
            <a:r>
              <a:rPr lang="en-US" sz="1400" dirty="0">
                <a:solidFill>
                  <a:prstClr val="black"/>
                </a:solidFill>
                <a:latin typeface="Century Gothic"/>
                <a:cs typeface="Century Gothic"/>
              </a:rPr>
              <a:t>or 877-731-0764</a:t>
            </a:r>
          </a:p>
          <a:p>
            <a:pPr algn="ctr" defTabSz="457200">
              <a:spcBef>
                <a:spcPts val="600"/>
              </a:spcBef>
              <a:defRPr/>
            </a:pPr>
            <a:r>
              <a:rPr lang="en-US" sz="900" dirty="0">
                <a:solidFill>
                  <a:prstClr val="black"/>
                </a:solidFill>
                <a:latin typeface="Century Gothic"/>
                <a:cs typeface="Century Gothic"/>
              </a:rPr>
              <a:t>This document was prepared under Grant #90HC0002 for the U.S. Department of Health and Human Services, </a:t>
            </a:r>
            <a:br>
              <a:rPr lang="en-US" sz="900" dirty="0">
                <a:solidFill>
                  <a:prstClr val="black"/>
                </a:solidFill>
                <a:latin typeface="Century Gothic"/>
                <a:cs typeface="Century Gothic"/>
              </a:rPr>
            </a:br>
            <a:r>
              <a:rPr lang="en-US" sz="900" dirty="0">
                <a:solidFill>
                  <a:prstClr val="black"/>
                </a:solidFill>
                <a:latin typeface="Century Gothic"/>
                <a:cs typeface="Century Gothic"/>
              </a:rPr>
              <a:t>Administration for Children and Families, Office of Head Start, by the National Center on Quality Teaching and Learning.</a:t>
            </a:r>
          </a:p>
          <a:p>
            <a:pPr defTabSz="457200">
              <a:spcBef>
                <a:spcPts val="600"/>
              </a:spcBef>
            </a:pPr>
            <a:endParaRPr lang="en-US" sz="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82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46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310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458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948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792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5769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17929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5769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089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850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216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412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27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84" y="457200"/>
            <a:ext cx="84777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83" y="1830387"/>
            <a:ext cx="847773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BBC453A-6B12-3E4E-8E5B-4BFBFD851DC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1/21/14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6753842-EB21-0F45-9793-24408987166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451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cap="all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254" y="63347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Fuente: The Center for Advanced Study of Teaching and Learning (</a:t>
            </a:r>
            <a:r>
              <a:rPr lang="en-US" sz="1400" dirty="0" err="1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CASTL</a:t>
            </a:r>
            <a:r>
              <a:rPr 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) </a:t>
            </a:r>
            <a:r>
              <a:rPr lang="es-MX" sz="1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[El Centro para el Estudio Avanzado de la Enseñanza y el Aprendizaje]</a:t>
            </a:r>
            <a:endParaRPr lang="es-MX" sz="1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5" name="Coconuts SUBS ESP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0"/>
            <a:ext cx="8427427" cy="632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96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28</Words>
  <Application>Microsoft Macintosh PowerPoint</Application>
  <PresentationFormat>On-screen Show (4:3)</PresentationFormat>
  <Paragraphs>1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L. Slater</dc:creator>
  <cp:lastModifiedBy>Prakarn</cp:lastModifiedBy>
  <cp:revision>4</cp:revision>
  <dcterms:created xsi:type="dcterms:W3CDTF">2014-01-14T23:36:07Z</dcterms:created>
  <dcterms:modified xsi:type="dcterms:W3CDTF">2014-01-22T00:56:16Z</dcterms:modified>
</cp:coreProperties>
</file>