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484" autoAdjust="0"/>
  </p:normalViewPr>
  <p:slideViewPr>
    <p:cSldViewPr snapToGrid="0" snapToObjects="1">
      <p:cViewPr varScale="1">
        <p:scale>
          <a:sx n="89" d="100"/>
          <a:sy n="89" d="100"/>
        </p:scale>
        <p:origin x="-4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BB9C8-C84C-C041-A834-26712051C406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1F539-C7ED-764F-8E9A-8196A5262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3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 Giving Choices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a range of possibilities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helps a boy make a choice about what activity center to work in after the science area is full. She lists other activities he could do and the boy chooses writing.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31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 Children’s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1F539-C7ED-764F-8E9A-8196A52621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 Giving Hints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 hints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who is showing children in circle a globe asks them to name the ocean they live near. At 00:07 he offers a hint that the ocean name starts with the letter “P” and gives the phonetic sound that the word starts with.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 Children’s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1F539-C7ED-764F-8E9A-8196A52621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4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 Peer Support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Asking peers for help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is sitting next to a boy and girl who are looking through glasses with colored lenses. The girl struggles to insert new lenses. At 00:28 the teacher recommends that she ask the boy for help.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52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 Children’s Learning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1F539-C7ED-764F-8E9A-8196A52621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0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 Using Resources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resources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suggests to a small group of children that they look at the cover of a puzzle box to see where their puzzle pieces go. She then helps them match their puzzle pieces to the correct parts of the picture.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 Children’s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1F539-C7ED-764F-8E9A-8196A52621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ffolding Giving Choices_SUBS_6.4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33" y="0"/>
            <a:ext cx="8864301" cy="66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ffolding Giving Hint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68" y="1"/>
            <a:ext cx="8756725" cy="65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affolding Peer Support_SUBS_6.4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77" y="0"/>
            <a:ext cx="8885816" cy="666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affolding Using Resources_SUBS_6.4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77" y="0"/>
            <a:ext cx="8835615" cy="6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</TotalTime>
  <Words>283</Words>
  <Application>Microsoft Office PowerPoint</Application>
  <PresentationFormat>On-screen Show (4:3)</PresentationFormat>
  <Paragraphs>40</Paragraphs>
  <Slides>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Default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E. Wimmer</cp:lastModifiedBy>
  <cp:revision>5</cp:revision>
  <dcterms:created xsi:type="dcterms:W3CDTF">2014-04-22T16:33:09Z</dcterms:created>
  <dcterms:modified xsi:type="dcterms:W3CDTF">2014-10-20T20:50:50Z</dcterms:modified>
</cp:coreProperties>
</file>