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2560" y="-1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rimp Shrimp Shrimp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0</Words>
  <Application>Microsoft Macintosh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Prakarn</cp:lastModifiedBy>
  <cp:revision>27</cp:revision>
  <dcterms:created xsi:type="dcterms:W3CDTF">2011-10-14T22:50:22Z</dcterms:created>
  <dcterms:modified xsi:type="dcterms:W3CDTF">2013-07-01T20:18:29Z</dcterms:modified>
</cp:coreProperties>
</file>