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Default Extension="wmv" ContentType="video/x-ms-wm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73" r:id="rId1"/>
  </p:sldMasterIdLst>
  <p:notesMasterIdLst>
    <p:notesMasterId r:id="rId6"/>
  </p:notesMasterIdLst>
  <p:sldIdLst>
    <p:sldId id="256" r:id="rId2"/>
    <p:sldId id="257" r:id="rId3"/>
    <p:sldId id="258" r:id="rId4"/>
    <p:sldId id="259" r:id="rId5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65439" autoAdjust="0"/>
  </p:normalViewPr>
  <p:slideViewPr>
    <p:cSldViewPr snapToGrid="0" snapToObjects="1">
      <p:cViewPr varScale="1">
        <p:scale>
          <a:sx n="76" d="100"/>
          <a:sy n="76" d="100"/>
        </p:scale>
        <p:origin x="-798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C07463E-97AC-5949-8BBB-7946048709B2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89F1C65-F588-9745-8888-CB37382E866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093294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Meaningful Learning: Fox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Linking concepts to children’s lives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:  Children listen to a volunteer from the local zoo during a special large group time. The guest speaker links the concept of a fox regulating body temperature with fur to children regulating body temperature with clothing.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54 seconds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Suite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Making Learning Meaningful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89F1C65-F588-9745-8888-CB37382E8666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496573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Meaningful Learning: Guess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Linking new learning to previous learning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: During circle, a teacher plays a guessing game to teach the concepts of “hard” and “soft.” At 00:15 she links this activity to a previous experience during a sink and float activity. 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1 minute 2 seconds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Suite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Making Learning Meaningful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89F1C65-F588-9745-8888-CB37382E8666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5074101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Meaningful Learning: Hoops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Providing hands-on learning opportunities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: Three girls and a teacher play a counting game with hula-hoops outdoors.  Two girls close their eyes and guess how many hoops the teacher sets out.  The third girl jumps in and out of the hoops.  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42 seconds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Suite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Making Learning Meaningful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89F1C65-F588-9745-8888-CB37382E8666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8311424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Meaningful Learning: Pond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Linking new learning to previous experience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: A teacher reads a book about a pond to a small group of children. She reminds children of a previous experience walking to a pond (00:10) and links that to what children will learn from the book. At 00:41 she says, “Let’s listen and see what we can learn today about ponds.”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49 seconds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Suite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Making Learning Meaningful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89F1C65-F588-9745-8888-CB37382E8666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3231810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0201993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593337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895260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430161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1794092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560677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912879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011619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657455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4949823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2794122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1_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38188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5771123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74" r:id="rId1"/>
    <p:sldLayoutId id="2147483675" r:id="rId2"/>
    <p:sldLayoutId id="2147483676" r:id="rId3"/>
    <p:sldLayoutId id="2147483677" r:id="rId4"/>
    <p:sldLayoutId id="2147483678" r:id="rId5"/>
    <p:sldLayoutId id="2147483679" r:id="rId6"/>
    <p:sldLayoutId id="2147483680" r:id="rId7"/>
    <p:sldLayoutId id="2147483681" r:id="rId8"/>
    <p:sldLayoutId id="2147483682" r:id="rId9"/>
    <p:sldLayoutId id="2147483683" r:id="rId10"/>
    <p:sldLayoutId id="2147483684" r:id="rId11"/>
    <p:sldLayoutId id="2147483685" r:id="rId12"/>
    <p:sldLayoutId id="2147483660" r:id="rId13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wmv"/><Relationship Id="rId1" Type="http://schemas.microsoft.com/office/2007/relationships/media" Target="../media/media1.wmv"/><Relationship Id="rId5" Type="http://schemas.openxmlformats.org/officeDocument/2006/relationships/image" Target="../media/image3.png"/><Relationship Id="rId4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2.wmv"/><Relationship Id="rId1" Type="http://schemas.microsoft.com/office/2007/relationships/media" Target="../media/media2.wmv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3.wmv"/><Relationship Id="rId1" Type="http://schemas.microsoft.com/office/2007/relationships/media" Target="../media/media3.wmv"/><Relationship Id="rId5" Type="http://schemas.openxmlformats.org/officeDocument/2006/relationships/image" Target="../media/image5.png"/><Relationship Id="rId4" Type="http://schemas.openxmlformats.org/officeDocument/2006/relationships/notesSlide" Target="../notesSlides/notesSlide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4.wmv"/><Relationship Id="rId1" Type="http://schemas.microsoft.com/office/2007/relationships/media" Target="../media/media4.wmv"/><Relationship Id="rId5" Type="http://schemas.openxmlformats.org/officeDocument/2006/relationships/image" Target="../media/image6.png"/><Relationship Id="rId4" Type="http://schemas.openxmlformats.org/officeDocument/2006/relationships/notesSlide" Target="../notesSlides/notesSlide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Meaningful Learning Fox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87890" y="1"/>
            <a:ext cx="8784919" cy="65886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087342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Meaningful Learning Gues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00416" y="0"/>
            <a:ext cx="8768220" cy="65761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2560959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Meaningful Learning Hoop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54488" y="0"/>
            <a:ext cx="8814148" cy="66106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7393315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Meaningful Learning Pond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16909" y="0"/>
            <a:ext cx="8751518" cy="65636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697361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theme/theme1.xml><?xml version="1.0" encoding="utf-8"?>
<a:theme xmlns:a="http://schemas.openxmlformats.org/drawingml/2006/main" name="Black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 Black .thmx</Template>
  <TotalTime>7</TotalTime>
  <Words>301</Words>
  <Application>Microsoft Office PowerPoint</Application>
  <PresentationFormat>On-screen Show (4:3)</PresentationFormat>
  <Paragraphs>40</Paragraphs>
  <Slides>4</Slides>
  <Notes>4</Notes>
  <HiddenSlides>0</HiddenSlides>
  <MMClips>4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4</vt:i4>
      </vt:variant>
    </vt:vector>
  </HeadingPairs>
  <TitlesOfParts>
    <vt:vector size="5" baseType="lpstr">
      <vt:lpstr>Black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Prakarn</dc:creator>
  <cp:lastModifiedBy>E. Wimmer</cp:lastModifiedBy>
  <cp:revision>4</cp:revision>
  <dcterms:created xsi:type="dcterms:W3CDTF">2013-06-14T17:13:01Z</dcterms:created>
  <dcterms:modified xsi:type="dcterms:W3CDTF">2014-10-20T20:54:29Z</dcterms:modified>
</cp:coreProperties>
</file>