
<file path=[Content_Types].xml><?xml version="1.0" encoding="utf-8"?>
<Types xmlns="http://schemas.openxmlformats.org/package/2006/content-types">
  <Default Extension="xml" ContentType="application/xml"/>
  <Default Extension="wmv" ContentType="video/unknown"/>
  <Default Extension="jpg" ContentType="image/jpeg"/>
  <Default Extension="rels" ContentType="application/vnd.openxmlformats-package.relationships+xml"/>
  <Default Extension="emf" ContentType="image/x-emf"/>
  <Default Extension="bin" ContentType="application/vnd.openxmlformats-officedocument.presentationml.printerSettings"/>
  <Default Extension="png" ContentType="image/pn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commentAuthors.xml" ContentType="application/vnd.openxmlformats-officedocument.presentationml.commentAuthors+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slideLayouts/slideLayout24.xml" ContentType="application/vnd.openxmlformats-officedocument.presentationml.slideLayout+xml"/>
  <Override PartName="/ppt/slideLayouts/slideLayout25.xml" ContentType="application/vnd.openxmlformats-officedocument.presentationml.slideLayout+xml"/>
  <Override PartName="/ppt/slideLayouts/slideLayout26.xml" ContentType="application/vnd.openxmlformats-officedocument.presentationml.slideLayout+xml"/>
  <Override PartName="/ppt/slideLayouts/slideLayout27.xml" ContentType="application/vnd.openxmlformats-officedocument.presentationml.slideLayout+xml"/>
  <Override PartName="/ppt/slideLayouts/slideLayout28.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 id="2147483662" r:id="rId2"/>
  </p:sldMasterIdLst>
  <p:notesMasterIdLst>
    <p:notesMasterId r:id="rId18"/>
  </p:notesMasterIdLst>
  <p:handoutMasterIdLst>
    <p:handoutMasterId r:id="rId19"/>
  </p:handoutMasterIdLst>
  <p:sldIdLst>
    <p:sldId id="305" r:id="rId3"/>
    <p:sldId id="280" r:id="rId4"/>
    <p:sldId id="281" r:id="rId5"/>
    <p:sldId id="306" r:id="rId6"/>
    <p:sldId id="276" r:id="rId7"/>
    <p:sldId id="286" r:id="rId8"/>
    <p:sldId id="308" r:id="rId9"/>
    <p:sldId id="302" r:id="rId10"/>
    <p:sldId id="298" r:id="rId11"/>
    <p:sldId id="295" r:id="rId12"/>
    <p:sldId id="292" r:id="rId13"/>
    <p:sldId id="279" r:id="rId14"/>
    <p:sldId id="301" r:id="rId15"/>
    <p:sldId id="300" r:id="rId16"/>
    <p:sldId id="309" r:id="rId17"/>
  </p:sldIdLst>
  <p:sldSz cx="9144000" cy="6858000" type="screen4x3"/>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p:cmAuthor id="0" name="Sue Cook" initials="" lastIdx="6" clrIdx="0"/>
  <p:cmAuthor id="1" name="Jody Marx" initials="" lastIdx="1" clrIdx="1"/>
  <p:cmAuthor id="2" name="Barbara Matlock" initials="" lastIdx="4" clrIdx="2"/>
  <p:cmAuthor id="3" name="Randi J Rohde" initials="R" lastIdx="3" clrIdx="3"/>
</p:cmAuthorLst>
</file>

<file path=ppt/presProps.xml><?xml version="1.0" encoding="utf-8"?>
<p:presentationPr xmlns:a="http://schemas.openxmlformats.org/drawingml/2006/main" xmlns:r="http://schemas.openxmlformats.org/officeDocument/2006/relationships" xmlns:p="http://schemas.openxmlformats.org/presentationml/2006/main">
  <p:prnPr/>
  <p:clrMru>
    <a:srgbClr val="444E5D"/>
    <a:srgbClr val="254061"/>
  </p:clrMru>
  <p:extLst>
    <p:ext uri="{E76CE94A-603C-4142-B9EB-6D1370010A27}">
      <p14:discardImageEditData xmlns:p14="http://schemas.microsoft.com/office/powerpoint/2010/main" val="0"/>
    </p:ext>
    <p:ext uri="{D31A062A-798A-4329-ABDD-BBA856620510}">
      <p14:defaultImageDpi xmlns:p14="http://schemas.microsoft.com/office/powerpoint/2010/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582" autoAdjust="0"/>
    <p:restoredTop sz="93710" autoAdjust="0"/>
  </p:normalViewPr>
  <p:slideViewPr>
    <p:cSldViewPr snapToGrid="0">
      <p:cViewPr>
        <p:scale>
          <a:sx n="85" d="100"/>
          <a:sy n="85" d="100"/>
        </p:scale>
        <p:origin x="-1672" y="-568"/>
      </p:cViewPr>
      <p:guideLst>
        <p:guide orient="horz" pos="2160"/>
        <p:guide pos="2880"/>
      </p:guideLst>
    </p:cSldViewPr>
  </p:slideViewPr>
  <p:outlineViewPr>
    <p:cViewPr>
      <p:scale>
        <a:sx n="33" d="100"/>
        <a:sy n="33" d="100"/>
      </p:scale>
      <p:origin x="0" y="0"/>
    </p:cViewPr>
  </p:outlineViewPr>
  <p:notesTextViewPr>
    <p:cViewPr>
      <p:scale>
        <a:sx n="140" d="100"/>
        <a:sy n="140" d="100"/>
      </p:scale>
      <p:origin x="0" y="0"/>
    </p:cViewPr>
  </p:notesTextViewPr>
  <p:sorterViewPr>
    <p:cViewPr>
      <p:scale>
        <a:sx n="115" d="100"/>
        <a:sy n="115" d="100"/>
      </p:scale>
      <p:origin x="0" y="0"/>
    </p:cViewPr>
  </p:sorterViewPr>
  <p:notesViewPr>
    <p:cSldViewPr snapToGrid="0" snapToObjects="1">
      <p:cViewPr varScale="1">
        <p:scale>
          <a:sx n="151" d="100"/>
          <a:sy n="151" d="100"/>
        </p:scale>
        <p:origin x="-776" y="-104"/>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9" Type="http://schemas.openxmlformats.org/officeDocument/2006/relationships/slide" Target="slides/slide7.xml"/><Relationship Id="rId20" Type="http://schemas.openxmlformats.org/officeDocument/2006/relationships/printerSettings" Target="printerSettings/printerSettings1.bin"/><Relationship Id="rId21" Type="http://schemas.openxmlformats.org/officeDocument/2006/relationships/commentAuthors" Target="commentAuthors.xml"/><Relationship Id="rId22" Type="http://schemas.openxmlformats.org/officeDocument/2006/relationships/presProps" Target="presProps.xml"/><Relationship Id="rId23" Type="http://schemas.openxmlformats.org/officeDocument/2006/relationships/viewProps" Target="viewProps.xml"/><Relationship Id="rId24" Type="http://schemas.openxmlformats.org/officeDocument/2006/relationships/theme" Target="theme/theme1.xml"/><Relationship Id="rId25" Type="http://schemas.openxmlformats.org/officeDocument/2006/relationships/tableStyles" Target="tableStyles.xml"/><Relationship Id="rId10" Type="http://schemas.openxmlformats.org/officeDocument/2006/relationships/slide" Target="slides/slide8.xml"/><Relationship Id="rId11" Type="http://schemas.openxmlformats.org/officeDocument/2006/relationships/slide" Target="slides/slide9.xml"/><Relationship Id="rId12" Type="http://schemas.openxmlformats.org/officeDocument/2006/relationships/slide" Target="slides/slide10.xml"/><Relationship Id="rId13" Type="http://schemas.openxmlformats.org/officeDocument/2006/relationships/slide" Target="slides/slide11.xml"/><Relationship Id="rId14" Type="http://schemas.openxmlformats.org/officeDocument/2006/relationships/slide" Target="slides/slide12.xml"/><Relationship Id="rId15" Type="http://schemas.openxmlformats.org/officeDocument/2006/relationships/slide" Target="slides/slide13.xml"/><Relationship Id="rId16" Type="http://schemas.openxmlformats.org/officeDocument/2006/relationships/slide" Target="slides/slide14.xml"/><Relationship Id="rId17" Type="http://schemas.openxmlformats.org/officeDocument/2006/relationships/slide" Target="slides/slide15.xml"/><Relationship Id="rId18" Type="http://schemas.openxmlformats.org/officeDocument/2006/relationships/notesMaster" Target="notesMasters/notesMaster1.xml"/><Relationship Id="rId19" Type="http://schemas.openxmlformats.org/officeDocument/2006/relationships/handoutMaster" Target="handoutMasters/handoutMaster1.xml"/><Relationship Id="rId1" Type="http://schemas.openxmlformats.org/officeDocument/2006/relationships/slideMaster" Target="slideMasters/slideMaster1.xml"/><Relationship Id="rId2" Type="http://schemas.openxmlformats.org/officeDocument/2006/relationships/slideMaster" Target="slideMasters/slideMaster2.xml"/><Relationship Id="rId3" Type="http://schemas.openxmlformats.org/officeDocument/2006/relationships/slide" Target="slides/slide1.xml"/><Relationship Id="rId4" Type="http://schemas.openxmlformats.org/officeDocument/2006/relationships/slide" Target="slides/slide2.xml"/><Relationship Id="rId5" Type="http://schemas.openxmlformats.org/officeDocument/2006/relationships/slide" Target="slides/slide3.xml"/><Relationship Id="rId6" Type="http://schemas.openxmlformats.org/officeDocument/2006/relationships/slide" Target="slides/slide4.xml"/><Relationship Id="rId7" Type="http://schemas.openxmlformats.org/officeDocument/2006/relationships/slide" Target="slides/slide5.xml"/><Relationship Id="rId8" Type="http://schemas.openxmlformats.org/officeDocument/2006/relationships/slide" Target="slides/slide6.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6118E08A-FF39-4C4F-8625-C05A5B39FDB2}" type="datetimeFigureOut">
              <a:rPr lang="en-US" smtClean="0"/>
              <a:t>7/10/14</a:t>
            </a:fld>
            <a:endParaRPr lang="en-US"/>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193CF638-6B5E-2B47-92FC-9FC33315E4BF}" type="slidenum">
              <a:rPr lang="en-US" smtClean="0"/>
              <a:t>‹#›</a:t>
            </a:fld>
            <a:endParaRPr lang="en-US"/>
          </a:p>
        </p:txBody>
      </p:sp>
    </p:spTree>
    <p:extLst>
      <p:ext uri="{BB962C8B-B14F-4D97-AF65-F5344CB8AC3E}">
        <p14:creationId xmlns:p14="http://schemas.microsoft.com/office/powerpoint/2010/main" val="4023017451"/>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58243AF3-A81D-4022-B375-A2AAF77897F1}" type="datetimeFigureOut">
              <a:rPr lang="en-US" smtClean="0"/>
              <a:t>7/10/14</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6DF498FF-BEBC-44E1-82B9-562B0735753C}" type="slidenum">
              <a:rPr lang="en-US" smtClean="0"/>
              <a:t>‹#›</a:t>
            </a:fld>
            <a:endParaRPr lang="en-US"/>
          </a:p>
        </p:txBody>
      </p:sp>
    </p:spTree>
    <p:extLst>
      <p:ext uri="{BB962C8B-B14F-4D97-AF65-F5344CB8AC3E}">
        <p14:creationId xmlns:p14="http://schemas.microsoft.com/office/powerpoint/2010/main" val="2094099750"/>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2.xml"/></Relationships>
</file>

<file path=ppt/notesSlides/_rels/notesSlide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3.xml"/></Relationships>
</file>

<file path=ppt/notesSlides/_rels/notesSlide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4.xml"/></Relationships>
</file>

<file path=ppt/notesSlides/_rels/notesSlide4.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5.xml"/></Relationships>
</file>

<file path=ppt/notesSlides/_rels/notesSlide5.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6.xml"/></Relationships>
</file>

<file path=ppt/notesSlides/_rels/notesSlide6.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7.xml"/></Relationships>
</file>

<file path=ppt/notesSlides/_rels/notesSlide7.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8.xml"/></Relationships>
</file>

<file path=ppt/notesSlides/_rels/notesSlide8.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9.xml"/></Relationships>
</file>

<file path=ppt/notesSlides/_rels/notesSlide9.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0.xml"/></Relationships>
</file>

<file path=ppt/notesSlides/_rels/notesSlide10.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1.xml"/></Relationships>
</file>

<file path=ppt/notesSlides/_rels/notesSlide11.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2.xml"/></Relationships>
</file>

<file path=ppt/notesSlides/_rels/notesSlide12.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3.xml"/></Relationships>
</file>

<file path=ppt/notesSlides/_rels/notesSlide13.xml.rels><?xml version="1.0" encoding="UTF-8" standalone="yes"?>
<Relationships xmlns="http://schemas.openxmlformats.org/package/2006/relationships"><Relationship Id="rId1" Type="http://schemas.openxmlformats.org/officeDocument/2006/relationships/notesMaster" Target="../notesMasters/notesMaster1.xml"/><Relationship Id="rId2" Type="http://schemas.openxmlformats.org/officeDocument/2006/relationships/slide" Target="../slides/slide14.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defTabSz="914350">
              <a:defRPr/>
            </a:pPr>
            <a:endParaRPr lang="en-US" dirty="0"/>
          </a:p>
        </p:txBody>
      </p:sp>
      <p:sp>
        <p:nvSpPr>
          <p:cNvPr id="4" name="Slide Number Placeholder 3"/>
          <p:cNvSpPr>
            <a:spLocks noGrp="1"/>
          </p:cNvSpPr>
          <p:nvPr>
            <p:ph type="sldNum" sz="quarter" idx="10"/>
          </p:nvPr>
        </p:nvSpPr>
        <p:spPr/>
        <p:txBody>
          <a:bodyPr/>
          <a:lstStyle/>
          <a:p>
            <a:fld id="{7C66BC18-DAB5-451D-A1A4-979297D257D8}" type="slidenum">
              <a:rPr lang="en-US" smtClean="0"/>
              <a:t>2</a:t>
            </a:fld>
            <a:endParaRPr lang="en-US" dirty="0"/>
          </a:p>
        </p:txBody>
      </p:sp>
    </p:spTree>
    <p:extLst>
      <p:ext uri="{BB962C8B-B14F-4D97-AF65-F5344CB8AC3E}">
        <p14:creationId xmlns:p14="http://schemas.microsoft.com/office/powerpoint/2010/main" val="144801494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BCD45328-3EAF-4E8A-BC20-E146EAA88015}" type="slidenum">
              <a:rPr lang="en-US" smtClean="0"/>
              <a:pPr/>
              <a:t>3</a:t>
            </a:fld>
            <a:endParaRPr lang="en-US"/>
          </a:p>
        </p:txBody>
      </p:sp>
    </p:spTree>
    <p:extLst>
      <p:ext uri="{BB962C8B-B14F-4D97-AF65-F5344CB8AC3E}">
        <p14:creationId xmlns:p14="http://schemas.microsoft.com/office/powerpoint/2010/main" val="16873299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F498FF-BEBC-44E1-82B9-562B0735753C}" type="slidenum">
              <a:rPr lang="en-US" smtClean="0"/>
              <a:t>4</a:t>
            </a:fld>
            <a:endParaRPr lang="en-US"/>
          </a:p>
        </p:txBody>
      </p:sp>
    </p:spTree>
    <p:extLst>
      <p:ext uri="{BB962C8B-B14F-4D97-AF65-F5344CB8AC3E}">
        <p14:creationId xmlns:p14="http://schemas.microsoft.com/office/powerpoint/2010/main" val="41743457"/>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smtClean="0"/>
          </a:p>
        </p:txBody>
      </p:sp>
      <p:sp>
        <p:nvSpPr>
          <p:cNvPr id="4" name="Slide Number Placeholder 3"/>
          <p:cNvSpPr>
            <a:spLocks noGrp="1"/>
          </p:cNvSpPr>
          <p:nvPr>
            <p:ph type="sldNum" sz="quarter" idx="10"/>
          </p:nvPr>
        </p:nvSpPr>
        <p:spPr/>
        <p:txBody>
          <a:bodyPr/>
          <a:lstStyle/>
          <a:p>
            <a:fld id="{BCD45328-3EAF-4E8A-BC20-E146EAA88015}" type="slidenum">
              <a:rPr lang="en-US" smtClean="0"/>
              <a:pPr/>
              <a:t>5</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smtClean="0"/>
          </a:p>
        </p:txBody>
      </p:sp>
      <p:sp>
        <p:nvSpPr>
          <p:cNvPr id="4" name="Slide Number Placeholder 3"/>
          <p:cNvSpPr>
            <a:spLocks noGrp="1"/>
          </p:cNvSpPr>
          <p:nvPr>
            <p:ph type="sldNum" sz="quarter" idx="10"/>
          </p:nvPr>
        </p:nvSpPr>
        <p:spPr/>
        <p:txBody>
          <a:bodyPr/>
          <a:lstStyle/>
          <a:p>
            <a:fld id="{BCD45328-3EAF-4E8A-BC20-E146EAA88015}" type="slidenum">
              <a:rPr lang="en-US" smtClean="0"/>
              <a:pPr/>
              <a:t>6</a:t>
            </a:fld>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smtClean="0"/>
          </a:p>
          <a:p>
            <a:endParaRPr lang="en-US" dirty="0" smtClean="0">
              <a:solidFill>
                <a:srgbClr val="FF0000"/>
              </a:solidFill>
            </a:endParaRPr>
          </a:p>
          <a:p>
            <a:endParaRPr lang="en-US" dirty="0" smtClean="0"/>
          </a:p>
          <a:p>
            <a:endParaRPr lang="en-US" dirty="0" smtClean="0"/>
          </a:p>
          <a:p>
            <a:endParaRPr lang="en-US" dirty="0" smtClean="0"/>
          </a:p>
          <a:p>
            <a:endParaRPr lang="en-US" dirty="0"/>
          </a:p>
        </p:txBody>
      </p:sp>
      <p:sp>
        <p:nvSpPr>
          <p:cNvPr id="4" name="Slide Number Placeholder 3"/>
          <p:cNvSpPr>
            <a:spLocks noGrp="1"/>
          </p:cNvSpPr>
          <p:nvPr>
            <p:ph type="sldNum" sz="quarter" idx="10"/>
          </p:nvPr>
        </p:nvSpPr>
        <p:spPr/>
        <p:txBody>
          <a:bodyPr/>
          <a:lstStyle/>
          <a:p>
            <a:fld id="{BCD45328-3EAF-4E8A-BC20-E146EAA88015}" type="slidenum">
              <a:rPr lang="en-US" smtClean="0"/>
              <a:pPr/>
              <a:t>7</a:t>
            </a:fld>
            <a:endParaRPr lang="en-US"/>
          </a:p>
        </p:txBody>
      </p:sp>
    </p:spTree>
    <p:extLst>
      <p:ext uri="{BB962C8B-B14F-4D97-AF65-F5344CB8AC3E}">
        <p14:creationId xmlns:p14="http://schemas.microsoft.com/office/powerpoint/2010/main" val="4274471757"/>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BCD45328-3EAF-4E8A-BC20-E146EAA88015}" type="slidenum">
              <a:rPr lang="en-US" smtClean="0"/>
              <a:pPr/>
              <a:t>8</a:t>
            </a:fld>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F498FF-BEBC-44E1-82B9-562B0735753C}" type="slidenum">
              <a:rPr lang="en-US" smtClean="0"/>
              <a:t>9</a:t>
            </a:fld>
            <a:endParaRPr lang="en-US"/>
          </a:p>
        </p:txBody>
      </p:sp>
    </p:spTree>
    <p:extLst>
      <p:ext uri="{BB962C8B-B14F-4D97-AF65-F5344CB8AC3E}">
        <p14:creationId xmlns:p14="http://schemas.microsoft.com/office/powerpoint/2010/main" val="148723423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F498FF-BEBC-44E1-82B9-562B0735753C}" type="slidenum">
              <a:rPr lang="en-US" smtClean="0"/>
              <a:t>10</a:t>
            </a:fld>
            <a:endParaRPr lang="en-US"/>
          </a:p>
        </p:txBody>
      </p:sp>
    </p:spTree>
    <p:extLst>
      <p:ext uri="{BB962C8B-B14F-4D97-AF65-F5344CB8AC3E}">
        <p14:creationId xmlns:p14="http://schemas.microsoft.com/office/powerpoint/2010/main" val="137635949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F498FF-BEBC-44E1-82B9-562B0735753C}" type="slidenum">
              <a:rPr lang="en-US" smtClean="0"/>
              <a:t>11</a:t>
            </a:fld>
            <a:endParaRPr lang="en-US"/>
          </a:p>
        </p:txBody>
      </p:sp>
    </p:spTree>
    <p:extLst>
      <p:ext uri="{BB962C8B-B14F-4D97-AF65-F5344CB8AC3E}">
        <p14:creationId xmlns:p14="http://schemas.microsoft.com/office/powerpoint/2010/main" val="47876907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F498FF-BEBC-44E1-82B9-562B0735753C}" type="slidenum">
              <a:rPr lang="en-US" smtClean="0"/>
              <a:t>12</a:t>
            </a:fld>
            <a:endParaRPr lang="en-US" dirty="0"/>
          </a:p>
        </p:txBody>
      </p:sp>
    </p:spTree>
    <p:extLst>
      <p:ext uri="{BB962C8B-B14F-4D97-AF65-F5344CB8AC3E}">
        <p14:creationId xmlns:p14="http://schemas.microsoft.com/office/powerpoint/2010/main" val="302425908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smtClean="0"/>
          </a:p>
        </p:txBody>
      </p:sp>
      <p:sp>
        <p:nvSpPr>
          <p:cNvPr id="4" name="Slide Number Placeholder 3"/>
          <p:cNvSpPr>
            <a:spLocks noGrp="1"/>
          </p:cNvSpPr>
          <p:nvPr>
            <p:ph type="sldNum" sz="quarter" idx="10"/>
          </p:nvPr>
        </p:nvSpPr>
        <p:spPr/>
        <p:txBody>
          <a:bodyPr/>
          <a:lstStyle/>
          <a:p>
            <a:fld id="{6DF498FF-BEBC-44E1-82B9-562B0735753C}" type="slidenum">
              <a:rPr lang="en-US" smtClean="0"/>
              <a:t>13</a:t>
            </a:fld>
            <a:endParaRPr lang="en-US"/>
          </a:p>
        </p:txBody>
      </p:sp>
    </p:spTree>
    <p:extLst>
      <p:ext uri="{BB962C8B-B14F-4D97-AF65-F5344CB8AC3E}">
        <p14:creationId xmlns:p14="http://schemas.microsoft.com/office/powerpoint/2010/main" val="471295345"/>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6DF498FF-BEBC-44E1-82B9-562B0735753C}" type="slidenum">
              <a:rPr lang="en-US" smtClean="0"/>
              <a:t>14</a:t>
            </a:fld>
            <a:endParaRPr lang="en-US"/>
          </a:p>
        </p:txBody>
      </p:sp>
    </p:spTree>
    <p:extLst>
      <p:ext uri="{BB962C8B-B14F-4D97-AF65-F5344CB8AC3E}">
        <p14:creationId xmlns:p14="http://schemas.microsoft.com/office/powerpoint/2010/main" val="342397081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2.jp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3.jpg"/></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1_Title Slid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4" name="Date Placeholder 3"/>
          <p:cNvSpPr>
            <a:spLocks noGrp="1"/>
          </p:cNvSpPr>
          <p:nvPr>
            <p:ph type="dt" sz="half" idx="10"/>
          </p:nvPr>
        </p:nvSpPr>
        <p:spPr/>
        <p:txBody>
          <a:bodyPr/>
          <a:lstStyle/>
          <a:p>
            <a:fld id="{DBBC453A-6B12-3E4E-8E5B-4BFBFD851DC7}" type="datetimeFigureOut">
              <a:rPr lang="en-US" smtClean="0"/>
              <a:pPr/>
              <a:t>7/10/14</a:t>
            </a:fld>
            <a:endParaRPr lang="en-US"/>
          </a:p>
        </p:txBody>
      </p:sp>
      <p:sp>
        <p:nvSpPr>
          <p:cNvPr id="5" name="Footer Placeholder 4"/>
          <p:cNvSpPr>
            <a:spLocks noGrp="1"/>
          </p:cNvSpPr>
          <p:nvPr>
            <p:ph type="ftr" sz="quarter" idx="11"/>
          </p:nvPr>
        </p:nvSpPr>
        <p:spPr/>
        <p:txBody>
          <a:bodyPr/>
          <a:lstStyle/>
          <a:p>
            <a:endParaRPr lang="en-US"/>
          </a:p>
        </p:txBody>
      </p:sp>
      <p:sp>
        <p:nvSpPr>
          <p:cNvPr id="3" name="Rectangle 2"/>
          <p:cNvSpPr/>
          <p:nvPr userDrawn="1"/>
        </p:nvSpPr>
        <p:spPr>
          <a:xfrm>
            <a:off x="3096116" y="2725230"/>
            <a:ext cx="5885327" cy="1453543"/>
          </a:xfrm>
          <a:prstGeom prst="rect">
            <a:avLst/>
          </a:prstGeom>
          <a:solidFill>
            <a:srgbClr val="00AA4F"/>
          </a:solidFill>
          <a:ln w="0">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7" name="TextBox 6"/>
          <p:cNvSpPr txBox="1"/>
          <p:nvPr userDrawn="1"/>
        </p:nvSpPr>
        <p:spPr>
          <a:xfrm>
            <a:off x="7315200" y="6642556"/>
            <a:ext cx="1676400" cy="215444"/>
          </a:xfrm>
          <a:prstGeom prst="rect">
            <a:avLst/>
          </a:prstGeom>
          <a:noFill/>
        </p:spPr>
        <p:txBody>
          <a:bodyPr wrap="square" rtlCol="0">
            <a:spAutoFit/>
          </a:bodyPr>
          <a:lstStyle/>
          <a:p>
            <a:pPr algn="r"/>
            <a:r>
              <a:rPr lang="en-US" sz="800" dirty="0" smtClean="0">
                <a:solidFill>
                  <a:schemeClr val="tx1">
                    <a:lumMod val="50000"/>
                    <a:lumOff val="50000"/>
                  </a:schemeClr>
                </a:solidFill>
              </a:rPr>
              <a:t>WINTER 2014</a:t>
            </a:r>
            <a:endParaRPr lang="en-US" sz="800" dirty="0">
              <a:solidFill>
                <a:schemeClr val="tx1">
                  <a:lumMod val="50000"/>
                  <a:lumOff val="50000"/>
                </a:schemeClr>
              </a:solidFill>
            </a:endParaRPr>
          </a:p>
        </p:txBody>
      </p:sp>
    </p:spTree>
    <p:extLst>
      <p:ext uri="{BB962C8B-B14F-4D97-AF65-F5344CB8AC3E}">
        <p14:creationId xmlns:p14="http://schemas.microsoft.com/office/powerpoint/2010/main" val="3004858047"/>
      </p:ext>
    </p:extLst>
  </p:cSld>
  <p:clrMapOvr>
    <a:masterClrMapping/>
  </p:clrMapOvr>
  <p:timing>
    <p:tnLst>
      <p:par>
        <p:cTn xmlns:p14="http://schemas.microsoft.com/office/powerpoint/2010/mai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t>7/10/14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97564990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DBBC453A-6B12-3E4E-8E5B-4BFBFD851DC7}" type="datetimeFigureOut">
              <a:rPr lang="en-US" smtClean="0"/>
              <a:t>7/10/14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4605260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DBBC453A-6B12-3E4E-8E5B-4BFBFD851DC7}" type="datetimeFigureOut">
              <a:rPr lang="en-US" smtClean="0"/>
              <a:t>7/10/14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80495925"/>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DBBC453A-6B12-3E4E-8E5B-4BFBFD851DC7}" type="datetimeFigureOut">
              <a:rPr lang="en-US" smtClean="0"/>
              <a:t>7/10/14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90453981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DBBC453A-6B12-3E4E-8E5B-4BFBFD851DC7}" type="datetimeFigureOut">
              <a:rPr lang="en-US" smtClean="0"/>
              <a:t>7/10/14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421881929"/>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DBBC453A-6B12-3E4E-8E5B-4BFBFD851DC7}" type="datetimeFigureOut">
              <a:rPr lang="en-US" smtClean="0"/>
              <a:t>7/10/14</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361509266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7/10/14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021426632"/>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BBC453A-6B12-3E4E-8E5B-4BFBFD851DC7}" type="datetimeFigureOut">
              <a:rPr lang="en-US" smtClean="0"/>
              <a:t>7/10/14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23386955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7/10/14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14391413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DBBC453A-6B12-3E4E-8E5B-4BFBFD851DC7}" type="datetimeFigureOut">
              <a:rPr lang="en-US" smtClean="0"/>
              <a:t>7/10/14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t>‹#›</a:t>
            </a:fld>
            <a:endParaRPr lang="en-US"/>
          </a:p>
        </p:txBody>
      </p:sp>
    </p:spTree>
    <p:extLst>
      <p:ext uri="{BB962C8B-B14F-4D97-AF65-F5344CB8AC3E}">
        <p14:creationId xmlns:p14="http://schemas.microsoft.com/office/powerpoint/2010/main" val="421741669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userDrawn="1">
  <p:cSld name="1_End Page">
    <p:bg>
      <p:bgPr>
        <a:blipFill dpi="0" rotWithShape="1">
          <a:blip r:embed="rId2"/>
          <a:srcRect/>
          <a:stretch>
            <a:fillRect/>
          </a:stretch>
        </a:blipFill>
        <a:effectLst/>
      </p:bgPr>
    </p:bg>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solidFill>
                  <a:prstClr val="black">
                    <a:tint val="75000"/>
                  </a:prstClr>
                </a:solidFill>
                <a:latin typeface="Calibri"/>
              </a:rPr>
              <a:pPr/>
              <a:t>7/10/14</a:t>
            </a:fld>
            <a:endParaRPr lang="en-US">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A6753842-EB21-0F45-9793-244089871662}"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1653939889"/>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Title Slide">
    <p:spTree>
      <p:nvGrpSpPr>
        <p:cNvPr id="1" name=""/>
        <p:cNvGrpSpPr/>
        <p:nvPr/>
      </p:nvGrpSpPr>
      <p:grpSpPr>
        <a:xfrm>
          <a:off x="0" y="0"/>
          <a:ext cx="0" cy="0"/>
          <a:chOff x="0" y="0"/>
          <a:chExt cx="0" cy="0"/>
        </a:xfrm>
      </p:grpSpPr>
      <p:sp>
        <p:nvSpPr>
          <p:cNvPr id="2" name="Title 1"/>
          <p:cNvSpPr>
            <a:spLocks noGrp="1"/>
          </p:cNvSpPr>
          <p:nvPr>
            <p:ph type="ctrTitle" hasCustomPrompt="1"/>
          </p:nvPr>
        </p:nvSpPr>
        <p:spPr>
          <a:xfrm>
            <a:off x="3124201" y="2880313"/>
            <a:ext cx="5829994" cy="1030655"/>
          </a:xfrm>
        </p:spPr>
        <p:txBody>
          <a:bodyPr>
            <a:normAutofit/>
          </a:bodyPr>
          <a:lstStyle>
            <a:lvl1pPr>
              <a:defRPr sz="3200">
                <a:solidFill>
                  <a:schemeClr val="bg1">
                    <a:lumMod val="95000"/>
                  </a:schemeClr>
                </a:solidFill>
              </a:defRPr>
            </a:lvl1pPr>
          </a:lstStyle>
          <a:p>
            <a:r>
              <a:rPr lang="en-US" dirty="0" smtClean="0"/>
              <a:t>CLICK TO EDIT MASTER TITLE STYLE</a:t>
            </a:r>
            <a:endParaRPr lang="en-US" dirty="0"/>
          </a:p>
        </p:txBody>
      </p:sp>
      <p:sp>
        <p:nvSpPr>
          <p:cNvPr id="4" name="Date Placeholder 3"/>
          <p:cNvSpPr>
            <a:spLocks noGrp="1"/>
          </p:cNvSpPr>
          <p:nvPr>
            <p:ph type="dt" sz="half" idx="10"/>
          </p:nvPr>
        </p:nvSpPr>
        <p:spPr/>
        <p:txBody>
          <a:bodyPr/>
          <a:lstStyle/>
          <a:p>
            <a:fld id="{DBBC453A-6B12-3E4E-8E5B-4BFBFD851DC7}" type="datetimeFigureOut">
              <a:rPr lang="en-US" smtClean="0"/>
              <a:pPr/>
              <a:t>7/10/14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A6753842-EB21-0F45-9793-244089871662}" type="slidenum">
              <a:rPr lang="en-US" smtClean="0"/>
              <a:pPr/>
              <a:t>‹#›</a:t>
            </a:fld>
            <a:endParaRPr lang="en-US"/>
          </a:p>
        </p:txBody>
      </p:sp>
    </p:spTree>
    <p:extLst>
      <p:ext uri="{BB962C8B-B14F-4D97-AF65-F5344CB8AC3E}">
        <p14:creationId xmlns:p14="http://schemas.microsoft.com/office/powerpoint/2010/main" val="2226417753"/>
      </p:ext>
    </p:extLst>
  </p:cSld>
  <p:clrMapOvr>
    <a:masterClrMapping/>
  </p:clrMapOvr>
  <p:timing>
    <p:tnLst>
      <p:par>
        <p:cTn xmlns:p14="http://schemas.microsoft.com/office/powerpoint/2010/main" id="1" dur="indefinite" restart="never" nodeType="tmRoot"/>
      </p:par>
    </p:tnLst>
  </p:timing>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A2EFF424-F111-43CB-9C75-D52325012943}" type="datetime1">
              <a:rPr lang="en-US" smtClean="0"/>
              <a:pPr/>
              <a:t>7/10/14</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7886C9C-DC18-4195-8FD5-A50AA931D419}" type="slidenum">
              <a:rPr lang="en-US" smtClean="0"/>
              <a:pPr/>
              <a:t>‹#›</a:t>
            </a:fld>
            <a:endParaRPr lang="en-US"/>
          </a:p>
        </p:txBody>
      </p:sp>
    </p:spTree>
    <p:extLst>
      <p:ext uri="{BB962C8B-B14F-4D97-AF65-F5344CB8AC3E}">
        <p14:creationId xmlns:p14="http://schemas.microsoft.com/office/powerpoint/2010/main" val="2327829123"/>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dirty="0" smtClean="0"/>
              <a:t>Click to edit Master title style</a:t>
            </a:r>
            <a:endParaRPr lang="en-US" dirty="0"/>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74A8BBF0-342D-409A-9C0A-B1B451E92883}" type="datetime1">
              <a:rPr lang="en-US" smtClean="0"/>
              <a:pPr/>
              <a:t>7/10/14</a:t>
            </a:fld>
            <a:endParaRPr lang="en-US" dirty="0"/>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2076571656"/>
      </p:ext>
    </p:extLst>
  </p:cSld>
  <p:clrMapOvr>
    <a:masterClrMapping/>
  </p:clrMapOvr>
  <p:timing>
    <p:tnLst>
      <p:par>
        <p:cTn xmlns:p14="http://schemas.microsoft.com/office/powerpoint/2010/main" id="1" dur="indefinite" restart="never" nodeType="tmRoot"/>
      </p:par>
    </p:tnLst>
  </p:timing>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Content Placeholder 2"/>
          <p:cNvSpPr>
            <a:spLocks noGrp="1"/>
          </p:cNvSpPr>
          <p:nvPr>
            <p:ph sz="half" idx="1"/>
          </p:nvPr>
        </p:nvSpPr>
        <p:spPr>
          <a:xfrm>
            <a:off x="457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4648200" y="1904584"/>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345DA190-4BDC-4D39-B5BB-A14B3E8B1B3D}" type="datetime1">
              <a:rPr lang="en-US" smtClean="0"/>
              <a:pPr/>
              <a:t>7/10/14</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7886C9C-DC18-4195-8FD5-A50AA931D419}" type="slidenum">
              <a:rPr lang="en-US" smtClean="0"/>
              <a:pPr/>
              <a:t>‹#›</a:t>
            </a:fld>
            <a:endParaRPr lang="en-US"/>
          </a:p>
        </p:txBody>
      </p:sp>
    </p:spTree>
    <p:extLst>
      <p:ext uri="{BB962C8B-B14F-4D97-AF65-F5344CB8AC3E}">
        <p14:creationId xmlns:p14="http://schemas.microsoft.com/office/powerpoint/2010/main" val="3997751401"/>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lvl1pPr>
              <a:defRPr/>
            </a:lvl1pPr>
          </a:lstStyle>
          <a:p>
            <a:r>
              <a:rPr lang="en-US" dirty="0" smtClean="0"/>
              <a:t>CLICK TO EDIT MASTER TITLE STYLE</a:t>
            </a:r>
            <a:endParaRPr lang="en-US" dirty="0"/>
          </a:p>
        </p:txBody>
      </p:sp>
      <p:sp>
        <p:nvSpPr>
          <p:cNvPr id="3" name="Text Placeholder 2"/>
          <p:cNvSpPr>
            <a:spLocks noGrp="1"/>
          </p:cNvSpPr>
          <p:nvPr>
            <p:ph type="body" idx="1"/>
          </p:nvPr>
        </p:nvSpPr>
        <p:spPr>
          <a:xfrm>
            <a:off x="457200" y="2017929"/>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657691"/>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4645025" y="2017929"/>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657691"/>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581D52F2-9B11-4FC0-9217-7D20B3AC9849}" type="datetime1">
              <a:rPr lang="en-US" smtClean="0"/>
              <a:pPr/>
              <a:t>7/10/14</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7886C9C-DC18-4195-8FD5-A50AA931D419}" type="slidenum">
              <a:rPr lang="en-US" smtClean="0"/>
              <a:pPr/>
              <a:t>‹#›</a:t>
            </a:fld>
            <a:endParaRPr lang="en-US"/>
          </a:p>
        </p:txBody>
      </p:sp>
    </p:spTree>
    <p:extLst>
      <p:ext uri="{BB962C8B-B14F-4D97-AF65-F5344CB8AC3E}">
        <p14:creationId xmlns:p14="http://schemas.microsoft.com/office/powerpoint/2010/main" val="479112057"/>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Date Placeholder 2"/>
          <p:cNvSpPr>
            <a:spLocks noGrp="1"/>
          </p:cNvSpPr>
          <p:nvPr>
            <p:ph type="dt" sz="half" idx="10"/>
          </p:nvPr>
        </p:nvSpPr>
        <p:spPr/>
        <p:txBody>
          <a:bodyPr/>
          <a:lstStyle/>
          <a:p>
            <a:fld id="{4CF13737-8506-438E-ABC0-0BE7E06DCCA6}" type="datetime1">
              <a:rPr lang="en-US" smtClean="0"/>
              <a:pPr/>
              <a:t>7/10/14</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7886C9C-DC18-4195-8FD5-A50AA931D419}" type="slidenum">
              <a:rPr lang="en-US" smtClean="0"/>
              <a:pPr/>
              <a:t>‹#›</a:t>
            </a:fld>
            <a:endParaRPr lang="en-US"/>
          </a:p>
        </p:txBody>
      </p:sp>
    </p:spTree>
    <p:extLst>
      <p:ext uri="{BB962C8B-B14F-4D97-AF65-F5344CB8AC3E}">
        <p14:creationId xmlns:p14="http://schemas.microsoft.com/office/powerpoint/2010/main" val="3925643352"/>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EC43563C-D9B3-4432-B336-144C997D6215}" type="datetime1">
              <a:rPr lang="en-US" smtClean="0"/>
              <a:pPr/>
              <a:t>7/10/14</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1834023141"/>
      </p:ext>
    </p:extLst>
  </p:cSld>
  <p:clrMapOvr>
    <a:masterClrMapping/>
  </p:clrMapOvr>
  <p:hf sldNum="0" hdr="0" ftr="0" dt="0"/>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C43563C-D9B3-4432-B336-144C997D6215}" type="datetime1">
              <a:rPr lang="en-US" smtClean="0"/>
              <a:pPr/>
              <a:t>7/10/14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237519810"/>
      </p:ext>
    </p:extLst>
  </p:cSld>
  <p:clrMapOvr>
    <a:masterClrMapping/>
  </p:clrMapOvr>
  <p:hf sldNum="0" hdr="0" ftr="0" dt="0"/>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Drag picture to placeholder or click icon to add</a:t>
            </a:r>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EC43563C-D9B3-4432-B336-144C997D6215}" type="datetime1">
              <a:rPr lang="en-US" smtClean="0"/>
              <a:pPr/>
              <a:t>7/10/14</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3852323667"/>
      </p:ext>
    </p:extLst>
  </p:cSld>
  <p:clrMapOvr>
    <a:masterClrMapping/>
  </p:clrMapOvr>
  <p:hf sldNum="0" hdr="0" ftr="0" dt="0"/>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hasCustomPrompt="1"/>
          </p:nvPr>
        </p:nvSpPr>
        <p:spPr/>
        <p:txBody>
          <a:bodyPr/>
          <a:lstStyle/>
          <a:p>
            <a:r>
              <a:rPr lang="en-US" dirty="0"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C43563C-D9B3-4432-B336-144C997D6215}" type="datetime1">
              <a:rPr lang="en-US" smtClean="0"/>
              <a:pPr/>
              <a:t>7/10/14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560000255"/>
      </p:ext>
    </p:extLst>
  </p:cSld>
  <p:clrMapOvr>
    <a:masterClrMapping/>
  </p:clrMapOvr>
  <p:hf sldNum="0" hdr="0" ftr="0" dt="0"/>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hasCustomPrompt="1"/>
          </p:nvPr>
        </p:nvSpPr>
        <p:spPr>
          <a:xfrm>
            <a:off x="6629400" y="274638"/>
            <a:ext cx="2057400" cy="5851525"/>
          </a:xfrm>
        </p:spPr>
        <p:txBody>
          <a:bodyPr vert="eaVert"/>
          <a:lstStyle/>
          <a:p>
            <a:r>
              <a:rPr lang="en-US" dirty="0" smtClean="0"/>
              <a:t>CLICK TO EDIT MASTER TITLE STYLE</a:t>
            </a:r>
            <a:endParaRPr lang="en-US" dirty="0"/>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EC43563C-D9B3-4432-B336-144C997D6215}" type="datetime1">
              <a:rPr lang="en-US" smtClean="0"/>
              <a:pPr/>
              <a:t>7/10/14</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2907899094"/>
      </p:ext>
    </p:extLst>
  </p:cSld>
  <p:clrMapOvr>
    <a:masterClrMapping/>
  </p:clrMapOvr>
  <p:hf sldNum="0" hdr="0" ftr="0" dt="0"/>
</p:sldLayout>
</file>

<file path=ppt/slideLayouts/slideLayout24.xml><?xml version="1.0" encoding="utf-8"?>
<p:sldLayout xmlns:a="http://schemas.openxmlformats.org/drawingml/2006/main" xmlns:r="http://schemas.openxmlformats.org/officeDocument/2006/relationships" xmlns:p="http://schemas.openxmlformats.org/presentationml/2006/main" preserve="1">
  <p:cSld name="End Page">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EC43563C-D9B3-4432-B336-144C997D6215}" type="datetime1">
              <a:rPr lang="en-US" smtClean="0"/>
              <a:pPr/>
              <a:t>7/10/14</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pPr algn="r"/>
            <a:fld id="{F7886C9C-DC18-4195-8FD5-A50AA931D419}" type="slidenum">
              <a:rPr lang="en-US" smtClean="0"/>
              <a:pPr algn="r"/>
              <a:t>‹#›</a:t>
            </a:fld>
            <a:endParaRPr lang="en-US" dirty="0"/>
          </a:p>
        </p:txBody>
      </p:sp>
      <p:sp>
        <p:nvSpPr>
          <p:cNvPr id="8" name="TextBox 7"/>
          <p:cNvSpPr txBox="1"/>
          <p:nvPr/>
        </p:nvSpPr>
        <p:spPr>
          <a:xfrm>
            <a:off x="331983" y="5584015"/>
            <a:ext cx="8477737" cy="877163"/>
          </a:xfrm>
          <a:prstGeom prst="rect">
            <a:avLst/>
          </a:prstGeom>
          <a:noFill/>
        </p:spPr>
        <p:txBody>
          <a:bodyPr wrap="square" rtlCol="0">
            <a:spAutoFit/>
          </a:bodyPr>
          <a:lstStyle/>
          <a:p>
            <a:pPr marL="0" marR="0" indent="0" algn="ctr" defTabSz="457200" rtl="0" eaLnBrk="1" fontAlgn="auto" latinLnBrk="0" hangingPunct="1">
              <a:lnSpc>
                <a:spcPct val="100000"/>
              </a:lnSpc>
              <a:spcBef>
                <a:spcPts val="0"/>
              </a:spcBef>
              <a:spcAft>
                <a:spcPts val="0"/>
              </a:spcAft>
              <a:buClrTx/>
              <a:buSzTx/>
              <a:buFontTx/>
              <a:buNone/>
              <a:tabLst/>
              <a:defRPr/>
            </a:pPr>
            <a:r>
              <a:rPr lang="en-US" sz="1400" b="0" i="0" u="none" strike="noStrike" kern="1200" baseline="0" dirty="0" smtClean="0">
                <a:solidFill>
                  <a:schemeClr val="tx1"/>
                </a:solidFill>
                <a:latin typeface="Century Gothic"/>
                <a:ea typeface="+mn-ea"/>
                <a:cs typeface="Century Gothic"/>
              </a:rPr>
              <a:t>For more Information, contact us at: </a:t>
            </a:r>
            <a:r>
              <a:rPr lang="en-US" sz="1400" b="1" i="0" u="none" strike="noStrike" kern="1200" baseline="0" dirty="0" smtClean="0">
                <a:solidFill>
                  <a:schemeClr val="tx1"/>
                </a:solidFill>
                <a:latin typeface="Century Gothic"/>
                <a:ea typeface="+mn-ea"/>
                <a:cs typeface="Century Gothic"/>
              </a:rPr>
              <a:t>NCQTL@UW.EDU </a:t>
            </a:r>
            <a:r>
              <a:rPr lang="en-US" sz="1400" b="0" i="0" u="none" strike="noStrike" kern="1200" baseline="0" dirty="0" smtClean="0">
                <a:solidFill>
                  <a:schemeClr val="tx1"/>
                </a:solidFill>
                <a:latin typeface="Century Gothic"/>
                <a:ea typeface="+mn-ea"/>
                <a:cs typeface="Century Gothic"/>
              </a:rPr>
              <a:t>or 877-731-0764</a:t>
            </a:r>
          </a:p>
          <a:p>
            <a:pPr marL="0" marR="0" indent="0" algn="ctr" defTabSz="457200" rtl="0" eaLnBrk="1" fontAlgn="auto" latinLnBrk="0" hangingPunct="1">
              <a:lnSpc>
                <a:spcPct val="100000"/>
              </a:lnSpc>
              <a:spcBef>
                <a:spcPts val="600"/>
              </a:spcBef>
              <a:spcAft>
                <a:spcPts val="0"/>
              </a:spcAft>
              <a:buClrTx/>
              <a:buSzTx/>
              <a:buFontTx/>
              <a:buNone/>
              <a:tabLst/>
              <a:defRPr/>
            </a:pPr>
            <a:r>
              <a:rPr lang="en-US" sz="900" b="0" i="0" u="none" strike="noStrike" kern="1200" baseline="0" dirty="0" smtClean="0">
                <a:solidFill>
                  <a:schemeClr val="tx1"/>
                </a:solidFill>
                <a:latin typeface="Century Gothic"/>
                <a:ea typeface="+mn-ea"/>
                <a:cs typeface="Century Gothic"/>
              </a:rPr>
              <a:t>This document was prepared under Grant #90HC0002 for the U.S. Department of Health and Human Services, </a:t>
            </a:r>
            <a:br>
              <a:rPr lang="en-US" sz="900" b="0" i="0" u="none" strike="noStrike" kern="1200" baseline="0" dirty="0" smtClean="0">
                <a:solidFill>
                  <a:schemeClr val="tx1"/>
                </a:solidFill>
                <a:latin typeface="Century Gothic"/>
                <a:ea typeface="+mn-ea"/>
                <a:cs typeface="Century Gothic"/>
              </a:rPr>
            </a:br>
            <a:r>
              <a:rPr lang="en-US" sz="900" b="0" i="0" u="none" strike="noStrike" kern="1200" baseline="0" dirty="0" smtClean="0">
                <a:solidFill>
                  <a:schemeClr val="tx1"/>
                </a:solidFill>
                <a:latin typeface="Century Gothic"/>
                <a:ea typeface="+mn-ea"/>
                <a:cs typeface="Century Gothic"/>
              </a:rPr>
              <a:t>Administration for Children and Families, Office of Head Start, by the National Center on Quality Teaching and Learning.</a:t>
            </a:r>
          </a:p>
          <a:p>
            <a:pPr marL="0">
              <a:spcBef>
                <a:spcPts val="600"/>
              </a:spcBef>
            </a:pPr>
            <a:endParaRPr lang="en-US" sz="900" dirty="0"/>
          </a:p>
        </p:txBody>
      </p:sp>
    </p:spTree>
    <p:extLst>
      <p:ext uri="{BB962C8B-B14F-4D97-AF65-F5344CB8AC3E}">
        <p14:creationId xmlns:p14="http://schemas.microsoft.com/office/powerpoint/2010/main" val="288450971"/>
      </p:ext>
    </p:extLst>
  </p:cSld>
  <p:clrMapOvr>
    <a:masterClrMapping/>
  </p:clrMapOvr>
  <p:hf sldNum="0" hdr="0" ftr="0" dt="0"/>
</p:sldLayout>
</file>

<file path=ppt/slideLayouts/slideLayout25.xml><?xml version="1.0" encoding="utf-8"?>
<p:sldLayout xmlns:a="http://schemas.openxmlformats.org/drawingml/2006/main" xmlns:r="http://schemas.openxmlformats.org/officeDocument/2006/relationships" xmlns:p="http://schemas.openxmlformats.org/presentationml/2006/main" preserve="1" userDrawn="1">
  <p:cSld name="1_Title Slide">
    <p:spTree>
      <p:nvGrpSpPr>
        <p:cNvPr id="1" name=""/>
        <p:cNvGrpSpPr/>
        <p:nvPr/>
      </p:nvGrpSpPr>
      <p:grpSpPr>
        <a:xfrm>
          <a:off x="0" y="0"/>
          <a:ext cx="0" cy="0"/>
          <a:chOff x="0" y="0"/>
          <a:chExt cx="0" cy="0"/>
        </a:xfrm>
      </p:grpSpPr>
      <p:sp>
        <p:nvSpPr>
          <p:cNvPr id="18" name="Rectangle 17"/>
          <p:cNvSpPr/>
          <p:nvPr userDrawn="1"/>
        </p:nvSpPr>
        <p:spPr>
          <a:xfrm>
            <a:off x="4654172" y="2388460"/>
            <a:ext cx="4337628" cy="2083663"/>
          </a:xfrm>
          <a:prstGeom prst="rect">
            <a:avLst/>
          </a:prstGeom>
          <a:solidFill>
            <a:schemeClr val="tx2"/>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Title 12"/>
          <p:cNvSpPr>
            <a:spLocks noGrp="1"/>
          </p:cNvSpPr>
          <p:nvPr>
            <p:ph type="title"/>
          </p:nvPr>
        </p:nvSpPr>
        <p:spPr>
          <a:xfrm>
            <a:off x="4829696" y="2518060"/>
            <a:ext cx="4014782" cy="1828800"/>
          </a:xfrm>
          <a:ln>
            <a:noFill/>
          </a:ln>
        </p:spPr>
        <p:txBody>
          <a:bodyPr lIns="0" tIns="0" rIns="0" bIns="0"/>
          <a:lstStyle>
            <a:lvl1pPr algn="l">
              <a:defRPr sz="3600" spc="150" baseline="0"/>
            </a:lvl1pPr>
          </a:lstStyle>
          <a:p>
            <a:r>
              <a:rPr lang="en-US" dirty="0" smtClean="0"/>
              <a:t>Click to edit Master title style</a:t>
            </a:r>
            <a:endParaRPr lang="en-US" dirty="0"/>
          </a:p>
        </p:txBody>
      </p:sp>
    </p:spTree>
    <p:extLst>
      <p:ext uri="{BB962C8B-B14F-4D97-AF65-F5344CB8AC3E}">
        <p14:creationId xmlns:p14="http://schemas.microsoft.com/office/powerpoint/2010/main" val="4053328725"/>
      </p:ext>
    </p:extLst>
  </p:cSld>
  <p:clrMapOvr>
    <a:masterClrMapping/>
  </p:clrMapOvr>
  <p:timing>
    <p:tnLst>
      <p:par>
        <p:cTn xmlns:p14="http://schemas.microsoft.com/office/powerpoint/2010/main" id="1" dur="indefinite" restart="never" nodeType="tmRoot"/>
      </p:par>
    </p:tnLst>
  </p:timing>
</p:sldLayout>
</file>

<file path=ppt/slideLayouts/slideLayout26.xml><?xml version="1.0" encoding="utf-8"?>
<p:sldLayout xmlns:a="http://schemas.openxmlformats.org/drawingml/2006/main" xmlns:r="http://schemas.openxmlformats.org/officeDocument/2006/relationships" xmlns:p="http://schemas.openxmlformats.org/presentationml/2006/main" preserve="1" userDrawn="1">
  <p:cSld name="end slide">
    <p:spTree>
      <p:nvGrpSpPr>
        <p:cNvPr id="1" name=""/>
        <p:cNvGrpSpPr/>
        <p:nvPr/>
      </p:nvGrpSpPr>
      <p:grpSpPr>
        <a:xfrm>
          <a:off x="0" y="0"/>
          <a:ext cx="0" cy="0"/>
          <a:chOff x="0" y="0"/>
          <a:chExt cx="0" cy="0"/>
        </a:xfrm>
      </p:grpSpPr>
      <p:sp>
        <p:nvSpPr>
          <p:cNvPr id="2" name="TextBox 1"/>
          <p:cNvSpPr txBox="1"/>
          <p:nvPr userDrawn="1"/>
        </p:nvSpPr>
        <p:spPr>
          <a:xfrm>
            <a:off x="1690393" y="4498962"/>
            <a:ext cx="5688308" cy="501419"/>
          </a:xfrm>
          <a:prstGeom prst="rect">
            <a:avLst/>
          </a:prstGeom>
          <a:noFill/>
        </p:spPr>
        <p:txBody>
          <a:bodyPr wrap="square" rtlCol="0">
            <a:spAutoFit/>
          </a:bodyPr>
          <a:lstStyle/>
          <a:p>
            <a:pPr algn="ctr"/>
            <a:r>
              <a:rPr lang="en-US" sz="1100" b="1" i="0" u="none" strike="noStrike" kern="1200" baseline="0" dirty="0" smtClean="0">
                <a:solidFill>
                  <a:schemeClr val="bg2"/>
                </a:solidFill>
                <a:latin typeface="+mj-lt"/>
                <a:ea typeface="+mn-ea"/>
                <a:cs typeface="+mn-cs"/>
              </a:rPr>
              <a:t>For more Information</a:t>
            </a:r>
          </a:p>
          <a:p>
            <a:pPr algn="ctr">
              <a:lnSpc>
                <a:spcPct val="150000"/>
              </a:lnSpc>
            </a:pPr>
            <a:r>
              <a:rPr lang="en-US" sz="1100" b="0" i="0" u="none" strike="noStrike" kern="1200" baseline="0" dirty="0" smtClean="0">
                <a:solidFill>
                  <a:schemeClr val="bg2"/>
                </a:solidFill>
                <a:latin typeface="+mj-lt"/>
                <a:ea typeface="+mn-ea"/>
                <a:cs typeface="+mn-cs"/>
              </a:rPr>
              <a:t>Visit: </a:t>
            </a:r>
            <a:r>
              <a:rPr lang="en-US" sz="1100" b="0" i="0" u="none" strike="noStrike" kern="1200" baseline="0" dirty="0" err="1" smtClean="0">
                <a:solidFill>
                  <a:schemeClr val="bg2"/>
                </a:solidFill>
                <a:latin typeface="+mj-lt"/>
                <a:ea typeface="+mn-ea"/>
                <a:cs typeface="+mn-cs"/>
              </a:rPr>
              <a:t>www.ncqtl.org</a:t>
            </a:r>
            <a:r>
              <a:rPr lang="en-US" sz="1100" b="0" i="0" u="none" strike="noStrike" kern="1200" baseline="0" dirty="0" smtClean="0">
                <a:solidFill>
                  <a:schemeClr val="bg2"/>
                </a:solidFill>
                <a:latin typeface="+mj-lt"/>
                <a:ea typeface="+mn-ea"/>
                <a:cs typeface="+mn-cs"/>
              </a:rPr>
              <a:t>     Contact us at: </a:t>
            </a:r>
            <a:r>
              <a:rPr lang="en-US" sz="1100" b="0" i="0" u="none" strike="noStrike" kern="1200" baseline="0" dirty="0" err="1" smtClean="0">
                <a:solidFill>
                  <a:schemeClr val="bg2"/>
                </a:solidFill>
                <a:latin typeface="+mj-lt"/>
                <a:ea typeface="+mn-ea"/>
                <a:cs typeface="+mn-cs"/>
              </a:rPr>
              <a:t>ncqtl@uw.edu</a:t>
            </a:r>
            <a:r>
              <a:rPr lang="en-US" sz="1100" b="0" i="0" u="none" strike="noStrike" kern="1200" baseline="0" dirty="0" smtClean="0">
                <a:solidFill>
                  <a:schemeClr val="bg2"/>
                </a:solidFill>
                <a:latin typeface="+mj-lt"/>
                <a:ea typeface="+mn-ea"/>
                <a:cs typeface="+mn-cs"/>
              </a:rPr>
              <a:t> or 877-731-0764</a:t>
            </a:r>
            <a:endParaRPr lang="en-US" sz="1100" b="0" i="0" baseline="0" dirty="0">
              <a:solidFill>
                <a:schemeClr val="bg2"/>
              </a:solidFill>
              <a:latin typeface="+mj-lt"/>
            </a:endParaRPr>
          </a:p>
        </p:txBody>
      </p:sp>
      <p:sp>
        <p:nvSpPr>
          <p:cNvPr id="8" name="TextBox 7"/>
          <p:cNvSpPr txBox="1"/>
          <p:nvPr userDrawn="1"/>
        </p:nvSpPr>
        <p:spPr>
          <a:xfrm>
            <a:off x="849668" y="5885311"/>
            <a:ext cx="7325039" cy="461665"/>
          </a:xfrm>
          <a:prstGeom prst="rect">
            <a:avLst/>
          </a:prstGeom>
          <a:noFill/>
        </p:spPr>
        <p:txBody>
          <a:bodyPr wrap="square" rtlCol="0">
            <a:spAutoFit/>
          </a:bodyPr>
          <a:lstStyle/>
          <a:p>
            <a:r>
              <a:rPr lang="en-US" sz="800" b="0" i="0" kern="1200" dirty="0" smtClean="0">
                <a:solidFill>
                  <a:schemeClr val="bg2"/>
                </a:solidFill>
                <a:latin typeface="+mn-lt"/>
                <a:ea typeface="+mn-ea"/>
                <a:cs typeface="+mn-cs"/>
              </a:rPr>
              <a:t>This material was made possible by grant number 90HC000201 from the Office of Head Start, Administration on Children, Youth and Families, U.S. Department of Health and Human Services. The contents are solely the responsibility of the authors and do not represent the office views or policies of the funding agency, nor does publication in any way constitute an endorsement by the funding agency.</a:t>
            </a:r>
          </a:p>
        </p:txBody>
      </p:sp>
    </p:spTree>
    <p:extLst>
      <p:ext uri="{BB962C8B-B14F-4D97-AF65-F5344CB8AC3E}">
        <p14:creationId xmlns:p14="http://schemas.microsoft.com/office/powerpoint/2010/main" val="4060050208"/>
      </p:ext>
    </p:extLst>
  </p:cSld>
  <p:clrMapOvr>
    <a:masterClrMapping/>
  </p:clrMapOvr>
  <p:timing>
    <p:tnLst>
      <p:par>
        <p:cTn xmlns:p14="http://schemas.microsoft.com/office/powerpoint/2010/main" id="1" dur="indefinite" restart="never" nodeType="tmRoot"/>
      </p:par>
    </p:tnLst>
  </p:timing>
</p:sldLayout>
</file>

<file path=ppt/slideLayouts/slideLayout27.xml><?xml version="1.0" encoding="utf-8"?>
<p:sldLayout xmlns:a="http://schemas.openxmlformats.org/drawingml/2006/main" xmlns:r="http://schemas.openxmlformats.org/officeDocument/2006/relationships" xmlns:p="http://schemas.openxmlformats.org/presentationml/2006/main" preserve="1" userDrawn="1">
  <p:cSld name="1_End Page">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solidFill>
                  <a:prstClr val="black">
                    <a:tint val="75000"/>
                  </a:prstClr>
                </a:solidFill>
                <a:latin typeface="Calibri"/>
              </a:rPr>
              <a:pPr/>
              <a:t>7/10/14</a:t>
            </a:fld>
            <a:endParaRPr lang="en-US">
              <a:solidFill>
                <a:prstClr val="black">
                  <a:tint val="75000"/>
                </a:prstClr>
              </a:solidFill>
              <a:latin typeface="Calibri"/>
            </a:endParaRPr>
          </a:p>
        </p:txBody>
      </p:sp>
      <p:sp>
        <p:nvSpPr>
          <p:cNvPr id="4" name="Footer Placeholder 3"/>
          <p:cNvSpPr>
            <a:spLocks noGrp="1"/>
          </p:cNvSpPr>
          <p:nvPr>
            <p:ph type="ftr" sz="quarter" idx="11"/>
          </p:nvPr>
        </p:nvSpPr>
        <p:spPr/>
        <p:txBody>
          <a:bodyPr/>
          <a:lstStyle/>
          <a:p>
            <a:endParaRPr lang="en-US">
              <a:solidFill>
                <a:prstClr val="black">
                  <a:tint val="75000"/>
                </a:prstClr>
              </a:solidFill>
              <a:latin typeface="Calibri"/>
            </a:endParaRPr>
          </a:p>
        </p:txBody>
      </p:sp>
      <p:sp>
        <p:nvSpPr>
          <p:cNvPr id="5" name="Slide Number Placeholder 4"/>
          <p:cNvSpPr>
            <a:spLocks noGrp="1"/>
          </p:cNvSpPr>
          <p:nvPr>
            <p:ph type="sldNum" sz="quarter" idx="12"/>
          </p:nvPr>
        </p:nvSpPr>
        <p:spPr/>
        <p:txBody>
          <a:bodyPr/>
          <a:lstStyle/>
          <a:p>
            <a:fld id="{A6753842-EB21-0F45-9793-244089871662}" type="slidenum">
              <a:rPr lang="en-US" smtClean="0">
                <a:solidFill>
                  <a:prstClr val="black">
                    <a:tint val="75000"/>
                  </a:prstClr>
                </a:solidFill>
                <a:latin typeface="Calibri"/>
              </a:rPr>
              <a:pPr/>
              <a:t>‹#›</a:t>
            </a:fld>
            <a:endParaRPr lang="en-US">
              <a:solidFill>
                <a:prstClr val="black">
                  <a:tint val="75000"/>
                </a:prstClr>
              </a:solidFill>
              <a:latin typeface="Calibri"/>
            </a:endParaRPr>
          </a:p>
        </p:txBody>
      </p:sp>
    </p:spTree>
    <p:extLst>
      <p:ext uri="{BB962C8B-B14F-4D97-AF65-F5344CB8AC3E}">
        <p14:creationId xmlns:p14="http://schemas.microsoft.com/office/powerpoint/2010/main" val="2243603866"/>
      </p:ext>
    </p:extLst>
  </p:cSld>
  <p:clrMapOvr>
    <a:masterClrMapping/>
  </p:clrMapOvr>
</p:sldLayout>
</file>

<file path=ppt/slideLayouts/slideLayout28.xml><?xml version="1.0" encoding="utf-8"?>
<p:sldLayout xmlns:a="http://schemas.openxmlformats.org/drawingml/2006/main" xmlns:r="http://schemas.openxmlformats.org/officeDocument/2006/relationships" xmlns:p="http://schemas.openxmlformats.org/presentationml/2006/main" preserve="1" userDrawn="1">
  <p:cSld name="2_End Page">
    <p:spTree>
      <p:nvGrpSpPr>
        <p:cNvPr id="1" name=""/>
        <p:cNvGrpSpPr/>
        <p:nvPr/>
      </p:nvGrpSpPr>
      <p:grpSpPr>
        <a:xfrm>
          <a:off x="0" y="0"/>
          <a:ext cx="0" cy="0"/>
          <a:chOff x="0" y="0"/>
          <a:chExt cx="0" cy="0"/>
        </a:xfrm>
      </p:grpSpPr>
      <p:sp>
        <p:nvSpPr>
          <p:cNvPr id="3" name="Date Placeholder 2"/>
          <p:cNvSpPr>
            <a:spLocks noGrp="1"/>
          </p:cNvSpPr>
          <p:nvPr>
            <p:ph type="dt" sz="half" idx="10"/>
          </p:nvPr>
        </p:nvSpPr>
        <p:spPr/>
        <p:txBody>
          <a:bodyPr/>
          <a:lstStyle/>
          <a:p>
            <a:fld id="{DBBC453A-6B12-3E4E-8E5B-4BFBFD851DC7}" type="datetimeFigureOut">
              <a:rPr lang="en-US" smtClean="0">
                <a:solidFill>
                  <a:prstClr val="black">
                    <a:tint val="75000"/>
                  </a:prstClr>
                </a:solidFill>
              </a:rPr>
              <a:pPr/>
              <a:t>7/10/14</a:t>
            </a:fld>
            <a:endParaRPr lang="en-US">
              <a:solidFill>
                <a:prstClr val="black">
                  <a:tint val="75000"/>
                </a:prstClr>
              </a:solidFill>
            </a:endParaRPr>
          </a:p>
        </p:txBody>
      </p:sp>
      <p:sp>
        <p:nvSpPr>
          <p:cNvPr id="4" name="Footer Placeholder 3"/>
          <p:cNvSpPr>
            <a:spLocks noGrp="1"/>
          </p:cNvSpPr>
          <p:nvPr>
            <p:ph type="ftr" sz="quarter" idx="11"/>
          </p:nvPr>
        </p:nvSpPr>
        <p:spPr/>
        <p:txBody>
          <a:bodyPr/>
          <a:lstStyle/>
          <a:p>
            <a:endParaRPr lang="en-US">
              <a:solidFill>
                <a:prstClr val="black">
                  <a:tint val="75000"/>
                </a:prstClr>
              </a:solidFill>
            </a:endParaRPr>
          </a:p>
        </p:txBody>
      </p:sp>
      <p:sp>
        <p:nvSpPr>
          <p:cNvPr id="5" name="Slide Number Placeholder 4"/>
          <p:cNvSpPr>
            <a:spLocks noGrp="1"/>
          </p:cNvSpPr>
          <p:nvPr>
            <p:ph type="sldNum" sz="quarter" idx="12"/>
          </p:nvPr>
        </p:nvSpPr>
        <p:spPr/>
        <p:txBody>
          <a:bodyPr/>
          <a:lstStyle/>
          <a:p>
            <a:fld id="{A6753842-EB21-0F45-9793-244089871662}" type="slidenum">
              <a:rPr lang="en-US" smtClean="0">
                <a:solidFill>
                  <a:prstClr val="black">
                    <a:tint val="75000"/>
                  </a:prstClr>
                </a:solidFill>
              </a:rPr>
              <a:pPr/>
              <a:t>‹#›</a:t>
            </a:fld>
            <a:endParaRPr lang="en-US">
              <a:solidFill>
                <a:prstClr val="black">
                  <a:tint val="75000"/>
                </a:prstClr>
              </a:solidFill>
            </a:endParaRPr>
          </a:p>
        </p:txBody>
      </p:sp>
    </p:spTree>
    <p:extLst>
      <p:ext uri="{BB962C8B-B14F-4D97-AF65-F5344CB8AC3E}">
        <p14:creationId xmlns:p14="http://schemas.microsoft.com/office/powerpoint/2010/main" val="262268136"/>
      </p:ext>
    </p:extLst>
  </p:cSld>
  <p:clrMapOvr>
    <a:masterClrMapping/>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slideLayout" Target="../slideLayouts/slideLayout12.xml"/><Relationship Id="rId13" Type="http://schemas.openxmlformats.org/officeDocument/2006/relationships/theme" Target="../theme/theme1.xml"/><Relationship Id="rId14" Type="http://schemas.openxmlformats.org/officeDocument/2006/relationships/image" Target="../media/image1.png"/><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_rels/slideMaster2.xml.rels><?xml version="1.0" encoding="UTF-8" standalone="yes"?>
<Relationships xmlns="http://schemas.openxmlformats.org/package/2006/relationships"><Relationship Id="rId11" Type="http://schemas.openxmlformats.org/officeDocument/2006/relationships/slideLayout" Target="../slideLayouts/slideLayout23.xml"/><Relationship Id="rId12" Type="http://schemas.openxmlformats.org/officeDocument/2006/relationships/slideLayout" Target="../slideLayouts/slideLayout24.xml"/><Relationship Id="rId13" Type="http://schemas.openxmlformats.org/officeDocument/2006/relationships/slideLayout" Target="../slideLayouts/slideLayout25.xml"/><Relationship Id="rId14" Type="http://schemas.openxmlformats.org/officeDocument/2006/relationships/slideLayout" Target="../slideLayouts/slideLayout26.xml"/><Relationship Id="rId15" Type="http://schemas.openxmlformats.org/officeDocument/2006/relationships/slideLayout" Target="../slideLayouts/slideLayout27.xml"/><Relationship Id="rId16" Type="http://schemas.openxmlformats.org/officeDocument/2006/relationships/slideLayout" Target="../slideLayouts/slideLayout28.xml"/><Relationship Id="rId17" Type="http://schemas.openxmlformats.org/officeDocument/2006/relationships/theme" Target="../theme/theme2.xml"/><Relationship Id="rId18" Type="http://schemas.openxmlformats.org/officeDocument/2006/relationships/image" Target="../media/image1.png"/><Relationship Id="rId1" Type="http://schemas.openxmlformats.org/officeDocument/2006/relationships/slideLayout" Target="../slideLayouts/slideLayout13.xml"/><Relationship Id="rId2" Type="http://schemas.openxmlformats.org/officeDocument/2006/relationships/slideLayout" Target="../slideLayouts/slideLayout14.xml"/><Relationship Id="rId3" Type="http://schemas.openxmlformats.org/officeDocument/2006/relationships/slideLayout" Target="../slideLayouts/slideLayout15.xml"/><Relationship Id="rId4" Type="http://schemas.openxmlformats.org/officeDocument/2006/relationships/slideLayout" Target="../slideLayouts/slideLayout16.xml"/><Relationship Id="rId5" Type="http://schemas.openxmlformats.org/officeDocument/2006/relationships/slideLayout" Target="../slideLayouts/slideLayout17.xml"/><Relationship Id="rId6" Type="http://schemas.openxmlformats.org/officeDocument/2006/relationships/slideLayout" Target="../slideLayouts/slideLayout18.xml"/><Relationship Id="rId7" Type="http://schemas.openxmlformats.org/officeDocument/2006/relationships/slideLayout" Target="../slideLayouts/slideLayout19.xml"/><Relationship Id="rId8" Type="http://schemas.openxmlformats.org/officeDocument/2006/relationships/slideLayout" Target="../slideLayouts/slideLayout20.xml"/><Relationship Id="rId9" Type="http://schemas.openxmlformats.org/officeDocument/2006/relationships/slideLayout" Target="../slideLayouts/slideLayout21.xml"/><Relationship Id="rId10" Type="http://schemas.openxmlformats.org/officeDocument/2006/relationships/slideLayout" Target="../slideLayouts/slideLayout22.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4"/>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BC453A-6B12-3E4E-8E5B-4BFBFD851DC7}" type="datetimeFigureOut">
              <a:rPr lang="en-US" smtClean="0"/>
              <a:t>7/10/14</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6753842-EB21-0F45-9793-244089871662}" type="slidenum">
              <a:rPr lang="en-US" smtClean="0"/>
              <a:t>‹#›</a:t>
            </a:fld>
            <a:endParaRPr lang="en-US"/>
          </a:p>
        </p:txBody>
      </p:sp>
    </p:spTree>
    <p:extLst>
      <p:ext uri="{BB962C8B-B14F-4D97-AF65-F5344CB8AC3E}">
        <p14:creationId xmlns:p14="http://schemas.microsoft.com/office/powerpoint/2010/main" val="1145604121"/>
      </p:ext>
    </p:extLst>
  </p:cSld>
  <p:clrMap bg1="lt1" tx1="dk1" bg2="lt2" tx2="dk2" accent1="accent1" accent2="accent2" accent3="accent3" accent4="accent4" accent5="accent5" accent6="accent6" hlink="hlink" folHlink="folHlink"/>
  <p:sldLayoutIdLst>
    <p:sldLayoutId id="2147483661"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79" r:id="rId12"/>
  </p:sldLayoutIdLst>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blipFill dpi="0" rotWithShape="1">
          <a:blip r:embed="rId18"/>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331984" y="457200"/>
            <a:ext cx="8477737" cy="1143000"/>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331983" y="1830387"/>
            <a:ext cx="8477737"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EC43563C-D9B3-4432-B336-144C997D6215}" type="datetime1">
              <a:rPr lang="en-US" smtClean="0"/>
              <a:pPr/>
              <a:t>7/10/14</a:t>
            </a:fld>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pPr algn="r"/>
            <a:fld id="{F7886C9C-DC18-4195-8FD5-A50AA931D419}" type="slidenum">
              <a:rPr lang="en-US" smtClean="0"/>
              <a:pPr algn="r"/>
              <a:t>‹#›</a:t>
            </a:fld>
            <a:endParaRPr lang="en-US" dirty="0"/>
          </a:p>
        </p:txBody>
      </p:sp>
    </p:spTree>
    <p:extLst>
      <p:ext uri="{BB962C8B-B14F-4D97-AF65-F5344CB8AC3E}">
        <p14:creationId xmlns:p14="http://schemas.microsoft.com/office/powerpoint/2010/main" val="2466173848"/>
      </p:ext>
    </p:extLst>
  </p:cSld>
  <p:clrMap bg1="lt1" tx1="dk1" bg2="lt2" tx2="dk2" accent1="accent1" accent2="accent2" accent3="accent3" accent4="accent4" accent5="accent5" accent6="accent6" hlink="hlink" folHlink="folHlink"/>
  <p:sldLayoutIdLst>
    <p:sldLayoutId id="2147483663" r:id="rId1"/>
    <p:sldLayoutId id="2147483664" r:id="rId2"/>
    <p:sldLayoutId id="2147483665" r:id="rId3"/>
    <p:sldLayoutId id="2147483666" r:id="rId4"/>
    <p:sldLayoutId id="2147483667" r:id="rId5"/>
    <p:sldLayoutId id="2147483668" r:id="rId6"/>
    <p:sldLayoutId id="2147483669" r:id="rId7"/>
    <p:sldLayoutId id="2147483670" r:id="rId8"/>
    <p:sldLayoutId id="2147483671" r:id="rId9"/>
    <p:sldLayoutId id="2147483672" r:id="rId10"/>
    <p:sldLayoutId id="2147483673" r:id="rId11"/>
    <p:sldLayoutId id="2147483674" r:id="rId12"/>
    <p:sldLayoutId id="2147483675" r:id="rId13"/>
    <p:sldLayoutId id="2147483676" r:id="rId14"/>
    <p:sldLayoutId id="2147483677" r:id="rId15"/>
    <p:sldLayoutId id="2147483678" r:id="rId16"/>
  </p:sldLayoutIdLst>
  <p:hf sldNum="0" hdr="0" ftr="0" dt="0"/>
  <p:txStyles>
    <p:titleStyle>
      <a:lvl1pPr algn="ctr" defTabSz="457200" rtl="0" eaLnBrk="1" latinLnBrk="0" hangingPunct="1">
        <a:spcBef>
          <a:spcPct val="0"/>
        </a:spcBef>
        <a:buNone/>
        <a:defRPr sz="3600" kern="1200" cap="all">
          <a:solidFill>
            <a:schemeClr val="tx1"/>
          </a:solidFill>
          <a:latin typeface="Century Gothic"/>
          <a:ea typeface="+mj-ea"/>
          <a:cs typeface="Century Gothic"/>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xml"/><Relationship Id="rId3"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4" Type="http://schemas.openxmlformats.org/officeDocument/2006/relationships/image" Target="../media/image5.png"/><Relationship Id="rId1" Type="http://schemas.openxmlformats.org/officeDocument/2006/relationships/slideLayout" Target="../slideLayouts/slideLayout2.xml"/><Relationship Id="rId2" Type="http://schemas.openxmlformats.org/officeDocument/2006/relationships/notesSlide" Target="../notesSlides/notesSlide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3.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4.xml"/><Relationship Id="rId3" Type="http://schemas.openxmlformats.org/officeDocument/2006/relationships/image" Target="../media/image6.emf"/></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5.xml"/></Relationships>
</file>

<file path=ppt/slides/_rels/slide7.xml.rels><?xml version="1.0" encoding="UTF-8" standalone="yes"?>
<Relationships xmlns="http://schemas.openxmlformats.org/package/2006/relationships"><Relationship Id="rId3" Type="http://schemas.openxmlformats.org/officeDocument/2006/relationships/image" Target="../media/image7.JPG"/><Relationship Id="rId4" Type="http://schemas.openxmlformats.org/officeDocument/2006/relationships/image" Target="../media/image8.JPG"/><Relationship Id="rId5" Type="http://schemas.openxmlformats.org/officeDocument/2006/relationships/image" Target="../media/image9.JPG"/><Relationship Id="rId1" Type="http://schemas.openxmlformats.org/officeDocument/2006/relationships/slideLayout" Target="../slideLayouts/slideLayout2.xml"/><Relationship Id="rId2" Type="http://schemas.openxmlformats.org/officeDocument/2006/relationships/notesSlide" Target="../notesSlides/notesSlide6.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7.xml"/></Relationships>
</file>

<file path=ppt/slides/_rels/slide9.xml.rels><?xml version="1.0" encoding="UTF-8" standalone="yes"?>
<Relationships xmlns="http://schemas.openxmlformats.org/package/2006/relationships"><Relationship Id="rId3" Type="http://schemas.openxmlformats.org/officeDocument/2006/relationships/image" Target="../media/image10.JPG"/><Relationship Id="rId4" Type="http://schemas.openxmlformats.org/officeDocument/2006/relationships/image" Target="../media/image11.JPG"/><Relationship Id="rId1" Type="http://schemas.openxmlformats.org/officeDocument/2006/relationships/slideLayout" Target="../slideLayouts/slideLayout2.xml"/><Relationship Id="rId2" Type="http://schemas.openxmlformats.org/officeDocument/2006/relationships/notesSlide" Target="../notesSlides/notesSlide8.xml"/></Relationships>
</file>

<file path=ppt/slides/_rels/slide10.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notesSlide" Target="../notesSlides/notesSlide9.xml"/><Relationship Id="rId5" Type="http://schemas.openxmlformats.org/officeDocument/2006/relationships/image" Target="../media/image12.png"/><Relationship Id="rId1" Type="http://schemas.microsoft.com/office/2007/relationships/media" Target="../media/media1.wmv"/><Relationship Id="rId2" Type="http://schemas.openxmlformats.org/officeDocument/2006/relationships/video" Target="../media/media1.wmv"/></Relationships>
</file>

<file path=ppt/slides/_rels/slide11.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notesSlide" Target="../notesSlides/notesSlide10.xml"/><Relationship Id="rId5" Type="http://schemas.openxmlformats.org/officeDocument/2006/relationships/image" Target="../media/image13.png"/><Relationship Id="rId1" Type="http://schemas.microsoft.com/office/2007/relationships/media" Target="../media/media2.wmv"/><Relationship Id="rId2" Type="http://schemas.openxmlformats.org/officeDocument/2006/relationships/video" Target="../media/media2.wmv"/></Relationships>
</file>

<file path=ppt/slides/_rels/slide12.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notesSlide" Target="../notesSlides/notesSlide11.xml"/><Relationship Id="rId5" Type="http://schemas.openxmlformats.org/officeDocument/2006/relationships/image" Target="../media/image14.png"/><Relationship Id="rId1" Type="http://schemas.microsoft.com/office/2007/relationships/media" Target="../media/media3.wmv"/><Relationship Id="rId2" Type="http://schemas.openxmlformats.org/officeDocument/2006/relationships/video" Target="../media/media3.wmv"/></Relationships>
</file>

<file path=ppt/slides/_rels/slide13.xml.rels><?xml version="1.0" encoding="UTF-8" standalone="yes"?>
<Relationships xmlns="http://schemas.openxmlformats.org/package/2006/relationships"><Relationship Id="rId3" Type="http://schemas.openxmlformats.org/officeDocument/2006/relationships/slideLayout" Target="../slideLayouts/slideLayout2.xml"/><Relationship Id="rId4" Type="http://schemas.openxmlformats.org/officeDocument/2006/relationships/notesSlide" Target="../notesSlides/notesSlide12.xml"/><Relationship Id="rId5" Type="http://schemas.openxmlformats.org/officeDocument/2006/relationships/image" Target="../media/image15.png"/><Relationship Id="rId1" Type="http://schemas.microsoft.com/office/2007/relationships/media" Target="../media/media4.wmv"/><Relationship Id="rId2" Type="http://schemas.openxmlformats.org/officeDocument/2006/relationships/video" Target="../media/media4.wmv"/></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13.xml"/><Relationship Id="rId3" Type="http://schemas.openxmlformats.org/officeDocument/2006/relationships/image" Target="../media/image16.JPG"/></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1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Title 1"/>
          <p:cNvSpPr>
            <a:spLocks noGrp="1"/>
          </p:cNvSpPr>
          <p:nvPr>
            <p:ph type="ctrTitle"/>
          </p:nvPr>
        </p:nvSpPr>
        <p:spPr>
          <a:xfrm>
            <a:off x="3098113" y="2875560"/>
            <a:ext cx="5859471" cy="1176560"/>
          </a:xfrm>
        </p:spPr>
        <p:txBody>
          <a:bodyPr>
            <a:noAutofit/>
          </a:bodyPr>
          <a:lstStyle/>
          <a:p>
            <a:r>
              <a:rPr lang="en-US" sz="1600" b="1" dirty="0"/>
              <a:t>Curriculum modifications</a:t>
            </a:r>
            <a:r>
              <a:rPr lang="en-US" sz="1600" b="1" dirty="0" smtClean="0"/>
              <a:t>:</a:t>
            </a:r>
            <a:r>
              <a:rPr lang="en-US" sz="1600" dirty="0" smtClean="0"/>
              <a:t/>
            </a:r>
            <a:br>
              <a:rPr lang="en-US" sz="1600" dirty="0" smtClean="0"/>
            </a:br>
            <a:r>
              <a:rPr lang="en-US" sz="3600" dirty="0" smtClean="0"/>
              <a:t>Invisible support</a:t>
            </a:r>
            <a:endParaRPr lang="en-US" sz="3600" dirty="0"/>
          </a:p>
        </p:txBody>
      </p:sp>
    </p:spTree>
    <p:extLst>
      <p:ext uri="{BB962C8B-B14F-4D97-AF65-F5344CB8AC3E}">
        <p14:creationId xmlns:p14="http://schemas.microsoft.com/office/powerpoint/2010/main" val="189946626"/>
      </p:ext>
    </p:extLst>
  </p:cSld>
  <p:clrMapOvr>
    <a:masterClrMapping/>
  </p:clrMapOvr>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Content Placeholder 3" title="Ongoing Child Assessment block of the house is highlighted."/>
          <p:cNvPicPr>
            <a:picLocks noGrp="1" noChangeAspect="1"/>
          </p:cNvPicPr>
          <p:nvPr>
            <p:ph idx="1"/>
          </p:nvPr>
        </p:nvPicPr>
        <p:blipFill rotWithShape="1">
          <a:blip r:embed="rId3" cstate="screen">
            <a:extLst>
              <a:ext uri="{28A0092B-C50C-407E-A947-70E740481C1C}">
                <a14:useLocalDpi xmlns:a14="http://schemas.microsoft.com/office/drawing/2010/main"/>
              </a:ext>
            </a:extLst>
          </a:blip>
          <a:srcRect t="4253" b="2181"/>
          <a:stretch/>
        </p:blipFill>
        <p:spPr>
          <a:xfrm>
            <a:off x="2211741" y="2173503"/>
            <a:ext cx="4801721" cy="3989601"/>
          </a:xfrm>
        </p:spPr>
      </p:pic>
      <p:sp>
        <p:nvSpPr>
          <p:cNvPr id="5" name="Rectangle 4"/>
          <p:cNvSpPr/>
          <p:nvPr/>
        </p:nvSpPr>
        <p:spPr>
          <a:xfrm>
            <a:off x="2345983" y="3452301"/>
            <a:ext cx="4492312" cy="2746352"/>
          </a:xfrm>
          <a:prstGeom prst="rect">
            <a:avLst/>
          </a:prstGeom>
          <a:solidFill>
            <a:schemeClr val="bg1">
              <a:alpha val="8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dirty="0"/>
          </a:p>
        </p:txBody>
      </p:sp>
      <p:sp>
        <p:nvSpPr>
          <p:cNvPr id="8" name="Title 1"/>
          <p:cNvSpPr txBox="1">
            <a:spLocks/>
          </p:cNvSpPr>
          <p:nvPr/>
        </p:nvSpPr>
        <p:spPr>
          <a:xfrm>
            <a:off x="331984" y="457200"/>
            <a:ext cx="8477737" cy="1143000"/>
          </a:xfrm>
          <a:prstGeom prst="rect">
            <a:avLst/>
          </a:prstGeom>
        </p:spPr>
        <p:txBody>
          <a:bodyPr vert="horz" lIns="91440" tIns="45720" rIns="91440" bIns="45720" rtlCol="0" anchor="ctr">
            <a:normAutofit fontScale="97500"/>
          </a:bodyPr>
          <a:lstStyle>
            <a:lvl1pPr algn="ctr" defTabSz="457200" rtl="0" eaLnBrk="1" latinLnBrk="0" hangingPunct="1">
              <a:spcBef>
                <a:spcPct val="0"/>
              </a:spcBef>
              <a:buNone/>
              <a:defRPr sz="3600" kern="1200" cap="all">
                <a:solidFill>
                  <a:schemeClr val="tx1"/>
                </a:solidFill>
                <a:latin typeface="Century Gothic"/>
                <a:ea typeface="+mj-ea"/>
                <a:cs typeface="Century Gothic"/>
              </a:defRPr>
            </a:lvl1pPr>
          </a:lstStyle>
          <a:p>
            <a:r>
              <a:rPr lang="en-US" smtClean="0"/>
              <a:t>FRAMEWORK FOR EFFECTIVE PRACTICE </a:t>
            </a:r>
            <a:br>
              <a:rPr lang="en-US" smtClean="0"/>
            </a:br>
            <a:r>
              <a:rPr lang="en-US" sz="2200" smtClean="0"/>
              <a:t>SUPPORTING SCHOOL READINESS FOR ALL CHILDREN</a:t>
            </a:r>
            <a:endParaRPr lang="en-US" sz="2200" dirty="0"/>
          </a:p>
        </p:txBody>
      </p:sp>
      <p:sp>
        <p:nvSpPr>
          <p:cNvPr id="3" name="Title 2"/>
          <p:cNvSpPr>
            <a:spLocks noGrp="1"/>
          </p:cNvSpPr>
          <p:nvPr>
            <p:ph type="title"/>
          </p:nvPr>
        </p:nvSpPr>
        <p:spPr>
          <a:xfrm>
            <a:off x="2571088" y="3438831"/>
            <a:ext cx="3920852" cy="1143000"/>
          </a:xfrm>
        </p:spPr>
        <p:txBody>
          <a:bodyPr>
            <a:normAutofit/>
          </a:bodyPr>
          <a:lstStyle/>
          <a:p>
            <a:pPr>
              <a:lnSpc>
                <a:spcPct val="90000"/>
              </a:lnSpc>
            </a:pPr>
            <a:r>
              <a:rPr lang="en-US" sz="3800" dirty="0" smtClean="0">
                <a:solidFill>
                  <a:srgbClr val="00AA4F"/>
                </a:solidFill>
              </a:rPr>
              <a:t>Focus on </a:t>
            </a:r>
            <a:br>
              <a:rPr lang="en-US" sz="3800" dirty="0" smtClean="0">
                <a:solidFill>
                  <a:srgbClr val="00AA4F"/>
                </a:solidFill>
              </a:rPr>
            </a:br>
            <a:r>
              <a:rPr lang="en-US" sz="3800" dirty="0" smtClean="0">
                <a:solidFill>
                  <a:srgbClr val="00AA4F"/>
                </a:solidFill>
              </a:rPr>
              <a:t>the roof</a:t>
            </a:r>
            <a:endParaRPr lang="en-US" sz="3800" dirty="0">
              <a:solidFill>
                <a:srgbClr val="00AA4F"/>
              </a:solidFill>
            </a:endParaRPr>
          </a:p>
        </p:txBody>
      </p:sp>
    </p:spTree>
    <p:extLst>
      <p:ext uri="{BB962C8B-B14F-4D97-AF65-F5344CB8AC3E}">
        <p14:creationId xmlns:p14="http://schemas.microsoft.com/office/powerpoint/2010/main" val="838431044"/>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Content Placeholder 3" title="Ongoing Child Assessment block of the house is highlighted."/>
          <p:cNvPicPr>
            <a:picLocks noGrp="1" noChangeAspect="1"/>
          </p:cNvPicPr>
          <p:nvPr>
            <p:ph idx="1"/>
          </p:nvPr>
        </p:nvPicPr>
        <p:blipFill rotWithShape="1">
          <a:blip r:embed="rId3">
            <a:extLst>
              <a:ext uri="{28A0092B-C50C-407E-A947-70E740481C1C}">
                <a14:useLocalDpi xmlns:a14="http://schemas.microsoft.com/office/drawing/2010/main" val="0"/>
              </a:ext>
            </a:extLst>
          </a:blip>
          <a:srcRect l="7359" t="4252" r="10787" b="66168"/>
          <a:stretch/>
        </p:blipFill>
        <p:spPr>
          <a:xfrm>
            <a:off x="461613" y="1874889"/>
            <a:ext cx="8245596" cy="2646018"/>
          </a:xfrm>
        </p:spPr>
      </p:pic>
      <p:sp>
        <p:nvSpPr>
          <p:cNvPr id="5" name="Rectangle 4"/>
          <p:cNvSpPr/>
          <p:nvPr/>
        </p:nvSpPr>
        <p:spPr>
          <a:xfrm>
            <a:off x="442805" y="1874889"/>
            <a:ext cx="8365821" cy="2646018"/>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p:txBody>
          <a:bodyPr>
            <a:normAutofit/>
          </a:bodyPr>
          <a:lstStyle/>
          <a:p>
            <a:r>
              <a:rPr lang="en-US" dirty="0" smtClean="0"/>
              <a:t>Curriculum Modification</a:t>
            </a:r>
            <a:endParaRPr lang="en-US" sz="2200" dirty="0"/>
          </a:p>
        </p:txBody>
      </p:sp>
      <p:pic>
        <p:nvPicPr>
          <p:cNvPr id="6" name="Picture 5"/>
          <p:cNvPicPr>
            <a:picLocks noChangeAspect="1"/>
          </p:cNvPicPr>
          <p:nvPr/>
        </p:nvPicPr>
        <p:blipFill rotWithShape="1">
          <a:blip r:embed="rId4"/>
          <a:srcRect t="76112"/>
          <a:stretch/>
        </p:blipFill>
        <p:spPr>
          <a:xfrm>
            <a:off x="442805" y="5245492"/>
            <a:ext cx="8255000" cy="996462"/>
          </a:xfrm>
          <a:prstGeom prst="rect">
            <a:avLst/>
          </a:prstGeom>
        </p:spPr>
      </p:pic>
      <p:pic>
        <p:nvPicPr>
          <p:cNvPr id="7" name="Picture 6"/>
          <p:cNvPicPr>
            <a:picLocks noChangeAspect="1"/>
          </p:cNvPicPr>
          <p:nvPr/>
        </p:nvPicPr>
        <p:blipFill rotWithShape="1">
          <a:blip r:embed="rId4"/>
          <a:srcRect t="46603" b="26354"/>
          <a:stretch/>
        </p:blipFill>
        <p:spPr>
          <a:xfrm>
            <a:off x="452209" y="3995615"/>
            <a:ext cx="8255000" cy="1128040"/>
          </a:xfrm>
          <a:prstGeom prst="rect">
            <a:avLst/>
          </a:prstGeom>
        </p:spPr>
      </p:pic>
      <p:pic>
        <p:nvPicPr>
          <p:cNvPr id="8" name="Picture 7"/>
          <p:cNvPicPr>
            <a:picLocks noChangeAspect="1"/>
          </p:cNvPicPr>
          <p:nvPr/>
        </p:nvPicPr>
        <p:blipFill rotWithShape="1">
          <a:blip r:embed="rId4"/>
          <a:srcRect t="-707" b="56208"/>
          <a:stretch/>
        </p:blipFill>
        <p:spPr>
          <a:xfrm>
            <a:off x="442805" y="2022231"/>
            <a:ext cx="8255000" cy="1856154"/>
          </a:xfrm>
          <a:prstGeom prst="rect">
            <a:avLst/>
          </a:prstGeom>
        </p:spPr>
      </p:pic>
      <p:sp>
        <p:nvSpPr>
          <p:cNvPr id="9" name="TextBox 8"/>
          <p:cNvSpPr txBox="1"/>
          <p:nvPr/>
        </p:nvSpPr>
        <p:spPr>
          <a:xfrm>
            <a:off x="1972393" y="2724629"/>
            <a:ext cx="5224456" cy="1107996"/>
          </a:xfrm>
          <a:prstGeom prst="rect">
            <a:avLst/>
          </a:prstGeom>
          <a:noFill/>
        </p:spPr>
        <p:txBody>
          <a:bodyPr wrap="square" rtlCol="0">
            <a:spAutoFit/>
          </a:bodyPr>
          <a:lstStyle/>
          <a:p>
            <a:pPr algn="ctr"/>
            <a:r>
              <a:rPr lang="en-US" sz="2200" dirty="0" smtClean="0">
                <a:solidFill>
                  <a:schemeClr val="bg1"/>
                </a:solidFill>
                <a:latin typeface="Century Gothic"/>
                <a:cs typeface="Century Gothic"/>
              </a:rPr>
              <a:t>Intensive, </a:t>
            </a:r>
            <a:br>
              <a:rPr lang="en-US" sz="2200" dirty="0" smtClean="0">
                <a:solidFill>
                  <a:schemeClr val="bg1"/>
                </a:solidFill>
                <a:latin typeface="Century Gothic"/>
                <a:cs typeface="Century Gothic"/>
              </a:rPr>
            </a:br>
            <a:r>
              <a:rPr lang="en-US" sz="2200" dirty="0" smtClean="0">
                <a:solidFill>
                  <a:schemeClr val="bg1"/>
                </a:solidFill>
                <a:latin typeface="Century Gothic"/>
                <a:cs typeface="Century Gothic"/>
              </a:rPr>
              <a:t>Individualized </a:t>
            </a:r>
            <a:br>
              <a:rPr lang="en-US" sz="2200" dirty="0" smtClean="0">
                <a:solidFill>
                  <a:schemeClr val="bg1"/>
                </a:solidFill>
                <a:latin typeface="Century Gothic"/>
                <a:cs typeface="Century Gothic"/>
              </a:rPr>
            </a:br>
            <a:r>
              <a:rPr lang="en-US" sz="2200" dirty="0" smtClean="0">
                <a:solidFill>
                  <a:schemeClr val="bg1"/>
                </a:solidFill>
                <a:latin typeface="Century Gothic"/>
                <a:cs typeface="Century Gothic"/>
              </a:rPr>
              <a:t>Teaching</a:t>
            </a:r>
            <a:endParaRPr lang="en-US" sz="2200" dirty="0">
              <a:solidFill>
                <a:schemeClr val="bg1"/>
              </a:solidFill>
              <a:latin typeface="Century Gothic"/>
              <a:cs typeface="Century Gothic"/>
            </a:endParaRPr>
          </a:p>
        </p:txBody>
      </p:sp>
      <p:sp>
        <p:nvSpPr>
          <p:cNvPr id="10" name="TextBox 9"/>
          <p:cNvSpPr txBox="1"/>
          <p:nvPr/>
        </p:nvSpPr>
        <p:spPr>
          <a:xfrm>
            <a:off x="1845771" y="4339992"/>
            <a:ext cx="5224456" cy="461665"/>
          </a:xfrm>
          <a:prstGeom prst="rect">
            <a:avLst/>
          </a:prstGeom>
          <a:noFill/>
        </p:spPr>
        <p:txBody>
          <a:bodyPr wrap="square" rtlCol="0">
            <a:spAutoFit/>
          </a:bodyPr>
          <a:lstStyle/>
          <a:p>
            <a:pPr algn="ctr"/>
            <a:r>
              <a:rPr lang="en-US" sz="2400" dirty="0" smtClean="0">
                <a:solidFill>
                  <a:schemeClr val="bg1"/>
                </a:solidFill>
                <a:latin typeface="Century Gothic"/>
                <a:cs typeface="Century Gothic"/>
              </a:rPr>
              <a:t>Embedded Teaching</a:t>
            </a:r>
            <a:endParaRPr lang="en-US" sz="2400" dirty="0">
              <a:solidFill>
                <a:schemeClr val="bg1"/>
              </a:solidFill>
              <a:latin typeface="Century Gothic"/>
              <a:cs typeface="Century Gothic"/>
            </a:endParaRPr>
          </a:p>
        </p:txBody>
      </p:sp>
      <p:sp>
        <p:nvSpPr>
          <p:cNvPr id="11" name="TextBox 10"/>
          <p:cNvSpPr txBox="1"/>
          <p:nvPr/>
        </p:nvSpPr>
        <p:spPr>
          <a:xfrm>
            <a:off x="1421715" y="5511876"/>
            <a:ext cx="6283983" cy="461665"/>
          </a:xfrm>
          <a:prstGeom prst="rect">
            <a:avLst/>
          </a:prstGeom>
          <a:noFill/>
        </p:spPr>
        <p:txBody>
          <a:bodyPr wrap="square" rtlCol="0">
            <a:spAutoFit/>
          </a:bodyPr>
          <a:lstStyle/>
          <a:p>
            <a:pPr algn="ctr"/>
            <a:r>
              <a:rPr lang="en-US" sz="2400" dirty="0" smtClean="0">
                <a:solidFill>
                  <a:schemeClr val="bg1"/>
                </a:solidFill>
                <a:latin typeface="Century Gothic"/>
                <a:cs typeface="Century Gothic"/>
              </a:rPr>
              <a:t>Curriculum Modification</a:t>
            </a:r>
            <a:endParaRPr lang="en-US" sz="2400" dirty="0">
              <a:solidFill>
                <a:schemeClr val="bg1"/>
              </a:solidFill>
              <a:latin typeface="Century Gothic"/>
              <a:cs typeface="Century Gothic"/>
            </a:endParaRPr>
          </a:p>
        </p:txBody>
      </p:sp>
    </p:spTree>
    <p:extLst>
      <p:ext uri="{BB962C8B-B14F-4D97-AF65-F5344CB8AC3E}">
        <p14:creationId xmlns:p14="http://schemas.microsoft.com/office/powerpoint/2010/main" val="1204112991"/>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mph" presetSubtype="0" nodeType="clickEffect">
                                  <p:stCondLst>
                                    <p:cond delay="0"/>
                                  </p:stCondLst>
                                  <p:childTnLst>
                                    <p:set>
                                      <p:cBhvr rctx="PPT">
                                        <p:cTn id="6" dur="indefinite"/>
                                        <p:tgtEl>
                                          <p:spTgt spid="8"/>
                                        </p:tgtEl>
                                        <p:attrNameLst>
                                          <p:attrName>style.opacity</p:attrName>
                                        </p:attrNameLst>
                                      </p:cBhvr>
                                      <p:to>
                                        <p:strVal val="0.5"/>
                                      </p:to>
                                    </p:set>
                                    <p:animEffect filter="image" prLst="opacity: 0.5">
                                      <p:cBhvr rctx="IE">
                                        <p:cTn id="7" dur="indefinite"/>
                                        <p:tgtEl>
                                          <p:spTgt spid="8"/>
                                        </p:tgtEl>
                                      </p:cBhvr>
                                    </p:animEffect>
                                  </p:childTnLst>
                                </p:cTn>
                              </p:par>
                              <p:par>
                                <p:cTn id="8" presetID="9" presetClass="emph" presetSubtype="0" nodeType="withEffect">
                                  <p:stCondLst>
                                    <p:cond delay="0"/>
                                  </p:stCondLst>
                                  <p:childTnLst>
                                    <p:set>
                                      <p:cBhvr rctx="PPT">
                                        <p:cTn id="9" dur="indefinite"/>
                                        <p:tgtEl>
                                          <p:spTgt spid="7"/>
                                        </p:tgtEl>
                                        <p:attrNameLst>
                                          <p:attrName>style.opacity</p:attrName>
                                        </p:attrNameLst>
                                      </p:cBhvr>
                                      <p:to>
                                        <p:strVal val="0.5"/>
                                      </p:to>
                                    </p:set>
                                    <p:animEffect filter="image" prLst="opacity: 0.5">
                                      <p:cBhvr rctx="IE">
                                        <p:cTn id="10" dur="indefinite"/>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p:cNvSpPr/>
          <p:nvPr/>
        </p:nvSpPr>
        <p:spPr>
          <a:xfrm>
            <a:off x="1372872" y="4113554"/>
            <a:ext cx="6387353" cy="1033602"/>
          </a:xfrm>
          <a:prstGeom prst="rect">
            <a:avLst/>
          </a:prstGeom>
          <a:solidFill>
            <a:srgbClr val="25406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0" name="Rectangle 9"/>
          <p:cNvSpPr/>
          <p:nvPr/>
        </p:nvSpPr>
        <p:spPr>
          <a:xfrm>
            <a:off x="1372872" y="3193923"/>
            <a:ext cx="6387353" cy="728140"/>
          </a:xfrm>
          <a:prstGeom prst="rect">
            <a:avLst/>
          </a:prstGeom>
          <a:solidFill>
            <a:srgbClr val="25406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3" name="Rectangle 2"/>
          <p:cNvSpPr/>
          <p:nvPr/>
        </p:nvSpPr>
        <p:spPr>
          <a:xfrm>
            <a:off x="1372872" y="2275039"/>
            <a:ext cx="6387353" cy="728140"/>
          </a:xfrm>
          <a:prstGeom prst="rect">
            <a:avLst/>
          </a:prstGeom>
          <a:solidFill>
            <a:srgbClr val="25406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2" name="Title 1"/>
          <p:cNvSpPr>
            <a:spLocks noGrp="1"/>
          </p:cNvSpPr>
          <p:nvPr>
            <p:ph type="title"/>
          </p:nvPr>
        </p:nvSpPr>
        <p:spPr/>
        <p:txBody>
          <a:bodyPr/>
          <a:lstStyle/>
          <a:p>
            <a:r>
              <a:rPr lang="en-US" dirty="0" smtClean="0"/>
              <a:t>objectives</a:t>
            </a:r>
            <a:endParaRPr lang="en-US" dirty="0"/>
          </a:p>
        </p:txBody>
      </p:sp>
      <p:sp>
        <p:nvSpPr>
          <p:cNvPr id="4" name="Rectangle 3"/>
          <p:cNvSpPr/>
          <p:nvPr/>
        </p:nvSpPr>
        <p:spPr>
          <a:xfrm>
            <a:off x="1560172" y="2273146"/>
            <a:ext cx="5245534" cy="743083"/>
          </a:xfrm>
          <a:prstGeom prst="rect">
            <a:avLst/>
          </a:prstGeom>
          <a:noFill/>
          <a:ln w="19050" cmpd="sng">
            <a:noFill/>
          </a:ln>
          <a:effectLst/>
        </p:spPr>
        <p:txBody>
          <a:bodyPr wrap="square" anchor="ctr">
            <a:noAutofit/>
          </a:bodyPr>
          <a:lstStyle/>
          <a:p>
            <a:pPr lvl="0"/>
            <a:r>
              <a:rPr lang="en-US" sz="2800" dirty="0">
                <a:solidFill>
                  <a:schemeClr val="bg1"/>
                </a:solidFill>
                <a:latin typeface="Century Gothic"/>
                <a:cs typeface="Century Gothic"/>
              </a:rPr>
              <a:t>Define invisible support.</a:t>
            </a:r>
          </a:p>
        </p:txBody>
      </p:sp>
      <p:sp>
        <p:nvSpPr>
          <p:cNvPr id="5" name="Rectangle 4"/>
          <p:cNvSpPr/>
          <p:nvPr/>
        </p:nvSpPr>
        <p:spPr>
          <a:xfrm>
            <a:off x="1560171" y="3239251"/>
            <a:ext cx="6899533" cy="630942"/>
          </a:xfrm>
          <a:prstGeom prst="rect">
            <a:avLst/>
          </a:prstGeom>
          <a:noFill/>
          <a:ln w="19050" cmpd="sng">
            <a:noFill/>
          </a:ln>
          <a:effectLst/>
        </p:spPr>
        <p:txBody>
          <a:bodyPr wrap="square" anchor="ctr">
            <a:noAutofit/>
          </a:bodyPr>
          <a:lstStyle/>
          <a:p>
            <a:pPr lvl="0"/>
            <a:r>
              <a:rPr lang="en-US" sz="2800" dirty="0">
                <a:solidFill>
                  <a:schemeClr val="bg1"/>
                </a:solidFill>
                <a:latin typeface="Century Gothic"/>
                <a:cs typeface="Century Gothic"/>
              </a:rPr>
              <a:t>Give examples of invisible support.</a:t>
            </a:r>
          </a:p>
        </p:txBody>
      </p:sp>
      <p:sp>
        <p:nvSpPr>
          <p:cNvPr id="6" name="Content Placeholder 5"/>
          <p:cNvSpPr>
            <a:spLocks noGrp="1"/>
          </p:cNvSpPr>
          <p:nvPr>
            <p:ph idx="1"/>
          </p:nvPr>
        </p:nvSpPr>
        <p:spPr>
          <a:xfrm>
            <a:off x="1560172" y="3971856"/>
            <a:ext cx="5985122" cy="1239202"/>
          </a:xfrm>
          <a:noFill/>
          <a:ln w="19050" cmpd="sng">
            <a:noFill/>
          </a:ln>
        </p:spPr>
        <p:txBody>
          <a:bodyPr wrap="square" anchor="ctr">
            <a:noAutofit/>
          </a:bodyPr>
          <a:lstStyle/>
          <a:p>
            <a:pPr marL="0" lvl="0" indent="0">
              <a:buNone/>
            </a:pPr>
            <a:r>
              <a:rPr lang="en-US" sz="2800" dirty="0">
                <a:solidFill>
                  <a:schemeClr val="bg1"/>
                </a:solidFill>
              </a:rPr>
              <a:t>Discuss </a:t>
            </a:r>
            <a:r>
              <a:rPr lang="en-US" sz="2800" dirty="0" smtClean="0">
                <a:solidFill>
                  <a:schemeClr val="bg1"/>
                </a:solidFill>
              </a:rPr>
              <a:t>application </a:t>
            </a:r>
            <a:r>
              <a:rPr lang="en-US" sz="2800" dirty="0">
                <a:solidFill>
                  <a:schemeClr val="bg1"/>
                </a:solidFill>
              </a:rPr>
              <a:t>based on individual children's </a:t>
            </a:r>
            <a:r>
              <a:rPr lang="en-US" sz="2800" dirty="0" smtClean="0">
                <a:solidFill>
                  <a:schemeClr val="bg1"/>
                </a:solidFill>
              </a:rPr>
              <a:t>needs.</a:t>
            </a:r>
            <a:endParaRPr lang="en-US" sz="2800" dirty="0">
              <a:solidFill>
                <a:schemeClr val="bg1"/>
              </a:solidFill>
            </a:endParaRPr>
          </a:p>
        </p:txBody>
      </p:sp>
    </p:spTree>
    <p:extLst>
      <p:ext uri="{BB962C8B-B14F-4D97-AF65-F5344CB8AC3E}">
        <p14:creationId xmlns:p14="http://schemas.microsoft.com/office/powerpoint/2010/main" val="257677903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fade">
                                      <p:cBhvr>
                                        <p:cTn id="7" dur="500"/>
                                        <p:tgtEl>
                                          <p:spTgt spid="4"/>
                                        </p:tgtEl>
                                      </p:cBhvr>
                                    </p:animEffect>
                                  </p:childTnLst>
                                </p:cTn>
                              </p:par>
                              <p:par>
                                <p:cTn id="8" presetID="10" presetClass="entr" presetSubtype="0" fill="hold" grpId="0" nodeType="withEffect">
                                  <p:stCondLst>
                                    <p:cond delay="0"/>
                                  </p:stCondLst>
                                  <p:childTnLst>
                                    <p:set>
                                      <p:cBhvr>
                                        <p:cTn id="9" dur="1" fill="hold">
                                          <p:stCondLst>
                                            <p:cond delay="0"/>
                                          </p:stCondLst>
                                        </p:cTn>
                                        <p:tgtEl>
                                          <p:spTgt spid="3"/>
                                        </p:tgtEl>
                                        <p:attrNameLst>
                                          <p:attrName>style.visibility</p:attrName>
                                        </p:attrNameLst>
                                      </p:cBhvr>
                                      <p:to>
                                        <p:strVal val="visible"/>
                                      </p:to>
                                    </p:set>
                                    <p:animEffect transition="in" filter="fade">
                                      <p:cBhvr>
                                        <p:cTn id="10" dur="500"/>
                                        <p:tgtEl>
                                          <p:spTgt spid="3"/>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grpId="0" nodeType="clickEffect">
                                  <p:stCondLst>
                                    <p:cond delay="0"/>
                                  </p:stCondLst>
                                  <p:childTnLst>
                                    <p:set>
                                      <p:cBhvr>
                                        <p:cTn id="14" dur="1" fill="hold">
                                          <p:stCondLst>
                                            <p:cond delay="0"/>
                                          </p:stCondLst>
                                        </p:cTn>
                                        <p:tgtEl>
                                          <p:spTgt spid="5"/>
                                        </p:tgtEl>
                                        <p:attrNameLst>
                                          <p:attrName>style.visibility</p:attrName>
                                        </p:attrNameLst>
                                      </p:cBhvr>
                                      <p:to>
                                        <p:strVal val="visible"/>
                                      </p:to>
                                    </p:set>
                                    <p:animEffect transition="in" filter="fade">
                                      <p:cBhvr>
                                        <p:cTn id="15" dur="500"/>
                                        <p:tgtEl>
                                          <p:spTgt spid="5"/>
                                        </p:tgtEl>
                                      </p:cBhvr>
                                    </p:animEffect>
                                  </p:childTnLst>
                                </p:cTn>
                              </p:par>
                              <p:par>
                                <p:cTn id="16" presetID="10" presetClass="entr" presetSubtype="0" fill="hold" grpId="0" nodeType="withEffect">
                                  <p:stCondLst>
                                    <p:cond delay="0"/>
                                  </p:stCondLst>
                                  <p:childTnLst>
                                    <p:set>
                                      <p:cBhvr>
                                        <p:cTn id="17" dur="1" fill="hold">
                                          <p:stCondLst>
                                            <p:cond delay="0"/>
                                          </p:stCondLst>
                                        </p:cTn>
                                        <p:tgtEl>
                                          <p:spTgt spid="10"/>
                                        </p:tgtEl>
                                        <p:attrNameLst>
                                          <p:attrName>style.visibility</p:attrName>
                                        </p:attrNameLst>
                                      </p:cBhvr>
                                      <p:to>
                                        <p:strVal val="visible"/>
                                      </p:to>
                                    </p:set>
                                    <p:animEffect transition="in" filter="fade">
                                      <p:cBhvr>
                                        <p:cTn id="18" dur="500"/>
                                        <p:tgtEl>
                                          <p:spTgt spid="10"/>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grpId="0" nodeType="clickEffect">
                                  <p:stCondLst>
                                    <p:cond delay="0"/>
                                  </p:stCondLst>
                                  <p:childTnLst>
                                    <p:set>
                                      <p:cBhvr>
                                        <p:cTn id="22" dur="1" fill="hold">
                                          <p:stCondLst>
                                            <p:cond delay="0"/>
                                          </p:stCondLst>
                                        </p:cTn>
                                        <p:tgtEl>
                                          <p:spTgt spid="6">
                                            <p:txEl>
                                              <p:pRg st="0" end="0"/>
                                            </p:txEl>
                                          </p:spTgt>
                                        </p:tgtEl>
                                        <p:attrNameLst>
                                          <p:attrName>style.visibility</p:attrName>
                                        </p:attrNameLst>
                                      </p:cBhvr>
                                      <p:to>
                                        <p:strVal val="visible"/>
                                      </p:to>
                                    </p:set>
                                    <p:animEffect transition="in" filter="fade">
                                      <p:cBhvr>
                                        <p:cTn id="23" dur="500"/>
                                        <p:tgtEl>
                                          <p:spTgt spid="6">
                                            <p:txEl>
                                              <p:pRg st="0" end="0"/>
                                            </p:txEl>
                                          </p:spTgt>
                                        </p:tgtEl>
                                      </p:cBhvr>
                                    </p:animEffect>
                                  </p:childTnLst>
                                </p:cTn>
                              </p:par>
                              <p:par>
                                <p:cTn id="24" presetID="10" presetClass="entr" presetSubtype="0" fill="hold" grpId="0" nodeType="withEffect">
                                  <p:stCondLst>
                                    <p:cond delay="0"/>
                                  </p:stCondLst>
                                  <p:childTnLst>
                                    <p:set>
                                      <p:cBhvr>
                                        <p:cTn id="25" dur="1" fill="hold">
                                          <p:stCondLst>
                                            <p:cond delay="0"/>
                                          </p:stCondLst>
                                        </p:cTn>
                                        <p:tgtEl>
                                          <p:spTgt spid="9"/>
                                        </p:tgtEl>
                                        <p:attrNameLst>
                                          <p:attrName>style.visibility</p:attrName>
                                        </p:attrNameLst>
                                      </p:cBhvr>
                                      <p:to>
                                        <p:strVal val="visible"/>
                                      </p:to>
                                    </p:set>
                                    <p:animEffect transition="in" filter="fade">
                                      <p:cBhvr>
                                        <p:cTn id="26"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animBg="1"/>
      <p:bldP spid="10" grpId="0" animBg="1"/>
      <p:bldP spid="3" grpId="0" animBg="1"/>
      <p:bldP spid="4" grpId="0"/>
      <p:bldP spid="5" grpId="0"/>
      <p:bldP spid="6" grpId="0" build="p"/>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What</a:t>
            </a:r>
            <a:r>
              <a:rPr lang="en-US" dirty="0"/>
              <a:t> </a:t>
            </a:r>
            <a:r>
              <a:rPr lang="en-US" dirty="0" smtClean="0"/>
              <a:t>is curriculum modification?</a:t>
            </a:r>
            <a:endParaRPr lang="en-US" dirty="0"/>
          </a:p>
        </p:txBody>
      </p:sp>
      <p:pic>
        <p:nvPicPr>
          <p:cNvPr id="7" name="Picture 6"/>
          <p:cNvPicPr>
            <a:picLocks noChangeAspect="1"/>
          </p:cNvPicPr>
          <p:nvPr/>
        </p:nvPicPr>
        <p:blipFill>
          <a:blip r:embed="rId3"/>
          <a:stretch>
            <a:fillRect/>
          </a:stretch>
        </p:blipFill>
        <p:spPr>
          <a:xfrm>
            <a:off x="797367" y="2183305"/>
            <a:ext cx="7658100" cy="2540000"/>
          </a:xfrm>
          <a:prstGeom prst="rect">
            <a:avLst/>
          </a:prstGeom>
        </p:spPr>
      </p:pic>
    </p:spTree>
    <p:extLst>
      <p:ext uri="{BB962C8B-B14F-4D97-AF65-F5344CB8AC3E}">
        <p14:creationId xmlns:p14="http://schemas.microsoft.com/office/powerpoint/2010/main" val="1015100526"/>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smtClean="0"/>
              <a:t> Types of Curriculum Modifications</a:t>
            </a:r>
            <a:endParaRPr lang="en-US" dirty="0"/>
          </a:p>
        </p:txBody>
      </p:sp>
      <p:sp>
        <p:nvSpPr>
          <p:cNvPr id="5" name="Rectangle 4"/>
          <p:cNvSpPr/>
          <p:nvPr/>
        </p:nvSpPr>
        <p:spPr>
          <a:xfrm>
            <a:off x="473365" y="1889891"/>
            <a:ext cx="3867726" cy="1065745"/>
          </a:xfrm>
          <a:prstGeom prst="rect">
            <a:avLst/>
          </a:prstGeom>
          <a:solidFill>
            <a:srgbClr val="198EA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Environmental Support</a:t>
            </a:r>
          </a:p>
        </p:txBody>
      </p:sp>
      <p:sp>
        <p:nvSpPr>
          <p:cNvPr id="6" name="Rectangle 5"/>
          <p:cNvSpPr/>
          <p:nvPr/>
        </p:nvSpPr>
        <p:spPr>
          <a:xfrm>
            <a:off x="4805218" y="1889891"/>
            <a:ext cx="3867726" cy="1065745"/>
          </a:xfrm>
          <a:prstGeom prst="rect">
            <a:avLst/>
          </a:prstGeom>
          <a:solidFill>
            <a:srgbClr val="444E5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Special Equipment</a:t>
            </a:r>
          </a:p>
        </p:txBody>
      </p:sp>
      <p:sp>
        <p:nvSpPr>
          <p:cNvPr id="7" name="Rectangle 6"/>
          <p:cNvSpPr/>
          <p:nvPr/>
        </p:nvSpPr>
        <p:spPr>
          <a:xfrm>
            <a:off x="473365" y="3061788"/>
            <a:ext cx="3867726" cy="1065745"/>
          </a:xfrm>
          <a:prstGeom prst="rect">
            <a:avLst/>
          </a:prstGeom>
          <a:solidFill>
            <a:srgbClr val="68472E"/>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Materials Adaptation</a:t>
            </a:r>
          </a:p>
        </p:txBody>
      </p:sp>
      <p:sp>
        <p:nvSpPr>
          <p:cNvPr id="8" name="Rectangle 7"/>
          <p:cNvSpPr/>
          <p:nvPr/>
        </p:nvSpPr>
        <p:spPr>
          <a:xfrm>
            <a:off x="4805218" y="3061788"/>
            <a:ext cx="3867726" cy="1065745"/>
          </a:xfrm>
          <a:prstGeom prst="rect">
            <a:avLst/>
          </a:prstGeom>
          <a:solidFill>
            <a:srgbClr val="48C4B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Adult Support</a:t>
            </a:r>
          </a:p>
        </p:txBody>
      </p:sp>
      <p:sp>
        <p:nvSpPr>
          <p:cNvPr id="9" name="Rectangle 8"/>
          <p:cNvSpPr/>
          <p:nvPr/>
        </p:nvSpPr>
        <p:spPr>
          <a:xfrm>
            <a:off x="473365" y="4233685"/>
            <a:ext cx="3867726" cy="1065745"/>
          </a:xfrm>
          <a:prstGeom prst="rect">
            <a:avLst/>
          </a:prstGeom>
          <a:solidFill>
            <a:srgbClr val="BC232E"/>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smtClean="0">
                <a:latin typeface="Century Gothic"/>
                <a:cs typeface="Century Gothic"/>
              </a:rPr>
              <a:t>Simplify the Activity</a:t>
            </a:r>
            <a:endParaRPr lang="en-US" dirty="0">
              <a:latin typeface="Century Gothic"/>
              <a:cs typeface="Century Gothic"/>
            </a:endParaRPr>
          </a:p>
        </p:txBody>
      </p:sp>
      <p:sp>
        <p:nvSpPr>
          <p:cNvPr id="10" name="Rectangle 9"/>
          <p:cNvSpPr/>
          <p:nvPr/>
        </p:nvSpPr>
        <p:spPr>
          <a:xfrm>
            <a:off x="4805218" y="4233685"/>
            <a:ext cx="3867726" cy="1065745"/>
          </a:xfrm>
          <a:prstGeom prst="rect">
            <a:avLst/>
          </a:prstGeom>
          <a:solidFill>
            <a:schemeClr val="bg2">
              <a:lumMod val="5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Peer Support</a:t>
            </a:r>
          </a:p>
        </p:txBody>
      </p:sp>
      <p:sp>
        <p:nvSpPr>
          <p:cNvPr id="11" name="Rectangle 10"/>
          <p:cNvSpPr/>
          <p:nvPr/>
        </p:nvSpPr>
        <p:spPr>
          <a:xfrm>
            <a:off x="473365" y="5405582"/>
            <a:ext cx="3867726" cy="1065745"/>
          </a:xfrm>
          <a:prstGeom prst="rect">
            <a:avLst/>
          </a:prstGeom>
          <a:solidFill>
            <a:srgbClr val="E1542B"/>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Child Preferences</a:t>
            </a:r>
          </a:p>
        </p:txBody>
      </p:sp>
      <p:sp>
        <p:nvSpPr>
          <p:cNvPr id="12" name="Rectangle 11"/>
          <p:cNvSpPr/>
          <p:nvPr/>
        </p:nvSpPr>
        <p:spPr>
          <a:xfrm>
            <a:off x="4805218" y="5405582"/>
            <a:ext cx="3867726" cy="1065745"/>
          </a:xfrm>
          <a:prstGeom prst="rect">
            <a:avLst/>
          </a:prstGeom>
          <a:solidFill>
            <a:srgbClr val="25406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r>
              <a:rPr lang="en-US" dirty="0">
                <a:latin typeface="Century Gothic"/>
                <a:cs typeface="Century Gothic"/>
              </a:rPr>
              <a:t>Invisible Support</a:t>
            </a:r>
          </a:p>
        </p:txBody>
      </p:sp>
    </p:spTree>
    <p:extLst>
      <p:ext uri="{BB962C8B-B14F-4D97-AF65-F5344CB8AC3E}">
        <p14:creationId xmlns:p14="http://schemas.microsoft.com/office/powerpoint/2010/main" val="2883531772"/>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mph" presetSubtype="0" grpId="0" nodeType="clickEffect">
                                  <p:stCondLst>
                                    <p:cond delay="0"/>
                                  </p:stCondLst>
                                  <p:childTnLst>
                                    <p:set>
                                      <p:cBhvr rctx="PPT">
                                        <p:cTn id="6" dur="indefinite"/>
                                        <p:tgtEl>
                                          <p:spTgt spid="5"/>
                                        </p:tgtEl>
                                        <p:attrNameLst>
                                          <p:attrName>style.opacity</p:attrName>
                                        </p:attrNameLst>
                                      </p:cBhvr>
                                      <p:to>
                                        <p:strVal val="0.5"/>
                                      </p:to>
                                    </p:set>
                                    <p:animEffect filter="image" prLst="opacity: 0.5">
                                      <p:cBhvr rctx="IE">
                                        <p:cTn id="7" dur="indefinite"/>
                                        <p:tgtEl>
                                          <p:spTgt spid="5"/>
                                        </p:tgtEl>
                                      </p:cBhvr>
                                    </p:animEffect>
                                  </p:childTnLst>
                                </p:cTn>
                              </p:par>
                              <p:par>
                                <p:cTn id="8" presetID="9" presetClass="emph" presetSubtype="0" grpId="0" nodeType="withEffect">
                                  <p:stCondLst>
                                    <p:cond delay="0"/>
                                  </p:stCondLst>
                                  <p:childTnLst>
                                    <p:set>
                                      <p:cBhvr rctx="PPT">
                                        <p:cTn id="9" dur="indefinite"/>
                                        <p:tgtEl>
                                          <p:spTgt spid="7"/>
                                        </p:tgtEl>
                                        <p:attrNameLst>
                                          <p:attrName>style.opacity</p:attrName>
                                        </p:attrNameLst>
                                      </p:cBhvr>
                                      <p:to>
                                        <p:strVal val="0.5"/>
                                      </p:to>
                                    </p:set>
                                    <p:animEffect filter="image" prLst="opacity: 0.5">
                                      <p:cBhvr rctx="IE">
                                        <p:cTn id="10" dur="indefinite"/>
                                        <p:tgtEl>
                                          <p:spTgt spid="7"/>
                                        </p:tgtEl>
                                      </p:cBhvr>
                                    </p:animEffect>
                                  </p:childTnLst>
                                </p:cTn>
                              </p:par>
                              <p:par>
                                <p:cTn id="11" presetID="9" presetClass="emph" presetSubtype="0" grpId="0" nodeType="withEffect">
                                  <p:stCondLst>
                                    <p:cond delay="0"/>
                                  </p:stCondLst>
                                  <p:childTnLst>
                                    <p:set>
                                      <p:cBhvr rctx="PPT">
                                        <p:cTn id="12" dur="indefinite"/>
                                        <p:tgtEl>
                                          <p:spTgt spid="9"/>
                                        </p:tgtEl>
                                        <p:attrNameLst>
                                          <p:attrName>style.opacity</p:attrName>
                                        </p:attrNameLst>
                                      </p:cBhvr>
                                      <p:to>
                                        <p:strVal val="0.5"/>
                                      </p:to>
                                    </p:set>
                                    <p:animEffect filter="image" prLst="opacity: 0.5">
                                      <p:cBhvr rctx="IE">
                                        <p:cTn id="13" dur="indefinite"/>
                                        <p:tgtEl>
                                          <p:spTgt spid="9"/>
                                        </p:tgtEl>
                                      </p:cBhvr>
                                    </p:animEffect>
                                  </p:childTnLst>
                                </p:cTn>
                              </p:par>
                              <p:par>
                                <p:cTn id="14" presetID="9" presetClass="emph" presetSubtype="0" grpId="0" nodeType="withEffect">
                                  <p:stCondLst>
                                    <p:cond delay="0"/>
                                  </p:stCondLst>
                                  <p:childTnLst>
                                    <p:set>
                                      <p:cBhvr rctx="PPT">
                                        <p:cTn id="15" dur="indefinite"/>
                                        <p:tgtEl>
                                          <p:spTgt spid="11"/>
                                        </p:tgtEl>
                                        <p:attrNameLst>
                                          <p:attrName>style.opacity</p:attrName>
                                        </p:attrNameLst>
                                      </p:cBhvr>
                                      <p:to>
                                        <p:strVal val="0.5"/>
                                      </p:to>
                                    </p:set>
                                    <p:animEffect filter="image" prLst="opacity: 0.5">
                                      <p:cBhvr rctx="IE">
                                        <p:cTn id="16" dur="indefinite"/>
                                        <p:tgtEl>
                                          <p:spTgt spid="11"/>
                                        </p:tgtEl>
                                      </p:cBhvr>
                                    </p:animEffect>
                                  </p:childTnLst>
                                </p:cTn>
                              </p:par>
                              <p:par>
                                <p:cTn id="17" presetID="9" presetClass="emph" presetSubtype="0" grpId="0" nodeType="withEffect">
                                  <p:stCondLst>
                                    <p:cond delay="0"/>
                                  </p:stCondLst>
                                  <p:childTnLst>
                                    <p:set>
                                      <p:cBhvr rctx="PPT">
                                        <p:cTn id="18" dur="indefinite"/>
                                        <p:tgtEl>
                                          <p:spTgt spid="6"/>
                                        </p:tgtEl>
                                        <p:attrNameLst>
                                          <p:attrName>style.opacity</p:attrName>
                                        </p:attrNameLst>
                                      </p:cBhvr>
                                      <p:to>
                                        <p:strVal val="0.5"/>
                                      </p:to>
                                    </p:set>
                                    <p:animEffect filter="image" prLst="opacity: 0.5">
                                      <p:cBhvr rctx="IE">
                                        <p:cTn id="19" dur="indefinite"/>
                                        <p:tgtEl>
                                          <p:spTgt spid="6"/>
                                        </p:tgtEl>
                                      </p:cBhvr>
                                    </p:animEffect>
                                  </p:childTnLst>
                                </p:cTn>
                              </p:par>
                              <p:par>
                                <p:cTn id="20" presetID="9" presetClass="emph" presetSubtype="0" grpId="0" nodeType="withEffect">
                                  <p:stCondLst>
                                    <p:cond delay="0"/>
                                  </p:stCondLst>
                                  <p:childTnLst>
                                    <p:set>
                                      <p:cBhvr rctx="PPT">
                                        <p:cTn id="21" dur="indefinite"/>
                                        <p:tgtEl>
                                          <p:spTgt spid="8"/>
                                        </p:tgtEl>
                                        <p:attrNameLst>
                                          <p:attrName>style.opacity</p:attrName>
                                        </p:attrNameLst>
                                      </p:cBhvr>
                                      <p:to>
                                        <p:strVal val="0.5"/>
                                      </p:to>
                                    </p:set>
                                    <p:animEffect filter="image" prLst="opacity: 0.5">
                                      <p:cBhvr rctx="IE">
                                        <p:cTn id="22" dur="indefinite"/>
                                        <p:tgtEl>
                                          <p:spTgt spid="8"/>
                                        </p:tgtEl>
                                      </p:cBhvr>
                                    </p:animEffect>
                                  </p:childTnLst>
                                </p:cTn>
                              </p:par>
                              <p:par>
                                <p:cTn id="23" presetID="9" presetClass="emph" presetSubtype="0" grpId="0" nodeType="withEffect">
                                  <p:stCondLst>
                                    <p:cond delay="0"/>
                                  </p:stCondLst>
                                  <p:childTnLst>
                                    <p:set>
                                      <p:cBhvr rctx="PPT">
                                        <p:cTn id="24" dur="indefinite"/>
                                        <p:tgtEl>
                                          <p:spTgt spid="10"/>
                                        </p:tgtEl>
                                        <p:attrNameLst>
                                          <p:attrName>style.opacity</p:attrName>
                                        </p:attrNameLst>
                                      </p:cBhvr>
                                      <p:to>
                                        <p:strVal val="0.5"/>
                                      </p:to>
                                    </p:set>
                                    <p:animEffect filter="image" prLst="opacity: 0.5">
                                      <p:cBhvr rctx="IE">
                                        <p:cTn id="25" dur="indefinite"/>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7" grpId="0" animBg="1"/>
      <p:bldP spid="8" grpId="0" animBg="1"/>
      <p:bldP spid="9" grpId="0" animBg="1"/>
      <p:bldP spid="10" grpId="0" animBg="1"/>
      <p:bldP spid="11"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bg>
      <p:bgPr>
        <a:solidFill>
          <a:srgbClr val="444E5D"/>
        </a:solidFill>
        <a:effectLst/>
      </p:bgPr>
    </p:bg>
    <p:spTree>
      <p:nvGrpSpPr>
        <p:cNvPr id="1" name=""/>
        <p:cNvGrpSpPr/>
        <p:nvPr/>
      </p:nvGrpSpPr>
      <p:grpSpPr>
        <a:xfrm>
          <a:off x="0" y="0"/>
          <a:ext cx="0" cy="0"/>
          <a:chOff x="0" y="0"/>
          <a:chExt cx="0" cy="0"/>
        </a:xfrm>
      </p:grpSpPr>
      <p:sp>
        <p:nvSpPr>
          <p:cNvPr id="5" name="Rectangle 4"/>
          <p:cNvSpPr/>
          <p:nvPr/>
        </p:nvSpPr>
        <p:spPr>
          <a:xfrm>
            <a:off x="0" y="6049818"/>
            <a:ext cx="9144000" cy="808182"/>
          </a:xfrm>
          <a:prstGeom prst="rect">
            <a:avLst/>
          </a:prstGeom>
          <a:solidFill>
            <a:schemeClr val="bg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Rectangle 5"/>
          <p:cNvSpPr/>
          <p:nvPr/>
        </p:nvSpPr>
        <p:spPr>
          <a:xfrm>
            <a:off x="7951308" y="5957455"/>
            <a:ext cx="858412" cy="654529"/>
          </a:xfrm>
          <a:prstGeom prst="rect">
            <a:avLst/>
          </a:prstGeom>
          <a:solidFill>
            <a:srgbClr val="444E5D"/>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7" name="Rectangle 6"/>
          <p:cNvSpPr/>
          <p:nvPr/>
        </p:nvSpPr>
        <p:spPr>
          <a:xfrm>
            <a:off x="1396668" y="6365968"/>
            <a:ext cx="858412" cy="246016"/>
          </a:xfrm>
          <a:prstGeom prst="rect">
            <a:avLst/>
          </a:prstGeom>
          <a:solidFill>
            <a:srgbClr val="68472E"/>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8" name="Rectangle 7"/>
          <p:cNvSpPr/>
          <p:nvPr/>
        </p:nvSpPr>
        <p:spPr>
          <a:xfrm>
            <a:off x="5785141" y="6365968"/>
            <a:ext cx="858412" cy="246016"/>
          </a:xfrm>
          <a:prstGeom prst="rect">
            <a:avLst/>
          </a:prstGeom>
          <a:solidFill>
            <a:srgbClr val="49C3B7"/>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9" name="Rectangle 8"/>
          <p:cNvSpPr/>
          <p:nvPr/>
        </p:nvSpPr>
        <p:spPr>
          <a:xfrm>
            <a:off x="2489108" y="6356350"/>
            <a:ext cx="858412" cy="255634"/>
          </a:xfrm>
          <a:prstGeom prst="rect">
            <a:avLst/>
          </a:prstGeom>
          <a:solidFill>
            <a:srgbClr val="BC232E"/>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10" name="Rectangle 9"/>
          <p:cNvSpPr/>
          <p:nvPr/>
        </p:nvSpPr>
        <p:spPr>
          <a:xfrm>
            <a:off x="6881959" y="6365968"/>
            <a:ext cx="858412" cy="246016"/>
          </a:xfrm>
          <a:prstGeom prst="rect">
            <a:avLst/>
          </a:prstGeom>
          <a:solidFill>
            <a:schemeClr val="bg2">
              <a:lumMod val="5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11" name="Rectangle 10"/>
          <p:cNvSpPr/>
          <p:nvPr/>
        </p:nvSpPr>
        <p:spPr>
          <a:xfrm>
            <a:off x="3581548" y="6365968"/>
            <a:ext cx="858412" cy="246016"/>
          </a:xfrm>
          <a:prstGeom prst="rect">
            <a:avLst/>
          </a:prstGeom>
          <a:solidFill>
            <a:srgbClr val="E1542B"/>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12" name="Rectangle 11"/>
          <p:cNvSpPr/>
          <p:nvPr/>
        </p:nvSpPr>
        <p:spPr>
          <a:xfrm>
            <a:off x="4673988" y="6365968"/>
            <a:ext cx="858412" cy="246016"/>
          </a:xfrm>
          <a:prstGeom prst="rect">
            <a:avLst/>
          </a:prstGeom>
          <a:solidFill>
            <a:schemeClr val="accent1">
              <a:lumMod val="50000"/>
            </a:schemeClr>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13" name="Rectangle 12"/>
          <p:cNvSpPr/>
          <p:nvPr/>
        </p:nvSpPr>
        <p:spPr>
          <a:xfrm>
            <a:off x="304228" y="6356350"/>
            <a:ext cx="858412" cy="255634"/>
          </a:xfrm>
          <a:prstGeom prst="rect">
            <a:avLst/>
          </a:prstGeom>
          <a:solidFill>
            <a:srgbClr val="198EA2"/>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endParaRPr lang="en-US" dirty="0">
              <a:latin typeface="Century Gothic"/>
              <a:cs typeface="Century Gothic"/>
            </a:endParaRPr>
          </a:p>
        </p:txBody>
      </p:sp>
      <p:sp>
        <p:nvSpPr>
          <p:cNvPr id="14" name="Title 1"/>
          <p:cNvSpPr txBox="1">
            <a:spLocks/>
          </p:cNvSpPr>
          <p:nvPr/>
        </p:nvSpPr>
        <p:spPr>
          <a:xfrm>
            <a:off x="331983" y="122382"/>
            <a:ext cx="8477737" cy="1143000"/>
          </a:xfrm>
          <a:prstGeom prst="rect">
            <a:avLst/>
          </a:prstGeom>
        </p:spPr>
        <p:txBody>
          <a:bodyPr vert="horz" lIns="91440" tIns="45720" rIns="91440" bIns="45720" rtlCol="0" anchor="ctr">
            <a:normAutofit/>
          </a:bodyPr>
          <a:lstStyle>
            <a:lvl1pPr algn="ctr" defTabSz="457200" rtl="0" eaLnBrk="1" latinLnBrk="0" hangingPunct="1">
              <a:spcBef>
                <a:spcPct val="0"/>
              </a:spcBef>
              <a:buNone/>
              <a:defRPr sz="3600" kern="1200" cap="all">
                <a:solidFill>
                  <a:schemeClr val="tx1"/>
                </a:solidFill>
                <a:latin typeface="Century Gothic"/>
                <a:ea typeface="+mj-ea"/>
                <a:cs typeface="Century Gothic"/>
              </a:defRPr>
            </a:lvl1pPr>
          </a:lstStyle>
          <a:p>
            <a:pPr algn="l"/>
            <a:r>
              <a:rPr lang="en-US" b="1" dirty="0">
                <a:solidFill>
                  <a:schemeClr val="bg1"/>
                </a:solidFill>
              </a:rPr>
              <a:t>Invisible support</a:t>
            </a:r>
          </a:p>
        </p:txBody>
      </p:sp>
      <p:sp>
        <p:nvSpPr>
          <p:cNvPr id="15" name="Content Placeholder 2"/>
          <p:cNvSpPr txBox="1">
            <a:spLocks/>
          </p:cNvSpPr>
          <p:nvPr/>
        </p:nvSpPr>
        <p:spPr>
          <a:xfrm>
            <a:off x="831271" y="1271588"/>
            <a:ext cx="7631547" cy="1001832"/>
          </a:xfrm>
          <a:prstGeom prst="rect">
            <a:avLst/>
          </a:prstGeom>
        </p:spPr>
        <p:txBody>
          <a:bodyPr vert="horz" lIns="91440" tIns="45720" rIns="91440" bIns="45720" rtlCol="0">
            <a:normAutofit/>
          </a:bodyPr>
          <a:lstStyle>
            <a:lvl1pPr marL="342900" indent="-342900" algn="l" defTabSz="457200" rtl="0" eaLnBrk="1" latinLnBrk="0" hangingPunct="1">
              <a:spcBef>
                <a:spcPct val="20000"/>
              </a:spcBef>
              <a:buFont typeface="Arial"/>
              <a:buChar char="•"/>
              <a:defRPr sz="3200" kern="1200">
                <a:solidFill>
                  <a:schemeClr val="tx1"/>
                </a:solidFill>
                <a:latin typeface="Century Gothic"/>
                <a:ea typeface="+mn-ea"/>
                <a:cs typeface="Century Gothic"/>
              </a:defRPr>
            </a:lvl1pPr>
            <a:lvl2pPr marL="742950" indent="-285750" algn="l" defTabSz="457200" rtl="0" eaLnBrk="1" latinLnBrk="0" hangingPunct="1">
              <a:spcBef>
                <a:spcPct val="20000"/>
              </a:spcBef>
              <a:buFont typeface="Arial"/>
              <a:buChar char="–"/>
              <a:defRPr sz="2800" kern="1200">
                <a:solidFill>
                  <a:schemeClr val="tx1"/>
                </a:solidFill>
                <a:latin typeface="Century Gothic"/>
                <a:ea typeface="+mn-ea"/>
                <a:cs typeface="Century Gothic"/>
              </a:defRPr>
            </a:lvl2pPr>
            <a:lvl3pPr marL="1143000" indent="-228600" algn="l" defTabSz="457200" rtl="0" eaLnBrk="1" latinLnBrk="0" hangingPunct="1">
              <a:spcBef>
                <a:spcPct val="20000"/>
              </a:spcBef>
              <a:buFont typeface="Arial"/>
              <a:buChar char="•"/>
              <a:defRPr sz="2400" kern="1200">
                <a:solidFill>
                  <a:schemeClr val="tx1"/>
                </a:solidFill>
                <a:latin typeface="Century Gothic"/>
                <a:ea typeface="+mn-ea"/>
                <a:cs typeface="Century Gothic"/>
              </a:defRPr>
            </a:lvl3pPr>
            <a:lvl4pPr marL="16002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4pPr>
            <a:lvl5pPr marL="2057400" indent="-228600" algn="l" defTabSz="457200" rtl="0" eaLnBrk="1" latinLnBrk="0" hangingPunct="1">
              <a:spcBef>
                <a:spcPct val="20000"/>
              </a:spcBef>
              <a:buFont typeface="Arial"/>
              <a:buChar char="»"/>
              <a:defRPr sz="2000" kern="1200">
                <a:solidFill>
                  <a:schemeClr val="tx1"/>
                </a:solidFill>
                <a:latin typeface="Century Gothic"/>
                <a:ea typeface="+mn-ea"/>
                <a:cs typeface="Century Gothic"/>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a:lstStyle>
          <a:p>
            <a:pPr marL="0" indent="0">
              <a:buNone/>
            </a:pPr>
            <a:r>
              <a:rPr lang="en-US" sz="2800" dirty="0">
                <a:solidFill>
                  <a:srgbClr val="FFFFFF"/>
                </a:solidFill>
              </a:rPr>
              <a:t>Purposeful arranging of naturally </a:t>
            </a:r>
            <a:r>
              <a:rPr lang="en-US" sz="2800" dirty="0" smtClean="0">
                <a:solidFill>
                  <a:srgbClr val="FFFFFF"/>
                </a:solidFill>
              </a:rPr>
              <a:t/>
            </a:r>
            <a:br>
              <a:rPr lang="en-US" sz="2800" dirty="0" smtClean="0">
                <a:solidFill>
                  <a:srgbClr val="FFFFFF"/>
                </a:solidFill>
              </a:rPr>
            </a:br>
            <a:r>
              <a:rPr lang="en-US" sz="2800" dirty="0" smtClean="0">
                <a:solidFill>
                  <a:srgbClr val="FFFFFF"/>
                </a:solidFill>
              </a:rPr>
              <a:t>occurring </a:t>
            </a:r>
            <a:r>
              <a:rPr lang="en-US" sz="2800" dirty="0">
                <a:solidFill>
                  <a:srgbClr val="FFFFFF"/>
                </a:solidFill>
              </a:rPr>
              <a:t>events within one activity</a:t>
            </a:r>
            <a:r>
              <a:rPr lang="en-US" sz="2800" dirty="0" smtClean="0">
                <a:solidFill>
                  <a:srgbClr val="FFFFFF"/>
                </a:solidFill>
              </a:rPr>
              <a:t>.</a:t>
            </a:r>
            <a:endParaRPr lang="en-US" dirty="0" smtClean="0">
              <a:solidFill>
                <a:srgbClr val="FFFFFF"/>
              </a:solidFill>
            </a:endParaRPr>
          </a:p>
          <a:p>
            <a:pPr>
              <a:buFont typeface="Arial"/>
              <a:buNone/>
            </a:pPr>
            <a:endParaRPr lang="en-US" sz="1400" dirty="0" smtClean="0">
              <a:solidFill>
                <a:srgbClr val="FFFFFF"/>
              </a:solidFill>
            </a:endParaRPr>
          </a:p>
          <a:p>
            <a:pPr>
              <a:buFont typeface="Arial"/>
              <a:buNone/>
            </a:pPr>
            <a:endParaRPr lang="en-US" sz="1400" dirty="0" smtClean="0">
              <a:solidFill>
                <a:srgbClr val="FFFFFF"/>
              </a:solidFill>
            </a:endParaRPr>
          </a:p>
          <a:p>
            <a:pPr>
              <a:buFont typeface="Arial"/>
              <a:buNone/>
            </a:pPr>
            <a:endParaRPr lang="en-US" sz="1400" dirty="0" smtClean="0">
              <a:solidFill>
                <a:srgbClr val="FFFFFF"/>
              </a:solidFill>
            </a:endParaRPr>
          </a:p>
        </p:txBody>
      </p:sp>
      <p:sp>
        <p:nvSpPr>
          <p:cNvPr id="16" name="TextBox 15"/>
          <p:cNvSpPr txBox="1"/>
          <p:nvPr/>
        </p:nvSpPr>
        <p:spPr>
          <a:xfrm>
            <a:off x="223412" y="1080655"/>
            <a:ext cx="607859" cy="1107996"/>
          </a:xfrm>
          <a:prstGeom prst="rect">
            <a:avLst/>
          </a:prstGeom>
          <a:noFill/>
        </p:spPr>
        <p:txBody>
          <a:bodyPr wrap="none" rtlCol="0">
            <a:spAutoFit/>
          </a:bodyPr>
          <a:lstStyle/>
          <a:p>
            <a:r>
              <a:rPr lang="en-US" sz="6600" dirty="0" smtClean="0">
                <a:solidFill>
                  <a:schemeClr val="bg1"/>
                </a:solidFill>
                <a:latin typeface="Arial Black"/>
                <a:cs typeface="Arial Black"/>
              </a:rPr>
              <a:t>“</a:t>
            </a:r>
            <a:endParaRPr lang="en-US" sz="6600" dirty="0">
              <a:solidFill>
                <a:schemeClr val="bg1"/>
              </a:solidFill>
              <a:latin typeface="Arial Black"/>
              <a:cs typeface="Arial Black"/>
            </a:endParaRPr>
          </a:p>
        </p:txBody>
      </p:sp>
      <p:sp>
        <p:nvSpPr>
          <p:cNvPr id="17" name="TextBox 16"/>
          <p:cNvSpPr txBox="1"/>
          <p:nvPr/>
        </p:nvSpPr>
        <p:spPr>
          <a:xfrm rot="10800000">
            <a:off x="7854959" y="1403915"/>
            <a:ext cx="607859" cy="1107996"/>
          </a:xfrm>
          <a:prstGeom prst="rect">
            <a:avLst/>
          </a:prstGeom>
          <a:noFill/>
        </p:spPr>
        <p:txBody>
          <a:bodyPr wrap="none" rtlCol="0">
            <a:spAutoFit/>
          </a:bodyPr>
          <a:lstStyle/>
          <a:p>
            <a:r>
              <a:rPr lang="en-US" sz="6600" dirty="0" smtClean="0">
                <a:solidFill>
                  <a:schemeClr val="bg1"/>
                </a:solidFill>
                <a:latin typeface="Arial Black"/>
                <a:cs typeface="Arial Black"/>
              </a:rPr>
              <a:t>“</a:t>
            </a:r>
            <a:endParaRPr lang="en-US" sz="6600" dirty="0">
              <a:solidFill>
                <a:schemeClr val="bg1"/>
              </a:solidFill>
              <a:latin typeface="Arial Black"/>
              <a:cs typeface="Arial Black"/>
            </a:endParaRPr>
          </a:p>
        </p:txBody>
      </p:sp>
      <p:sp>
        <p:nvSpPr>
          <p:cNvPr id="20" name="Rectangle 19"/>
          <p:cNvSpPr/>
          <p:nvPr/>
        </p:nvSpPr>
        <p:spPr>
          <a:xfrm>
            <a:off x="6501929" y="5685179"/>
            <a:ext cx="2563698" cy="307777"/>
          </a:xfrm>
          <a:prstGeom prst="rect">
            <a:avLst/>
          </a:prstGeom>
        </p:spPr>
        <p:txBody>
          <a:bodyPr wrap="none">
            <a:spAutoFit/>
          </a:bodyPr>
          <a:lstStyle/>
          <a:p>
            <a:pPr algn="r">
              <a:buNone/>
            </a:pPr>
            <a:r>
              <a:rPr lang="en-US" sz="1400" dirty="0" smtClean="0">
                <a:latin typeface="Century Gothic"/>
                <a:cs typeface="Century Gothic"/>
              </a:rPr>
              <a:t>— </a:t>
            </a:r>
            <a:r>
              <a:rPr lang="en-US" sz="1400" dirty="0" err="1" smtClean="0">
                <a:latin typeface="Century Gothic"/>
                <a:cs typeface="Century Gothic"/>
              </a:rPr>
              <a:t>Sandall</a:t>
            </a:r>
            <a:r>
              <a:rPr lang="en-US" sz="1400" dirty="0" smtClean="0">
                <a:latin typeface="Century Gothic"/>
                <a:cs typeface="Century Gothic"/>
              </a:rPr>
              <a:t> &amp; Schwartz, 2008</a:t>
            </a:r>
          </a:p>
        </p:txBody>
      </p:sp>
      <p:pic>
        <p:nvPicPr>
          <p:cNvPr id="18" name="Picture 17" descr="Children_in_circle_time_11.JPG"/>
          <p:cNvPicPr>
            <a:picLocks noChangeAspect="1"/>
          </p:cNvPicPr>
          <p:nvPr/>
        </p:nvPicPr>
        <p:blipFill rotWithShape="1">
          <a:blip r:embed="rId3">
            <a:extLst>
              <a:ext uri="{28A0092B-C50C-407E-A947-70E740481C1C}">
                <a14:useLocalDpi xmlns:a14="http://schemas.microsoft.com/office/drawing/2010/main" val="0"/>
              </a:ext>
            </a:extLst>
          </a:blip>
          <a:srcRect r="8572"/>
          <a:stretch/>
        </p:blipFill>
        <p:spPr>
          <a:xfrm>
            <a:off x="1044247" y="3680198"/>
            <a:ext cx="3267167" cy="2010083"/>
          </a:xfrm>
          <a:prstGeom prst="rect">
            <a:avLst/>
          </a:prstGeom>
        </p:spPr>
      </p:pic>
      <p:pic>
        <p:nvPicPr>
          <p:cNvPr id="19" name="Picture 18" descr="Telicia_and_Christian_mixing_muffins_1.JPG"/>
          <p:cNvPicPr>
            <a:picLocks noChangeAspect="1"/>
          </p:cNvPicPr>
          <p:nvPr/>
        </p:nvPicPr>
        <p:blipFill rotWithShape="1">
          <a:blip r:embed="rId4">
            <a:extLst>
              <a:ext uri="{28A0092B-C50C-407E-A947-70E740481C1C}">
                <a14:useLocalDpi xmlns:a14="http://schemas.microsoft.com/office/drawing/2010/main" val="0"/>
              </a:ext>
            </a:extLst>
          </a:blip>
          <a:srcRect l="6200"/>
          <a:stretch/>
        </p:blipFill>
        <p:spPr>
          <a:xfrm>
            <a:off x="5606363" y="2511911"/>
            <a:ext cx="1791132" cy="2864290"/>
          </a:xfrm>
          <a:prstGeom prst="rect">
            <a:avLst/>
          </a:prstGeom>
        </p:spPr>
      </p:pic>
      <p:pic>
        <p:nvPicPr>
          <p:cNvPr id="4" name="Picture 3" descr="Amanda_reading_book_2.JPG"/>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321937" y="2511911"/>
            <a:ext cx="2560025" cy="1638181"/>
          </a:xfrm>
          <a:prstGeom prst="rect">
            <a:avLst/>
          </a:prstGeom>
          <a:effectLst>
            <a:outerShdw blurRad="317500" dist="38100" dir="2700000" algn="tl" rotWithShape="0">
              <a:srgbClr val="000000">
                <a:alpha val="43000"/>
              </a:srgbClr>
            </a:outerShdw>
          </a:effectLst>
        </p:spPr>
      </p:pic>
    </p:spTree>
    <p:extLst>
      <p:ext uri="{BB962C8B-B14F-4D97-AF65-F5344CB8AC3E}">
        <p14:creationId xmlns:p14="http://schemas.microsoft.com/office/powerpoint/2010/main" val="1850966793"/>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Effect transition="in" filter="dissolve">
                                      <p:cBhvr>
                                        <p:cTn id="7" dur="500"/>
                                        <p:tgtEl>
                                          <p:spTgt spid="4"/>
                                        </p:tgtEl>
                                      </p:cBhvr>
                                    </p:animEffect>
                                  </p:childTnLst>
                                </p:cTn>
                              </p:par>
                              <p:par>
                                <p:cTn id="8" presetID="9" presetClass="entr" presetSubtype="0" fill="hold" nodeType="withEffect">
                                  <p:stCondLst>
                                    <p:cond delay="0"/>
                                  </p:stCondLst>
                                  <p:childTnLst>
                                    <p:set>
                                      <p:cBhvr>
                                        <p:cTn id="9" dur="1" fill="hold">
                                          <p:stCondLst>
                                            <p:cond delay="0"/>
                                          </p:stCondLst>
                                        </p:cTn>
                                        <p:tgtEl>
                                          <p:spTgt spid="18"/>
                                        </p:tgtEl>
                                        <p:attrNameLst>
                                          <p:attrName>style.visibility</p:attrName>
                                        </p:attrNameLst>
                                      </p:cBhvr>
                                      <p:to>
                                        <p:strVal val="visible"/>
                                      </p:to>
                                    </p:set>
                                    <p:animEffect transition="in" filter="dissolve">
                                      <p:cBhvr>
                                        <p:cTn id="10" dur="1000"/>
                                        <p:tgtEl>
                                          <p:spTgt spid="18"/>
                                        </p:tgtEl>
                                      </p:cBhvr>
                                    </p:animEffect>
                                  </p:childTnLst>
                                </p:cTn>
                              </p:par>
                            </p:childTnLst>
                          </p:cTn>
                        </p:par>
                      </p:childTnLst>
                    </p:cTn>
                  </p:par>
                  <p:par>
                    <p:cTn id="11" fill="hold">
                      <p:stCondLst>
                        <p:cond delay="indefinite"/>
                      </p:stCondLst>
                      <p:childTnLst>
                        <p:par>
                          <p:cTn id="12" fill="hold">
                            <p:stCondLst>
                              <p:cond delay="0"/>
                            </p:stCondLst>
                            <p:childTnLst>
                              <p:par>
                                <p:cTn id="13" presetID="9" presetClass="entr" presetSubtype="0" fill="hold" nodeType="clickEffect">
                                  <p:stCondLst>
                                    <p:cond delay="0"/>
                                  </p:stCondLst>
                                  <p:childTnLst>
                                    <p:set>
                                      <p:cBhvr>
                                        <p:cTn id="14" dur="1" fill="hold">
                                          <p:stCondLst>
                                            <p:cond delay="0"/>
                                          </p:stCondLst>
                                        </p:cTn>
                                        <p:tgtEl>
                                          <p:spTgt spid="19"/>
                                        </p:tgtEl>
                                        <p:attrNameLst>
                                          <p:attrName>style.visibility</p:attrName>
                                        </p:attrNameLst>
                                      </p:cBhvr>
                                      <p:to>
                                        <p:strVal val="visible"/>
                                      </p:to>
                                    </p:set>
                                    <p:animEffect transition="in" filter="dissolve">
                                      <p:cBhvr>
                                        <p:cTn id="15" dur="500"/>
                                        <p:tgtEl>
                                          <p:spTgt spid="1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sz="4900" dirty="0" smtClean="0"/>
              <a:t>Why</a:t>
            </a:r>
            <a:r>
              <a:rPr lang="en-US" dirty="0" smtClean="0"/>
              <a:t> </a:t>
            </a:r>
            <a:br>
              <a:rPr lang="en-US" dirty="0" smtClean="0"/>
            </a:br>
            <a:r>
              <a:rPr lang="en-US" dirty="0" smtClean="0"/>
              <a:t>use invisible support?</a:t>
            </a:r>
            <a:endParaRPr lang="en-US" dirty="0"/>
          </a:p>
        </p:txBody>
      </p:sp>
      <p:sp>
        <p:nvSpPr>
          <p:cNvPr id="7" name="Cross 6"/>
          <p:cNvSpPr/>
          <p:nvPr/>
        </p:nvSpPr>
        <p:spPr>
          <a:xfrm>
            <a:off x="2693517" y="3948550"/>
            <a:ext cx="427182" cy="427182"/>
          </a:xfrm>
          <a:prstGeom prst="plus">
            <a:avLst>
              <a:gd name="adj" fmla="val 38514"/>
            </a:avLst>
          </a:prstGeom>
          <a:solidFill>
            <a:schemeClr val="tx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sp>
        <p:nvSpPr>
          <p:cNvPr id="8" name="Equal 7"/>
          <p:cNvSpPr/>
          <p:nvPr/>
        </p:nvSpPr>
        <p:spPr>
          <a:xfrm>
            <a:off x="5316492" y="3887937"/>
            <a:ext cx="635000" cy="548409"/>
          </a:xfrm>
          <a:prstGeom prst="mathEqual">
            <a:avLst/>
          </a:prstGeom>
          <a:solidFill>
            <a:schemeClr val="tx1"/>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sp>
        <p:nvSpPr>
          <p:cNvPr id="10" name="Rounded Rectangle 9"/>
          <p:cNvSpPr/>
          <p:nvPr/>
        </p:nvSpPr>
        <p:spPr>
          <a:xfrm>
            <a:off x="3195852" y="3059550"/>
            <a:ext cx="2089728" cy="2205182"/>
          </a:xfrm>
          <a:prstGeom prst="roundRect">
            <a:avLst/>
          </a:prstGeom>
          <a:solidFill>
            <a:srgbClr val="1C8EA2"/>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100" dirty="0" smtClean="0">
                <a:solidFill>
                  <a:schemeClr val="bg1"/>
                </a:solidFill>
                <a:latin typeface="Century Gothic"/>
                <a:cs typeface="Century Gothic"/>
              </a:rPr>
              <a:t>Participation</a:t>
            </a:r>
            <a:endParaRPr lang="en-US" sz="2100" dirty="0">
              <a:solidFill>
                <a:schemeClr val="bg1"/>
              </a:solidFill>
              <a:latin typeface="Century Gothic"/>
              <a:cs typeface="Century Gothic"/>
            </a:endParaRPr>
          </a:p>
        </p:txBody>
      </p:sp>
      <p:sp>
        <p:nvSpPr>
          <p:cNvPr id="11" name="Rounded Rectangle 10"/>
          <p:cNvSpPr/>
          <p:nvPr/>
        </p:nvSpPr>
        <p:spPr>
          <a:xfrm>
            <a:off x="507160" y="3059550"/>
            <a:ext cx="2089728" cy="2205182"/>
          </a:xfrm>
          <a:prstGeom prst="roundRect">
            <a:avLst/>
          </a:prstGeom>
          <a:solidFill>
            <a:srgbClr val="E1542B"/>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lnSpc>
                <a:spcPct val="90000"/>
              </a:lnSpc>
            </a:pPr>
            <a:r>
              <a:rPr lang="en-US" sz="2400" dirty="0" smtClean="0">
                <a:solidFill>
                  <a:schemeClr val="bg1"/>
                </a:solidFill>
                <a:latin typeface="Century Gothic"/>
                <a:cs typeface="Century Gothic"/>
              </a:rPr>
              <a:t>Access</a:t>
            </a:r>
            <a:endParaRPr lang="en-US" sz="2400" dirty="0">
              <a:solidFill>
                <a:schemeClr val="bg1"/>
              </a:solidFill>
              <a:latin typeface="Century Gothic"/>
              <a:cs typeface="Century Gothic"/>
            </a:endParaRPr>
          </a:p>
        </p:txBody>
      </p:sp>
      <p:sp>
        <p:nvSpPr>
          <p:cNvPr id="14" name="Rounded Rectangle 13"/>
          <p:cNvSpPr/>
          <p:nvPr/>
        </p:nvSpPr>
        <p:spPr>
          <a:xfrm>
            <a:off x="5969529" y="2216732"/>
            <a:ext cx="2613891" cy="3890818"/>
          </a:xfrm>
          <a:prstGeom prst="roundRect">
            <a:avLst/>
          </a:prstGeom>
          <a:solidFill>
            <a:srgbClr val="00AA4F"/>
          </a:solidFill>
          <a:ln>
            <a:noFill/>
          </a:ln>
          <a:effectLst/>
        </p:spPr>
        <p:style>
          <a:lnRef idx="1">
            <a:schemeClr val="accent1"/>
          </a:lnRef>
          <a:fillRef idx="3">
            <a:schemeClr val="accent1"/>
          </a:fillRef>
          <a:effectRef idx="2">
            <a:schemeClr val="accent1"/>
          </a:effectRef>
          <a:fontRef idx="minor">
            <a:schemeClr val="lt1"/>
          </a:fontRef>
        </p:style>
        <p:txBody>
          <a:bodyPr rtlCol="0" anchor="ctr"/>
          <a:lstStyle/>
          <a:p>
            <a:pPr lvl="0" algn="ctr">
              <a:lnSpc>
                <a:spcPct val="90000"/>
              </a:lnSpc>
            </a:pPr>
            <a:r>
              <a:rPr lang="en-US" sz="3500" dirty="0" smtClean="0">
                <a:solidFill>
                  <a:schemeClr val="bg1"/>
                </a:solidFill>
                <a:latin typeface="Century Gothic"/>
                <a:cs typeface="Century Gothic"/>
              </a:rPr>
              <a:t>Increased learning</a:t>
            </a:r>
            <a:r>
              <a:rPr lang="en-US" sz="3500" dirty="0">
                <a:solidFill>
                  <a:schemeClr val="bg1"/>
                </a:solidFill>
                <a:latin typeface="Century Gothic"/>
                <a:cs typeface="Century Gothic"/>
              </a:rPr>
              <a:t>!</a:t>
            </a:r>
          </a:p>
        </p:txBody>
      </p:sp>
    </p:spTree>
    <p:extLst>
      <p:ext uri="{BB962C8B-B14F-4D97-AF65-F5344CB8AC3E}">
        <p14:creationId xmlns:p14="http://schemas.microsoft.com/office/powerpoint/2010/main" val="406703938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500"/>
                                        <p:tgtEl>
                                          <p:spTgt spid="11"/>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500"/>
                                        <p:tgtEl>
                                          <p:spTgt spid="7"/>
                                        </p:tgtEl>
                                      </p:cBhvr>
                                    </p:animEffect>
                                  </p:childTnLst>
                                </p:cTn>
                              </p:par>
                              <p:par>
                                <p:cTn id="13" presetID="10" presetClass="entr" presetSubtype="0" fill="hold" grpId="0" nodeType="withEffect">
                                  <p:stCondLst>
                                    <p:cond delay="0"/>
                                  </p:stCondLst>
                                  <p:childTnLst>
                                    <p:set>
                                      <p:cBhvr>
                                        <p:cTn id="14" dur="1" fill="hold">
                                          <p:stCondLst>
                                            <p:cond delay="0"/>
                                          </p:stCondLst>
                                        </p:cTn>
                                        <p:tgtEl>
                                          <p:spTgt spid="10"/>
                                        </p:tgtEl>
                                        <p:attrNameLst>
                                          <p:attrName>style.visibility</p:attrName>
                                        </p:attrNameLst>
                                      </p:cBhvr>
                                      <p:to>
                                        <p:strVal val="visible"/>
                                      </p:to>
                                    </p:set>
                                    <p:animEffect transition="in" filter="fade">
                                      <p:cBhvr>
                                        <p:cTn id="15" dur="500"/>
                                        <p:tgtEl>
                                          <p:spTgt spid="10"/>
                                        </p:tgtEl>
                                      </p:cBhvr>
                                    </p:animEffect>
                                  </p:childTnLst>
                                </p:cTn>
                              </p:par>
                            </p:childTnLst>
                          </p:cTn>
                        </p:par>
                      </p:childTnLst>
                    </p:cTn>
                  </p:par>
                  <p:par>
                    <p:cTn id="16" fill="hold">
                      <p:stCondLst>
                        <p:cond delay="indefinite"/>
                      </p:stCondLst>
                      <p:childTnLst>
                        <p:par>
                          <p:cTn id="17" fill="hold">
                            <p:stCondLst>
                              <p:cond delay="0"/>
                            </p:stCondLst>
                            <p:childTnLst>
                              <p:par>
                                <p:cTn id="18" presetID="10" presetClass="entr" presetSubtype="0" fill="hold" grpId="0" nodeType="clickEffect">
                                  <p:stCondLst>
                                    <p:cond delay="0"/>
                                  </p:stCondLst>
                                  <p:childTnLst>
                                    <p:set>
                                      <p:cBhvr>
                                        <p:cTn id="19" dur="1" fill="hold">
                                          <p:stCondLst>
                                            <p:cond delay="0"/>
                                          </p:stCondLst>
                                        </p:cTn>
                                        <p:tgtEl>
                                          <p:spTgt spid="8"/>
                                        </p:tgtEl>
                                        <p:attrNameLst>
                                          <p:attrName>style.visibility</p:attrName>
                                        </p:attrNameLst>
                                      </p:cBhvr>
                                      <p:to>
                                        <p:strVal val="visible"/>
                                      </p:to>
                                    </p:set>
                                    <p:animEffect transition="in" filter="fade">
                                      <p:cBhvr>
                                        <p:cTn id="20" dur="500"/>
                                        <p:tgtEl>
                                          <p:spTgt spid="8"/>
                                        </p:tgtEl>
                                      </p:cBhvr>
                                    </p:animEffect>
                                  </p:childTnLst>
                                </p:cTn>
                              </p:par>
                              <p:par>
                                <p:cTn id="21" presetID="10" presetClass="entr" presetSubtype="0" fill="hold" grpId="0" nodeType="withEffect">
                                  <p:stCondLst>
                                    <p:cond delay="0"/>
                                  </p:stCondLst>
                                  <p:childTnLst>
                                    <p:set>
                                      <p:cBhvr>
                                        <p:cTn id="22" dur="1" fill="hold">
                                          <p:stCondLst>
                                            <p:cond delay="0"/>
                                          </p:stCondLst>
                                        </p:cTn>
                                        <p:tgtEl>
                                          <p:spTgt spid="14"/>
                                        </p:tgtEl>
                                        <p:attrNameLst>
                                          <p:attrName>style.visibility</p:attrName>
                                        </p:attrNameLst>
                                      </p:cBhvr>
                                      <p:to>
                                        <p:strVal val="visible"/>
                                      </p:to>
                                    </p:set>
                                    <p:animEffect transition="in" filter="fade">
                                      <p:cBhvr>
                                        <p:cTn id="23"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animBg="1"/>
      <p:bldP spid="8" grpId="0" animBg="1"/>
      <p:bldP spid="10" grpId="0" animBg="1"/>
      <p:bldP spid="11" grpId="0" animBg="1"/>
      <p:bldP spid="14" grpId="0" animBg="1"/>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 name="Rectangle 13"/>
          <p:cNvSpPr/>
          <p:nvPr/>
        </p:nvSpPr>
        <p:spPr>
          <a:xfrm>
            <a:off x="583934" y="2187260"/>
            <a:ext cx="7948765" cy="3593276"/>
          </a:xfrm>
          <a:prstGeom prst="rect">
            <a:avLst/>
          </a:prstGeom>
          <a:solidFill>
            <a:srgbClr val="254061"/>
          </a:solidFill>
          <a:effectLst/>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12" name="Rectangle 11"/>
          <p:cNvSpPr/>
          <p:nvPr/>
        </p:nvSpPr>
        <p:spPr>
          <a:xfrm>
            <a:off x="843218" y="2289446"/>
            <a:ext cx="3320372" cy="462148"/>
          </a:xfrm>
          <a:prstGeom prst="rect">
            <a:avLst/>
          </a:prstGeom>
        </p:spPr>
        <p:style>
          <a:lnRef idx="0">
            <a:scrgbClr r="0" g="0" b="0"/>
          </a:lnRef>
          <a:fillRef idx="0">
            <a:scrgbClr r="0" g="0" b="0"/>
          </a:fillRef>
          <a:effectRef idx="0">
            <a:scrgbClr r="0" g="0" b="0"/>
          </a:effectRef>
          <a:fontRef idx="minor">
            <a:schemeClr val="tx1">
              <a:hueOff val="0"/>
              <a:satOff val="0"/>
              <a:lumOff val="0"/>
              <a:alphaOff val="0"/>
            </a:schemeClr>
          </a:fontRef>
        </p:style>
        <p:txBody>
          <a:bodyPr spcFirstLastPara="0" vert="horz" wrap="square" lIns="0" tIns="95250" rIns="95250" bIns="0" numCol="1" spcCol="1270" anchor="b" anchorCtr="0">
            <a:noAutofit/>
          </a:bodyPr>
          <a:lstStyle/>
          <a:p>
            <a:pPr lvl="0" algn="ctr" defTabSz="1111250">
              <a:lnSpc>
                <a:spcPct val="90000"/>
              </a:lnSpc>
              <a:spcBef>
                <a:spcPct val="0"/>
              </a:spcBef>
              <a:spcAft>
                <a:spcPct val="35000"/>
              </a:spcAft>
            </a:pPr>
            <a:r>
              <a:rPr lang="en-US" sz="2500" kern="1200" dirty="0" smtClean="0">
                <a:solidFill>
                  <a:srgbClr val="FFFFFF"/>
                </a:solidFill>
                <a:latin typeface="Century Gothic"/>
                <a:cs typeface="Century Gothic"/>
              </a:rPr>
              <a:t>Sequence turns</a:t>
            </a:r>
            <a:endParaRPr lang="en-US" sz="2500" kern="1200" dirty="0">
              <a:solidFill>
                <a:srgbClr val="FFFFFF"/>
              </a:solidFill>
              <a:latin typeface="Century Gothic"/>
              <a:cs typeface="Century Gothic"/>
            </a:endParaRPr>
          </a:p>
        </p:txBody>
      </p:sp>
      <p:pic>
        <p:nvPicPr>
          <p:cNvPr id="3" name="Picture 2" descr="Aliyah_with_Cecily_jumping_1.JPG"/>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843218" y="2890275"/>
            <a:ext cx="3320372" cy="2591022"/>
          </a:xfrm>
          <a:prstGeom prst="rect">
            <a:avLst/>
          </a:prstGeom>
        </p:spPr>
      </p:pic>
      <p:sp>
        <p:nvSpPr>
          <p:cNvPr id="2" name="Title 1"/>
          <p:cNvSpPr>
            <a:spLocks noGrp="1"/>
          </p:cNvSpPr>
          <p:nvPr>
            <p:ph type="title"/>
          </p:nvPr>
        </p:nvSpPr>
        <p:spPr>
          <a:xfrm>
            <a:off x="310319" y="457200"/>
            <a:ext cx="8477737" cy="1143000"/>
          </a:xfrm>
        </p:spPr>
        <p:txBody>
          <a:bodyPr/>
          <a:lstStyle/>
          <a:p>
            <a:r>
              <a:rPr lang="en-US" dirty="0" smtClean="0"/>
              <a:t>Invisible support Strategies</a:t>
            </a:r>
            <a:endParaRPr lang="en-US" dirty="0"/>
          </a:p>
        </p:txBody>
      </p:sp>
      <p:sp>
        <p:nvSpPr>
          <p:cNvPr id="8" name="Rectangle 7"/>
          <p:cNvSpPr/>
          <p:nvPr/>
        </p:nvSpPr>
        <p:spPr>
          <a:xfrm>
            <a:off x="4519630" y="2289446"/>
            <a:ext cx="3752739" cy="462148"/>
          </a:xfrm>
          <a:prstGeom prst="rect">
            <a:avLst/>
          </a:prstGeom>
        </p:spPr>
        <p:style>
          <a:lnRef idx="0">
            <a:scrgbClr r="0" g="0" b="0"/>
          </a:lnRef>
          <a:fillRef idx="0">
            <a:scrgbClr r="0" g="0" b="0"/>
          </a:fillRef>
          <a:effectRef idx="0">
            <a:scrgbClr r="0" g="0" b="0"/>
          </a:effectRef>
          <a:fontRef idx="minor">
            <a:schemeClr val="tx1">
              <a:hueOff val="0"/>
              <a:satOff val="0"/>
              <a:lumOff val="0"/>
              <a:alphaOff val="0"/>
            </a:schemeClr>
          </a:fontRef>
        </p:style>
        <p:txBody>
          <a:bodyPr spcFirstLastPara="0" vert="horz" wrap="square" lIns="0" tIns="95250" rIns="95250" bIns="0" numCol="1" spcCol="1270" anchor="t" anchorCtr="0">
            <a:noAutofit/>
          </a:bodyPr>
          <a:lstStyle/>
          <a:p>
            <a:pPr lvl="0" algn="ctr" defTabSz="1111250">
              <a:lnSpc>
                <a:spcPct val="90000"/>
              </a:lnSpc>
              <a:spcBef>
                <a:spcPct val="0"/>
              </a:spcBef>
              <a:spcAft>
                <a:spcPct val="35000"/>
              </a:spcAft>
            </a:pPr>
            <a:r>
              <a:rPr lang="en-US" sz="2500" kern="1200" dirty="0" smtClean="0">
                <a:solidFill>
                  <a:srgbClr val="FFFFFF"/>
                </a:solidFill>
                <a:latin typeface="Century Gothic"/>
                <a:cs typeface="Century Gothic"/>
              </a:rPr>
              <a:t>Sequence activities</a:t>
            </a:r>
            <a:endParaRPr lang="en-US" sz="2500" kern="1200" dirty="0">
              <a:solidFill>
                <a:srgbClr val="FFFFFF"/>
              </a:solidFill>
              <a:latin typeface="Century Gothic"/>
              <a:cs typeface="Century Gothic"/>
            </a:endParaRPr>
          </a:p>
        </p:txBody>
      </p:sp>
      <p:pic>
        <p:nvPicPr>
          <p:cNvPr id="13" name="Picture 12" descr="DCSF_First_then_chart2.JPG"/>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4519630" y="2890275"/>
            <a:ext cx="3752739" cy="2591022"/>
          </a:xfrm>
          <a:prstGeom prst="rect">
            <a:avLst/>
          </a:prstGeom>
        </p:spPr>
      </p:pic>
    </p:spTree>
    <p:extLst>
      <p:ext uri="{BB962C8B-B14F-4D97-AF65-F5344CB8AC3E}">
        <p14:creationId xmlns:p14="http://schemas.microsoft.com/office/powerpoint/2010/main" val="1173007940"/>
      </p:ext>
    </p:extLst>
  </p:cSld>
  <p:clrMapOvr>
    <a:masterClrMapping/>
  </p:clrMapOvr>
  <p:timing>
    <p:tnLst>
      <p:par>
        <p:cTn xmlns:p14="http://schemas.microsoft.com/office/powerpoint/2010/mai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solidFill>
                  <a:srgbClr val="FFFFFF"/>
                </a:solidFill>
              </a:rPr>
              <a:t>Definition and examples</a:t>
            </a:r>
            <a:endParaRPr lang="en-US" dirty="0">
              <a:solidFill>
                <a:srgbClr val="FFFFFF"/>
              </a:solidFill>
            </a:endParaRPr>
          </a:p>
        </p:txBody>
      </p:sp>
      <p:pic>
        <p:nvPicPr>
          <p:cNvPr id="5" name="Definition and Example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701193901"/>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5"/>
                                        </p:tgtEl>
                                      </p:cBhvr>
                                    </p:cmd>
                                  </p:childTnLst>
                                </p:cTn>
                              </p:par>
                            </p:childTnLst>
                          </p:cTn>
                        </p:par>
                      </p:childTnLst>
                    </p:cTn>
                  </p:par>
                </p:childTnLst>
              </p:cTn>
              <p:nextCondLst>
                <p:cond evt="onClick" delay="0">
                  <p:tgtEl>
                    <p:spTgt spid="5"/>
                  </p:tgtEl>
                </p:cond>
              </p:nextCondLst>
            </p:seq>
            <p:video>
              <p:cMediaNode vol="80000">
                <p:cTn id="7" fill="hold" display="0">
                  <p:stCondLst>
                    <p:cond delay="indefinite"/>
                  </p:stCondLst>
                </p:cTn>
                <p:tgtEl>
                  <p:spTgt spid="5"/>
                </p:tgtEl>
              </p:cMediaNode>
            </p:video>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5" name="Title 4"/>
          <p:cNvSpPr>
            <a:spLocks noGrp="1"/>
          </p:cNvSpPr>
          <p:nvPr>
            <p:ph type="title"/>
          </p:nvPr>
        </p:nvSpPr>
        <p:spPr/>
        <p:txBody>
          <a:bodyPr>
            <a:normAutofit/>
          </a:bodyPr>
          <a:lstStyle/>
          <a:p>
            <a:r>
              <a:rPr lang="en-US" dirty="0" smtClean="0">
                <a:solidFill>
                  <a:srgbClr val="FFFFFF"/>
                </a:solidFill>
              </a:rPr>
              <a:t>Planning Invisible support</a:t>
            </a:r>
            <a:endParaRPr lang="en-US" dirty="0">
              <a:solidFill>
                <a:srgbClr val="FFFFFF"/>
              </a:solidFill>
            </a:endParaRPr>
          </a:p>
        </p:txBody>
      </p:sp>
      <p:pic>
        <p:nvPicPr>
          <p:cNvPr id="4" name="Planning Invisible Support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101622036"/>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4"/>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4"/>
                                        </p:tgtEl>
                                      </p:cBhvr>
                                    </p:cmd>
                                  </p:childTnLst>
                                </p:cTn>
                              </p:par>
                            </p:childTnLst>
                          </p:cTn>
                        </p:par>
                      </p:childTnLst>
                    </p:cTn>
                  </p:par>
                </p:childTnLst>
              </p:cTn>
              <p:nextCondLst>
                <p:cond evt="onClick" delay="0">
                  <p:tgtEl>
                    <p:spTgt spid="4"/>
                  </p:tgtEl>
                </p:cond>
              </p:nextCondLst>
            </p:seq>
            <p:video>
              <p:cMediaNode vol="80000">
                <p:cTn id="7" fill="hold" display="0">
                  <p:stCondLst>
                    <p:cond delay="indefinite"/>
                  </p:stCondLst>
                </p:cTn>
                <p:tgtEl>
                  <p:spTgt spid="4"/>
                </p:tgtEl>
              </p:cMediaNode>
            </p:video>
          </p:childTnLst>
        </p:cTn>
      </p:par>
    </p:tnLst>
  </p:timing>
</p:sld>
</file>

<file path=ppt/slides/slide12.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solidFill>
                  <a:srgbClr val="FFFFFF"/>
                </a:solidFill>
              </a:rPr>
              <a:t>Sequence Turns</a:t>
            </a:r>
            <a:endParaRPr lang="en-US" dirty="0">
              <a:solidFill>
                <a:srgbClr val="FFFFFF"/>
              </a:solidFill>
            </a:endParaRPr>
          </a:p>
        </p:txBody>
      </p:sp>
      <p:sp>
        <p:nvSpPr>
          <p:cNvPr id="4" name="TextBox 3"/>
          <p:cNvSpPr txBox="1"/>
          <p:nvPr/>
        </p:nvSpPr>
        <p:spPr>
          <a:xfrm>
            <a:off x="3788833" y="2843773"/>
            <a:ext cx="1643248" cy="769441"/>
          </a:xfrm>
          <a:prstGeom prst="rect">
            <a:avLst/>
          </a:prstGeom>
          <a:noFill/>
        </p:spPr>
        <p:txBody>
          <a:bodyPr wrap="none" rtlCol="0">
            <a:spAutoFit/>
          </a:bodyPr>
          <a:lstStyle/>
          <a:p>
            <a:pPr algn="ctr"/>
            <a:r>
              <a:rPr lang="en-US" sz="4400" dirty="0" smtClean="0">
                <a:solidFill>
                  <a:srgbClr val="FFFFFF"/>
                </a:solidFill>
              </a:rPr>
              <a:t>VIDEO</a:t>
            </a:r>
            <a:endParaRPr lang="en-US" sz="4400" dirty="0">
              <a:solidFill>
                <a:srgbClr val="FFFFFF"/>
              </a:solidFill>
            </a:endParaRPr>
          </a:p>
        </p:txBody>
      </p:sp>
      <p:pic>
        <p:nvPicPr>
          <p:cNvPr id="3" name="Sequence Turn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0"/>
            <a:ext cx="9144000" cy="6858000"/>
          </a:xfrm>
          <a:prstGeom prst="rect">
            <a:avLst/>
          </a:prstGeom>
        </p:spPr>
      </p:pic>
    </p:spTree>
    <p:extLst>
      <p:ext uri="{BB962C8B-B14F-4D97-AF65-F5344CB8AC3E}">
        <p14:creationId xmlns:p14="http://schemas.microsoft.com/office/powerpoint/2010/main" val="3449746224"/>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3"/>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3"/>
                                        </p:tgtEl>
                                      </p:cBhvr>
                                    </p:cmd>
                                  </p:childTnLst>
                                </p:cTn>
                              </p:par>
                            </p:childTnLst>
                          </p:cTn>
                        </p:par>
                      </p:childTnLst>
                    </p:cTn>
                  </p:par>
                </p:childTnLst>
              </p:cTn>
              <p:nextCondLst>
                <p:cond evt="onClick" delay="0">
                  <p:tgtEl>
                    <p:spTgt spid="3"/>
                  </p:tgtEl>
                </p:cond>
              </p:nextCondLst>
            </p:seq>
            <p:video>
              <p:cMediaNode vol="80000">
                <p:cTn id="7" fill="hold" display="0">
                  <p:stCondLst>
                    <p:cond delay="indefinite"/>
                  </p:stCondLst>
                </p:cTn>
                <p:tgtEl>
                  <p:spTgt spid="3"/>
                </p:tgtEl>
              </p:cMediaNode>
            </p:video>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tx1"/>
        </a:solidFill>
        <a:effectLst/>
      </p:bgPr>
    </p:bg>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solidFill>
                  <a:srgbClr val="FFFFFF"/>
                </a:solidFill>
              </a:rPr>
              <a:t>Sequence Activities</a:t>
            </a:r>
            <a:endParaRPr lang="en-US" dirty="0">
              <a:solidFill>
                <a:srgbClr val="FFFFFF"/>
              </a:solidFill>
            </a:endParaRPr>
          </a:p>
        </p:txBody>
      </p:sp>
      <p:sp>
        <p:nvSpPr>
          <p:cNvPr id="4" name="TextBox 3"/>
          <p:cNvSpPr txBox="1"/>
          <p:nvPr/>
        </p:nvSpPr>
        <p:spPr>
          <a:xfrm>
            <a:off x="3788833" y="2843773"/>
            <a:ext cx="1643248" cy="769441"/>
          </a:xfrm>
          <a:prstGeom prst="rect">
            <a:avLst/>
          </a:prstGeom>
          <a:noFill/>
        </p:spPr>
        <p:txBody>
          <a:bodyPr wrap="none" rtlCol="0">
            <a:spAutoFit/>
          </a:bodyPr>
          <a:lstStyle/>
          <a:p>
            <a:pPr algn="ctr"/>
            <a:r>
              <a:rPr lang="en-US" sz="4400" dirty="0" smtClean="0">
                <a:solidFill>
                  <a:srgbClr val="FFFFFF"/>
                </a:solidFill>
              </a:rPr>
              <a:t>VIDEO</a:t>
            </a:r>
            <a:endParaRPr lang="en-US" sz="4400" dirty="0">
              <a:solidFill>
                <a:srgbClr val="FFFFFF"/>
              </a:solidFill>
            </a:endParaRPr>
          </a:p>
        </p:txBody>
      </p:sp>
      <p:pic>
        <p:nvPicPr>
          <p:cNvPr id="5" name="Sequence Activities_SUBS.wmv">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5"/>
          <a:stretch>
            <a:fillRect/>
          </a:stretch>
        </p:blipFill>
        <p:spPr>
          <a:xfrm>
            <a:off x="0" y="1"/>
            <a:ext cx="9144000" cy="6857999"/>
          </a:xfrm>
          <a:prstGeom prst="rect">
            <a:avLst/>
          </a:prstGeom>
        </p:spPr>
      </p:pic>
    </p:spTree>
    <p:extLst>
      <p:ext uri="{BB962C8B-B14F-4D97-AF65-F5344CB8AC3E}">
        <p14:creationId xmlns:p14="http://schemas.microsoft.com/office/powerpoint/2010/main" val="3254638470"/>
      </p:ext>
    </p:extLst>
  </p:cSld>
  <p:clrMapOvr>
    <a:masterClrMapping/>
  </p:clrMapOvr>
  <p:timing>
    <p:tnLst>
      <p:par>
        <p:cTn xmlns:p14="http://schemas.microsoft.com/office/powerpoint/2010/mai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5"/>
                                        </p:tgtEl>
                                      </p:cBhvr>
                                    </p:cmd>
                                  </p:childTnLst>
                                </p:cTn>
                              </p:par>
                            </p:childTnLst>
                          </p:cTn>
                        </p:par>
                      </p:childTnLst>
                    </p:cTn>
                  </p:par>
                </p:childTnLst>
              </p:cTn>
              <p:nextCondLst>
                <p:cond evt="onClick" delay="0">
                  <p:tgtEl>
                    <p:spTgt spid="5"/>
                  </p:tgtEl>
                </p:cond>
              </p:nextCondLst>
            </p:seq>
            <p:video>
              <p:cMediaNode vol="80000">
                <p:cTn id="7" fill="hold" display="0">
                  <p:stCondLst>
                    <p:cond delay="indefinite"/>
                  </p:stCondLst>
                </p:cTn>
                <p:tgtEl>
                  <p:spTgt spid="5"/>
                </p:tgtEl>
              </p:cMediaNode>
            </p:vide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smtClean="0"/>
              <a:t>review</a:t>
            </a:r>
            <a:endParaRPr lang="en-US" dirty="0"/>
          </a:p>
        </p:txBody>
      </p:sp>
      <p:sp>
        <p:nvSpPr>
          <p:cNvPr id="5" name="TextBox 4"/>
          <p:cNvSpPr txBox="1"/>
          <p:nvPr/>
        </p:nvSpPr>
        <p:spPr>
          <a:xfrm>
            <a:off x="3673231" y="2129690"/>
            <a:ext cx="5136489" cy="3631763"/>
          </a:xfrm>
          <a:prstGeom prst="rect">
            <a:avLst/>
          </a:prstGeom>
          <a:noFill/>
        </p:spPr>
        <p:txBody>
          <a:bodyPr wrap="square" rtlCol="0">
            <a:spAutoFit/>
          </a:bodyPr>
          <a:lstStyle/>
          <a:p>
            <a:r>
              <a:rPr lang="en-US" sz="3000" b="1" dirty="0" smtClean="0">
                <a:latin typeface="Century Gothic"/>
                <a:cs typeface="Century Gothic"/>
              </a:rPr>
              <a:t>Curriculum modification</a:t>
            </a:r>
            <a:r>
              <a:rPr lang="en-US" sz="3000" dirty="0" smtClean="0">
                <a:latin typeface="Century Gothic"/>
                <a:cs typeface="Century Gothic"/>
              </a:rPr>
              <a:t> promotes participation.</a:t>
            </a:r>
          </a:p>
          <a:p>
            <a:pPr lvl="1"/>
            <a:endParaRPr lang="en-US" sz="3000" dirty="0" smtClean="0">
              <a:latin typeface="Century Gothic"/>
              <a:cs typeface="Century Gothic"/>
            </a:endParaRPr>
          </a:p>
          <a:p>
            <a:r>
              <a:rPr lang="en-US" sz="3000" b="1" dirty="0" smtClean="0">
                <a:latin typeface="Century Gothic"/>
                <a:cs typeface="Century Gothic"/>
              </a:rPr>
              <a:t>Invisible Support</a:t>
            </a:r>
            <a:r>
              <a:rPr lang="en-US" sz="3000" dirty="0" smtClean="0">
                <a:latin typeface="Century Gothic"/>
                <a:cs typeface="Century Gothic"/>
              </a:rPr>
              <a:t> is</a:t>
            </a:r>
          </a:p>
          <a:p>
            <a:r>
              <a:rPr lang="en-US" sz="3000" dirty="0" smtClean="0">
                <a:latin typeface="Century Gothic"/>
                <a:cs typeface="Century Gothic"/>
              </a:rPr>
              <a:t>purposeful </a:t>
            </a:r>
            <a:r>
              <a:rPr lang="en-US" sz="3000" dirty="0">
                <a:latin typeface="Century Gothic"/>
                <a:cs typeface="Century Gothic"/>
              </a:rPr>
              <a:t>and </a:t>
            </a:r>
            <a:r>
              <a:rPr lang="en-US" sz="3000" dirty="0" smtClean="0">
                <a:latin typeface="Century Gothic"/>
                <a:cs typeface="Century Gothic"/>
              </a:rPr>
              <a:t>planned.</a:t>
            </a:r>
          </a:p>
          <a:p>
            <a:pPr marL="274320" lvl="1" indent="-274320">
              <a:spcBef>
                <a:spcPts val="1200"/>
              </a:spcBef>
              <a:buFont typeface="Arial"/>
              <a:buChar char="•"/>
            </a:pPr>
            <a:r>
              <a:rPr lang="en-US" sz="3000" dirty="0" smtClean="0">
                <a:latin typeface="Century Gothic"/>
                <a:cs typeface="Century Gothic"/>
              </a:rPr>
              <a:t>Sequence turns</a:t>
            </a:r>
          </a:p>
          <a:p>
            <a:pPr marL="274320" lvl="1" indent="-274320">
              <a:spcBef>
                <a:spcPts val="1200"/>
              </a:spcBef>
              <a:buFont typeface="Arial"/>
              <a:buChar char="•"/>
            </a:pPr>
            <a:r>
              <a:rPr lang="en-US" sz="3000" dirty="0" smtClean="0">
                <a:latin typeface="Century Gothic"/>
                <a:cs typeface="Century Gothic"/>
              </a:rPr>
              <a:t>Sequence activities</a:t>
            </a:r>
          </a:p>
        </p:txBody>
      </p:sp>
      <p:pic>
        <p:nvPicPr>
          <p:cNvPr id="11" name="Picture 10" descr="Meron_on_block_at_gym.JPG"/>
          <p:cNvPicPr>
            <a:picLocks noChangeAspect="1"/>
          </p:cNvPicPr>
          <p:nvPr/>
        </p:nvPicPr>
        <p:blipFill rotWithShape="1">
          <a:blip r:embed="rId3">
            <a:extLst>
              <a:ext uri="{28A0092B-C50C-407E-A947-70E740481C1C}">
                <a14:useLocalDpi xmlns:a14="http://schemas.microsoft.com/office/drawing/2010/main" val="0"/>
              </a:ext>
            </a:extLst>
          </a:blip>
          <a:srcRect l="7637" t="5435" r="5405" b="4502"/>
          <a:stretch/>
        </p:blipFill>
        <p:spPr>
          <a:xfrm>
            <a:off x="824803" y="2050923"/>
            <a:ext cx="2693384" cy="4184283"/>
          </a:xfrm>
          <a:prstGeom prst="rect">
            <a:avLst/>
          </a:prstGeom>
        </p:spPr>
      </p:pic>
    </p:spTree>
    <p:extLst>
      <p:ext uri="{BB962C8B-B14F-4D97-AF65-F5344CB8AC3E}">
        <p14:creationId xmlns:p14="http://schemas.microsoft.com/office/powerpoint/2010/main" val="4027224049"/>
      </p:ext>
    </p:extLst>
  </p:cSld>
  <p:clrMapOvr>
    <a:masterClrMapping/>
  </p:clrMapOvr>
  <p:timing>
    <p:tnLst>
      <p:par>
        <p:cTn xmlns:p14="http://schemas.microsoft.com/office/powerpoint/2010/mai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p:cNvSpPr txBox="1"/>
          <p:nvPr/>
        </p:nvSpPr>
        <p:spPr>
          <a:xfrm>
            <a:off x="6906845" y="6242018"/>
            <a:ext cx="1058984" cy="215444"/>
          </a:xfrm>
          <a:prstGeom prst="rect">
            <a:avLst/>
          </a:prstGeom>
          <a:noFill/>
        </p:spPr>
        <p:txBody>
          <a:bodyPr wrap="square" rtlCol="0">
            <a:spAutoFit/>
          </a:bodyPr>
          <a:lstStyle/>
          <a:p>
            <a:pPr algn="r"/>
            <a:r>
              <a:rPr lang="en-US" sz="800" dirty="0" smtClean="0">
                <a:solidFill>
                  <a:schemeClr val="tx1">
                    <a:lumMod val="50000"/>
                    <a:lumOff val="50000"/>
                  </a:schemeClr>
                </a:solidFill>
              </a:rPr>
              <a:t>WINTER 2014</a:t>
            </a:r>
            <a:endParaRPr lang="en-US" sz="800" dirty="0">
              <a:solidFill>
                <a:schemeClr val="tx1">
                  <a:lumMod val="50000"/>
                  <a:lumOff val="50000"/>
                </a:schemeClr>
              </a:solidFill>
            </a:endParaRPr>
          </a:p>
        </p:txBody>
      </p:sp>
    </p:spTree>
    <p:extLst>
      <p:ext uri="{BB962C8B-B14F-4D97-AF65-F5344CB8AC3E}">
        <p14:creationId xmlns:p14="http://schemas.microsoft.com/office/powerpoint/2010/main" val="572949497"/>
      </p:ext>
    </p:extLst>
  </p:cSld>
  <p:clrMapOvr>
    <a:masterClrMapping/>
  </p:clrMapOvr>
  <p:timing>
    <p:tnLst>
      <p:par>
        <p:cTn xmlns:p14="http://schemas.microsoft.com/office/powerpoint/2010/main" id="1" dur="indefinite" restart="never" nodeType="tmRoot"/>
      </p:par>
    </p:tnLst>
  </p:timing>
</p:sld>
</file>

<file path=ppt/theme/theme1.xml><?xml version="1.0" encoding="utf-8"?>
<a:theme xmlns:a="http://schemas.openxmlformats.org/drawingml/2006/main" name="Powerpoint_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1_Powerpoint_templat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docProps/app.xml><?xml version="1.0" encoding="utf-8"?>
<Properties xmlns="http://schemas.openxmlformats.org/officeDocument/2006/extended-properties" xmlns:vt="http://schemas.openxmlformats.org/officeDocument/2006/docPropsVTypes">
  <Template>Powerpoint_template</Template>
  <TotalTime>17132</TotalTime>
  <Words>134</Words>
  <Application>Microsoft Macintosh PowerPoint</Application>
  <PresentationFormat>On-screen Show (4:3)</PresentationFormat>
  <Paragraphs>65</Paragraphs>
  <Slides>15</Slides>
  <Notes>13</Notes>
  <HiddenSlides>0</HiddenSlides>
  <MMClips>4</MMClips>
  <ScaleCrop>false</ScaleCrop>
  <HeadingPairs>
    <vt:vector size="4" baseType="variant">
      <vt:variant>
        <vt:lpstr>Theme</vt:lpstr>
      </vt:variant>
      <vt:variant>
        <vt:i4>2</vt:i4>
      </vt:variant>
      <vt:variant>
        <vt:lpstr>Slide Titles</vt:lpstr>
      </vt:variant>
      <vt:variant>
        <vt:i4>15</vt:i4>
      </vt:variant>
    </vt:vector>
  </HeadingPairs>
  <TitlesOfParts>
    <vt:vector size="17" baseType="lpstr">
      <vt:lpstr>Powerpoint_template</vt:lpstr>
      <vt:lpstr>1_Powerpoint_template</vt:lpstr>
      <vt:lpstr>Curriculum modifications: Invisible support</vt:lpstr>
      <vt:lpstr>Focus on  the roof</vt:lpstr>
      <vt:lpstr>Curriculum Modification</vt:lpstr>
      <vt:lpstr>objectives</vt:lpstr>
      <vt:lpstr>What is curriculum modification?</vt:lpstr>
      <vt:lpstr> Types of Curriculum Modifications</vt:lpstr>
      <vt:lpstr>PowerPoint Presentation</vt:lpstr>
      <vt:lpstr>Why  use invisible support?</vt:lpstr>
      <vt:lpstr>Invisible support Strategies</vt:lpstr>
      <vt:lpstr>Definition and examples</vt:lpstr>
      <vt:lpstr>Planning Invisible support</vt:lpstr>
      <vt:lpstr>Sequence Turns</vt:lpstr>
      <vt:lpstr>Sequence Activities</vt:lpstr>
      <vt:lpstr>review</vt:lpstr>
      <vt:lpstr>PowerPoint Presentation</vt:lpstr>
    </vt:vector>
  </TitlesOfParts>
  <Company>Microsoft</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 Cameron</dc:creator>
  <cp:lastModifiedBy>Prakarn</cp:lastModifiedBy>
  <cp:revision>236</cp:revision>
  <cp:lastPrinted>2012-10-31T18:22:24Z</cp:lastPrinted>
  <dcterms:created xsi:type="dcterms:W3CDTF">2012-06-21T21:51:01Z</dcterms:created>
  <dcterms:modified xsi:type="dcterms:W3CDTF">2014-07-10T18:32:22Z</dcterms:modified>
</cp:coreProperties>
</file>