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g" ContentType="image/jpeg"/>
  <Default Extension="jpeg" ContentType="image/jpeg"/>
  <Default Extension="emf" ContentType="image/x-emf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comments/comment1.xml" ContentType="application/vnd.openxmlformats-officedocument.presentationml.comments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1" r:id="rId1"/>
  </p:sldMasterIdLst>
  <p:notesMasterIdLst>
    <p:notesMasterId r:id="rId18"/>
  </p:notesMasterIdLst>
  <p:handoutMasterIdLst>
    <p:handoutMasterId r:id="rId19"/>
  </p:handoutMasterIdLst>
  <p:sldIdLst>
    <p:sldId id="307" r:id="rId2"/>
    <p:sldId id="280" r:id="rId3"/>
    <p:sldId id="281" r:id="rId4"/>
    <p:sldId id="308" r:id="rId5"/>
    <p:sldId id="276" r:id="rId6"/>
    <p:sldId id="286" r:id="rId7"/>
    <p:sldId id="299" r:id="rId8"/>
    <p:sldId id="298" r:id="rId9"/>
    <p:sldId id="284" r:id="rId10"/>
    <p:sldId id="303" r:id="rId11"/>
    <p:sldId id="300" r:id="rId12"/>
    <p:sldId id="305" r:id="rId13"/>
    <p:sldId id="306" r:id="rId14"/>
    <p:sldId id="290" r:id="rId15"/>
    <p:sldId id="283" r:id="rId16"/>
    <p:sldId id="309" r:id="rId17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Jody Marx" initials="" lastIdx="1" clrIdx="0"/>
  <p:cmAuthor id="1" name="Barbara Matlock" initials="" lastIdx="6" clrIdx="1"/>
  <p:cmAuthor id="2" name="Sue Cook" initials="" lastIdx="5" clrIdx="2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clrMru>
    <a:srgbClr val="129A44"/>
    <a:srgbClr val="1C8EA2"/>
    <a:srgbClr val="009252"/>
    <a:srgbClr val="BC232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7212" autoAdjust="0"/>
  </p:normalViewPr>
  <p:slideViewPr>
    <p:cSldViewPr snapToGrid="0">
      <p:cViewPr>
        <p:scale>
          <a:sx n="130" d="100"/>
          <a:sy n="130" d="100"/>
        </p:scale>
        <p:origin x="-1440" y="-113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214" d="100"/>
        <a:sy n="214" d="100"/>
      </p:scale>
      <p:origin x="0" y="5984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printerSettings" Target="printerSettings/printerSettings1.bin"/><Relationship Id="rId21" Type="http://schemas.openxmlformats.org/officeDocument/2006/relationships/commentAuthors" Target="commentAuthors.xml"/><Relationship Id="rId22" Type="http://schemas.openxmlformats.org/officeDocument/2006/relationships/presProps" Target="presProps.xml"/><Relationship Id="rId23" Type="http://schemas.openxmlformats.org/officeDocument/2006/relationships/viewProps" Target="viewProps.xml"/><Relationship Id="rId24" Type="http://schemas.openxmlformats.org/officeDocument/2006/relationships/theme" Target="theme/theme1.xml"/><Relationship Id="rId25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notesMaster" Target="notesMasters/notesMaster1.xml"/><Relationship Id="rId19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0" dt="2013-09-30T10:53:59.831" idx="1">
    <p:pos x="-662" y="-1110"/>
    <p:text>Can you add transitions in so that they fade in one at a time?
</p:text>
  </p:cm>
</p:cmLst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11873762-DC92-0841-A473-2BEC5747D18E}" type="doc">
      <dgm:prSet loTypeId="urn:microsoft.com/office/officeart/2005/8/layout/target3" loCatId="" qsTypeId="urn:microsoft.com/office/officeart/2005/8/quickstyle/simple4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AEDFFDE4-DF53-7149-8A70-57C17A912F59}">
      <dgm:prSet phldrT="[Text]"/>
      <dgm:spPr>
        <a:ln>
          <a:solidFill>
            <a:srgbClr val="129A44"/>
          </a:solidFill>
        </a:ln>
      </dgm:spPr>
      <dgm:t>
        <a:bodyPr/>
        <a:lstStyle/>
        <a:p>
          <a:r>
            <a:rPr lang="en-US" dirty="0" smtClean="0">
              <a:solidFill>
                <a:srgbClr val="129A44"/>
              </a:solidFill>
              <a:latin typeface="Century Gothic"/>
              <a:cs typeface="Century Gothic"/>
            </a:rPr>
            <a:t>Break it down.</a:t>
          </a:r>
          <a:endParaRPr lang="en-US" dirty="0">
            <a:solidFill>
              <a:srgbClr val="129A44"/>
            </a:solidFill>
            <a:latin typeface="Century Gothic"/>
            <a:cs typeface="Century Gothic"/>
          </a:endParaRPr>
        </a:p>
      </dgm:t>
    </dgm:pt>
    <dgm:pt modelId="{A290589E-39CC-A249-ADFE-45F28225694F}" type="parTrans" cxnId="{E855E176-330E-4247-A08B-DDCBBBFB311A}">
      <dgm:prSet/>
      <dgm:spPr/>
      <dgm:t>
        <a:bodyPr/>
        <a:lstStyle/>
        <a:p>
          <a:endParaRPr lang="en-US"/>
        </a:p>
      </dgm:t>
    </dgm:pt>
    <dgm:pt modelId="{A70B6B0A-14CF-C745-8292-C6B4B7530F9D}" type="sibTrans" cxnId="{E855E176-330E-4247-A08B-DDCBBBFB311A}">
      <dgm:prSet/>
      <dgm:spPr/>
      <dgm:t>
        <a:bodyPr/>
        <a:lstStyle/>
        <a:p>
          <a:endParaRPr lang="en-US"/>
        </a:p>
      </dgm:t>
    </dgm:pt>
    <dgm:pt modelId="{858308E2-1A94-AD41-9535-2AAE7E416280}">
      <dgm:prSet phldrT="[Text]"/>
      <dgm:spPr>
        <a:ln>
          <a:solidFill>
            <a:srgbClr val="BC232E"/>
          </a:solidFill>
        </a:ln>
      </dgm:spPr>
      <dgm:t>
        <a:bodyPr/>
        <a:lstStyle/>
        <a:p>
          <a:r>
            <a:rPr lang="en-US" dirty="0" smtClean="0">
              <a:solidFill>
                <a:srgbClr val="BC232E"/>
              </a:solidFill>
              <a:latin typeface="Century Gothic"/>
              <a:cs typeface="Century Gothic"/>
            </a:rPr>
            <a:t>Finish with success.</a:t>
          </a:r>
          <a:endParaRPr lang="en-US" dirty="0">
            <a:solidFill>
              <a:srgbClr val="BC232E"/>
            </a:solidFill>
            <a:latin typeface="Century Gothic"/>
            <a:cs typeface="Century Gothic"/>
          </a:endParaRPr>
        </a:p>
      </dgm:t>
    </dgm:pt>
    <dgm:pt modelId="{D618C000-3F0E-5D4C-9076-9AE8A888E8E7}" type="parTrans" cxnId="{C99C0B9C-19DB-F443-986D-1B39D9444591}">
      <dgm:prSet/>
      <dgm:spPr/>
      <dgm:t>
        <a:bodyPr/>
        <a:lstStyle/>
        <a:p>
          <a:endParaRPr lang="en-US"/>
        </a:p>
      </dgm:t>
    </dgm:pt>
    <dgm:pt modelId="{D69ED794-5411-1B41-B142-FFCB86AA702F}" type="sibTrans" cxnId="{C99C0B9C-19DB-F443-986D-1B39D9444591}">
      <dgm:prSet/>
      <dgm:spPr/>
      <dgm:t>
        <a:bodyPr/>
        <a:lstStyle/>
        <a:p>
          <a:endParaRPr lang="en-US"/>
        </a:p>
      </dgm:t>
    </dgm:pt>
    <dgm:pt modelId="{8688DFC8-2BF4-444D-AA94-DE520D1E0649}">
      <dgm:prSet phldrT="[Text]"/>
      <dgm:spPr>
        <a:ln>
          <a:solidFill>
            <a:srgbClr val="1C8EA2"/>
          </a:solidFill>
        </a:ln>
      </dgm:spPr>
      <dgm:t>
        <a:bodyPr/>
        <a:lstStyle/>
        <a:p>
          <a:pPr algn="ctr"/>
          <a:r>
            <a:rPr lang="en-US" dirty="0" smtClean="0">
              <a:solidFill>
                <a:srgbClr val="1C8EA2"/>
              </a:solidFill>
              <a:latin typeface="Century Gothic"/>
              <a:cs typeface="Century Gothic"/>
            </a:rPr>
            <a:t>Change or reduce the number of steps.</a:t>
          </a:r>
          <a:endParaRPr lang="en-US" dirty="0">
            <a:solidFill>
              <a:srgbClr val="1C8EA2"/>
            </a:solidFill>
            <a:latin typeface="Century Gothic"/>
            <a:cs typeface="Century Gothic"/>
          </a:endParaRPr>
        </a:p>
      </dgm:t>
    </dgm:pt>
    <dgm:pt modelId="{DAB0F502-712E-094D-AB1F-C4710023B79F}" type="sibTrans" cxnId="{4E5AA724-7C12-D241-9ADE-9B2B647454B0}">
      <dgm:prSet/>
      <dgm:spPr/>
      <dgm:t>
        <a:bodyPr/>
        <a:lstStyle/>
        <a:p>
          <a:endParaRPr lang="en-US"/>
        </a:p>
      </dgm:t>
    </dgm:pt>
    <dgm:pt modelId="{EA4CB145-67A2-F441-AB7B-D268F1EEE38D}" type="parTrans" cxnId="{4E5AA724-7C12-D241-9ADE-9B2B647454B0}">
      <dgm:prSet/>
      <dgm:spPr/>
      <dgm:t>
        <a:bodyPr/>
        <a:lstStyle/>
        <a:p>
          <a:endParaRPr lang="en-US"/>
        </a:p>
      </dgm:t>
    </dgm:pt>
    <dgm:pt modelId="{C4F307AF-F737-724A-A061-75E6BCDE0B8A}" type="pres">
      <dgm:prSet presAssocID="{11873762-DC92-0841-A473-2BEC5747D18E}" presName="Name0" presStyleCnt="0">
        <dgm:presLayoutVars>
          <dgm:chMax val="7"/>
          <dgm:dir/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70F4F53A-04CC-8B4E-A7E0-F4C9D47722DA}" type="pres">
      <dgm:prSet presAssocID="{AEDFFDE4-DF53-7149-8A70-57C17A912F59}" presName="circle1" presStyleLbl="node1" presStyleIdx="0" presStyleCnt="3"/>
      <dgm:spPr>
        <a:solidFill>
          <a:srgbClr val="129A44"/>
        </a:solidFill>
      </dgm:spPr>
      <dgm:t>
        <a:bodyPr/>
        <a:lstStyle/>
        <a:p>
          <a:endParaRPr lang="en-US"/>
        </a:p>
      </dgm:t>
    </dgm:pt>
    <dgm:pt modelId="{BDB5CF25-0F1D-584C-AD99-6372CA2460D7}" type="pres">
      <dgm:prSet presAssocID="{AEDFFDE4-DF53-7149-8A70-57C17A912F59}" presName="space" presStyleCnt="0"/>
      <dgm:spPr/>
    </dgm:pt>
    <dgm:pt modelId="{4A61DB2D-68A0-624D-B949-BD93D34C04F6}" type="pres">
      <dgm:prSet presAssocID="{AEDFFDE4-DF53-7149-8A70-57C17A912F59}" presName="rect1" presStyleLbl="alignAcc1" presStyleIdx="0" presStyleCnt="3"/>
      <dgm:spPr/>
      <dgm:t>
        <a:bodyPr/>
        <a:lstStyle/>
        <a:p>
          <a:endParaRPr lang="en-US"/>
        </a:p>
      </dgm:t>
    </dgm:pt>
    <dgm:pt modelId="{D6453823-C4A2-C841-9B7D-164F9CD496ED}" type="pres">
      <dgm:prSet presAssocID="{8688DFC8-2BF4-444D-AA94-DE520D1E0649}" presName="vertSpace2" presStyleLbl="node1" presStyleIdx="0" presStyleCnt="3"/>
      <dgm:spPr/>
    </dgm:pt>
    <dgm:pt modelId="{0E46FE05-4D9B-3C46-8982-7A0BF18A56DC}" type="pres">
      <dgm:prSet presAssocID="{8688DFC8-2BF4-444D-AA94-DE520D1E0649}" presName="circle2" presStyleLbl="node1" presStyleIdx="1" presStyleCnt="3"/>
      <dgm:spPr>
        <a:solidFill>
          <a:srgbClr val="1C8EA2"/>
        </a:solidFill>
      </dgm:spPr>
      <dgm:t>
        <a:bodyPr/>
        <a:lstStyle/>
        <a:p>
          <a:endParaRPr lang="en-US"/>
        </a:p>
      </dgm:t>
    </dgm:pt>
    <dgm:pt modelId="{41BD3DCA-583A-1941-8DB7-8881FC9B36AD}" type="pres">
      <dgm:prSet presAssocID="{8688DFC8-2BF4-444D-AA94-DE520D1E0649}" presName="rect2" presStyleLbl="alignAcc1" presStyleIdx="1" presStyleCnt="3"/>
      <dgm:spPr/>
      <dgm:t>
        <a:bodyPr/>
        <a:lstStyle/>
        <a:p>
          <a:endParaRPr lang="en-US"/>
        </a:p>
      </dgm:t>
    </dgm:pt>
    <dgm:pt modelId="{3FABD53C-7679-4246-9C6A-329B785A922F}" type="pres">
      <dgm:prSet presAssocID="{858308E2-1A94-AD41-9535-2AAE7E416280}" presName="vertSpace3" presStyleLbl="node1" presStyleIdx="1" presStyleCnt="3"/>
      <dgm:spPr/>
    </dgm:pt>
    <dgm:pt modelId="{5FD76ED9-A153-7F4F-8119-35DA4DF172A9}" type="pres">
      <dgm:prSet presAssocID="{858308E2-1A94-AD41-9535-2AAE7E416280}" presName="circle3" presStyleLbl="node1" presStyleIdx="2" presStyleCnt="3"/>
      <dgm:spPr>
        <a:solidFill>
          <a:srgbClr val="BC232E"/>
        </a:solidFill>
      </dgm:spPr>
      <dgm:t>
        <a:bodyPr/>
        <a:lstStyle/>
        <a:p>
          <a:endParaRPr lang="en-US"/>
        </a:p>
      </dgm:t>
    </dgm:pt>
    <dgm:pt modelId="{85E39598-F556-884A-8621-5C2C9569B74A}" type="pres">
      <dgm:prSet presAssocID="{858308E2-1A94-AD41-9535-2AAE7E416280}" presName="rect3" presStyleLbl="alignAcc1" presStyleIdx="2" presStyleCnt="3"/>
      <dgm:spPr/>
      <dgm:t>
        <a:bodyPr/>
        <a:lstStyle/>
        <a:p>
          <a:endParaRPr lang="en-US"/>
        </a:p>
      </dgm:t>
    </dgm:pt>
    <dgm:pt modelId="{0CD66A56-DE0F-9041-83A8-80F22F834256}" type="pres">
      <dgm:prSet presAssocID="{AEDFFDE4-DF53-7149-8A70-57C17A912F59}" presName="rect1ParTxNoCh" presStyleLbl="alignAcc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C638A92D-CD2C-1546-B4F5-829714CCC530}" type="pres">
      <dgm:prSet presAssocID="{8688DFC8-2BF4-444D-AA94-DE520D1E0649}" presName="rect2ParTxNoCh" presStyleLbl="alignAcc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3B769DD0-9C12-F144-90DB-C6583FCBEFE0}" type="pres">
      <dgm:prSet presAssocID="{858308E2-1A94-AD41-9535-2AAE7E416280}" presName="rect3ParTxNoCh" presStyleLbl="alignAcc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29DDB290-B826-D84A-B2B1-3FC09FB2BA5D}" type="presOf" srcId="{8688DFC8-2BF4-444D-AA94-DE520D1E0649}" destId="{C638A92D-CD2C-1546-B4F5-829714CCC530}" srcOrd="1" destOrd="0" presId="urn:microsoft.com/office/officeart/2005/8/layout/target3"/>
    <dgm:cxn modelId="{E855E176-330E-4247-A08B-DDCBBBFB311A}" srcId="{11873762-DC92-0841-A473-2BEC5747D18E}" destId="{AEDFFDE4-DF53-7149-8A70-57C17A912F59}" srcOrd="0" destOrd="0" parTransId="{A290589E-39CC-A249-ADFE-45F28225694F}" sibTransId="{A70B6B0A-14CF-C745-8292-C6B4B7530F9D}"/>
    <dgm:cxn modelId="{C99C0B9C-19DB-F443-986D-1B39D9444591}" srcId="{11873762-DC92-0841-A473-2BEC5747D18E}" destId="{858308E2-1A94-AD41-9535-2AAE7E416280}" srcOrd="2" destOrd="0" parTransId="{D618C000-3F0E-5D4C-9076-9AE8A888E8E7}" sibTransId="{D69ED794-5411-1B41-B142-FFCB86AA702F}"/>
    <dgm:cxn modelId="{2D72CA46-6F82-B649-9889-A37BAF657CDA}" type="presOf" srcId="{AEDFFDE4-DF53-7149-8A70-57C17A912F59}" destId="{0CD66A56-DE0F-9041-83A8-80F22F834256}" srcOrd="1" destOrd="0" presId="urn:microsoft.com/office/officeart/2005/8/layout/target3"/>
    <dgm:cxn modelId="{1D136A5B-585A-F64F-BC49-2A0313DDA2DB}" type="presOf" srcId="{858308E2-1A94-AD41-9535-2AAE7E416280}" destId="{85E39598-F556-884A-8621-5C2C9569B74A}" srcOrd="0" destOrd="0" presId="urn:microsoft.com/office/officeart/2005/8/layout/target3"/>
    <dgm:cxn modelId="{C23DA3F6-B816-6647-943F-D19F6E184242}" type="presOf" srcId="{8688DFC8-2BF4-444D-AA94-DE520D1E0649}" destId="{41BD3DCA-583A-1941-8DB7-8881FC9B36AD}" srcOrd="0" destOrd="0" presId="urn:microsoft.com/office/officeart/2005/8/layout/target3"/>
    <dgm:cxn modelId="{1A0DB3F5-A719-C34D-B2F0-55D4F216648D}" type="presOf" srcId="{858308E2-1A94-AD41-9535-2AAE7E416280}" destId="{3B769DD0-9C12-F144-90DB-C6583FCBEFE0}" srcOrd="1" destOrd="0" presId="urn:microsoft.com/office/officeart/2005/8/layout/target3"/>
    <dgm:cxn modelId="{93DD3933-5E10-DF40-B046-2BD67BDFD5D8}" type="presOf" srcId="{AEDFFDE4-DF53-7149-8A70-57C17A912F59}" destId="{4A61DB2D-68A0-624D-B949-BD93D34C04F6}" srcOrd="0" destOrd="0" presId="urn:microsoft.com/office/officeart/2005/8/layout/target3"/>
    <dgm:cxn modelId="{84311C09-F0F9-F94A-85AF-9EDF03B16545}" type="presOf" srcId="{11873762-DC92-0841-A473-2BEC5747D18E}" destId="{C4F307AF-F737-724A-A061-75E6BCDE0B8A}" srcOrd="0" destOrd="0" presId="urn:microsoft.com/office/officeart/2005/8/layout/target3"/>
    <dgm:cxn modelId="{4E5AA724-7C12-D241-9ADE-9B2B647454B0}" srcId="{11873762-DC92-0841-A473-2BEC5747D18E}" destId="{8688DFC8-2BF4-444D-AA94-DE520D1E0649}" srcOrd="1" destOrd="0" parTransId="{EA4CB145-67A2-F441-AB7B-D268F1EEE38D}" sibTransId="{DAB0F502-712E-094D-AB1F-C4710023B79F}"/>
    <dgm:cxn modelId="{E02E4F39-3F52-3849-B9F9-1C09DB5D229C}" type="presParOf" srcId="{C4F307AF-F737-724A-A061-75E6BCDE0B8A}" destId="{70F4F53A-04CC-8B4E-A7E0-F4C9D47722DA}" srcOrd="0" destOrd="0" presId="urn:microsoft.com/office/officeart/2005/8/layout/target3"/>
    <dgm:cxn modelId="{45C3C155-EC36-5244-B692-421C483403EE}" type="presParOf" srcId="{C4F307AF-F737-724A-A061-75E6BCDE0B8A}" destId="{BDB5CF25-0F1D-584C-AD99-6372CA2460D7}" srcOrd="1" destOrd="0" presId="urn:microsoft.com/office/officeart/2005/8/layout/target3"/>
    <dgm:cxn modelId="{C9A3BE1D-47F4-0045-8B04-FC59253AA8DD}" type="presParOf" srcId="{C4F307AF-F737-724A-A061-75E6BCDE0B8A}" destId="{4A61DB2D-68A0-624D-B949-BD93D34C04F6}" srcOrd="2" destOrd="0" presId="urn:microsoft.com/office/officeart/2005/8/layout/target3"/>
    <dgm:cxn modelId="{78735A1E-CF98-1B4D-905B-4F89B49BAA6B}" type="presParOf" srcId="{C4F307AF-F737-724A-A061-75E6BCDE0B8A}" destId="{D6453823-C4A2-C841-9B7D-164F9CD496ED}" srcOrd="3" destOrd="0" presId="urn:microsoft.com/office/officeart/2005/8/layout/target3"/>
    <dgm:cxn modelId="{E2513C55-59AC-6E49-B8EA-B29E396E61BD}" type="presParOf" srcId="{C4F307AF-F737-724A-A061-75E6BCDE0B8A}" destId="{0E46FE05-4D9B-3C46-8982-7A0BF18A56DC}" srcOrd="4" destOrd="0" presId="urn:microsoft.com/office/officeart/2005/8/layout/target3"/>
    <dgm:cxn modelId="{81483779-91F1-4A49-B0DF-55BE34E0D87D}" type="presParOf" srcId="{C4F307AF-F737-724A-A061-75E6BCDE0B8A}" destId="{41BD3DCA-583A-1941-8DB7-8881FC9B36AD}" srcOrd="5" destOrd="0" presId="urn:microsoft.com/office/officeart/2005/8/layout/target3"/>
    <dgm:cxn modelId="{49CD9D48-8ED1-744B-8E62-2F2E91D7A35E}" type="presParOf" srcId="{C4F307AF-F737-724A-A061-75E6BCDE0B8A}" destId="{3FABD53C-7679-4246-9C6A-329B785A922F}" srcOrd="6" destOrd="0" presId="urn:microsoft.com/office/officeart/2005/8/layout/target3"/>
    <dgm:cxn modelId="{A03A0312-5141-8547-BCBD-4EBF771D3050}" type="presParOf" srcId="{C4F307AF-F737-724A-A061-75E6BCDE0B8A}" destId="{5FD76ED9-A153-7F4F-8119-35DA4DF172A9}" srcOrd="7" destOrd="0" presId="urn:microsoft.com/office/officeart/2005/8/layout/target3"/>
    <dgm:cxn modelId="{E4F2FAC8-76DC-7A44-89FB-8E0631D5890C}" type="presParOf" srcId="{C4F307AF-F737-724A-A061-75E6BCDE0B8A}" destId="{85E39598-F556-884A-8621-5C2C9569B74A}" srcOrd="8" destOrd="0" presId="urn:microsoft.com/office/officeart/2005/8/layout/target3"/>
    <dgm:cxn modelId="{B0FC9D00-8BAD-CC4C-B879-9948F96BA9C6}" type="presParOf" srcId="{C4F307AF-F737-724A-A061-75E6BCDE0B8A}" destId="{0CD66A56-DE0F-9041-83A8-80F22F834256}" srcOrd="9" destOrd="0" presId="urn:microsoft.com/office/officeart/2005/8/layout/target3"/>
    <dgm:cxn modelId="{A8624C35-DFF5-0D44-8F58-5BC3FF191535}" type="presParOf" srcId="{C4F307AF-F737-724A-A061-75E6BCDE0B8A}" destId="{C638A92D-CD2C-1546-B4F5-829714CCC530}" srcOrd="10" destOrd="0" presId="urn:microsoft.com/office/officeart/2005/8/layout/target3"/>
    <dgm:cxn modelId="{4DFA0E53-EF51-254F-A198-C10CA86BBD5F}" type="presParOf" srcId="{C4F307AF-F737-724A-A061-75E6BCDE0B8A}" destId="{3B769DD0-9C12-F144-90DB-C6583FCBEFE0}" srcOrd="11" destOrd="0" presId="urn:microsoft.com/office/officeart/2005/8/layout/target3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0F4F53A-04CC-8B4E-A7E0-F4C9D47722DA}">
      <dsp:nvSpPr>
        <dsp:cNvPr id="0" name=""/>
        <dsp:cNvSpPr/>
      </dsp:nvSpPr>
      <dsp:spPr>
        <a:xfrm>
          <a:off x="0" y="203199"/>
          <a:ext cx="3657600" cy="3657600"/>
        </a:xfrm>
        <a:prstGeom prst="pie">
          <a:avLst>
            <a:gd name="adj1" fmla="val 5400000"/>
            <a:gd name="adj2" fmla="val 16200000"/>
          </a:avLst>
        </a:prstGeom>
        <a:solidFill>
          <a:srgbClr val="129A44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4A61DB2D-68A0-624D-B949-BD93D34C04F6}">
      <dsp:nvSpPr>
        <dsp:cNvPr id="0" name=""/>
        <dsp:cNvSpPr/>
      </dsp:nvSpPr>
      <dsp:spPr>
        <a:xfrm>
          <a:off x="1828800" y="203199"/>
          <a:ext cx="4267200" cy="3657600"/>
        </a:xfrm>
        <a:prstGeom prst="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rgbClr val="129A44"/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8110" tIns="118110" rIns="118110" bIns="118110" numCol="1" spcCol="1270" anchor="ctr" anchorCtr="0">
          <a:noAutofit/>
        </a:bodyPr>
        <a:lstStyle/>
        <a:p>
          <a:pPr lvl="0" algn="ctr" defTabSz="1377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100" kern="1200" dirty="0" smtClean="0">
              <a:solidFill>
                <a:srgbClr val="129A44"/>
              </a:solidFill>
              <a:latin typeface="Century Gothic"/>
              <a:cs typeface="Century Gothic"/>
            </a:rPr>
            <a:t>Break it down.</a:t>
          </a:r>
          <a:endParaRPr lang="en-US" sz="3100" kern="1200" dirty="0">
            <a:solidFill>
              <a:srgbClr val="129A44"/>
            </a:solidFill>
            <a:latin typeface="Century Gothic"/>
            <a:cs typeface="Century Gothic"/>
          </a:endParaRPr>
        </a:p>
      </dsp:txBody>
      <dsp:txXfrm>
        <a:off x="1828800" y="203199"/>
        <a:ext cx="4267200" cy="1097282"/>
      </dsp:txXfrm>
    </dsp:sp>
    <dsp:sp modelId="{0E46FE05-4D9B-3C46-8982-7A0BF18A56DC}">
      <dsp:nvSpPr>
        <dsp:cNvPr id="0" name=""/>
        <dsp:cNvSpPr/>
      </dsp:nvSpPr>
      <dsp:spPr>
        <a:xfrm>
          <a:off x="640081" y="1300482"/>
          <a:ext cx="2377437" cy="2377437"/>
        </a:xfrm>
        <a:prstGeom prst="pie">
          <a:avLst>
            <a:gd name="adj1" fmla="val 5400000"/>
            <a:gd name="adj2" fmla="val 16200000"/>
          </a:avLst>
        </a:prstGeom>
        <a:solidFill>
          <a:srgbClr val="1C8EA2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41BD3DCA-583A-1941-8DB7-8881FC9B36AD}">
      <dsp:nvSpPr>
        <dsp:cNvPr id="0" name=""/>
        <dsp:cNvSpPr/>
      </dsp:nvSpPr>
      <dsp:spPr>
        <a:xfrm>
          <a:off x="1828800" y="1300482"/>
          <a:ext cx="4267200" cy="2377437"/>
        </a:xfrm>
        <a:prstGeom prst="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rgbClr val="1C8EA2"/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8110" tIns="118110" rIns="118110" bIns="118110" numCol="1" spcCol="1270" anchor="ctr" anchorCtr="0">
          <a:noAutofit/>
        </a:bodyPr>
        <a:lstStyle/>
        <a:p>
          <a:pPr lvl="0" algn="ctr" defTabSz="1377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100" kern="1200" dirty="0" smtClean="0">
              <a:solidFill>
                <a:srgbClr val="1C8EA2"/>
              </a:solidFill>
              <a:latin typeface="Century Gothic"/>
              <a:cs typeface="Century Gothic"/>
            </a:rPr>
            <a:t>Change or reduce the number of steps.</a:t>
          </a:r>
          <a:endParaRPr lang="en-US" sz="3100" kern="1200" dirty="0">
            <a:solidFill>
              <a:srgbClr val="1C8EA2"/>
            </a:solidFill>
            <a:latin typeface="Century Gothic"/>
            <a:cs typeface="Century Gothic"/>
          </a:endParaRPr>
        </a:p>
      </dsp:txBody>
      <dsp:txXfrm>
        <a:off x="1828800" y="1300482"/>
        <a:ext cx="4267200" cy="1097278"/>
      </dsp:txXfrm>
    </dsp:sp>
    <dsp:sp modelId="{5FD76ED9-A153-7F4F-8119-35DA4DF172A9}">
      <dsp:nvSpPr>
        <dsp:cNvPr id="0" name=""/>
        <dsp:cNvSpPr/>
      </dsp:nvSpPr>
      <dsp:spPr>
        <a:xfrm>
          <a:off x="1280160" y="2397761"/>
          <a:ext cx="1097278" cy="1097278"/>
        </a:xfrm>
        <a:prstGeom prst="pie">
          <a:avLst>
            <a:gd name="adj1" fmla="val 5400000"/>
            <a:gd name="adj2" fmla="val 16200000"/>
          </a:avLst>
        </a:prstGeom>
        <a:solidFill>
          <a:srgbClr val="BC232E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85E39598-F556-884A-8621-5C2C9569B74A}">
      <dsp:nvSpPr>
        <dsp:cNvPr id="0" name=""/>
        <dsp:cNvSpPr/>
      </dsp:nvSpPr>
      <dsp:spPr>
        <a:xfrm>
          <a:off x="1828800" y="2397761"/>
          <a:ext cx="4267200" cy="1097278"/>
        </a:xfrm>
        <a:prstGeom prst="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rgbClr val="BC232E"/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8110" tIns="118110" rIns="118110" bIns="118110" numCol="1" spcCol="1270" anchor="ctr" anchorCtr="0">
          <a:noAutofit/>
        </a:bodyPr>
        <a:lstStyle/>
        <a:p>
          <a:pPr lvl="0" algn="ctr" defTabSz="1377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100" kern="1200" dirty="0" smtClean="0">
              <a:solidFill>
                <a:srgbClr val="BC232E"/>
              </a:solidFill>
              <a:latin typeface="Century Gothic"/>
              <a:cs typeface="Century Gothic"/>
            </a:rPr>
            <a:t>Finish with success.</a:t>
          </a:r>
          <a:endParaRPr lang="en-US" sz="3100" kern="1200" dirty="0">
            <a:solidFill>
              <a:srgbClr val="BC232E"/>
            </a:solidFill>
            <a:latin typeface="Century Gothic"/>
            <a:cs typeface="Century Gothic"/>
          </a:endParaRPr>
        </a:p>
      </dsp:txBody>
      <dsp:txXfrm>
        <a:off x="1828800" y="2397761"/>
        <a:ext cx="4267200" cy="1097278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target3">
  <dgm:title val=""/>
  <dgm:desc val=""/>
  <dgm:catLst>
    <dgm:cat type="relationship" pri="11000"/>
    <dgm:cat type="list" pri="22000"/>
    <dgm:cat type="convert" pri="4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41" srcId="1" destId="11" srcOrd="0" destOrd="0"/>
        <dgm:cxn modelId="42" srcId="1" destId="12" srcOrd="1" destOrd="0"/>
        <dgm:cxn modelId="51" srcId="2" destId="21" srcOrd="0" destOrd="0"/>
        <dgm:cxn modelId="52" srcId="2" destId="22" srcOrd="1" destOrd="0"/>
        <dgm:cxn modelId="61" srcId="3" destId="31" srcOrd="0" destOrd="0"/>
        <dgm:cxn modelId="62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21"/>
        <dgm:pt modelId="22"/>
        <dgm:pt modelId="3"/>
        <dgm:pt modelId="31"/>
        <dgm:pt modelId="32"/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41" srcId="1" destId="11" srcOrd="0" destOrd="0"/>
        <dgm:cxn modelId="42" srcId="1" destId="12" srcOrd="1" destOrd="0"/>
        <dgm:cxn modelId="51" srcId="2" destId="21" srcOrd="0" destOrd="0"/>
        <dgm:cxn modelId="52" srcId="2" destId="22" srcOrd="1" destOrd="0"/>
        <dgm:cxn modelId="61" srcId="3" destId="31" srcOrd="0" destOrd="0"/>
        <dgm:cxn modelId="62" srcId="3" destId="32" srcOrd="1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2"/>
        <dgm:pt modelId="21"/>
        <dgm:pt modelId="22"/>
        <dgm:pt modelId="3"/>
        <dgm:pt modelId="31"/>
        <dgm:pt modelId="32"/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41" srcId="1" destId="11" srcOrd="0" destOrd="0"/>
        <dgm:cxn modelId="42" srcId="1" destId="12" srcOrd="1" destOrd="0"/>
        <dgm:cxn modelId="51" srcId="2" destId="21" srcOrd="0" destOrd="0"/>
        <dgm:cxn modelId="52" srcId="2" destId="22" srcOrd="1" destOrd="0"/>
        <dgm:cxn modelId="61" srcId="3" destId="31" srcOrd="0" destOrd="0"/>
        <dgm:cxn modelId="62" srcId="3" destId="32" srcOrd="1" destOrd="0"/>
      </dgm:cxnLst>
      <dgm:bg/>
      <dgm:whole/>
    </dgm:dataModel>
  </dgm:clrData>
  <dgm:layoutNode name="Name0">
    <dgm:varLst>
      <dgm:chMax val="7"/>
      <dgm:dir/>
      <dgm:animLvl val="lvl"/>
      <dgm:resizeHandles val="exact"/>
    </dgm:varLst>
    <dgm:alg type="composite"/>
    <dgm:shape xmlns:r="http://schemas.openxmlformats.org/officeDocument/2006/relationships" r:blip="">
      <dgm:adjLst/>
    </dgm:shape>
    <dgm:presOf/>
    <dgm:choose name="Name1">
      <dgm:if name="Name2" func="var" arg="dir" op="equ" val="norm">
        <dgm:choose name="Name3">
          <dgm:if name="Name4" axis="ch" ptType="node" func="cnt" op="equ" val="1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b" refFor="ch" refForName="rect1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b" refFor="ch" refForName="rect1"/>
              <dgm:constr type="primFontSz" for="ch" op="equ" val="65"/>
              <dgm:constr type="secFontSz" for="ch" op="equ" val="65"/>
            </dgm:constrLst>
          </dgm:if>
          <dgm:if name="Name5" axis="ch" ptType="node" func="cnt" op="equ" val="2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5"/>
              <dgm:constr type="hOff" for="ch" forName="circle2" refType="h" refFor="ch" refForName="vertSpace2" fact="-0.5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b" refFor="ch" refForName="rect2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b" refFor="ch" refForName="rect2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primFontSz" for="ch" op="equ" val="65"/>
              <dgm:constr type="secFontSz" for="ch" op="equ" val="65"/>
            </dgm:constrLst>
          </dgm:if>
          <dgm:if name="Name6" axis="ch" ptType="node" func="cnt" op="equ" val="3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66667"/>
              <dgm:constr type="hOff" for="ch" forName="circle2" refType="h" refFor="ch" refForName="vertSpace2" fact="-0.33333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l" refFor="ch" refForName="space"/>
              <dgm:constr type="h" for="ch" forName="circle3" refType="h" refFor="ch" refForName="circle1" fact="0.33333"/>
              <dgm:constr type="hOff" for="ch" forName="circle3" refType="h" refFor="ch" refForName="vertSpace2" fact="-0.66667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l" for="ch" forName="rect3" refType="r" refFor="ch" refForName="space"/>
              <dgm:constr type="r" for="ch" forName="rect3" refType="w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rect3ParTx" refType="r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b" refFor="ch" refForName="rect3"/>
              <dgm:constr type="l" for="ch" forName="rect3ChTx" refType="r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l" for="ch" forName="rect3ParTxNoCh" refType="r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b" refFor="ch" refForName="rect3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primFontSz" for="ch" op="equ" val="65"/>
              <dgm:constr type="secFontSz" for="ch" op="equ" val="65"/>
            </dgm:constrLst>
          </dgm:if>
          <dgm:if name="Name7" axis="ch" ptType="node" func="cnt" op="equ" val="4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75"/>
              <dgm:constr type="hOff" for="ch" forName="circle2" refType="h" refFor="ch" refForName="vertSpace2" fact="-0.25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l" refFor="ch" refForName="space"/>
              <dgm:constr type="h" for="ch" forName="circle3" refType="h" refFor="ch" refForName="circle1" fact="0.5"/>
              <dgm:constr type="hOff" for="ch" forName="circle3" refType="h" refFor="ch" refForName="vertSpace2" fact="-0.5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l" for="ch" forName="rect3" refType="r" refFor="ch" refForName="space"/>
              <dgm:constr type="r" for="ch" forName="rect3" refType="w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l" refFor="ch" refForName="space"/>
              <dgm:constr type="h" for="ch" forName="circle4" refType="h" refFor="ch" refForName="circle1" fact="0.25"/>
              <dgm:constr type="hOff" for="ch" forName="circle4" refType="h" refFor="ch" refForName="vertSpace2" fact="-0.75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l" for="ch" forName="rect4" refType="r" refFor="ch" refForName="space"/>
              <dgm:constr type="r" for="ch" forName="rect4" refType="w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rect4ParTx" refType="r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b" refFor="ch" refForName="rect4"/>
              <dgm:constr type="l" for="ch" forName="rect4ChTx" refType="r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l" for="ch" forName="rect4ParTxNoCh" refType="r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b" refFor="ch" refForName="rect4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l" for="ch" forName="rect3ParTx" refType="r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l" for="ch" forName="rect3ChTx" refType="r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l" for="ch" forName="rect3ParTxNoCh" refType="r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primFontSz" for="ch" op="equ" val="65"/>
              <dgm:constr type="secFontSz" for="ch" op="equ" val="65"/>
            </dgm:constrLst>
          </dgm:if>
          <dgm:if name="Name8" axis="ch" ptType="node" func="cnt" op="equ" val="5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8"/>
              <dgm:constr type="hOff" for="ch" forName="circle2" refType="h" refFor="ch" refForName="vertSpace2" fact="-0.2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l" refFor="ch" refForName="space"/>
              <dgm:constr type="h" for="ch" forName="circle3" refType="h" refFor="ch" refForName="circle1" fact="0.6"/>
              <dgm:constr type="hOff" for="ch" forName="circle3" refType="h" refFor="ch" refForName="vertSpace2" fact="-0.4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l" for="ch" forName="rect3" refType="r" refFor="ch" refForName="space"/>
              <dgm:constr type="r" for="ch" forName="rect3" refType="w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l" refFor="ch" refForName="space"/>
              <dgm:constr type="h" for="ch" forName="circle4" refType="h" refFor="ch" refForName="circle1" fact="0.4"/>
              <dgm:constr type="hOff" for="ch" forName="circle4" refType="h" refFor="ch" refForName="vertSpace2" fact="-0.6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l" for="ch" forName="rect4" refType="r" refFor="ch" refForName="space"/>
              <dgm:constr type="r" for="ch" forName="rect4" refType="w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l" refFor="ch" refForName="space"/>
              <dgm:constr type="h" for="ch" forName="circle5" refType="h" refFor="ch" refForName="circle1" fact="0.2"/>
              <dgm:constr type="hOff" for="ch" forName="circle5" refType="h" refFor="ch" refForName="vertSpace2" fact="-0.8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l" for="ch" forName="rect5" refType="r" refFor="ch" refForName="space"/>
              <dgm:constr type="r" for="ch" forName="rect5" refType="w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l" for="ch" forName="rect5ParTx" refType="r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b" refFor="ch" refForName="rect5"/>
              <dgm:constr type="l" for="ch" forName="rect5ChTx" refType="r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l" for="ch" forName="rect5ParTxNoCh" refType="r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b" refFor="ch" refForName="rect5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l" for="ch" forName="rect3ParTx" refType="r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l" for="ch" forName="rect3ChTx" refType="r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l" for="ch" forName="rect3ParTxNoCh" refType="r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l" for="ch" forName="rect4ParTx" refType="r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l" for="ch" forName="rect4ChTx" refType="r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l" for="ch" forName="rect4ParTxNoCh" refType="r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primFontSz" for="ch" op="equ" val="65"/>
              <dgm:constr type="secFontSz" for="ch" op="equ" val="65"/>
            </dgm:constrLst>
          </dgm:if>
          <dgm:if name="Name9" axis="ch" ptType="node" func="cnt" op="equ" val="6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83333"/>
              <dgm:constr type="hOff" for="ch" forName="circle2" refType="h" refFor="ch" refForName="vertSpace2" fact="-0.16667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l" refFor="ch" refForName="space"/>
              <dgm:constr type="h" for="ch" forName="circle3" refType="h" refFor="ch" refForName="circle1" fact="0.66667"/>
              <dgm:constr type="hOff" for="ch" forName="circle3" refType="h" refFor="ch" refForName="vertSpace2" fact="-0.33333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l" for="ch" forName="rect3" refType="r" refFor="ch" refForName="space"/>
              <dgm:constr type="r" for="ch" forName="rect3" refType="w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l" refFor="ch" refForName="space"/>
              <dgm:constr type="h" for="ch" forName="circle4" refType="h" refFor="ch" refForName="circle1" fact="0.5"/>
              <dgm:constr type="hOff" for="ch" forName="circle4" refType="h" refFor="ch" refForName="vertSpace2" fact="-0.5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l" for="ch" forName="rect4" refType="r" refFor="ch" refForName="space"/>
              <dgm:constr type="r" for="ch" forName="rect4" refType="w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l" refFor="ch" refForName="space"/>
              <dgm:constr type="h" for="ch" forName="circle5" refType="h" refFor="ch" refForName="circle1" fact="0.33333"/>
              <dgm:constr type="hOff" for="ch" forName="circle5" refType="h" refFor="ch" refForName="vertSpace2" fact="-0.66667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l" for="ch" forName="rect5" refType="r" refFor="ch" refForName="space"/>
              <dgm:constr type="r" for="ch" forName="rect5" refType="w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l" for="ch" forName="vertSpace6"/>
              <dgm:constr type="w" for="ch" forName="vertSpace6" refType="w"/>
              <dgm:constr type="h" for="ch" forName="vertSpace6" refType="h" refFor="ch" refForName="vertSpace5"/>
              <dgm:constr type="b" for="ch" forName="vertSpace6" refType="t" refFor="ch" refForName="vertSpace5"/>
              <dgm:constr type="ctrX" for="ch" forName="circle6" refType="l" refFor="ch" refForName="space"/>
              <dgm:constr type="h" for="ch" forName="circle6" refType="h" refFor="ch" refForName="circle1" fact="0.16667"/>
              <dgm:constr type="hOff" for="ch" forName="circle6" refType="h" refFor="ch" refForName="vertSpace2" fact="-0.83333"/>
              <dgm:constr type="w" for="ch" forName="circle6" refType="h" refFor="ch" refForName="circle6" op="equ"/>
              <dgm:constr type="wOff" for="ch" forName="circle6" refType="hOff" refFor="ch" refForName="circle6" op="equ"/>
              <dgm:constr type="b" for="ch" forName="circle6" refType="t" refFor="ch" refForName="vertSpace6"/>
              <dgm:constr type="l" for="ch" forName="rect6" refType="r" refFor="ch" refForName="space"/>
              <dgm:constr type="r" for="ch" forName="rect6" refType="w"/>
              <dgm:constr type="h" for="ch" forName="rect6" refType="h" refFor="ch" refForName="circle6"/>
              <dgm:constr type="hOff" for="ch" forName="rect6" refType="hOff" refFor="ch" refForName="circle6"/>
              <dgm:constr type="b" for="ch" forName="rect6" refType="b" refFor="ch" refForName="circle6"/>
              <dgm:constr type="l" for="ch" forName="rect6ParTx" refType="r" refFor="ch" refForName="space"/>
              <dgm:constr type="w" for="ch" forName="rect6ParTx" refType="w" refFor="ch" refForName="rect6" fact="0.5"/>
              <dgm:constr type="t" for="ch" forName="rect6ParTx" refType="t" refFor="ch" refForName="rect6"/>
              <dgm:constr type="b" for="ch" forName="rect6ParTx" refType="b" refFor="ch" refForName="rect6"/>
              <dgm:constr type="l" for="ch" forName="rect6ChTx" refType="r" refFor="ch" refForName="rect6ParTx"/>
              <dgm:constr type="w" for="ch" forName="rect6ChTx" refType="w" refFor="ch" refForName="rect6ParTx"/>
              <dgm:constr type="t" for="ch" forName="rect6ChTx" refType="t" refFor="ch" refForName="rect6ParTx"/>
              <dgm:constr type="b" for="ch" forName="rect6ChTx" refType="b" refFor="ch" refForName="rect6ParTx"/>
              <dgm:constr type="l" for="ch" forName="rect6ParTxNoCh" refType="r" refFor="ch" refForName="space"/>
              <dgm:constr type="w" for="ch" forName="rect6ParTxNoCh" refType="w" refFor="ch" refForName="rect6"/>
              <dgm:constr type="t" for="ch" forName="rect6ParTxNoCh" refType="t" refFor="ch" refForName="rect6"/>
              <dgm:constr type="b" for="ch" forName="rect6ParTxNoCh" refType="b" refFor="ch" refForName="rect6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l" for="ch" forName="rect3ParTx" refType="r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l" for="ch" forName="rect3ChTx" refType="r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l" for="ch" forName="rect3ParTxNoCh" refType="r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l" for="ch" forName="rect4ParTx" refType="r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l" for="ch" forName="rect4ChTx" refType="r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l" for="ch" forName="rect4ParTxNoCh" refType="r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l" for="ch" forName="rect5ParTx" refType="r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t" refFor="ch" refForName="rect6"/>
              <dgm:constr type="l" for="ch" forName="rect5ChTx" refType="r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l" for="ch" forName="rect5ParTxNoCh" refType="r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t" refFor="ch" refForName="rect6"/>
              <dgm:constr type="primFontSz" for="ch" op="equ" val="65"/>
              <dgm:constr type="secFontSz" for="ch" op="equ" val="65"/>
            </dgm:constrLst>
          </dgm:if>
          <dgm:if name="Name10" axis="ch" ptType="node" func="cnt" op="gte" val="7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85714"/>
              <dgm:constr type="hOff" for="ch" forName="circle2" refType="h" refFor="ch" refForName="vertSpace2" fact="-0.14286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l" refFor="ch" refForName="space"/>
              <dgm:constr type="h" for="ch" forName="circle3" refType="h" refFor="ch" refForName="circle1" fact="0.71429"/>
              <dgm:constr type="hOff" for="ch" forName="circle3" refType="h" refFor="ch" refForName="vertSpace2" fact="-0.28571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l" for="ch" forName="rect3" refType="r" refFor="ch" refForName="space"/>
              <dgm:constr type="r" for="ch" forName="rect3" refType="w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l" refFor="ch" refForName="space"/>
              <dgm:constr type="h" for="ch" forName="circle4" refType="h" refFor="ch" refForName="circle1" fact="0.57143"/>
              <dgm:constr type="hOff" for="ch" forName="circle4" refType="h" refFor="ch" refForName="vertSpace2" fact="-0.42857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l" for="ch" forName="rect4" refType="r" refFor="ch" refForName="space"/>
              <dgm:constr type="r" for="ch" forName="rect4" refType="w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l" refFor="ch" refForName="space"/>
              <dgm:constr type="h" for="ch" forName="circle5" refType="h" refFor="ch" refForName="circle1" fact="0.42857"/>
              <dgm:constr type="hOff" for="ch" forName="circle5" refType="h" refFor="ch" refForName="vertSpace2" fact="-0.57143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l" for="ch" forName="rect5" refType="r" refFor="ch" refForName="space"/>
              <dgm:constr type="r" for="ch" forName="rect5" refType="w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l" for="ch" forName="vertSpace6"/>
              <dgm:constr type="w" for="ch" forName="vertSpace6" refType="w"/>
              <dgm:constr type="h" for="ch" forName="vertSpace6" refType="h" refFor="ch" refForName="vertSpace5"/>
              <dgm:constr type="b" for="ch" forName="vertSpace6" refType="t" refFor="ch" refForName="vertSpace5"/>
              <dgm:constr type="ctrX" for="ch" forName="circle6" refType="l" refFor="ch" refForName="space"/>
              <dgm:constr type="h" for="ch" forName="circle6" refType="h" refFor="ch" refForName="circle1" fact="0.28571"/>
              <dgm:constr type="hOff" for="ch" forName="circle6" refType="h" refFor="ch" refForName="vertSpace2" fact="-0.71429"/>
              <dgm:constr type="w" for="ch" forName="circle6" refType="h" refFor="ch" refForName="circle6" op="equ"/>
              <dgm:constr type="wOff" for="ch" forName="circle6" refType="hOff" refFor="ch" refForName="circle6" op="equ"/>
              <dgm:constr type="b" for="ch" forName="circle6" refType="t" refFor="ch" refForName="vertSpace6"/>
              <dgm:constr type="l" for="ch" forName="rect6" refType="r" refFor="ch" refForName="space"/>
              <dgm:constr type="r" for="ch" forName="rect6" refType="w"/>
              <dgm:constr type="h" for="ch" forName="rect6" refType="h" refFor="ch" refForName="circle6"/>
              <dgm:constr type="hOff" for="ch" forName="rect6" refType="hOff" refFor="ch" refForName="circle6"/>
              <dgm:constr type="b" for="ch" forName="rect6" refType="b" refFor="ch" refForName="circle6"/>
              <dgm:constr type="l" for="ch" forName="vertSpace7"/>
              <dgm:constr type="w" for="ch" forName="vertSpace7" refType="w"/>
              <dgm:constr type="h" for="ch" forName="vertSpace7" refType="h" refFor="ch" refForName="vertSpace6"/>
              <dgm:constr type="b" for="ch" forName="vertSpace7" refType="t" refFor="ch" refForName="vertSpace6"/>
              <dgm:constr type="ctrX" for="ch" forName="circle7" refType="l" refFor="ch" refForName="space"/>
              <dgm:constr type="h" for="ch" forName="circle7" refType="h" refFor="ch" refForName="circle1" fact="0.14286"/>
              <dgm:constr type="hOff" for="ch" forName="circle7" refType="h" refFor="ch" refForName="vertSpace2" fact="-0.85714"/>
              <dgm:constr type="w" for="ch" forName="circle7" refType="h" refFor="ch" refForName="circle7" op="equ"/>
              <dgm:constr type="wOff" for="ch" forName="circle7" refType="hOff" refFor="ch" refForName="circle7" op="equ"/>
              <dgm:constr type="b" for="ch" forName="circle7" refType="t" refFor="ch" refForName="vertSpace7"/>
              <dgm:constr type="l" for="ch" forName="rect7" refType="r" refFor="ch" refForName="space"/>
              <dgm:constr type="r" for="ch" forName="rect7" refType="w"/>
              <dgm:constr type="h" for="ch" forName="rect7" refType="h" refFor="ch" refForName="circle7"/>
              <dgm:constr type="hOff" for="ch" forName="rect7" refType="hOff" refFor="ch" refForName="circle7"/>
              <dgm:constr type="b" for="ch" forName="rect7" refType="b" refFor="ch" refForName="circle7"/>
              <dgm:constr type="l" for="ch" forName="rect7ParTx" refType="r" refFor="ch" refForName="space"/>
              <dgm:constr type="w" for="ch" forName="rect7ParTx" refType="w" refFor="ch" refForName="rect7" fact="0.5"/>
              <dgm:constr type="t" for="ch" forName="rect7ParTx" refType="t" refFor="ch" refForName="rect7"/>
              <dgm:constr type="b" for="ch" forName="rect7ParTx" refType="b" refFor="ch" refForName="rect7"/>
              <dgm:constr type="l" for="ch" forName="rect7ChTx" refType="r" refFor="ch" refForName="rect7ParTx"/>
              <dgm:constr type="w" for="ch" forName="rect7ChTx" refType="w" refFor="ch" refForName="rect7ParTx"/>
              <dgm:constr type="t" for="ch" forName="rect7ChTx" refType="t" refFor="ch" refForName="rect7ParTx"/>
              <dgm:constr type="b" for="ch" forName="rect7ChTx" refType="b" refFor="ch" refForName="rect7ParTx"/>
              <dgm:constr type="l" for="ch" forName="rect7ParTxNoCh" refType="r" refFor="ch" refForName="space"/>
              <dgm:constr type="w" for="ch" forName="rect7ParTxNoCh" refType="w" refFor="ch" refForName="rect7"/>
              <dgm:constr type="t" for="ch" forName="rect7ParTxNoCh" refType="t" refFor="ch" refForName="rect7"/>
              <dgm:constr type="b" for="ch" forName="rect7ParTxNoCh" refType="b" refFor="ch" refForName="rect7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l" for="ch" forName="rect3ParTx" refType="r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l" for="ch" forName="rect3ChTx" refType="r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l" for="ch" forName="rect3ParTxNoCh" refType="r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l" for="ch" forName="rect4ParTx" refType="r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l" for="ch" forName="rect4ChTx" refType="r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l" for="ch" forName="rect4ParTxNoCh" refType="r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l" for="ch" forName="rect5ParTx" refType="r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t" refFor="ch" refForName="rect6"/>
              <dgm:constr type="l" for="ch" forName="rect5ChTx" refType="r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l" for="ch" forName="rect5ParTxNoCh" refType="r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t" refFor="ch" refForName="rect6"/>
              <dgm:constr type="l" for="ch" forName="rect6ParTx" refType="r" refFor="ch" refForName="space"/>
              <dgm:constr type="w" for="ch" forName="rect6ParTx" refType="w" refFor="ch" refForName="rect6" fact="0.5"/>
              <dgm:constr type="t" for="ch" forName="rect6ParTx" refType="t" refFor="ch" refForName="rect6"/>
              <dgm:constr type="b" for="ch" forName="rect6ParTx" refType="t" refFor="ch" refForName="rect7"/>
              <dgm:constr type="l" for="ch" forName="rect6ChTx" refType="r" refFor="ch" refForName="rect6ParTx"/>
              <dgm:constr type="w" for="ch" forName="rect6ChTx" refType="w" refFor="ch" refForName="rect6ParTx"/>
              <dgm:constr type="t" for="ch" forName="rect6ChTx" refType="t" refFor="ch" refForName="rect6ParTx"/>
              <dgm:constr type="b" for="ch" forName="rect6ChTx" refType="b" refFor="ch" refForName="rect6ParTx"/>
              <dgm:constr type="l" for="ch" forName="rect6ParTxNoCh" refType="r" refFor="ch" refForName="space"/>
              <dgm:constr type="w" for="ch" forName="rect6ParTxNoCh" refType="w" refFor="ch" refForName="rect6"/>
              <dgm:constr type="t" for="ch" forName="rect6ParTxNoCh" refType="t" refFor="ch" refForName="rect6"/>
              <dgm:constr type="b" for="ch" forName="rect6ParTxNoCh" refType="t" refFor="ch" refForName="rect7"/>
              <dgm:constr type="primFontSz" for="ch" op="equ" val="65"/>
              <dgm:constr type="secFontSz" for="ch" op="equ" val="65"/>
            </dgm:constrLst>
          </dgm:if>
          <dgm:else name="Name11">
            <dgm:constrLst/>
          </dgm:else>
        </dgm:choose>
      </dgm:if>
      <dgm:else name="Name12">
        <dgm:choose name="Name13">
          <dgm:if name="Name14" axis="ch" ptType="node" func="cnt" op="equ" val="1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b" refFor="ch" refForName="rect1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b" refFor="ch" refForName="rect1"/>
              <dgm:constr type="primFontSz" for="ch" op="equ" val="65"/>
              <dgm:constr type="secFontSz" for="ch" op="equ" val="65"/>
            </dgm:constrLst>
          </dgm:if>
          <dgm:if name="Name15" axis="ch" ptType="node" func="cnt" op="equ" val="2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5"/>
              <dgm:constr type="hOff" for="ch" forName="circle2" refType="h" refFor="ch" refForName="vertSpace2" fact="-0.5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b" refFor="ch" refForName="rect2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b" refFor="ch" refForName="rect2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primFontSz" for="ch" op="equ" val="65"/>
              <dgm:constr type="secFontSz" for="ch" op="equ" val="65"/>
            </dgm:constrLst>
          </dgm:if>
          <dgm:if name="Name16" axis="ch" ptType="node" func="cnt" op="equ" val="3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66667"/>
              <dgm:constr type="hOff" for="ch" forName="circle2" refType="h" refFor="ch" refForName="vertSpace2" fact="-0.33333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r" refFor="ch" refForName="space"/>
              <dgm:constr type="h" for="ch" forName="circle3" refType="h" refFor="ch" refForName="circle1" fact="0.33333"/>
              <dgm:constr type="hOff" for="ch" forName="circle3" refType="h" refFor="ch" refForName="vertSpace2" fact="-0.66667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r" for="ch" forName="rect3" refType="l" refFor="ch" refForName="space"/>
              <dgm:constr type="l" for="ch" forName="rect3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r" for="ch" forName="rect3ParTx" refType="l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b" refFor="ch" refForName="rect3"/>
              <dgm:constr type="r" for="ch" forName="rect3ChTx" refType="l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r" for="ch" forName="rect3ParTxNoCh" refType="l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b" refFor="ch" refForName="rect3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primFontSz" for="ch" op="equ" val="65"/>
              <dgm:constr type="secFontSz" for="ch" op="equ" val="65"/>
            </dgm:constrLst>
          </dgm:if>
          <dgm:if name="Name17" axis="ch" ptType="node" func="cnt" op="equ" val="4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75"/>
              <dgm:constr type="hOff" for="ch" forName="circle2" refType="h" refFor="ch" refForName="vertSpace2" fact="-0.25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r" refFor="ch" refForName="space"/>
              <dgm:constr type="h" for="ch" forName="circle3" refType="h" refFor="ch" refForName="circle1" fact="0.5"/>
              <dgm:constr type="hOff" for="ch" forName="circle3" refType="h" refFor="ch" refForName="vertSpace2" fact="-0.5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r" for="ch" forName="rect3" refType="l" refFor="ch" refForName="space"/>
              <dgm:constr type="l" for="ch" forName="rect3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r" refFor="ch" refForName="space"/>
              <dgm:constr type="h" for="ch" forName="circle4" refType="h" refFor="ch" refForName="circle1" fact="0.25"/>
              <dgm:constr type="hOff" for="ch" forName="circle4" refType="h" refFor="ch" refForName="vertSpace2" fact="-0.75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r" for="ch" forName="rect4" refType="l" refFor="ch" refForName="space"/>
              <dgm:constr type="l" for="ch" forName="rect4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r" for="ch" forName="rect4ParTx" refType="l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b" refFor="ch" refForName="rect4"/>
              <dgm:constr type="r" for="ch" forName="rect4ChTx" refType="l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r" for="ch" forName="rect4ParTxNoCh" refType="l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b" refFor="ch" refForName="rect4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r" for="ch" forName="rect3ParTx" refType="l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r" for="ch" forName="rect3ChTx" refType="l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r" for="ch" forName="rect3ParTxNoCh" refType="l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primFontSz" for="ch" op="equ" val="65"/>
              <dgm:constr type="secFontSz" for="ch" op="equ" val="65"/>
            </dgm:constrLst>
          </dgm:if>
          <dgm:if name="Name18" axis="ch" ptType="node" func="cnt" op="equ" val="5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8"/>
              <dgm:constr type="hOff" for="ch" forName="circle2" refType="h" refFor="ch" refForName="vertSpace2" fact="-0.2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r" refFor="ch" refForName="space"/>
              <dgm:constr type="h" for="ch" forName="circle3" refType="h" refFor="ch" refForName="circle1" fact="0.6"/>
              <dgm:constr type="hOff" for="ch" forName="circle3" refType="h" refFor="ch" refForName="vertSpace2" fact="-0.4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r" for="ch" forName="rect3" refType="l" refFor="ch" refForName="space"/>
              <dgm:constr type="l" for="ch" forName="rect3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r" refFor="ch" refForName="space"/>
              <dgm:constr type="h" for="ch" forName="circle4" refType="h" refFor="ch" refForName="circle1" fact="0.4"/>
              <dgm:constr type="hOff" for="ch" forName="circle4" refType="h" refFor="ch" refForName="vertSpace2" fact="-0.6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r" for="ch" forName="rect4" refType="l" refFor="ch" refForName="space"/>
              <dgm:constr type="l" for="ch" forName="rect4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r" refFor="ch" refForName="space"/>
              <dgm:constr type="h" for="ch" forName="circle5" refType="h" refFor="ch" refForName="circle1" fact="0.2"/>
              <dgm:constr type="hOff" for="ch" forName="circle5" refType="h" refFor="ch" refForName="vertSpace2" fact="-0.8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r" for="ch" forName="rect5" refType="l" refFor="ch" refForName="space"/>
              <dgm:constr type="l" for="ch" forName="rect5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r" for="ch" forName="rect5ParTx" refType="l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b" refFor="ch" refForName="rect5"/>
              <dgm:constr type="r" for="ch" forName="rect5ChTx" refType="l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r" for="ch" forName="rect5ParTxNoCh" refType="l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b" refFor="ch" refForName="rect5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r" for="ch" forName="rect3ParTx" refType="l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r" for="ch" forName="rect3ChTx" refType="l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r" for="ch" forName="rect3ParTxNoCh" refType="l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r" for="ch" forName="rect4ParTx" refType="l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r" for="ch" forName="rect4ChTx" refType="l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r" for="ch" forName="rect4ParTxNoCh" refType="l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primFontSz" for="ch" op="equ" val="65"/>
              <dgm:constr type="secFontSz" for="ch" op="equ" val="65"/>
            </dgm:constrLst>
          </dgm:if>
          <dgm:if name="Name19" axis="ch" ptType="node" func="cnt" op="equ" val="6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83333"/>
              <dgm:constr type="hOff" for="ch" forName="circle2" refType="h" refFor="ch" refForName="vertSpace2" fact="-0.16667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r" refFor="ch" refForName="space"/>
              <dgm:constr type="h" for="ch" forName="circle3" refType="h" refFor="ch" refForName="circle1" fact="0.66667"/>
              <dgm:constr type="hOff" for="ch" forName="circle3" refType="h" refFor="ch" refForName="vertSpace2" fact="-0.33333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r" for="ch" forName="rect3" refType="l" refFor="ch" refForName="space"/>
              <dgm:constr type="l" for="ch" forName="rect3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r" refFor="ch" refForName="space"/>
              <dgm:constr type="h" for="ch" forName="circle4" refType="h" refFor="ch" refForName="circle1" fact="0.5"/>
              <dgm:constr type="hOff" for="ch" forName="circle4" refType="h" refFor="ch" refForName="vertSpace2" fact="-0.5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r" for="ch" forName="rect4" refType="l" refFor="ch" refForName="space"/>
              <dgm:constr type="l" for="ch" forName="rect4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r" refFor="ch" refForName="space"/>
              <dgm:constr type="h" for="ch" forName="circle5" refType="h" refFor="ch" refForName="circle1" fact="0.33333"/>
              <dgm:constr type="hOff" for="ch" forName="circle5" refType="h" refFor="ch" refForName="vertSpace2" fact="-0.66667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r" for="ch" forName="rect5" refType="l" refFor="ch" refForName="space"/>
              <dgm:constr type="l" for="ch" forName="rect5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l" for="ch" forName="vertSpace6"/>
              <dgm:constr type="w" for="ch" forName="vertSpace6" refType="w"/>
              <dgm:constr type="h" for="ch" forName="vertSpace6" refType="h" refFor="ch" refForName="vertSpace5"/>
              <dgm:constr type="b" for="ch" forName="vertSpace6" refType="t" refFor="ch" refForName="vertSpace5"/>
              <dgm:constr type="ctrX" for="ch" forName="circle6" refType="r" refFor="ch" refForName="space"/>
              <dgm:constr type="h" for="ch" forName="circle6" refType="h" refFor="ch" refForName="circle1" fact="0.16667"/>
              <dgm:constr type="hOff" for="ch" forName="circle6" refType="h" refFor="ch" refForName="vertSpace2" fact="-0.83333"/>
              <dgm:constr type="w" for="ch" forName="circle6" refType="h" refFor="ch" refForName="circle6" op="equ"/>
              <dgm:constr type="wOff" for="ch" forName="circle6" refType="hOff" refFor="ch" refForName="circle6" op="equ"/>
              <dgm:constr type="b" for="ch" forName="circle6" refType="t" refFor="ch" refForName="vertSpace6"/>
              <dgm:constr type="r" for="ch" forName="rect6" refType="l" refFor="ch" refForName="space"/>
              <dgm:constr type="l" for="ch" forName="rect6"/>
              <dgm:constr type="h" for="ch" forName="rect6" refType="h" refFor="ch" refForName="circle6"/>
              <dgm:constr type="hOff" for="ch" forName="rect6" refType="hOff" refFor="ch" refForName="circle6"/>
              <dgm:constr type="b" for="ch" forName="rect6" refType="b" refFor="ch" refForName="circle6"/>
              <dgm:constr type="r" for="ch" forName="rect6ParTx" refType="l" refFor="ch" refForName="space"/>
              <dgm:constr type="w" for="ch" forName="rect6ParTx" refType="w" refFor="ch" refForName="rect6" fact="0.5"/>
              <dgm:constr type="t" for="ch" forName="rect6ParTx" refType="t" refFor="ch" refForName="rect6"/>
              <dgm:constr type="b" for="ch" forName="rect6ParTx" refType="b" refFor="ch" refForName="rect6"/>
              <dgm:constr type="r" for="ch" forName="rect6ChTx" refType="l" refFor="ch" refForName="rect6ParTx"/>
              <dgm:constr type="w" for="ch" forName="rect6ChTx" refType="w" refFor="ch" refForName="rect6ParTx"/>
              <dgm:constr type="t" for="ch" forName="rect6ChTx" refType="t" refFor="ch" refForName="rect6ParTx"/>
              <dgm:constr type="b" for="ch" forName="rect6ChTx" refType="b" refFor="ch" refForName="rect6ParTx"/>
              <dgm:constr type="r" for="ch" forName="rect6ParTxNoCh" refType="l" refFor="ch" refForName="space"/>
              <dgm:constr type="w" for="ch" forName="rect6ParTxNoCh" refType="w" refFor="ch" refForName="rect6"/>
              <dgm:constr type="t" for="ch" forName="rect6ParTxNoCh" refType="t" refFor="ch" refForName="rect6"/>
              <dgm:constr type="b" for="ch" forName="rect6ParTxNoCh" refType="b" refFor="ch" refForName="rect6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r" for="ch" forName="rect3ParTx" refType="l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r" for="ch" forName="rect3ChTx" refType="l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r" for="ch" forName="rect3ParTxNoCh" refType="l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r" for="ch" forName="rect4ParTx" refType="l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r" for="ch" forName="rect4ChTx" refType="l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r" for="ch" forName="rect4ParTxNoCh" refType="l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r" for="ch" forName="rect5ParTx" refType="l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t" refFor="ch" refForName="rect6"/>
              <dgm:constr type="r" for="ch" forName="rect5ChTx" refType="l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r" for="ch" forName="rect5ParTxNoCh" refType="l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t" refFor="ch" refForName="rect6"/>
              <dgm:constr type="primFontSz" for="ch" op="equ" val="65"/>
              <dgm:constr type="secFontSz" for="ch" op="equ" val="65"/>
            </dgm:constrLst>
          </dgm:if>
          <dgm:if name="Name20" axis="ch" ptType="node" func="cnt" op="gte" val="7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85714"/>
              <dgm:constr type="hOff" for="ch" forName="circle2" refType="h" refFor="ch" refForName="vertSpace2" fact="-0.14286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r" refFor="ch" refForName="space"/>
              <dgm:constr type="h" for="ch" forName="circle3" refType="h" refFor="ch" refForName="circle1" fact="0.71429"/>
              <dgm:constr type="hOff" for="ch" forName="circle3" refType="h" refFor="ch" refForName="vertSpace2" fact="-0.28571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r" for="ch" forName="rect3" refType="l" refFor="ch" refForName="space"/>
              <dgm:constr type="l" for="ch" forName="rect3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r" refFor="ch" refForName="space"/>
              <dgm:constr type="h" for="ch" forName="circle4" refType="h" refFor="ch" refForName="circle1" fact="0.57143"/>
              <dgm:constr type="hOff" for="ch" forName="circle4" refType="h" refFor="ch" refForName="vertSpace2" fact="-0.42857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r" for="ch" forName="rect4" refType="l" refFor="ch" refForName="space"/>
              <dgm:constr type="l" for="ch" forName="rect4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r" refFor="ch" refForName="space"/>
              <dgm:constr type="h" for="ch" forName="circle5" refType="h" refFor="ch" refForName="circle1" fact="0.42857"/>
              <dgm:constr type="hOff" for="ch" forName="circle5" refType="h" refFor="ch" refForName="vertSpace2" fact="-0.57143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r" for="ch" forName="rect5" refType="l" refFor="ch" refForName="space"/>
              <dgm:constr type="l" for="ch" forName="rect5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l" for="ch" forName="vertSpace6"/>
              <dgm:constr type="w" for="ch" forName="vertSpace6" refType="w"/>
              <dgm:constr type="h" for="ch" forName="vertSpace6" refType="h" refFor="ch" refForName="vertSpace5"/>
              <dgm:constr type="b" for="ch" forName="vertSpace6" refType="t" refFor="ch" refForName="vertSpace5"/>
              <dgm:constr type="ctrX" for="ch" forName="circle6" refType="r" refFor="ch" refForName="space"/>
              <dgm:constr type="h" for="ch" forName="circle6" refType="h" refFor="ch" refForName="circle1" fact="0.28571"/>
              <dgm:constr type="hOff" for="ch" forName="circle6" refType="h" refFor="ch" refForName="vertSpace2" fact="-0.71429"/>
              <dgm:constr type="w" for="ch" forName="circle6" refType="h" refFor="ch" refForName="circle6" op="equ"/>
              <dgm:constr type="wOff" for="ch" forName="circle6" refType="hOff" refFor="ch" refForName="circle6" op="equ"/>
              <dgm:constr type="b" for="ch" forName="circle6" refType="t" refFor="ch" refForName="vertSpace6"/>
              <dgm:constr type="r" for="ch" forName="rect6" refType="l" refFor="ch" refForName="space"/>
              <dgm:constr type="l" for="ch" forName="rect6"/>
              <dgm:constr type="h" for="ch" forName="rect6" refType="h" refFor="ch" refForName="circle6"/>
              <dgm:constr type="hOff" for="ch" forName="rect6" refType="hOff" refFor="ch" refForName="circle6"/>
              <dgm:constr type="b" for="ch" forName="rect6" refType="b" refFor="ch" refForName="circle6"/>
              <dgm:constr type="l" for="ch" forName="vertSpace7"/>
              <dgm:constr type="w" for="ch" forName="vertSpace7" refType="w"/>
              <dgm:constr type="h" for="ch" forName="vertSpace7" refType="h" refFor="ch" refForName="vertSpace6"/>
              <dgm:constr type="b" for="ch" forName="vertSpace7" refType="t" refFor="ch" refForName="vertSpace6"/>
              <dgm:constr type="ctrX" for="ch" forName="circle7" refType="r" refFor="ch" refForName="space"/>
              <dgm:constr type="h" for="ch" forName="circle7" refType="h" refFor="ch" refForName="circle1" fact="0.14286"/>
              <dgm:constr type="hOff" for="ch" forName="circle7" refType="h" refFor="ch" refForName="vertSpace2" fact="-0.85714"/>
              <dgm:constr type="w" for="ch" forName="circle7" refType="h" refFor="ch" refForName="circle7" op="equ"/>
              <dgm:constr type="wOff" for="ch" forName="circle7" refType="hOff" refFor="ch" refForName="circle7" op="equ"/>
              <dgm:constr type="b" for="ch" forName="circle7" refType="t" refFor="ch" refForName="vertSpace7"/>
              <dgm:constr type="r" for="ch" forName="rect7" refType="l" refFor="ch" refForName="space"/>
              <dgm:constr type="l" for="ch" forName="rect7"/>
              <dgm:constr type="h" for="ch" forName="rect7" refType="h" refFor="ch" refForName="circle7"/>
              <dgm:constr type="hOff" for="ch" forName="rect7" refType="hOff" refFor="ch" refForName="circle7"/>
              <dgm:constr type="b" for="ch" forName="rect7" refType="b" refFor="ch" refForName="circle7"/>
              <dgm:constr type="r" for="ch" forName="rect7ParTx" refType="l" refFor="ch" refForName="space"/>
              <dgm:constr type="w" for="ch" forName="rect7ParTx" refType="w" refFor="ch" refForName="rect7" fact="0.5"/>
              <dgm:constr type="t" for="ch" forName="rect7ParTx" refType="t" refFor="ch" refForName="rect7"/>
              <dgm:constr type="b" for="ch" forName="rect7ParTx" refType="b" refFor="ch" refForName="rect7"/>
              <dgm:constr type="r" for="ch" forName="rect7ChTx" refType="l" refFor="ch" refForName="rect7ParTx"/>
              <dgm:constr type="w" for="ch" forName="rect7ChTx" refType="w" refFor="ch" refForName="rect7ParTx"/>
              <dgm:constr type="t" for="ch" forName="rect7ChTx" refType="t" refFor="ch" refForName="rect7ParTx"/>
              <dgm:constr type="b" for="ch" forName="rect7ChTx" refType="b" refFor="ch" refForName="rect7ParTx"/>
              <dgm:constr type="r" for="ch" forName="rect7ParTxNoCh" refType="l" refFor="ch" refForName="space"/>
              <dgm:constr type="w" for="ch" forName="rect7ParTxNoCh" refType="w" refFor="ch" refForName="rect7"/>
              <dgm:constr type="t" for="ch" forName="rect7ParTxNoCh" refType="t" refFor="ch" refForName="rect7"/>
              <dgm:constr type="b" for="ch" forName="rect7ParTxNoCh" refType="b" refFor="ch" refForName="rect7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r" for="ch" forName="rect3ParTx" refType="l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r" for="ch" forName="rect3ChTx" refType="l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r" for="ch" forName="rect3ParTxNoCh" refType="l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r" for="ch" forName="rect4ParTx" refType="l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r" for="ch" forName="rect4ChTx" refType="l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r" for="ch" forName="rect4ParTxNoCh" refType="l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r" for="ch" forName="rect5ParTx" refType="l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t" refFor="ch" refForName="rect6"/>
              <dgm:constr type="r" for="ch" forName="rect5ChTx" refType="l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r" for="ch" forName="rect5ParTxNoCh" refType="l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t" refFor="ch" refForName="rect6"/>
              <dgm:constr type="r" for="ch" forName="rect6ParTx" refType="l" refFor="ch" refForName="space"/>
              <dgm:constr type="w" for="ch" forName="rect6ParTx" refType="w" refFor="ch" refForName="rect6" fact="0.5"/>
              <dgm:constr type="t" for="ch" forName="rect6ParTx" refType="t" refFor="ch" refForName="rect6"/>
              <dgm:constr type="b" for="ch" forName="rect6ParTx" refType="t" refFor="ch" refForName="rect7"/>
              <dgm:constr type="r" for="ch" forName="rect6ChTx" refType="l" refFor="ch" refForName="rect6ParTx"/>
              <dgm:constr type="w" for="ch" forName="rect6ChTx" refType="w" refFor="ch" refForName="rect6ParTx"/>
              <dgm:constr type="t" for="ch" forName="rect6ChTx" refType="t" refFor="ch" refForName="rect6ParTx"/>
              <dgm:constr type="b" for="ch" forName="rect6ChTx" refType="b" refFor="ch" refForName="rect6ParTx"/>
              <dgm:constr type="r" for="ch" forName="rect6ParTxNoCh" refType="l" refFor="ch" refForName="space"/>
              <dgm:constr type="w" for="ch" forName="rect6ParTxNoCh" refType="w" refFor="ch" refForName="rect6"/>
              <dgm:constr type="t" for="ch" forName="rect6ParTxNoCh" refType="t" refFor="ch" refForName="rect6"/>
              <dgm:constr type="b" for="ch" forName="rect6ParTxNoCh" refType="t" refFor="ch" refForName="rect7"/>
              <dgm:constr type="primFontSz" for="ch" op="equ" val="65"/>
              <dgm:constr type="secFontSz" for="ch" op="equ" val="65"/>
            </dgm:constrLst>
          </dgm:if>
          <dgm:else name="Name21">
            <dgm:constrLst/>
          </dgm:else>
        </dgm:choose>
      </dgm:else>
    </dgm:choose>
    <dgm:ruleLst/>
    <dgm:forEach name="Name22" axis="ch" ptType="node" cnt="1">
      <dgm:layoutNode name="circle1" styleLbl="node1">
        <dgm:alg type="sp"/>
        <dgm:choose name="Name23">
          <dgm:if name="Name24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25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rect1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26" axis="ch" ptType="node" st="2" cnt="1">
      <dgm:layoutNode name="vertSpace2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2" styleLbl="node1">
        <dgm:alg type="sp"/>
        <dgm:choose name="Name27">
          <dgm:if name="Name28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29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2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30" axis="ch" ptType="node" st="3" cnt="1">
      <dgm:layoutNode name="vertSpace3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3" styleLbl="node1">
        <dgm:alg type="sp"/>
        <dgm:choose name="Name31">
          <dgm:if name="Name32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33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3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34" axis="ch" ptType="node" st="4" cnt="1">
      <dgm:layoutNode name="vertSpace4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4" styleLbl="node1">
        <dgm:alg type="sp"/>
        <dgm:choose name="Name35">
          <dgm:if name="Name36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37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4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38" axis="ch" ptType="node" st="5" cnt="1">
      <dgm:layoutNode name="vertSpace5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5" styleLbl="node1">
        <dgm:alg type="sp"/>
        <dgm:choose name="Name39">
          <dgm:if name="Name40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41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5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42" axis="ch" ptType="node" st="6" cnt="1">
      <dgm:layoutNode name="vertSpace6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6" styleLbl="node1">
        <dgm:alg type="sp"/>
        <dgm:choose name="Name43">
          <dgm:if name="Name44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45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6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46" axis="ch" ptType="node" st="7" cnt="1">
      <dgm:layoutNode name="vertSpace7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7" styleLbl="node1">
        <dgm:alg type="sp"/>
        <dgm:choose name="Name47">
          <dgm:if name="Name48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49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7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50" axis="ch" ptType="node" cnt="1">
      <dgm:choose name="Name51">
        <dgm:if name="Name52" axis="root des" ptType="all node" func="maxDepth" op="gte" val="2">
          <dgm:layoutNode name="rect1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1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53">
          <dgm:layoutNode name="rect1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54" axis="ch" ptType="node" st="2" cnt="1">
      <dgm:choose name="Name55">
        <dgm:if name="Name56" axis="root des" ptType="all node" func="maxDepth" op="gte" val="2">
          <dgm:layoutNode name="rect2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2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57">
          <dgm:layoutNode name="rect2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58" axis="ch" ptType="node" st="3" cnt="1">
      <dgm:choose name="Name59">
        <dgm:if name="Name60" axis="root des" ptType="all node" func="maxDepth" op="gte" val="2">
          <dgm:layoutNode name="rect3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3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61">
          <dgm:layoutNode name="rect3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62" axis="ch" ptType="node" st="4" cnt="1">
      <dgm:choose name="Name63">
        <dgm:if name="Name64" axis="root des" ptType="all node" func="maxDepth" op="gte" val="2">
          <dgm:layoutNode name="rect4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4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65">
          <dgm:layoutNode name="rect4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66" axis="ch" ptType="node" st="5" cnt="1">
      <dgm:choose name="Name67">
        <dgm:if name="Name68" axis="root des" ptType="all node" func="maxDepth" op="gte" val="2">
          <dgm:layoutNode name="rect5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5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69">
          <dgm:layoutNode name="rect5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70" axis="ch" ptType="node" st="6" cnt="1">
      <dgm:choose name="Name71">
        <dgm:if name="Name72" axis="root des" ptType="all node" func="maxDepth" op="gte" val="2">
          <dgm:layoutNode name="rect6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6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73">
          <dgm:layoutNode name="rect6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74" axis="ch" ptType="node" st="7" cnt="1">
      <dgm:choose name="Name75">
        <dgm:if name="Name76" axis="root des" ptType="all node" func="maxDepth" op="gte" val="2">
          <dgm:layoutNode name="rect7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7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77">
          <dgm:layoutNode name="rect7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118E08A-FF39-4C4F-8625-C05A5B39FDB2}" type="datetimeFigureOut">
              <a:rPr lang="en-US" smtClean="0"/>
              <a:t>7/14/14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3CF638-6B5E-2B47-92FC-9FC33315E4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30174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8243AF3-A81D-4022-B375-A2AAF77897F1}" type="datetimeFigureOut">
              <a:rPr lang="en-US" smtClean="0"/>
              <a:t>7/14/14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DF498FF-BEBC-44E1-82B9-562B0735753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409975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4350"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4801494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73299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4345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6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2618915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556776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149100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074313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074313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0743135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7867926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2298297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Rectangle 2"/>
          <p:cNvSpPr/>
          <p:nvPr userDrawn="1"/>
        </p:nvSpPr>
        <p:spPr>
          <a:xfrm>
            <a:off x="3096116" y="2725230"/>
            <a:ext cx="5885327" cy="1453543"/>
          </a:xfrm>
          <a:prstGeom prst="rect">
            <a:avLst/>
          </a:prstGeom>
          <a:solidFill>
            <a:srgbClr val="00AA4F"/>
          </a:solidFill>
          <a:ln w="0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TextBox 6"/>
          <p:cNvSpPr txBox="1"/>
          <p:nvPr userDrawn="1"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WINTER 2014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543017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639536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287685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46922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31540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105304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575087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79711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243828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510281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781383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7/14/14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TextBox 5"/>
          <p:cNvSpPr txBox="1"/>
          <p:nvPr userDrawn="1"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WINTER 2014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5660971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theme" Target="../theme/theme1.xml"/><Relationship Id="rId15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t>7/14/14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48313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  <p:sldLayoutId id="2147483649" r:id="rId13"/>
  </p:sldLayoutIdLst>
  <p:timing>
    <p:tnLst>
      <p:par>
        <p:cTn xmlns:p14="http://schemas.microsoft.com/office/powerpoint/2010/main"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4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comments" Target="../comments/comment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7.emf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4" Type="http://schemas.openxmlformats.org/officeDocument/2006/relationships/diagramLayout" Target="../diagrams/layout1.xml"/><Relationship Id="rId5" Type="http://schemas.openxmlformats.org/officeDocument/2006/relationships/diagramQuickStyle" Target="../diagrams/quickStyle1.xml"/><Relationship Id="rId6" Type="http://schemas.openxmlformats.org/officeDocument/2006/relationships/diagramColors" Target="../diagrams/colors1.xml"/><Relationship Id="rId7" Type="http://schemas.microsoft.com/office/2007/relationships/diagramDrawing" Target="../diagrams/drawing1.xml"/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.xml"/><Relationship Id="rId4" Type="http://schemas.openxmlformats.org/officeDocument/2006/relationships/notesSlide" Target="../notesSlides/notesSlide9.xml"/><Relationship Id="rId5" Type="http://schemas.openxmlformats.org/officeDocument/2006/relationships/image" Target="../media/image8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4" Type="http://schemas.openxmlformats.org/officeDocument/2006/relationships/image" Target="../media/image10.JPG"/><Relationship Id="rId5" Type="http://schemas.openxmlformats.org/officeDocument/2006/relationships/image" Target="../media/image11.JPG"/><Relationship Id="rId6" Type="http://schemas.openxmlformats.org/officeDocument/2006/relationships/image" Target="../media/image12.JPG"/><Relationship Id="rId7" Type="http://schemas.openxmlformats.org/officeDocument/2006/relationships/image" Target="../media/image13.JPG"/><Relationship Id="rId8" Type="http://schemas.openxmlformats.org/officeDocument/2006/relationships/image" Target="../media/image14.JP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4" Type="http://schemas.openxmlformats.org/officeDocument/2006/relationships/image" Target="../media/image11.JPG"/><Relationship Id="rId5" Type="http://schemas.openxmlformats.org/officeDocument/2006/relationships/image" Target="../media/image13.JPG"/><Relationship Id="rId6" Type="http://schemas.openxmlformats.org/officeDocument/2006/relationships/image" Target="../media/image14.JPG"/><Relationship Id="rId7" Type="http://schemas.openxmlformats.org/officeDocument/2006/relationships/image" Target="../media/image10.JPG"/><Relationship Id="rId8" Type="http://schemas.openxmlformats.org/officeDocument/2006/relationships/image" Target="../media/image12.JP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4" Type="http://schemas.openxmlformats.org/officeDocument/2006/relationships/image" Target="../media/image11.JPG"/><Relationship Id="rId5" Type="http://schemas.openxmlformats.org/officeDocument/2006/relationships/image" Target="../media/image10.JPG"/><Relationship Id="rId6" Type="http://schemas.openxmlformats.org/officeDocument/2006/relationships/image" Target="../media/image13.JPG"/><Relationship Id="rId7" Type="http://schemas.openxmlformats.org/officeDocument/2006/relationships/image" Target="../media/image14.JPG"/><Relationship Id="rId8" Type="http://schemas.openxmlformats.org/officeDocument/2006/relationships/image" Target="../media/image12.JP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13.xml"/><Relationship Id="rId5" Type="http://schemas.openxmlformats.org/officeDocument/2006/relationships/image" Target="../media/image15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4.xml"/><Relationship Id="rId3" Type="http://schemas.openxmlformats.org/officeDocument/2006/relationships/image" Target="../media/image16.jp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1"/>
          <p:cNvSpPr>
            <a:spLocks noGrp="1"/>
          </p:cNvSpPr>
          <p:nvPr>
            <p:ph type="ctrTitle"/>
          </p:nvPr>
        </p:nvSpPr>
        <p:spPr>
          <a:xfrm>
            <a:off x="3098113" y="2875560"/>
            <a:ext cx="5859471" cy="1176560"/>
          </a:xfrm>
        </p:spPr>
        <p:txBody>
          <a:bodyPr>
            <a:noAutofit/>
          </a:bodyPr>
          <a:lstStyle/>
          <a:p>
            <a:r>
              <a:rPr lang="en-US" sz="1600" b="1" dirty="0" smtClean="0"/>
              <a:t>Curriculum modifications</a:t>
            </a:r>
            <a:r>
              <a:rPr lang="en-US" sz="2400" dirty="0" smtClean="0"/>
              <a:t> </a:t>
            </a:r>
            <a:br>
              <a:rPr lang="en-US" sz="2400" dirty="0" smtClean="0"/>
            </a:br>
            <a:r>
              <a:rPr lang="en-US" sz="3600" dirty="0" smtClean="0"/>
              <a:t>Activity Simplification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21383412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 txBox="1">
            <a:spLocks/>
          </p:cNvSpPr>
          <p:nvPr/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75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600" kern="1200" cap="all">
                <a:solidFill>
                  <a:schemeClr val="tx1"/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r>
              <a:rPr lang="en-US" smtClean="0"/>
              <a:t>FRAMEWORK FOR EFFECTIVE PRACTICE </a:t>
            </a:r>
            <a:br>
              <a:rPr lang="en-US" smtClean="0"/>
            </a:br>
            <a:r>
              <a:rPr lang="en-US" sz="2200" smtClean="0"/>
              <a:t>SUPPORTING SCHOOL READINESS FOR ALL CHILDREN</a:t>
            </a:r>
            <a:endParaRPr lang="en-US" sz="2200" dirty="0"/>
          </a:p>
        </p:txBody>
      </p:sp>
      <p:pic>
        <p:nvPicPr>
          <p:cNvPr id="9" name="Content Placeholder 3" title="Ongoing Child Assessment block of the house is highlighted.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2211741" y="2173503"/>
            <a:ext cx="4801721" cy="3989601"/>
          </a:xfrm>
        </p:spPr>
      </p:pic>
      <p:sp>
        <p:nvSpPr>
          <p:cNvPr id="10" name="Rectangle 9"/>
          <p:cNvSpPr/>
          <p:nvPr/>
        </p:nvSpPr>
        <p:spPr>
          <a:xfrm>
            <a:off x="2345983" y="3452301"/>
            <a:ext cx="4492312" cy="2746352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Title 2"/>
          <p:cNvSpPr>
            <a:spLocks noGrp="1"/>
          </p:cNvSpPr>
          <p:nvPr>
            <p:ph type="title"/>
          </p:nvPr>
        </p:nvSpPr>
        <p:spPr>
          <a:xfrm>
            <a:off x="2571088" y="3438831"/>
            <a:ext cx="3920852" cy="1143000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en-US" sz="3800" dirty="0" smtClean="0">
                <a:solidFill>
                  <a:srgbClr val="00AA4F"/>
                </a:solidFill>
              </a:rPr>
              <a:t>Focus on </a:t>
            </a:r>
            <a:br>
              <a:rPr lang="en-US" sz="3800" dirty="0" smtClean="0">
                <a:solidFill>
                  <a:srgbClr val="00AA4F"/>
                </a:solidFill>
              </a:rPr>
            </a:br>
            <a:r>
              <a:rPr lang="en-US" sz="3800" dirty="0" smtClean="0">
                <a:solidFill>
                  <a:srgbClr val="00AA4F"/>
                </a:solidFill>
              </a:rPr>
              <a:t>the roof</a:t>
            </a:r>
            <a:endParaRPr lang="en-US" sz="3800" dirty="0">
              <a:solidFill>
                <a:srgbClr val="00AA4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384310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Curriculum Modification</a:t>
            </a:r>
            <a:endParaRPr lang="en-US" sz="2200" dirty="0"/>
          </a:p>
        </p:txBody>
      </p:sp>
      <p:pic>
        <p:nvPicPr>
          <p:cNvPr id="12" name="Content Placeholder 3" title="Ongoing Child Assessment block of the house is highlighted."/>
          <p:cNvPicPr>
            <a:picLocks noGrp="1" noChangeAspect="1"/>
          </p:cNvPicPr>
          <p:nvPr>
            <p:ph idx="1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359" t="4252" r="10787" b="66168"/>
          <a:stretch/>
        </p:blipFill>
        <p:spPr>
          <a:xfrm>
            <a:off x="461613" y="1874889"/>
            <a:ext cx="8245596" cy="2646018"/>
          </a:xfrm>
        </p:spPr>
      </p:pic>
      <p:sp>
        <p:nvSpPr>
          <p:cNvPr id="5" name="Rectangle 4"/>
          <p:cNvSpPr/>
          <p:nvPr/>
        </p:nvSpPr>
        <p:spPr>
          <a:xfrm>
            <a:off x="442805" y="1874889"/>
            <a:ext cx="8365821" cy="2646018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4"/>
          <a:srcRect t="76112"/>
          <a:stretch/>
        </p:blipFill>
        <p:spPr>
          <a:xfrm>
            <a:off x="442805" y="5245492"/>
            <a:ext cx="8255000" cy="99646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4"/>
          <a:srcRect t="46603" b="26354"/>
          <a:stretch/>
        </p:blipFill>
        <p:spPr>
          <a:xfrm>
            <a:off x="452209" y="3995615"/>
            <a:ext cx="8255000" cy="112804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/>
          <a:srcRect t="-707" b="56208"/>
          <a:stretch/>
        </p:blipFill>
        <p:spPr>
          <a:xfrm>
            <a:off x="442805" y="2022231"/>
            <a:ext cx="8255000" cy="1856154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1972393" y="2724629"/>
            <a:ext cx="5224456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  <a:t>Intensive, </a:t>
            </a:r>
            <a:b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</a:br>
            <a: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  <a:t>Individualized </a:t>
            </a:r>
            <a:b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</a:br>
            <a: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  <a:t>Teaching</a:t>
            </a:r>
            <a:endParaRPr lang="en-US" sz="22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1845771" y="4339992"/>
            <a:ext cx="522445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  <a:latin typeface="Century Gothic"/>
                <a:cs typeface="Century Gothic"/>
              </a:rPr>
              <a:t>Embedded Teaching</a:t>
            </a:r>
            <a:endParaRPr lang="en-US" sz="24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1421715" y="5511876"/>
            <a:ext cx="628398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  <a:latin typeface="Century Gothic"/>
                <a:cs typeface="Century Gothic"/>
              </a:rPr>
              <a:t>Curriculum Modification</a:t>
            </a:r>
            <a:endParaRPr lang="en-US" sz="24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2041129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mph" presetSubtype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6" dur="indefinite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7" dur="indefinite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mph" presetSubtype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9" dur="indefinite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0" dur="indefinite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1425691" y="4207680"/>
            <a:ext cx="6129949" cy="1182810"/>
          </a:xfrm>
          <a:prstGeom prst="rect">
            <a:avLst/>
          </a:prstGeom>
          <a:solidFill>
            <a:srgbClr val="BC23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424989" y="3282765"/>
            <a:ext cx="6130326" cy="728140"/>
          </a:xfrm>
          <a:prstGeom prst="rect">
            <a:avLst/>
          </a:prstGeom>
          <a:solidFill>
            <a:srgbClr val="BC23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 2"/>
          <p:cNvSpPr/>
          <p:nvPr/>
        </p:nvSpPr>
        <p:spPr>
          <a:xfrm>
            <a:off x="1424859" y="2375309"/>
            <a:ext cx="6172422" cy="728140"/>
          </a:xfrm>
          <a:prstGeom prst="rect">
            <a:avLst/>
          </a:prstGeom>
          <a:solidFill>
            <a:srgbClr val="BC23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1612158" y="2373416"/>
            <a:ext cx="5985122" cy="743083"/>
          </a:xfrm>
          <a:prstGeom prst="rect">
            <a:avLst/>
          </a:prstGeom>
          <a:noFill/>
          <a:ln w="19050" cmpd="sng">
            <a:noFill/>
          </a:ln>
          <a:effectLst/>
        </p:spPr>
        <p:txBody>
          <a:bodyPr wrap="square" anchor="ctr">
            <a:noAutofit/>
          </a:bodyPr>
          <a:lstStyle/>
          <a:p>
            <a:pPr lvl="0"/>
            <a:r>
              <a:rPr lang="en-US" sz="32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Define </a:t>
            </a:r>
            <a:r>
              <a:rPr lang="en-US" sz="3200" dirty="0" smtClean="0">
                <a:solidFill>
                  <a:schemeClr val="bg1"/>
                </a:solidFill>
                <a:latin typeface="Century Gothic"/>
                <a:cs typeface="Century Gothic"/>
              </a:rPr>
              <a:t>activity simplification.</a:t>
            </a:r>
            <a:endParaRPr lang="en-US" sz="32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612288" y="3328093"/>
            <a:ext cx="6076714" cy="630942"/>
          </a:xfrm>
          <a:prstGeom prst="rect">
            <a:avLst/>
          </a:prstGeom>
          <a:noFill/>
          <a:ln w="19050" cmpd="sng">
            <a:noFill/>
          </a:ln>
          <a:effectLst/>
        </p:spPr>
        <p:txBody>
          <a:bodyPr wrap="square" anchor="ctr">
            <a:noAutofit/>
          </a:bodyPr>
          <a:lstStyle/>
          <a:p>
            <a:pPr lvl="0"/>
            <a:r>
              <a:rPr lang="en-US" sz="32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Describe </a:t>
            </a:r>
            <a:r>
              <a:rPr lang="en-US" sz="3200" dirty="0" smtClean="0">
                <a:solidFill>
                  <a:schemeClr val="bg1"/>
                </a:solidFill>
                <a:latin typeface="Century Gothic"/>
                <a:cs typeface="Century Gothic"/>
              </a:rPr>
              <a:t>related strategies.</a:t>
            </a:r>
            <a:endParaRPr lang="en-US" sz="32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>
          <a:xfrm>
            <a:off x="1612991" y="4241104"/>
            <a:ext cx="5820326" cy="945133"/>
          </a:xfrm>
          <a:noFill/>
          <a:ln w="19050" cmpd="sng">
            <a:noFill/>
          </a:ln>
        </p:spPr>
        <p:txBody>
          <a:bodyPr wrap="square" anchor="t">
            <a:noAutofit/>
          </a:bodyPr>
          <a:lstStyle/>
          <a:p>
            <a:pPr marL="0" indent="0">
              <a:buNone/>
            </a:pPr>
            <a:r>
              <a:rPr lang="en-US" b="1" dirty="0" smtClean="0">
                <a:solidFill>
                  <a:schemeClr val="bg1"/>
                </a:solidFill>
              </a:rPr>
              <a:t>Apply</a:t>
            </a:r>
            <a:r>
              <a:rPr lang="en-US" dirty="0">
                <a:solidFill>
                  <a:schemeClr val="bg1"/>
                </a:solidFill>
              </a:rPr>
              <a:t> </a:t>
            </a:r>
            <a:r>
              <a:rPr lang="en-US" dirty="0" smtClean="0">
                <a:solidFill>
                  <a:schemeClr val="bg1"/>
                </a:solidFill>
              </a:rPr>
              <a:t>strategies </a:t>
            </a:r>
            <a:r>
              <a:rPr lang="en-US" dirty="0">
                <a:solidFill>
                  <a:schemeClr val="bg1"/>
                </a:solidFill>
              </a:rPr>
              <a:t>to children </a:t>
            </a:r>
            <a:r>
              <a:rPr lang="en-US" dirty="0" smtClean="0">
                <a:solidFill>
                  <a:schemeClr val="bg1"/>
                </a:solidFill>
              </a:rPr>
              <a:t/>
            </a:r>
            <a:br>
              <a:rPr lang="en-US" dirty="0" smtClean="0">
                <a:solidFill>
                  <a:schemeClr val="bg1"/>
                </a:solidFill>
              </a:rPr>
            </a:br>
            <a:r>
              <a:rPr lang="en-US" dirty="0" smtClean="0">
                <a:solidFill>
                  <a:schemeClr val="bg1"/>
                </a:solidFill>
              </a:rPr>
              <a:t>and activities.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2638094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3" grpId="0" animBg="1"/>
      <p:bldP spid="4" grpId="0"/>
      <p:bldP spid="5" grpId="0"/>
      <p:bldP spid="6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What</a:t>
            </a:r>
            <a:r>
              <a:rPr lang="en-US" dirty="0"/>
              <a:t> </a:t>
            </a:r>
            <a:r>
              <a:rPr lang="en-US" dirty="0" smtClean="0"/>
              <a:t>is curriculum modification?</a:t>
            </a:r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7367" y="2183305"/>
            <a:ext cx="7658100" cy="254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510052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 Types of Curriculum Modifications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73365" y="1889891"/>
            <a:ext cx="3867726" cy="1065745"/>
          </a:xfrm>
          <a:prstGeom prst="rect">
            <a:avLst/>
          </a:prstGeom>
          <a:solidFill>
            <a:srgbClr val="198EA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Environmental Support</a:t>
            </a:r>
          </a:p>
        </p:txBody>
      </p:sp>
      <p:sp>
        <p:nvSpPr>
          <p:cNvPr id="6" name="Rectangle 5"/>
          <p:cNvSpPr/>
          <p:nvPr/>
        </p:nvSpPr>
        <p:spPr>
          <a:xfrm>
            <a:off x="4805218" y="1889891"/>
            <a:ext cx="3867726" cy="1065745"/>
          </a:xfrm>
          <a:prstGeom prst="rect">
            <a:avLst/>
          </a:prstGeom>
          <a:solidFill>
            <a:srgbClr val="444E5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Special Equipment</a:t>
            </a:r>
          </a:p>
        </p:txBody>
      </p:sp>
      <p:sp>
        <p:nvSpPr>
          <p:cNvPr id="7" name="Rectangle 6"/>
          <p:cNvSpPr/>
          <p:nvPr/>
        </p:nvSpPr>
        <p:spPr>
          <a:xfrm>
            <a:off x="473365" y="3061788"/>
            <a:ext cx="3867726" cy="1065745"/>
          </a:xfrm>
          <a:prstGeom prst="rect">
            <a:avLst/>
          </a:prstGeom>
          <a:solidFill>
            <a:srgbClr val="6847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Materials Adaptation</a:t>
            </a:r>
          </a:p>
        </p:txBody>
      </p:sp>
      <p:sp>
        <p:nvSpPr>
          <p:cNvPr id="8" name="Rectangle 7"/>
          <p:cNvSpPr/>
          <p:nvPr/>
        </p:nvSpPr>
        <p:spPr>
          <a:xfrm>
            <a:off x="4805218" y="3061788"/>
            <a:ext cx="3867726" cy="1065745"/>
          </a:xfrm>
          <a:prstGeom prst="rect">
            <a:avLst/>
          </a:prstGeom>
          <a:solidFill>
            <a:srgbClr val="48C4B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Adult Support</a:t>
            </a:r>
          </a:p>
        </p:txBody>
      </p:sp>
      <p:sp>
        <p:nvSpPr>
          <p:cNvPr id="9" name="Rectangle 8"/>
          <p:cNvSpPr/>
          <p:nvPr/>
        </p:nvSpPr>
        <p:spPr>
          <a:xfrm>
            <a:off x="473365" y="4233685"/>
            <a:ext cx="3867726" cy="1065745"/>
          </a:xfrm>
          <a:prstGeom prst="rect">
            <a:avLst/>
          </a:prstGeom>
          <a:solidFill>
            <a:srgbClr val="BC23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 smtClean="0">
                <a:latin typeface="Century Gothic"/>
                <a:cs typeface="Century Gothic"/>
              </a:rPr>
              <a:t>Simplify the Activity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805218" y="4233685"/>
            <a:ext cx="3867726" cy="1065745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Peer Support</a:t>
            </a:r>
          </a:p>
        </p:txBody>
      </p:sp>
      <p:sp>
        <p:nvSpPr>
          <p:cNvPr id="11" name="Rectangle 10"/>
          <p:cNvSpPr/>
          <p:nvPr/>
        </p:nvSpPr>
        <p:spPr>
          <a:xfrm>
            <a:off x="473365" y="5405582"/>
            <a:ext cx="3867726" cy="1065745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Child Preferences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4805218" y="5405582"/>
            <a:ext cx="3867726" cy="1065745"/>
          </a:xfrm>
          <a:prstGeom prst="rect">
            <a:avLst/>
          </a:prstGeom>
          <a:solidFill>
            <a:schemeClr val="accent1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Invisible Support</a:t>
            </a:r>
          </a:p>
        </p:txBody>
      </p:sp>
    </p:spTree>
    <p:extLst>
      <p:ext uri="{BB962C8B-B14F-4D97-AF65-F5344CB8AC3E}">
        <p14:creationId xmlns:p14="http://schemas.microsoft.com/office/powerpoint/2010/main" val="288353177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mph" presetSubtype="0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6" dur="indefinite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7" dur="indefinite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9" dur="indefinite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0" dur="indefinite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12" dur="indefinite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3" dur="indefinite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15" dur="indefinite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6" dur="indefinite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18" dur="indefinite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9" dur="indefinite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21" dur="indefinite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22" dur="indefinite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24" dur="indefinite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25" dur="indefinite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  <p:bldP spid="10" grpId="0" animBg="1"/>
      <p:bldP spid="11" grpId="0" animBg="1"/>
      <p:bldP spid="12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BC232E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0" y="6049818"/>
            <a:ext cx="9144000" cy="808182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7951308" y="6365968"/>
            <a:ext cx="858412" cy="246016"/>
          </a:xfrm>
          <a:prstGeom prst="rect">
            <a:avLst/>
          </a:prstGeom>
          <a:solidFill>
            <a:srgbClr val="444E5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396668" y="6365968"/>
            <a:ext cx="858412" cy="246016"/>
          </a:xfrm>
          <a:prstGeom prst="rect">
            <a:avLst/>
          </a:prstGeom>
          <a:solidFill>
            <a:srgbClr val="6847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5785141" y="6365968"/>
            <a:ext cx="858412" cy="246016"/>
          </a:xfrm>
          <a:prstGeom prst="rect">
            <a:avLst/>
          </a:prstGeom>
          <a:solidFill>
            <a:srgbClr val="49C3B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2489108" y="5922818"/>
            <a:ext cx="858412" cy="689166"/>
          </a:xfrm>
          <a:prstGeom prst="rect">
            <a:avLst/>
          </a:prstGeom>
          <a:solidFill>
            <a:srgbClr val="BC23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6881959" y="6365968"/>
            <a:ext cx="858412" cy="246016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3581548" y="6365968"/>
            <a:ext cx="858412" cy="246016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4673988" y="6356350"/>
            <a:ext cx="858412" cy="255634"/>
          </a:xfrm>
          <a:prstGeom prst="rect">
            <a:avLst/>
          </a:prstGeom>
          <a:solidFill>
            <a:schemeClr val="accent1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304228" y="6356350"/>
            <a:ext cx="858412" cy="255634"/>
          </a:xfrm>
          <a:prstGeom prst="rect">
            <a:avLst/>
          </a:prstGeom>
          <a:solidFill>
            <a:srgbClr val="198EA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480921" y="1901269"/>
            <a:ext cx="607859" cy="110799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6600" dirty="0" smtClean="0">
                <a:solidFill>
                  <a:schemeClr val="bg1"/>
                </a:solidFill>
                <a:latin typeface="Arial Black"/>
                <a:cs typeface="Arial Black"/>
              </a:rPr>
              <a:t>“</a:t>
            </a:r>
            <a:endParaRPr lang="en-US" sz="6600" dirty="0">
              <a:solidFill>
                <a:schemeClr val="bg1"/>
              </a:solidFill>
              <a:latin typeface="Arial Black"/>
              <a:cs typeface="Arial Black"/>
            </a:endParaRPr>
          </a:p>
        </p:txBody>
      </p:sp>
      <p:sp>
        <p:nvSpPr>
          <p:cNvPr id="18" name="TextBox 17"/>
          <p:cNvSpPr txBox="1"/>
          <p:nvPr/>
        </p:nvSpPr>
        <p:spPr>
          <a:xfrm rot="10800000">
            <a:off x="2506686" y="2566087"/>
            <a:ext cx="607859" cy="110799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6600" dirty="0" smtClean="0">
                <a:solidFill>
                  <a:schemeClr val="bg1"/>
                </a:solidFill>
                <a:latin typeface="Arial Black"/>
                <a:cs typeface="Arial Black"/>
              </a:rPr>
              <a:t>“</a:t>
            </a:r>
            <a:endParaRPr lang="en-US" sz="6600" dirty="0">
              <a:solidFill>
                <a:schemeClr val="bg1"/>
              </a:solidFill>
              <a:latin typeface="Arial Black"/>
              <a:cs typeface="Arial Black"/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6501929" y="5685179"/>
            <a:ext cx="2563698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>
              <a:buNone/>
            </a:pPr>
            <a:r>
              <a:rPr lang="en-US" sz="1400" dirty="0" smtClean="0">
                <a:latin typeface="Century Gothic"/>
                <a:cs typeface="Century Gothic"/>
              </a:rPr>
              <a:t>— </a:t>
            </a:r>
            <a:r>
              <a:rPr lang="en-US" sz="1400" dirty="0" err="1" smtClean="0">
                <a:latin typeface="Century Gothic"/>
                <a:cs typeface="Century Gothic"/>
              </a:rPr>
              <a:t>Sandall</a:t>
            </a:r>
            <a:r>
              <a:rPr lang="en-US" sz="1400" dirty="0" smtClean="0">
                <a:latin typeface="Century Gothic"/>
                <a:cs typeface="Century Gothic"/>
              </a:rPr>
              <a:t> &amp; Schwartz, 2008</a:t>
            </a:r>
          </a:p>
        </p:txBody>
      </p:sp>
      <p:sp>
        <p:nvSpPr>
          <p:cNvPr id="19" name="Title 1"/>
          <p:cNvSpPr txBox="1">
            <a:spLocks/>
          </p:cNvSpPr>
          <p:nvPr/>
        </p:nvSpPr>
        <p:spPr>
          <a:xfrm>
            <a:off x="331983" y="122382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600" kern="1200" cap="all">
                <a:solidFill>
                  <a:schemeClr val="tx1"/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pPr algn="l"/>
            <a:r>
              <a:rPr lang="en-US" b="1" dirty="0" smtClean="0">
                <a:solidFill>
                  <a:schemeClr val="bg1"/>
                </a:solidFill>
              </a:rPr>
              <a:t>Activity simplification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21" name="Content Placeholder 2"/>
          <p:cNvSpPr txBox="1">
            <a:spLocks/>
          </p:cNvSpPr>
          <p:nvPr/>
        </p:nvSpPr>
        <p:spPr>
          <a:xfrm>
            <a:off x="1047006" y="2092201"/>
            <a:ext cx="7607377" cy="167479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2600" dirty="0">
                <a:solidFill>
                  <a:srgbClr val="FFFFFF"/>
                </a:solidFill>
              </a:rPr>
              <a:t>Simplifying a complicated task </a:t>
            </a:r>
            <a:r>
              <a:rPr lang="en-US" sz="2600" dirty="0" smtClean="0">
                <a:solidFill>
                  <a:srgbClr val="FFFFFF"/>
                </a:solidFill>
              </a:rPr>
              <a:t>by breaking </a:t>
            </a:r>
            <a:br>
              <a:rPr lang="en-US" sz="2600" dirty="0" smtClean="0">
                <a:solidFill>
                  <a:srgbClr val="FFFFFF"/>
                </a:solidFill>
              </a:rPr>
            </a:br>
            <a:r>
              <a:rPr lang="en-US" sz="2600" dirty="0" smtClean="0">
                <a:solidFill>
                  <a:srgbClr val="FFFFFF"/>
                </a:solidFill>
              </a:rPr>
              <a:t>it </a:t>
            </a:r>
            <a:r>
              <a:rPr lang="en-US" sz="2600" dirty="0">
                <a:solidFill>
                  <a:srgbClr val="FFFFFF"/>
                </a:solidFill>
              </a:rPr>
              <a:t>into smaller parts or by reducing the number of steps</a:t>
            </a:r>
            <a:r>
              <a:rPr lang="en-US" sz="2600" dirty="0" smtClean="0">
                <a:solidFill>
                  <a:srgbClr val="FFFFFF"/>
                </a:solidFill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323177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4900" dirty="0" smtClean="0"/>
              <a:t>Why</a:t>
            </a:r>
            <a:r>
              <a:rPr lang="en-US" dirty="0" smtClean="0"/>
              <a:t> </a:t>
            </a:r>
            <a:br>
              <a:rPr lang="en-US" dirty="0" smtClean="0"/>
            </a:br>
            <a:r>
              <a:rPr lang="en-US" dirty="0" smtClean="0"/>
              <a:t>Use activity simplification?</a:t>
            </a:r>
            <a:endParaRPr lang="en-US" dirty="0"/>
          </a:p>
        </p:txBody>
      </p:sp>
      <p:sp>
        <p:nvSpPr>
          <p:cNvPr id="9" name="Cross 8"/>
          <p:cNvSpPr/>
          <p:nvPr/>
        </p:nvSpPr>
        <p:spPr>
          <a:xfrm>
            <a:off x="2693517" y="3948550"/>
            <a:ext cx="427182" cy="427182"/>
          </a:xfrm>
          <a:prstGeom prst="plus">
            <a:avLst>
              <a:gd name="adj" fmla="val 38514"/>
            </a:avLst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2" name="Equal 11"/>
          <p:cNvSpPr/>
          <p:nvPr/>
        </p:nvSpPr>
        <p:spPr>
          <a:xfrm>
            <a:off x="5316492" y="3887937"/>
            <a:ext cx="635000" cy="548409"/>
          </a:xfrm>
          <a:prstGeom prst="mathEqual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3195852" y="3059550"/>
            <a:ext cx="2089728" cy="2205182"/>
          </a:xfrm>
          <a:prstGeom prst="roundRect">
            <a:avLst/>
          </a:prstGeom>
          <a:solidFill>
            <a:srgbClr val="1C8EA2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100" dirty="0" smtClean="0">
                <a:solidFill>
                  <a:schemeClr val="bg1"/>
                </a:solidFill>
                <a:latin typeface="Century Gothic"/>
                <a:cs typeface="Century Gothic"/>
              </a:rPr>
              <a:t>Participation</a:t>
            </a:r>
            <a:endParaRPr lang="en-US" sz="21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5" name="Rounded Rectangle 14"/>
          <p:cNvSpPr/>
          <p:nvPr/>
        </p:nvSpPr>
        <p:spPr>
          <a:xfrm>
            <a:off x="507160" y="3059550"/>
            <a:ext cx="2089728" cy="2205182"/>
          </a:xfrm>
          <a:prstGeom prst="round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>
              <a:lnSpc>
                <a:spcPct val="90000"/>
              </a:lnSpc>
            </a:pPr>
            <a:r>
              <a:rPr lang="en-US" sz="2400" dirty="0" smtClean="0">
                <a:solidFill>
                  <a:schemeClr val="bg1"/>
                </a:solidFill>
                <a:latin typeface="Century Gothic"/>
                <a:cs typeface="Century Gothic"/>
              </a:rPr>
              <a:t>Access</a:t>
            </a:r>
            <a:endParaRPr lang="en-US" sz="24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6" name="Rounded Rectangle 15"/>
          <p:cNvSpPr/>
          <p:nvPr/>
        </p:nvSpPr>
        <p:spPr>
          <a:xfrm>
            <a:off x="5969529" y="2216732"/>
            <a:ext cx="2613891" cy="3890818"/>
          </a:xfrm>
          <a:prstGeom prst="roundRect">
            <a:avLst/>
          </a:prstGeom>
          <a:solidFill>
            <a:srgbClr val="00AA4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>
              <a:lnSpc>
                <a:spcPct val="90000"/>
              </a:lnSpc>
            </a:pPr>
            <a:r>
              <a:rPr lang="en-US" sz="3500" dirty="0" smtClean="0">
                <a:solidFill>
                  <a:schemeClr val="bg1"/>
                </a:solidFill>
                <a:latin typeface="Century Gothic"/>
                <a:cs typeface="Century Gothic"/>
              </a:rPr>
              <a:t>Increased learning</a:t>
            </a:r>
            <a:r>
              <a:rPr lang="en-US" sz="3500" dirty="0">
                <a:solidFill>
                  <a:schemeClr val="bg1"/>
                </a:solidFill>
                <a:latin typeface="Century Gothic"/>
                <a:cs typeface="Century Gothic"/>
              </a:rPr>
              <a:t>!</a:t>
            </a:r>
          </a:p>
        </p:txBody>
      </p:sp>
    </p:spTree>
    <p:extLst>
      <p:ext uri="{BB962C8B-B14F-4D97-AF65-F5344CB8AC3E}">
        <p14:creationId xmlns:p14="http://schemas.microsoft.com/office/powerpoint/2010/main" val="57709227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2" grpId="0" animBg="1"/>
      <p:bldP spid="13" grpId="0" animBg="1"/>
      <p:bldP spid="15" grpId="0" animBg="1"/>
      <p:bldP spid="16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Activity simplification strategies</a:t>
            </a:r>
            <a:endParaRPr lang="en-US" dirty="0"/>
          </a:p>
        </p:txBody>
      </p:sp>
      <p:sp>
        <p:nvSpPr>
          <p:cNvPr id="16" name="Content Placeholder 15"/>
          <p:cNvSpPr>
            <a:spLocks noGrp="1"/>
          </p:cNvSpPr>
          <p:nvPr>
            <p:ph sz="half" idx="1"/>
          </p:nvPr>
        </p:nvSpPr>
        <p:spPr>
          <a:xfrm>
            <a:off x="4606425" y="1996500"/>
            <a:ext cx="4038600" cy="893881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en-US" dirty="0" smtClean="0"/>
              <a:t>  </a:t>
            </a:r>
            <a:endParaRPr lang="en-US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>
          <a:xfrm>
            <a:off x="431781" y="1969376"/>
            <a:ext cx="8213244" cy="121632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/>
              <a:buNone/>
            </a:pPr>
            <a:endParaRPr lang="en-US" dirty="0" smtClean="0"/>
          </a:p>
        </p:txBody>
      </p:sp>
      <p:graphicFrame>
        <p:nvGraphicFramePr>
          <p:cNvPr id="3" name="Diagram 2"/>
          <p:cNvGraphicFramePr/>
          <p:nvPr>
            <p:extLst>
              <p:ext uri="{D42A27DB-BD31-4B8C-83A1-F6EECF244321}">
                <p14:modId xmlns:p14="http://schemas.microsoft.com/office/powerpoint/2010/main" val="4114160855"/>
              </p:ext>
            </p:extLst>
          </p:nvPr>
        </p:nvGraphicFramePr>
        <p:xfrm>
          <a:off x="1380169" y="2044587"/>
          <a:ext cx="6096000" cy="40640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3814991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129A44"/>
                </a:solidFill>
              </a:rPr>
              <a:t>Break It Down</a:t>
            </a:r>
            <a:endParaRPr lang="en-US" dirty="0">
              <a:solidFill>
                <a:srgbClr val="129A44"/>
              </a:solidFill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524933" y="2963333"/>
            <a:ext cx="8094134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 smtClean="0">
                <a:solidFill>
                  <a:srgbClr val="129A44"/>
                </a:solidFill>
              </a:rPr>
              <a:t>Add video</a:t>
            </a:r>
          </a:p>
          <a:p>
            <a:r>
              <a:rPr lang="en-US" sz="3200" dirty="0" smtClean="0">
                <a:solidFill>
                  <a:srgbClr val="129A44"/>
                </a:solidFill>
              </a:rPr>
              <a:t>(See Product Development/15 minutes suites/activity simplification/video/Break It Down)</a:t>
            </a:r>
            <a:endParaRPr lang="en-US" sz="3200" dirty="0">
              <a:solidFill>
                <a:srgbClr val="129A44"/>
              </a:solidFill>
            </a:endParaRPr>
          </a:p>
        </p:txBody>
      </p:sp>
      <p:pic>
        <p:nvPicPr>
          <p:cNvPr id="5" name="Break It Down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-1" y="0"/>
            <a:ext cx="9144001" cy="68580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655060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6050219" y="4085398"/>
            <a:ext cx="2580965" cy="221485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4138" y="499734"/>
            <a:ext cx="8477737" cy="1143000"/>
          </a:xfrm>
        </p:spPr>
        <p:txBody>
          <a:bodyPr>
            <a:normAutofit/>
          </a:bodyPr>
          <a:lstStyle/>
          <a:p>
            <a:r>
              <a:rPr lang="en-US" dirty="0" smtClean="0">
                <a:solidFill>
                  <a:srgbClr val="000000"/>
                </a:solidFill>
              </a:rPr>
              <a:t>Change the Steps</a:t>
            </a:r>
            <a:endParaRPr lang="en-US" dirty="0">
              <a:solidFill>
                <a:srgbClr val="000000"/>
              </a:solidFill>
            </a:endParaRPr>
          </a:p>
        </p:txBody>
      </p:sp>
      <p:pic>
        <p:nvPicPr>
          <p:cNvPr id="3" name="Picture 2" descr="Toast P026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5235" t="30627" r="25555" b="49026"/>
          <a:stretch/>
        </p:blipFill>
        <p:spPr>
          <a:xfrm>
            <a:off x="960128" y="2084213"/>
            <a:ext cx="1987099" cy="1300354"/>
          </a:xfrm>
          <a:prstGeom prst="rect">
            <a:avLst/>
          </a:prstGeom>
        </p:spPr>
      </p:pic>
      <p:pic>
        <p:nvPicPr>
          <p:cNvPr id="4" name="Picture 3" descr="Toast P028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705" t="34893" r="23128" b="31889"/>
          <a:stretch/>
        </p:blipFill>
        <p:spPr>
          <a:xfrm>
            <a:off x="3639976" y="2078135"/>
            <a:ext cx="1956717" cy="1306431"/>
          </a:xfrm>
          <a:prstGeom prst="rect">
            <a:avLst/>
          </a:prstGeom>
        </p:spPr>
      </p:pic>
      <p:pic>
        <p:nvPicPr>
          <p:cNvPr id="6" name="Picture 5" descr="Toast P034.JP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707" r="55287" b="36634"/>
          <a:stretch/>
        </p:blipFill>
        <p:spPr>
          <a:xfrm>
            <a:off x="6421081" y="2084211"/>
            <a:ext cx="1910153" cy="1300355"/>
          </a:xfrm>
          <a:prstGeom prst="rect">
            <a:avLst/>
          </a:prstGeom>
        </p:spPr>
      </p:pic>
      <p:pic>
        <p:nvPicPr>
          <p:cNvPr id="11" name="Picture 10" descr="Toast P074.JP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993" t="66635" r="12310" b="1"/>
          <a:stretch/>
        </p:blipFill>
        <p:spPr>
          <a:xfrm>
            <a:off x="6423131" y="4332488"/>
            <a:ext cx="1908103" cy="1223246"/>
          </a:xfrm>
          <a:prstGeom prst="rect">
            <a:avLst/>
          </a:prstGeom>
          <a:ln w="19050" cmpd="sng">
            <a:solidFill>
              <a:srgbClr val="BC232E"/>
            </a:solidFill>
          </a:ln>
        </p:spPr>
      </p:pic>
      <p:sp>
        <p:nvSpPr>
          <p:cNvPr id="13" name="TextBox 12"/>
          <p:cNvSpPr txBox="1"/>
          <p:nvPr/>
        </p:nvSpPr>
        <p:spPr>
          <a:xfrm>
            <a:off x="806557" y="3408687"/>
            <a:ext cx="230167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1. Teacher </a:t>
            </a:r>
            <a:r>
              <a:rPr lang="en-US" dirty="0" smtClean="0">
                <a:latin typeface="Century Gothic"/>
                <a:cs typeface="Century Gothic"/>
              </a:rPr>
              <a:t>opens bag.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3443992" y="5558411"/>
            <a:ext cx="264830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5. Teacher </a:t>
            </a:r>
            <a:r>
              <a:rPr lang="en-US" dirty="0" smtClean="0">
                <a:latin typeface="Century Gothic"/>
                <a:cs typeface="Century Gothic"/>
              </a:rPr>
              <a:t>takes </a:t>
            </a:r>
            <a:br>
              <a:rPr lang="en-US" dirty="0" smtClean="0">
                <a:latin typeface="Century Gothic"/>
                <a:cs typeface="Century Gothic"/>
              </a:rPr>
            </a:br>
            <a:r>
              <a:rPr lang="en-US" dirty="0" smtClean="0">
                <a:latin typeface="Century Gothic"/>
                <a:cs typeface="Century Gothic"/>
              </a:rPr>
              <a:t>toast </a:t>
            </a:r>
            <a:r>
              <a:rPr lang="en-US" dirty="0">
                <a:latin typeface="Century Gothic"/>
                <a:cs typeface="Century Gothic"/>
              </a:rPr>
              <a:t>out of </a:t>
            </a:r>
            <a:r>
              <a:rPr lang="en-US" dirty="0" smtClean="0">
                <a:latin typeface="Century Gothic"/>
                <a:cs typeface="Century Gothic"/>
              </a:rPr>
              <a:t>toaster.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3515007" y="3397832"/>
            <a:ext cx="259283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2. Child</a:t>
            </a:r>
            <a:r>
              <a:rPr lang="en-US" dirty="0" smtClean="0">
                <a:latin typeface="Century Gothic"/>
                <a:cs typeface="Century Gothic"/>
              </a:rPr>
              <a:t> takes out bread out of bag.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6285664" y="3397832"/>
            <a:ext cx="242073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3. Child</a:t>
            </a:r>
            <a:r>
              <a:rPr lang="en-US" dirty="0" smtClean="0">
                <a:latin typeface="Century Gothic"/>
                <a:cs typeface="Century Gothic"/>
              </a:rPr>
              <a:t> puts bread in toaster.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6271395" y="5560228"/>
            <a:ext cx="235444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i="1" dirty="0" smtClean="0">
                <a:latin typeface="Century Gothic"/>
                <a:cs typeface="Century Gothic"/>
              </a:rPr>
              <a:t>6. Child </a:t>
            </a:r>
            <a:r>
              <a:rPr lang="en-US" i="1" dirty="0" smtClean="0">
                <a:latin typeface="Century Gothic"/>
                <a:cs typeface="Century Gothic"/>
              </a:rPr>
              <a:t>spreads butter on toast.</a:t>
            </a:r>
            <a:endParaRPr lang="en-US" i="1" dirty="0">
              <a:latin typeface="Century Gothic"/>
              <a:cs typeface="Century Gothic"/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875497" y="5565363"/>
            <a:ext cx="224693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solidFill>
                  <a:srgbClr val="000000"/>
                </a:solidFill>
                <a:latin typeface="Century Gothic"/>
                <a:cs typeface="Century Gothic"/>
              </a:rPr>
              <a:t>4. Teacher</a:t>
            </a:r>
            <a:r>
              <a:rPr lang="en-US" dirty="0" smtClean="0">
                <a:solidFill>
                  <a:srgbClr val="000000"/>
                </a:solidFill>
                <a:latin typeface="Century Gothic"/>
                <a:cs typeface="Century Gothic"/>
              </a:rPr>
              <a:t> closes bag.</a:t>
            </a:r>
            <a:endParaRPr lang="en-US" dirty="0">
              <a:solidFill>
                <a:srgbClr val="000000"/>
              </a:solidFill>
              <a:latin typeface="Century Gothic"/>
              <a:cs typeface="Century Gothic"/>
            </a:endParaRPr>
          </a:p>
        </p:txBody>
      </p:sp>
      <p:cxnSp>
        <p:nvCxnSpPr>
          <p:cNvPr id="20" name="Straight Connector 19"/>
          <p:cNvCxnSpPr/>
          <p:nvPr/>
        </p:nvCxnSpPr>
        <p:spPr>
          <a:xfrm>
            <a:off x="6049337" y="3994059"/>
            <a:ext cx="0" cy="2439886"/>
          </a:xfrm>
          <a:prstGeom prst="line">
            <a:avLst/>
          </a:prstGeom>
          <a:ln w="5715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25" name="Picture 24" descr="Toast P056.JPG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669" t="19389" r="65041" b="60494"/>
          <a:stretch/>
        </p:blipFill>
        <p:spPr>
          <a:xfrm>
            <a:off x="3639976" y="4332488"/>
            <a:ext cx="1956717" cy="1215284"/>
          </a:xfrm>
          <a:prstGeom prst="rect">
            <a:avLst/>
          </a:prstGeom>
        </p:spPr>
      </p:pic>
      <p:pic>
        <p:nvPicPr>
          <p:cNvPr id="26" name="Picture 25" descr="Toast P054.JPG"/>
          <p:cNvPicPr>
            <a:picLocks noChangeAspect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409" t="38086" r="18852" b="43715"/>
          <a:stretch/>
        </p:blipFill>
        <p:spPr>
          <a:xfrm>
            <a:off x="960128" y="4332488"/>
            <a:ext cx="1987100" cy="12213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942277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/>
          <p:cNvSpPr/>
          <p:nvPr/>
        </p:nvSpPr>
        <p:spPr>
          <a:xfrm>
            <a:off x="685147" y="1870545"/>
            <a:ext cx="5405979" cy="221485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mtClean="0"/>
              <a:t>Reduce the </a:t>
            </a:r>
            <a:r>
              <a:rPr lang="en-US" dirty="0"/>
              <a:t>number of steps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for </a:t>
            </a:r>
            <a:r>
              <a:rPr lang="en-US" dirty="0"/>
              <a:t>the child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789847" y="3426280"/>
            <a:ext cx="256903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solidFill>
                  <a:srgbClr val="000000"/>
                </a:solidFill>
                <a:latin typeface="Century Gothic"/>
                <a:cs typeface="Century Gothic"/>
              </a:rPr>
              <a:t>1. </a:t>
            </a:r>
            <a:r>
              <a:rPr lang="en-US" b="1" i="1" dirty="0" smtClean="0">
                <a:solidFill>
                  <a:srgbClr val="000000"/>
                </a:solidFill>
                <a:latin typeface="Century Gothic"/>
                <a:cs typeface="Century Gothic"/>
              </a:rPr>
              <a:t>Child</a:t>
            </a:r>
            <a:r>
              <a:rPr lang="en-US" i="1" dirty="0" smtClean="0">
                <a:solidFill>
                  <a:srgbClr val="000000"/>
                </a:solidFill>
                <a:latin typeface="Century Gothic"/>
                <a:cs typeface="Century Gothic"/>
              </a:rPr>
              <a:t> opens bag.</a:t>
            </a:r>
            <a:endParaRPr lang="en-US" i="1" dirty="0">
              <a:solidFill>
                <a:srgbClr val="000000"/>
              </a:solidFill>
              <a:latin typeface="Century Gothic"/>
              <a:cs typeface="Century Gothic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3523692" y="3403599"/>
            <a:ext cx="245046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solidFill>
                  <a:srgbClr val="000000"/>
                </a:solidFill>
                <a:latin typeface="Century Gothic"/>
                <a:cs typeface="Century Gothic"/>
              </a:rPr>
              <a:t>2. </a:t>
            </a:r>
            <a:r>
              <a:rPr lang="en-US" b="1" i="1" dirty="0" smtClean="0">
                <a:solidFill>
                  <a:srgbClr val="000000"/>
                </a:solidFill>
                <a:latin typeface="Century Gothic"/>
                <a:cs typeface="Century Gothic"/>
              </a:rPr>
              <a:t>Child</a:t>
            </a:r>
            <a:r>
              <a:rPr lang="en-US" dirty="0" smtClean="0">
                <a:solidFill>
                  <a:srgbClr val="000000"/>
                </a:solidFill>
                <a:latin typeface="Century Gothic"/>
                <a:cs typeface="Century Gothic"/>
              </a:rPr>
              <a:t> </a:t>
            </a:r>
            <a:r>
              <a:rPr lang="en-US" i="1" dirty="0" smtClean="0">
                <a:solidFill>
                  <a:srgbClr val="000000"/>
                </a:solidFill>
                <a:latin typeface="Century Gothic"/>
                <a:cs typeface="Century Gothic"/>
              </a:rPr>
              <a:t>takes bread out of bag.</a:t>
            </a:r>
            <a:endParaRPr lang="en-US" i="1" dirty="0">
              <a:solidFill>
                <a:srgbClr val="000000"/>
              </a:solidFill>
              <a:latin typeface="Century Gothic"/>
              <a:cs typeface="Century Gothic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6337531" y="3386667"/>
            <a:ext cx="22686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3. Teacher</a:t>
            </a:r>
            <a:r>
              <a:rPr lang="en-US" dirty="0" smtClean="0">
                <a:latin typeface="Century Gothic"/>
                <a:cs typeface="Century Gothic"/>
              </a:rPr>
              <a:t> puts bread in toaster.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6303777" y="5562800"/>
            <a:ext cx="231907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6. Teacher</a:t>
            </a:r>
            <a:r>
              <a:rPr lang="en-US" dirty="0" smtClean="0">
                <a:latin typeface="Century Gothic"/>
                <a:cs typeface="Century Gothic"/>
              </a:rPr>
              <a:t> spreads butter on toast.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814912" y="5562086"/>
            <a:ext cx="220976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4. Teacher</a:t>
            </a:r>
            <a:r>
              <a:rPr lang="en-US" dirty="0" smtClean="0">
                <a:latin typeface="Century Gothic"/>
                <a:cs typeface="Century Gothic"/>
              </a:rPr>
              <a:t> closes bag.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3441430" y="5547154"/>
            <a:ext cx="259483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5. Teacher</a:t>
            </a:r>
            <a:r>
              <a:rPr lang="en-US" dirty="0" smtClean="0">
                <a:latin typeface="Century Gothic"/>
                <a:cs typeface="Century Gothic"/>
              </a:rPr>
              <a:t> takes </a:t>
            </a:r>
            <a:br>
              <a:rPr lang="en-US" dirty="0" smtClean="0">
                <a:latin typeface="Century Gothic"/>
                <a:cs typeface="Century Gothic"/>
              </a:rPr>
            </a:br>
            <a:r>
              <a:rPr lang="en-US" dirty="0" smtClean="0">
                <a:latin typeface="Century Gothic"/>
                <a:cs typeface="Century Gothic"/>
              </a:rPr>
              <a:t>toast out of toaster.</a:t>
            </a:r>
            <a:endParaRPr lang="en-US" dirty="0">
              <a:latin typeface="Century Gothic"/>
              <a:cs typeface="Century Gothic"/>
            </a:endParaRPr>
          </a:p>
        </p:txBody>
      </p:sp>
      <p:cxnSp>
        <p:nvCxnSpPr>
          <p:cNvPr id="17" name="Straight Connector 16"/>
          <p:cNvCxnSpPr/>
          <p:nvPr/>
        </p:nvCxnSpPr>
        <p:spPr>
          <a:xfrm>
            <a:off x="3250260" y="1870545"/>
            <a:ext cx="0" cy="2345855"/>
          </a:xfrm>
          <a:prstGeom prst="line">
            <a:avLst/>
          </a:prstGeom>
          <a:ln w="5715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8" name="Picture 17" descr="Toast P026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5235" t="30627" r="25555" b="49026"/>
          <a:stretch/>
        </p:blipFill>
        <p:spPr>
          <a:xfrm>
            <a:off x="960128" y="2084213"/>
            <a:ext cx="1987099" cy="1300354"/>
          </a:xfrm>
          <a:prstGeom prst="rect">
            <a:avLst/>
          </a:prstGeom>
          <a:ln w="19050" cmpd="sng">
            <a:solidFill>
              <a:srgbClr val="BC232E"/>
            </a:solidFill>
          </a:ln>
        </p:spPr>
      </p:pic>
      <p:pic>
        <p:nvPicPr>
          <p:cNvPr id="20" name="Picture 19" descr="Toast P034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707" r="55287" b="36634"/>
          <a:stretch/>
        </p:blipFill>
        <p:spPr>
          <a:xfrm>
            <a:off x="6421081" y="2084211"/>
            <a:ext cx="1910153" cy="1300355"/>
          </a:xfrm>
          <a:prstGeom prst="rect">
            <a:avLst/>
          </a:prstGeom>
        </p:spPr>
      </p:pic>
      <p:pic>
        <p:nvPicPr>
          <p:cNvPr id="22" name="Picture 21" descr="Toast P056.JP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669" t="19389" r="65041" b="60494"/>
          <a:stretch/>
        </p:blipFill>
        <p:spPr>
          <a:xfrm>
            <a:off x="3639976" y="4332488"/>
            <a:ext cx="1956717" cy="1215284"/>
          </a:xfrm>
          <a:prstGeom prst="rect">
            <a:avLst/>
          </a:prstGeom>
        </p:spPr>
      </p:pic>
      <p:pic>
        <p:nvPicPr>
          <p:cNvPr id="23" name="Picture 22" descr="Toast P054.JP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409" t="38086" r="18852" b="43715"/>
          <a:stretch/>
        </p:blipFill>
        <p:spPr>
          <a:xfrm>
            <a:off x="960128" y="4332488"/>
            <a:ext cx="1987100" cy="1221360"/>
          </a:xfrm>
          <a:prstGeom prst="rect">
            <a:avLst/>
          </a:prstGeom>
        </p:spPr>
      </p:pic>
      <p:pic>
        <p:nvPicPr>
          <p:cNvPr id="24" name="Picture 23" descr="Toast P028.JPG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705" t="34893" r="23128" b="31889"/>
          <a:stretch/>
        </p:blipFill>
        <p:spPr>
          <a:xfrm>
            <a:off x="3639976" y="2078135"/>
            <a:ext cx="1956717" cy="1306431"/>
          </a:xfrm>
          <a:prstGeom prst="rect">
            <a:avLst/>
          </a:prstGeom>
          <a:ln w="19050" cmpd="sng">
            <a:solidFill>
              <a:srgbClr val="BC232E"/>
            </a:solidFill>
          </a:ln>
        </p:spPr>
      </p:pic>
      <p:pic>
        <p:nvPicPr>
          <p:cNvPr id="25" name="Picture 24" descr="Toast P074.JPG"/>
          <p:cNvPicPr>
            <a:picLocks noChangeAspect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993" t="66635" r="12310" b="1"/>
          <a:stretch/>
        </p:blipFill>
        <p:spPr>
          <a:xfrm>
            <a:off x="6423131" y="4332488"/>
            <a:ext cx="1908103" cy="12232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43650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/>
          <p:cNvSpPr/>
          <p:nvPr/>
        </p:nvSpPr>
        <p:spPr>
          <a:xfrm>
            <a:off x="6174681" y="4037282"/>
            <a:ext cx="2448147" cy="221485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Finish with Success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3531717" y="3390951"/>
            <a:ext cx="246750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2. Teacher</a:t>
            </a:r>
            <a:r>
              <a:rPr lang="en-US" dirty="0" smtClean="0">
                <a:latin typeface="Century Gothic"/>
                <a:cs typeface="Century Gothic"/>
              </a:rPr>
              <a:t> takes bread out of bag.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789848" y="3394486"/>
            <a:ext cx="222646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1. Teacher</a:t>
            </a:r>
            <a:r>
              <a:rPr lang="en-US" dirty="0" smtClean="0">
                <a:latin typeface="Century Gothic"/>
                <a:cs typeface="Century Gothic"/>
              </a:rPr>
              <a:t> opens bag.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6287067" y="5558050"/>
            <a:ext cx="222646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solidFill>
                  <a:srgbClr val="000000"/>
                </a:solidFill>
                <a:latin typeface="Century Gothic"/>
                <a:cs typeface="Century Gothic"/>
              </a:rPr>
              <a:t>6. </a:t>
            </a:r>
            <a:r>
              <a:rPr lang="en-US" b="1" i="1" dirty="0" smtClean="0">
                <a:solidFill>
                  <a:srgbClr val="000000"/>
                </a:solidFill>
                <a:latin typeface="Century Gothic"/>
                <a:cs typeface="Century Gothic"/>
              </a:rPr>
              <a:t>Child </a:t>
            </a:r>
            <a:r>
              <a:rPr lang="en-US" i="1" dirty="0" smtClean="0">
                <a:solidFill>
                  <a:srgbClr val="000000"/>
                </a:solidFill>
                <a:latin typeface="Century Gothic"/>
                <a:cs typeface="Century Gothic"/>
              </a:rPr>
              <a:t>spreads butter on toast.</a:t>
            </a:r>
            <a:endParaRPr lang="en-US" b="1" i="1" dirty="0">
              <a:solidFill>
                <a:srgbClr val="000000"/>
              </a:solidFill>
              <a:latin typeface="Century Gothic"/>
              <a:cs typeface="Century Gothic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6329175" y="3390951"/>
            <a:ext cx="236051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3. Teacher </a:t>
            </a:r>
            <a:r>
              <a:rPr lang="en-US" dirty="0" smtClean="0">
                <a:latin typeface="Century Gothic"/>
                <a:cs typeface="Century Gothic"/>
              </a:rPr>
              <a:t>puts bread in toaster.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3434356" y="5559981"/>
            <a:ext cx="271783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5. Teacher </a:t>
            </a:r>
            <a:r>
              <a:rPr lang="en-US" dirty="0" smtClean="0">
                <a:latin typeface="Century Gothic"/>
                <a:cs typeface="Century Gothic"/>
              </a:rPr>
              <a:t>takes </a:t>
            </a:r>
            <a:br>
              <a:rPr lang="en-US" dirty="0" smtClean="0">
                <a:latin typeface="Century Gothic"/>
                <a:cs typeface="Century Gothic"/>
              </a:rPr>
            </a:br>
            <a:r>
              <a:rPr lang="en-US" dirty="0" smtClean="0">
                <a:latin typeface="Century Gothic"/>
                <a:cs typeface="Century Gothic"/>
              </a:rPr>
              <a:t>toast out of toaster.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814912" y="5558732"/>
            <a:ext cx="222646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74320" indent="-274320"/>
            <a:r>
              <a:rPr lang="en-US" b="1" dirty="0" smtClean="0">
                <a:latin typeface="Century Gothic"/>
                <a:cs typeface="Century Gothic"/>
              </a:rPr>
              <a:t>4. Teacher </a:t>
            </a:r>
            <a:r>
              <a:rPr lang="en-US" dirty="0" smtClean="0">
                <a:latin typeface="Century Gothic"/>
                <a:cs typeface="Century Gothic"/>
              </a:rPr>
              <a:t>closes bag.</a:t>
            </a:r>
            <a:endParaRPr lang="en-US" dirty="0">
              <a:latin typeface="Century Gothic"/>
              <a:cs typeface="Century Gothic"/>
            </a:endParaRPr>
          </a:p>
        </p:txBody>
      </p:sp>
      <p:pic>
        <p:nvPicPr>
          <p:cNvPr id="18" name="Picture 17" descr="Toast P026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5235" t="30627" r="25555" b="49026"/>
          <a:stretch/>
        </p:blipFill>
        <p:spPr>
          <a:xfrm>
            <a:off x="960128" y="2084213"/>
            <a:ext cx="1987099" cy="1300354"/>
          </a:xfrm>
          <a:prstGeom prst="rect">
            <a:avLst/>
          </a:prstGeom>
        </p:spPr>
      </p:pic>
      <p:pic>
        <p:nvPicPr>
          <p:cNvPr id="19" name="Picture 18" descr="Toast P034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707" r="55287" b="36634"/>
          <a:stretch/>
        </p:blipFill>
        <p:spPr>
          <a:xfrm>
            <a:off x="6421081" y="2084211"/>
            <a:ext cx="1910153" cy="1300355"/>
          </a:xfrm>
          <a:prstGeom prst="rect">
            <a:avLst/>
          </a:prstGeom>
        </p:spPr>
      </p:pic>
      <p:pic>
        <p:nvPicPr>
          <p:cNvPr id="23" name="Picture 22" descr="Toast P028.JP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705" t="34893" r="23128" b="31889"/>
          <a:stretch/>
        </p:blipFill>
        <p:spPr>
          <a:xfrm>
            <a:off x="3639976" y="2078135"/>
            <a:ext cx="1956717" cy="1306431"/>
          </a:xfrm>
          <a:prstGeom prst="rect">
            <a:avLst/>
          </a:prstGeom>
        </p:spPr>
      </p:pic>
      <p:pic>
        <p:nvPicPr>
          <p:cNvPr id="24" name="Picture 23" descr="Toast P056.JP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669" t="19389" r="65041" b="60494"/>
          <a:stretch/>
        </p:blipFill>
        <p:spPr>
          <a:xfrm>
            <a:off x="3639976" y="4332488"/>
            <a:ext cx="1956717" cy="1215284"/>
          </a:xfrm>
          <a:prstGeom prst="rect">
            <a:avLst/>
          </a:prstGeom>
        </p:spPr>
      </p:pic>
      <p:pic>
        <p:nvPicPr>
          <p:cNvPr id="25" name="Picture 24" descr="Toast P054.JPG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409" t="38086" r="18852" b="43715"/>
          <a:stretch/>
        </p:blipFill>
        <p:spPr>
          <a:xfrm>
            <a:off x="960128" y="4332488"/>
            <a:ext cx="1987100" cy="1221360"/>
          </a:xfrm>
          <a:prstGeom prst="rect">
            <a:avLst/>
          </a:prstGeom>
        </p:spPr>
      </p:pic>
      <p:pic>
        <p:nvPicPr>
          <p:cNvPr id="26" name="Picture 25" descr="Toast P074.JPG"/>
          <p:cNvPicPr>
            <a:picLocks noChangeAspect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993" t="66635" r="12310" b="1"/>
          <a:stretch/>
        </p:blipFill>
        <p:spPr>
          <a:xfrm>
            <a:off x="6423131" y="4332488"/>
            <a:ext cx="1908103" cy="1223246"/>
          </a:xfrm>
          <a:prstGeom prst="rect">
            <a:avLst/>
          </a:prstGeom>
          <a:ln w="19050" cmpd="sng">
            <a:solidFill>
              <a:srgbClr val="BC232E"/>
            </a:solidFill>
          </a:ln>
        </p:spPr>
      </p:pic>
    </p:spTree>
    <p:extLst>
      <p:ext uri="{BB962C8B-B14F-4D97-AF65-F5344CB8AC3E}">
        <p14:creationId xmlns:p14="http://schemas.microsoft.com/office/powerpoint/2010/main" val="1943650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129A44"/>
                </a:solidFill>
              </a:rPr>
              <a:t>Ideas from the Field</a:t>
            </a:r>
            <a:endParaRPr lang="en-US" dirty="0">
              <a:solidFill>
                <a:srgbClr val="129A44"/>
              </a:solidFill>
            </a:endParaRPr>
          </a:p>
        </p:txBody>
      </p:sp>
      <p:pic>
        <p:nvPicPr>
          <p:cNvPr id="3" name="Ideas from the field_draft 3 ENG 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056003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review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3673231" y="2129690"/>
            <a:ext cx="5136489" cy="40934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2400"/>
              </a:spcAft>
            </a:pPr>
            <a:r>
              <a:rPr lang="en-US" sz="3000" b="1" dirty="0" smtClean="0">
                <a:latin typeface="Century Gothic"/>
                <a:cs typeface="Century Gothic"/>
              </a:rPr>
              <a:t>Curriculum modifications</a:t>
            </a:r>
            <a:r>
              <a:rPr lang="en-US" sz="3000" dirty="0" smtClean="0">
                <a:latin typeface="Century Gothic"/>
                <a:cs typeface="Century Gothic"/>
              </a:rPr>
              <a:t> promote participation.</a:t>
            </a:r>
          </a:p>
          <a:p>
            <a:r>
              <a:rPr lang="en-US" sz="3000" dirty="0" smtClean="0">
                <a:latin typeface="Century Gothic"/>
                <a:cs typeface="Century Gothic"/>
              </a:rPr>
              <a:t>For</a:t>
            </a:r>
            <a:r>
              <a:rPr lang="en-US" sz="3000" b="1" dirty="0" smtClean="0">
                <a:latin typeface="Century Gothic"/>
                <a:cs typeface="Century Gothic"/>
              </a:rPr>
              <a:t> activity simplification</a:t>
            </a:r>
            <a:r>
              <a:rPr lang="en-US" sz="3000" dirty="0" smtClean="0">
                <a:latin typeface="Century Gothic"/>
                <a:cs typeface="Century Gothic"/>
              </a:rPr>
              <a:t>:</a:t>
            </a:r>
          </a:p>
          <a:p>
            <a:pPr marL="274320" lvl="1" indent="-274320">
              <a:spcBef>
                <a:spcPts val="1200"/>
              </a:spcBef>
              <a:buFont typeface="Arial"/>
              <a:buChar char="•"/>
            </a:pPr>
            <a:r>
              <a:rPr lang="en-US" sz="3000" dirty="0" smtClean="0">
                <a:latin typeface="Century Gothic"/>
                <a:cs typeface="Century Gothic"/>
              </a:rPr>
              <a:t>Break it down.</a:t>
            </a:r>
          </a:p>
          <a:p>
            <a:pPr marL="274320" lvl="1" indent="-274320">
              <a:spcBef>
                <a:spcPts val="1200"/>
              </a:spcBef>
              <a:buFont typeface="Arial"/>
              <a:buChar char="•"/>
            </a:pPr>
            <a:r>
              <a:rPr lang="en-US" sz="3000" dirty="0" smtClean="0">
                <a:latin typeface="Century Gothic"/>
                <a:cs typeface="Century Gothic"/>
              </a:rPr>
              <a:t>Change or reduce the number of steps.</a:t>
            </a:r>
          </a:p>
          <a:p>
            <a:pPr marL="274320" lvl="1" indent="-274320">
              <a:spcBef>
                <a:spcPts val="1200"/>
              </a:spcBef>
              <a:buFont typeface="Arial"/>
              <a:buChar char="•"/>
            </a:pPr>
            <a:r>
              <a:rPr lang="en-US" sz="3000" dirty="0" smtClean="0">
                <a:latin typeface="Century Gothic"/>
                <a:cs typeface="Century Gothic"/>
              </a:rPr>
              <a:t>Finish with success!</a:t>
            </a:r>
          </a:p>
        </p:txBody>
      </p:sp>
      <p:pic>
        <p:nvPicPr>
          <p:cNvPr id="3" name="Picture 2" descr="Friends_of_Children-Alma-P184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2235" b="16224"/>
          <a:stretch/>
        </p:blipFill>
        <p:spPr>
          <a:xfrm>
            <a:off x="737045" y="2077563"/>
            <a:ext cx="2693384" cy="41308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679105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53233440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1_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16061</TotalTime>
  <Words>300</Words>
  <Application>Microsoft Macintosh PowerPoint</Application>
  <PresentationFormat>On-screen Show (4:3)</PresentationFormat>
  <Paragraphs>80</Paragraphs>
  <Slides>16</Slides>
  <Notes>14</Notes>
  <HiddenSlides>0</HiddenSlides>
  <MMClips>2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17" baseType="lpstr">
      <vt:lpstr>1_Powerpoint_template</vt:lpstr>
      <vt:lpstr>Curriculum modifications  Activity Simplification</vt:lpstr>
      <vt:lpstr>Focus on  the roof</vt:lpstr>
      <vt:lpstr>Curriculum Modification</vt:lpstr>
      <vt:lpstr>objectives</vt:lpstr>
      <vt:lpstr>What is curriculum modification?</vt:lpstr>
      <vt:lpstr> Types of Curriculum Modifications</vt:lpstr>
      <vt:lpstr>PowerPoint Presentation</vt:lpstr>
      <vt:lpstr>Why  Use activity simplification?</vt:lpstr>
      <vt:lpstr>Activity simplification strategies</vt:lpstr>
      <vt:lpstr>Break It Down</vt:lpstr>
      <vt:lpstr>Change the Steps</vt:lpstr>
      <vt:lpstr>Reduce the number of steps  for the child</vt:lpstr>
      <vt:lpstr>Finish with Success</vt:lpstr>
      <vt:lpstr>Ideas from the Field</vt:lpstr>
      <vt:lpstr>review</vt:lpstr>
      <vt:lpstr>PowerPoint Presentation</vt:lpstr>
    </vt:vector>
  </TitlesOfParts>
  <Company>Microsoft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D. Cameron</dc:creator>
  <cp:lastModifiedBy>Jody Marx</cp:lastModifiedBy>
  <cp:revision>273</cp:revision>
  <cp:lastPrinted>2012-10-31T18:22:24Z</cp:lastPrinted>
  <dcterms:created xsi:type="dcterms:W3CDTF">2012-06-21T21:51:01Z</dcterms:created>
  <dcterms:modified xsi:type="dcterms:W3CDTF">2014-07-14T21:20:35Z</dcterms:modified>
</cp:coreProperties>
</file>