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theme/theme3.xml" ContentType="application/vnd.openxmlformats-officedocument.theme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theme/theme4.xml" ContentType="application/vnd.openxmlformats-officedocument.theme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theme/theme5.xml" ContentType="application/vnd.openxmlformats-officedocument.theme+xml"/>
  <Override PartName="/ppt/theme/theme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30" r:id="rId1"/>
    <p:sldMasterId id="2147485151" r:id="rId2"/>
    <p:sldMasterId id="2147485694" r:id="rId3"/>
    <p:sldMasterId id="2147485708" r:id="rId4"/>
    <p:sldMasterId id="2147485720" r:id="rId5"/>
  </p:sldMasterIdLst>
  <p:notesMasterIdLst>
    <p:notesMasterId r:id="rId26"/>
  </p:notesMasterIdLst>
  <p:sldIdLst>
    <p:sldId id="310" r:id="rId6"/>
    <p:sldId id="311" r:id="rId7"/>
    <p:sldId id="304" r:id="rId8"/>
    <p:sldId id="307" r:id="rId9"/>
    <p:sldId id="298" r:id="rId10"/>
    <p:sldId id="300" r:id="rId11"/>
    <p:sldId id="305" r:id="rId12"/>
    <p:sldId id="282" r:id="rId13"/>
    <p:sldId id="308" r:id="rId14"/>
    <p:sldId id="290" r:id="rId15"/>
    <p:sldId id="302" r:id="rId16"/>
    <p:sldId id="286" r:id="rId17"/>
    <p:sldId id="303" r:id="rId18"/>
    <p:sldId id="292" r:id="rId19"/>
    <p:sldId id="270" r:id="rId20"/>
    <p:sldId id="281" r:id="rId21"/>
    <p:sldId id="312" r:id="rId22"/>
    <p:sldId id="299" r:id="rId23"/>
    <p:sldId id="289" r:id="rId24"/>
    <p:sldId id="313" r:id="rId25"/>
  </p:sldIdLst>
  <p:sldSz cx="9144000" cy="6858000" type="screen4x3"/>
  <p:notesSz cx="6858000" cy="9144000"/>
  <p:defaultTextStyle>
    <a:defPPr rtl="0">
      <a:defRPr lang="es-E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entury Gothic" charset="0"/>
        <a:ea typeface="MS PGothic" charset="0"/>
        <a:cs typeface="MS PGothic" charset="0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entury Gothic" charset="0"/>
        <a:ea typeface="MS PGothic" charset="0"/>
        <a:cs typeface="MS PGothic" charset="0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entury Gothic" charset="0"/>
        <a:ea typeface="MS PGothic" charset="0"/>
        <a:cs typeface="MS PGothic" charset="0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entury Gothic" charset="0"/>
        <a:ea typeface="MS PGothic" charset="0"/>
        <a:cs typeface="MS PGothic" charset="0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entury Gothic" charset="0"/>
        <a:ea typeface="MS PGothic" charset="0"/>
        <a:cs typeface="MS PGothic" charset="0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Century Gothic" charset="0"/>
        <a:ea typeface="MS PGothic" charset="0"/>
        <a:cs typeface="MS PGothic" charset="0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Century Gothic" charset="0"/>
        <a:ea typeface="MS PGothic" charset="0"/>
        <a:cs typeface="MS PGothic" charset="0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Century Gothic" charset="0"/>
        <a:ea typeface="MS PGothic" charset="0"/>
        <a:cs typeface="MS PGothic" charset="0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Century Gothic" charset="0"/>
        <a:ea typeface="MS PGothic" charset="0"/>
        <a:cs typeface="MS PGothic" charset="0"/>
      </a:defRPr>
    </a:lvl9pPr>
  </p:defaultTextStyle>
  <p:extLst>
    <p:ext uri="{EFAFB233-063F-42B5-8137-9DF3F51BA10A}">
      <p15:sldGuideLst xmlns=""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00925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=""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>
        <p:scale>
          <a:sx n="86" d="100"/>
          <a:sy n="86" d="100"/>
        </p:scale>
        <p:origin x="-2680" y="-22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4.xml"/><Relationship Id="rId20" Type="http://schemas.openxmlformats.org/officeDocument/2006/relationships/slide" Target="slides/slide15.xml"/><Relationship Id="rId21" Type="http://schemas.openxmlformats.org/officeDocument/2006/relationships/slide" Target="slides/slide16.xml"/><Relationship Id="rId22" Type="http://schemas.openxmlformats.org/officeDocument/2006/relationships/slide" Target="slides/slide17.xml"/><Relationship Id="rId23" Type="http://schemas.openxmlformats.org/officeDocument/2006/relationships/slide" Target="slides/slide18.xml"/><Relationship Id="rId24" Type="http://schemas.openxmlformats.org/officeDocument/2006/relationships/slide" Target="slides/slide19.xml"/><Relationship Id="rId25" Type="http://schemas.openxmlformats.org/officeDocument/2006/relationships/slide" Target="slides/slide20.xml"/><Relationship Id="rId26" Type="http://schemas.openxmlformats.org/officeDocument/2006/relationships/notesMaster" Target="notesMasters/notesMaster1.xml"/><Relationship Id="rId27" Type="http://schemas.openxmlformats.org/officeDocument/2006/relationships/printerSettings" Target="printerSettings/printerSettings1.bin"/><Relationship Id="rId28" Type="http://schemas.openxmlformats.org/officeDocument/2006/relationships/presProps" Target="presProps.xml"/><Relationship Id="rId29" Type="http://schemas.openxmlformats.org/officeDocument/2006/relationships/viewProps" Target="viewProps.xml"/><Relationship Id="rId30" Type="http://schemas.openxmlformats.org/officeDocument/2006/relationships/theme" Target="theme/theme1.xml"/><Relationship Id="rId31" Type="http://schemas.openxmlformats.org/officeDocument/2006/relationships/tableStyles" Target="tableStyles.xml"/><Relationship Id="rId10" Type="http://schemas.openxmlformats.org/officeDocument/2006/relationships/slide" Target="slides/slide5.xml"/><Relationship Id="rId11" Type="http://schemas.openxmlformats.org/officeDocument/2006/relationships/slide" Target="slides/slide6.xml"/><Relationship Id="rId12" Type="http://schemas.openxmlformats.org/officeDocument/2006/relationships/slide" Target="slides/slide7.xml"/><Relationship Id="rId13" Type="http://schemas.openxmlformats.org/officeDocument/2006/relationships/slide" Target="slides/slide8.xml"/><Relationship Id="rId14" Type="http://schemas.openxmlformats.org/officeDocument/2006/relationships/slide" Target="slides/slide9.xml"/><Relationship Id="rId15" Type="http://schemas.openxmlformats.org/officeDocument/2006/relationships/slide" Target="slides/slide10.xml"/><Relationship Id="rId16" Type="http://schemas.openxmlformats.org/officeDocument/2006/relationships/slide" Target="slides/slide11.xml"/><Relationship Id="rId17" Type="http://schemas.openxmlformats.org/officeDocument/2006/relationships/slide" Target="slides/slide12.xml"/><Relationship Id="rId18" Type="http://schemas.openxmlformats.org/officeDocument/2006/relationships/slide" Target="slides/slide13.xml"/><Relationship Id="rId19" Type="http://schemas.openxmlformats.org/officeDocument/2006/relationships/slide" Target="slides/slide14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Master" Target="slideMasters/slideMaster3.xml"/><Relationship Id="rId4" Type="http://schemas.openxmlformats.org/officeDocument/2006/relationships/slideMaster" Target="slideMasters/slideMaster4.xml"/><Relationship Id="rId5" Type="http://schemas.openxmlformats.org/officeDocument/2006/relationships/slideMaster" Target="slideMasters/slideMaster5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rtl="0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  <a:cs typeface="+mn-cs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>
            <a:lvl1pPr algn="l" rtl="0">
              <a:defRPr sz="1200">
                <a:latin typeface="Calibri" charset="0"/>
                <a:cs typeface="Arial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 rt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 rtl="0"/>
            <a:r>
              <a:rPr lang="es" noProof="0"/>
              <a:t>Click to edit Master text styles</a:t>
            </a:r>
          </a:p>
          <a:p>
            <a:pPr lvl="1" rtl="0"/>
            <a:r>
              <a:rPr lang="es" noProof="0"/>
              <a:t>Second level</a:t>
            </a:r>
          </a:p>
          <a:p>
            <a:pPr lvl="2" rtl="0"/>
            <a:r>
              <a:rPr lang="es" noProof="0"/>
              <a:t>Third level</a:t>
            </a:r>
          </a:p>
          <a:p>
            <a:pPr lvl="3" rtl="0"/>
            <a:r>
              <a:rPr lang="es" noProof="0"/>
              <a:t>Fourth level</a:t>
            </a:r>
          </a:p>
          <a:p>
            <a:pPr lvl="4" rtl="0"/>
            <a:r>
              <a:rPr lang="e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rtl="0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  <a:cs typeface="+mn-cs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rtlCol="0" anchor="b" anchorCtr="0" compatLnSpc="1">
            <a:prstTxWarp prst="textNoShape">
              <a:avLst/>
            </a:prstTxWarp>
          </a:bodyPr>
          <a:lstStyle>
            <a:lvl1pPr algn="l" rtl="0">
              <a:defRPr sz="1200">
                <a:latin typeface="Calibri" charset="0"/>
                <a:cs typeface="Arial" charset="0"/>
              </a:defRPr>
            </a:lvl1pPr>
          </a:lstStyle>
          <a:p>
            <a:pPr rtl="0">
              <a:defRPr/>
            </a:pPr>
            <a:fld id="{2D1F84F7-891E-C14E-98F4-9BF4C4921C2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465231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MS PGothic" pitchFamily="34" charset="-128"/>
        <a:cs typeface="MS PGothic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MS PGothic" pitchFamily="34" charset="-128"/>
        <a:cs typeface="MS PGothic" charset="0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MS PGothic" pitchFamily="34" charset="-128"/>
        <a:cs typeface="MS PGothic" charset="0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MS PGothic" pitchFamily="34" charset="-128"/>
        <a:cs typeface="MS PGothic" charset="0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MS PGothic" pitchFamily="34" charset="-128"/>
        <a:cs typeface="MS PGothic" charset="0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2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943710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09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43010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/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43011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A9A59907-64D9-E543-A714-B3722CEAB25F}" type="slidenum">
              <a:rPr lang="en-US" sz="1200">
                <a:latin typeface="Calibri" charset="0"/>
                <a:cs typeface="Arial" charset="0"/>
              </a:rPr>
              <a:pPr rtl="0" eaLnBrk="1" hangingPunct="1"/>
              <a:t>3</a:t>
            </a:fld>
            <a:endParaRPr lang="en-US" sz="1200">
              <a:latin typeface="Calibri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3295187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29" name="Slide Image Placeholder 1"/>
          <p:cNvSpPr>
            <a:spLocks noGrp="1" noRot="1" noChangeAspec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48130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/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48131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38A04717-BB88-2748-8384-EBE42493B5D7}" type="slidenum">
              <a:rPr lang="en-US" sz="1200">
                <a:latin typeface="Calibri" charset="0"/>
                <a:cs typeface="Arial" charset="0"/>
              </a:rPr>
              <a:pPr rtl="0" eaLnBrk="1" hangingPunct="1"/>
              <a:t>4</a:t>
            </a:fld>
            <a:endParaRPr lang="en-US" sz="1200">
              <a:latin typeface="Calibri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9422007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1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46082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46083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3159EA36-543C-7C41-B6EB-0089BC323FC0}" type="slidenum">
              <a:rPr lang="en-US" sz="1200">
                <a:latin typeface="Calibri" charset="0"/>
                <a:cs typeface="Arial" charset="0"/>
              </a:rPr>
              <a:pPr rtl="0" eaLnBrk="1" hangingPunct="1"/>
              <a:t>6</a:t>
            </a:fld>
            <a:endParaRPr lang="en-US" sz="1200">
              <a:latin typeface="Calibri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2455842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7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50178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>
              <a:latin typeface="Arial" charset="0"/>
              <a:ea typeface="MS PGothic" charset="0"/>
            </a:endParaRPr>
          </a:p>
          <a:p>
            <a:pPr rtl="0" eaLnBrk="1" hangingPunct="1">
              <a:spcBef>
                <a:spcPct val="0"/>
              </a:spcBef>
            </a:pPr>
            <a:endParaRPr lang="en-US">
              <a:latin typeface="Arial" charset="0"/>
              <a:ea typeface="MS PGothic" charset="0"/>
            </a:endParaRPr>
          </a:p>
        </p:txBody>
      </p:sp>
      <p:sp>
        <p:nvSpPr>
          <p:cNvPr id="50179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7D2CB70A-D7C0-F84A-B0BE-AE381C6274F3}" type="slidenum">
              <a:rPr lang="en-US" sz="1200">
                <a:latin typeface="Arial" charset="0"/>
                <a:cs typeface="Arial" charset="0"/>
              </a:rPr>
              <a:pPr rtl="0" eaLnBrk="1" hangingPunct="1"/>
              <a:t>7</a:t>
            </a:fld>
            <a:endParaRPr lang="en-US" sz="120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2339792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5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52226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52227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AAA3242C-53FE-2541-8B82-75F1DD0C05C0}" type="slidenum">
              <a:rPr lang="en-US" sz="1200">
                <a:latin typeface="Calibri" charset="0"/>
                <a:cs typeface="Arial" charset="0"/>
              </a:rPr>
              <a:pPr rtl="0" eaLnBrk="1" hangingPunct="1"/>
              <a:t>8</a:t>
            </a:fld>
            <a:endParaRPr lang="en-US" sz="1200">
              <a:latin typeface="Calibri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497515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7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55298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55299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542A288F-F7D0-B340-B87E-512F43FAD9E9}" type="slidenum">
              <a:rPr lang="en-US" sz="1200">
                <a:latin typeface="Calibri" charset="0"/>
                <a:cs typeface="Arial" charset="0"/>
              </a:rPr>
              <a:pPr rtl="0" eaLnBrk="1" hangingPunct="1"/>
              <a:t>10</a:t>
            </a:fld>
            <a:endParaRPr lang="en-US" sz="1200">
              <a:latin typeface="Calibri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1756253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5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57346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57347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C11C03C7-2C8A-5D4D-A899-97D07DEDA8A5}" type="slidenum">
              <a:rPr lang="en-US" sz="1200">
                <a:latin typeface="Calibri" charset="0"/>
                <a:cs typeface="Arial" charset="0"/>
              </a:rPr>
              <a:pPr rtl="0" eaLnBrk="1" hangingPunct="1"/>
              <a:t>11</a:t>
            </a:fld>
            <a:endParaRPr lang="en-US" sz="1200">
              <a:latin typeface="Calibri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1724146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3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59394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/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59395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BACC2CB8-CA15-DF40-8BA5-A52152D4965C}" type="slidenum">
              <a:rPr lang="en-US" sz="1200">
                <a:latin typeface="Calibri" charset="0"/>
                <a:cs typeface="Arial" charset="0"/>
              </a:rPr>
              <a:pPr rtl="0" eaLnBrk="1" hangingPunct="1"/>
              <a:t>12</a:t>
            </a:fld>
            <a:endParaRPr lang="en-US" sz="1200">
              <a:latin typeface="Calibri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9837649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1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61442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61443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2D431FF2-E2A7-C04F-879A-83BBF8DF9A73}" type="slidenum">
              <a:rPr lang="en-US" sz="1200">
                <a:latin typeface="Calibri" charset="0"/>
                <a:cs typeface="Arial" charset="0"/>
              </a:rPr>
              <a:pPr rtl="0" eaLnBrk="1" hangingPunct="1"/>
              <a:t>13</a:t>
            </a:fld>
            <a:endParaRPr lang="en-US" sz="1200">
              <a:latin typeface="Calibri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17367649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89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63490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63491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C3C55F31-5231-8149-8E75-5291D9EECE48}" type="slidenum">
              <a:rPr lang="en-US" sz="1200">
                <a:latin typeface="Calibri" charset="0"/>
                <a:cs typeface="Arial" charset="0"/>
              </a:rPr>
              <a:pPr rtl="0" eaLnBrk="1" hangingPunct="1"/>
              <a:t>14</a:t>
            </a:fld>
            <a:endParaRPr lang="en-US" sz="1200">
              <a:latin typeface="Calibri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47388796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17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2268267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633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69634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rtlCol="0" anchor="t" anchorCtr="0" compatLnSpc="1">
            <a:prstTxWarp prst="textNoShape">
              <a:avLst/>
            </a:prstTxWarp>
          </a:bodyPr>
          <a:lstStyle/>
          <a:p>
            <a:pPr rtl="0" eaLnBrk="1" hangingPunct="1">
              <a:spcBef>
                <a:spcPct val="0"/>
              </a:spcBef>
            </a:pPr>
            <a:endParaRPr lang="en-US">
              <a:solidFill>
                <a:srgbClr val="0070C0"/>
              </a:solidFill>
              <a:latin typeface="Arial" charset="0"/>
              <a:ea typeface="MS PGothic" charset="0"/>
            </a:endParaRPr>
          </a:p>
        </p:txBody>
      </p:sp>
      <p:sp>
        <p:nvSpPr>
          <p:cNvPr id="69635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fld id="{967E0719-81AE-C247-BA6D-62FC32DDA4B6}" type="slidenum">
              <a:rPr lang="en-US" sz="1200">
                <a:latin typeface="Arial" charset="0"/>
                <a:cs typeface="Arial" charset="0"/>
              </a:rPr>
              <a:pPr rtl="0" eaLnBrk="1" hangingPunct="1"/>
              <a:t>19</a:t>
            </a:fld>
            <a:endParaRPr lang="en-US" sz="120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1628598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20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7641331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e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4.jpe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3.png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Relationship Id="rId2" Type="http://schemas.openxmlformats.org/officeDocument/2006/relationships/image" Target="../media/image4.jpeg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Relationship Id="rId2" Type="http://schemas.openxmlformats.org/officeDocument/2006/relationships/image" Target="../media/image3.png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Relationship Id="rId2" Type="http://schemas.openxmlformats.org/officeDocument/2006/relationships/image" Target="../media/image5.jpg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Relationship Id="rId2" Type="http://schemas.openxmlformats.org/officeDocument/2006/relationships/image" Target="../media/image6.png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Relationship Id="rId2" Type="http://schemas.openxmlformats.org/officeDocument/2006/relationships/image" Target="../media/image7.png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Relationship Id="rId2" Type="http://schemas.openxmlformats.org/officeDocument/2006/relationships/image" Target="../media/image5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124201" y="2880313"/>
            <a:ext cx="5829994" cy="1030655"/>
          </a:xfrm>
        </p:spPr>
        <p:txBody>
          <a:bodyPr rtlCol="0"/>
          <a:lstStyle>
            <a:lvl1pPr algn="l" rtl="0"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D15D3761-A81E-6E41-95B4-2C1C3FF2B42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2145346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40F5414C-E5C5-524B-BFED-10CCF7D2252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898918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A0C0F14E-0DBF-C440-B51C-50AFC127851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356408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7D4B0254-0EBB-0B4E-8E55-05CE80D4FF4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803641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35F86086-C5A6-AE46-8D47-BC364AF1A01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424662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7058A304-A8E6-0A49-960C-B5C6C7C7EAD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5472145"/>
      </p:ext>
    </p:extLst>
  </p:cSld>
  <p:clrMapOvr>
    <a:masterClrMapping/>
  </p:clrMapOvr>
  <p:hf sldNum="0" hdr="0" ftr="0" dt="0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 rtlCol="0"/>
          <a:lstStyle>
            <a:lvl1pPr algn="l" rtl="0">
              <a:defRPr sz="3200"/>
            </a:lvl1pPr>
            <a:lvl2pPr algn="l" rtl="0">
              <a:defRPr sz="2800"/>
            </a:lvl2pPr>
            <a:lvl3pPr algn="l" rtl="0">
              <a:defRPr sz="2400"/>
            </a:lvl3pPr>
            <a:lvl4pPr algn="l" rtl="0">
              <a:defRPr sz="2000"/>
            </a:lvl4pPr>
            <a:lvl5pPr algn="l" rtl="0">
              <a:defRPr sz="2000"/>
            </a:lvl5pPr>
            <a:lvl6pPr algn="l" rtl="0">
              <a:defRPr sz="2000"/>
            </a:lvl6pPr>
            <a:lvl7pPr algn="l" rtl="0">
              <a:defRPr sz="2000"/>
            </a:lvl7pPr>
            <a:lvl8pPr algn="l" rtl="0">
              <a:defRPr sz="2000"/>
            </a:lvl8pPr>
            <a:lvl9pPr algn="l" rtl="0">
              <a:defRPr sz="20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1E70B0A0-BD0D-0A47-8B47-DBB61446AA4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77342052"/>
      </p:ext>
    </p:extLst>
  </p:cSld>
  <p:clrMapOvr>
    <a:masterClrMapping/>
  </p:clrMapOvr>
  <p:hf sldNum="0" hdr="0" ftr="0" dt="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 algn="l" rtl="0">
              <a:buNone/>
              <a:defRPr sz="3200"/>
            </a:lvl1pPr>
            <a:lvl2pPr marL="457200" indent="0" algn="l" rtl="0">
              <a:buNone/>
              <a:defRPr sz="2800"/>
            </a:lvl2pPr>
            <a:lvl3pPr marL="914400" indent="0" algn="l" rtl="0">
              <a:buNone/>
              <a:defRPr sz="2400"/>
            </a:lvl3pPr>
            <a:lvl4pPr marL="1371600" indent="0" algn="l" rtl="0">
              <a:buNone/>
              <a:defRPr sz="2000"/>
            </a:lvl4pPr>
            <a:lvl5pPr marL="1828800" indent="0" algn="l" rtl="0">
              <a:buNone/>
              <a:defRPr sz="2000"/>
            </a:lvl5pPr>
            <a:lvl6pPr marL="2286000" indent="0" algn="l" rtl="0">
              <a:buNone/>
              <a:defRPr sz="2000"/>
            </a:lvl6pPr>
            <a:lvl7pPr marL="2743200" indent="0" algn="l" rtl="0">
              <a:buNone/>
              <a:defRPr sz="2000"/>
            </a:lvl7pPr>
            <a:lvl8pPr marL="3200400" indent="0" algn="l" rtl="0">
              <a:buNone/>
              <a:defRPr sz="2000"/>
            </a:lvl8pPr>
            <a:lvl9pPr marL="3657600" indent="0" algn="l" rtl="0">
              <a:buNone/>
              <a:defRPr sz="2000"/>
            </a:lvl9pPr>
          </a:lstStyle>
          <a:p>
            <a:pPr lvl="0" rtl="0"/>
            <a:r>
              <a:rPr lang="es" noProof="0"/>
              <a:t>Drag picture to placeholder or click icon to add</a:t>
            </a:r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B941BF64-22E1-DC4B-80F2-5FB49D2C47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2922214"/>
      </p:ext>
    </p:extLst>
  </p:cSld>
  <p:clrMapOvr>
    <a:masterClrMapping/>
  </p:clrMapOvr>
  <p:hf sldNum="0"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1A565DE8-A3E3-E148-B740-97BF49F17E9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8614661"/>
      </p:ext>
    </p:extLst>
  </p:cSld>
  <p:clrMapOvr>
    <a:masterClrMapping/>
  </p:clrMapOvr>
  <p:hf sldNum="0" hdr="0" ftr="0" dt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AB7CFD9F-1002-2647-AD75-414873B8294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6484340"/>
      </p:ext>
    </p:extLst>
  </p:cSld>
  <p:clrMapOvr>
    <a:masterClrMapping/>
  </p:clrMapOvr>
  <p:hf sldNum="0"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>
            <a:spLocks noChangeArrowheads="1"/>
          </p:cNvSpPr>
          <p:nvPr/>
        </p:nvSpPr>
        <p:spPr bwMode="auto">
          <a:xfrm>
            <a:off x="331788" y="5583238"/>
            <a:ext cx="8477250" cy="877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>
            <a:spAutoFit/>
          </a:bodyPr>
          <a:lstStyle>
            <a:lvl1pPr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  <a:cs typeface="ＭＳ Ｐゴシック" charset="0"/>
              </a:defRPr>
            </a:lvl1pPr>
            <a:lvl2pPr marL="742950" indent="-28575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2pPr>
            <a:lvl3pPr marL="11430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3pPr>
            <a:lvl4pPr marL="16002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4pPr>
            <a:lvl5pPr marL="20574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9pPr>
          </a:lstStyle>
          <a:p>
            <a:pPr algn="ctr" rtl="0" eaLnBrk="1" hangingPunct="1">
              <a:defRPr/>
            </a:pPr>
            <a:r>
              <a:rPr lang="es" sz="1400"/>
              <a:t>For more Information, contact us at: </a:t>
            </a:r>
            <a:r>
              <a:rPr lang="es" sz="1400" b="1"/>
              <a:t>NCQTL@UW.EDU </a:t>
            </a:r>
            <a:r>
              <a:rPr lang="es" sz="1400"/>
              <a:t>or 877-731-0764</a:t>
            </a:r>
          </a:p>
          <a:p>
            <a:pPr algn="ctr" rtl="0" eaLnBrk="1" hangingPunct="1">
              <a:spcBef>
                <a:spcPts val="600"/>
              </a:spcBef>
              <a:defRPr/>
            </a:pPr>
            <a:r>
              <a:rPr lang="es" sz="900"/>
              <a:t>This document was prepared under Grant #90HC0002 for the U.S. Department of Health and Human Services, </a:t>
            </a:r>
            <a:r>
              <a:rPr lang="en-US" sz="900" smtClean="0"/>
              <a:t/>
            </a:r>
            <a:br>
              <a:rPr lang="en-US" sz="900" smtClean="0"/>
            </a:br>
            <a:r>
              <a:rPr lang="es" sz="900"/>
              <a:t>Administration for Children and Families, Office of Head Start, by the National Center on Quality Teaching and Learning.</a:t>
            </a:r>
          </a:p>
          <a:p>
            <a:pPr rtl="0" eaLnBrk="1" hangingPunct="1">
              <a:spcBef>
                <a:spcPts val="600"/>
              </a:spcBef>
              <a:defRPr/>
            </a:pPr>
            <a:endParaRPr lang="en-US" sz="900" smtClean="0"/>
          </a:p>
        </p:txBody>
      </p:sp>
      <p:sp>
        <p:nvSpPr>
          <p:cNvPr id="3" name="TextBox 2"/>
          <p:cNvSpPr txBox="1">
            <a:spLocks noChangeArrowheads="1"/>
          </p:cNvSpPr>
          <p:nvPr userDrawn="1"/>
        </p:nvSpPr>
        <p:spPr bwMode="auto">
          <a:xfrm>
            <a:off x="331788" y="5583238"/>
            <a:ext cx="8477250" cy="877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>
            <a:spAutoFit/>
          </a:bodyPr>
          <a:lstStyle>
            <a:lvl1pPr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  <a:cs typeface="ＭＳ Ｐゴシック" charset="0"/>
              </a:defRPr>
            </a:lvl1pPr>
            <a:lvl2pPr marL="742950" indent="-28575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2pPr>
            <a:lvl3pPr marL="11430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3pPr>
            <a:lvl4pPr marL="16002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4pPr>
            <a:lvl5pPr marL="20574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9pPr>
          </a:lstStyle>
          <a:p>
            <a:pPr algn="ctr" rtl="0" eaLnBrk="1" hangingPunct="1">
              <a:defRPr/>
            </a:pPr>
            <a:r>
              <a:rPr lang="es" sz="1400"/>
              <a:t>For more Information, contact us at: </a:t>
            </a:r>
            <a:r>
              <a:rPr lang="es" sz="1400" b="1"/>
              <a:t>NCQTL@UW.EDU </a:t>
            </a:r>
            <a:r>
              <a:rPr lang="es" sz="1400"/>
              <a:t>or 877-731-0764</a:t>
            </a:r>
          </a:p>
          <a:p>
            <a:pPr algn="ctr" rtl="0" eaLnBrk="1" hangingPunct="1">
              <a:spcBef>
                <a:spcPts val="600"/>
              </a:spcBef>
              <a:defRPr/>
            </a:pPr>
            <a:r>
              <a:rPr lang="es" sz="900"/>
              <a:t>This document was prepared under Grant #90HC0002 for the U.S. Department of Health and Human Services, </a:t>
            </a:r>
            <a:r>
              <a:rPr lang="en-US" sz="900" smtClean="0"/>
              <a:t/>
            </a:r>
            <a:br>
              <a:rPr lang="en-US" sz="900" smtClean="0"/>
            </a:br>
            <a:r>
              <a:rPr lang="es" sz="900"/>
              <a:t>Administration for Children and Families, Office of Head Start, by the National Center on Quality Teaching and Learning.</a:t>
            </a:r>
          </a:p>
          <a:p>
            <a:pPr rtl="0" eaLnBrk="1" hangingPunct="1">
              <a:spcBef>
                <a:spcPts val="600"/>
              </a:spcBef>
              <a:defRPr/>
            </a:pPr>
            <a:endParaRPr lang="en-US" sz="900" smtClean="0"/>
          </a:p>
        </p:txBody>
      </p:sp>
      <p:sp>
        <p:nvSpPr>
          <p:cNvPr id="4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>
              <a:defRPr/>
            </a:pPr>
            <a:fld id="{67329D96-BD49-0A45-9A5D-1647287B076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785452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124201" y="2880313"/>
            <a:ext cx="5829994" cy="1030655"/>
          </a:xfrm>
        </p:spPr>
        <p:txBody>
          <a:bodyPr rtlCol="0"/>
          <a:lstStyle>
            <a:lvl1pPr algn="l" rtl="0"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CE1E819D-B683-134E-B00D-64000DE2641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4762244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D1F99214-6DC4-CD44-95D3-0CABD1893DF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602378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7F5E9FC2-CF4E-D34E-969D-ABAA764572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331344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5F839B12-1E0E-6C42-B5FF-577830E54C5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32428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0C79E1E3-8616-144E-8337-8217E4D9022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324639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7DC7CB88-0FFA-0F4E-A232-D0585FAF01E5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66493806"/>
      </p:ext>
    </p:extLst>
  </p:cSld>
  <p:clrMapOvr>
    <a:masterClrMapping/>
  </p:clrMapOvr>
  <p:hf sldNum="0" hdr="0" ftr="0" dt="0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 rtlCol="0"/>
          <a:lstStyle>
            <a:lvl1pPr algn="l" rtl="0">
              <a:defRPr sz="3200"/>
            </a:lvl1pPr>
            <a:lvl2pPr algn="l" rtl="0">
              <a:defRPr sz="2800"/>
            </a:lvl2pPr>
            <a:lvl3pPr algn="l" rtl="0">
              <a:defRPr sz="2400"/>
            </a:lvl3pPr>
            <a:lvl4pPr algn="l" rtl="0">
              <a:defRPr sz="2000"/>
            </a:lvl4pPr>
            <a:lvl5pPr algn="l" rtl="0">
              <a:defRPr sz="2000"/>
            </a:lvl5pPr>
            <a:lvl6pPr algn="l" rtl="0">
              <a:defRPr sz="2000"/>
            </a:lvl6pPr>
            <a:lvl7pPr algn="l" rtl="0">
              <a:defRPr sz="2000"/>
            </a:lvl7pPr>
            <a:lvl8pPr algn="l" rtl="0">
              <a:defRPr sz="2000"/>
            </a:lvl8pPr>
            <a:lvl9pPr algn="l" rtl="0">
              <a:defRPr sz="20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9B1DDA28-39D9-994A-971E-9BA147C43FE9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60481034"/>
      </p:ext>
    </p:extLst>
  </p:cSld>
  <p:clrMapOvr>
    <a:masterClrMapping/>
  </p:clrMapOvr>
  <p:hf sldNum="0" hdr="0" ftr="0" dt="0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 algn="l" rtl="0">
              <a:buNone/>
              <a:defRPr sz="3200"/>
            </a:lvl1pPr>
            <a:lvl2pPr marL="457200" indent="0" algn="l" rtl="0">
              <a:buNone/>
              <a:defRPr sz="2800"/>
            </a:lvl2pPr>
            <a:lvl3pPr marL="914400" indent="0" algn="l" rtl="0">
              <a:buNone/>
              <a:defRPr sz="2400"/>
            </a:lvl3pPr>
            <a:lvl4pPr marL="1371600" indent="0" algn="l" rtl="0">
              <a:buNone/>
              <a:defRPr sz="2000"/>
            </a:lvl4pPr>
            <a:lvl5pPr marL="1828800" indent="0" algn="l" rtl="0">
              <a:buNone/>
              <a:defRPr sz="2000"/>
            </a:lvl5pPr>
            <a:lvl6pPr marL="2286000" indent="0" algn="l" rtl="0">
              <a:buNone/>
              <a:defRPr sz="2000"/>
            </a:lvl6pPr>
            <a:lvl7pPr marL="2743200" indent="0" algn="l" rtl="0">
              <a:buNone/>
              <a:defRPr sz="2000"/>
            </a:lvl7pPr>
            <a:lvl8pPr marL="3200400" indent="0" algn="l" rtl="0">
              <a:buNone/>
              <a:defRPr sz="2000"/>
            </a:lvl8pPr>
            <a:lvl9pPr marL="3657600" indent="0" algn="l" rtl="0">
              <a:buNone/>
              <a:defRPr sz="2000"/>
            </a:lvl9pPr>
          </a:lstStyle>
          <a:p>
            <a:pPr lvl="0" rtl="0"/>
            <a:r>
              <a:rPr lang="es" noProof="0"/>
              <a:t>Drag picture to placeholder or click icon to add</a:t>
            </a:r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85A40949-C06A-5D47-AF4D-DA80282C6F1E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2901971"/>
      </p:ext>
    </p:extLst>
  </p:cSld>
  <p:clrMapOvr>
    <a:masterClrMapping/>
  </p:clrMapOvr>
  <p:hf sldNum="0" hdr="0" ftr="0" dt="0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53B0697F-D2CF-D044-9C1C-A2099EFD18D1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6861505"/>
      </p:ext>
    </p:extLst>
  </p:cSld>
  <p:clrMapOvr>
    <a:masterClrMapping/>
  </p:clrMapOvr>
  <p:hf sldNum="0" hdr="0" ftr="0" dt="0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C7F50839-BFC7-5442-B9A1-2BED4C26CD64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81497106"/>
      </p:ext>
    </p:extLst>
  </p:cSld>
  <p:clrMapOvr>
    <a:masterClrMapping/>
  </p:clrMapOvr>
  <p:hf sldNum="0" hdr="0" ftr="0" dt="0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>
            <a:spLocks noChangeArrowheads="1"/>
          </p:cNvSpPr>
          <p:nvPr/>
        </p:nvSpPr>
        <p:spPr bwMode="auto">
          <a:xfrm>
            <a:off x="331788" y="5583238"/>
            <a:ext cx="8477250" cy="877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>
            <a:spAutoFit/>
          </a:bodyPr>
          <a:lstStyle>
            <a:lvl1pPr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algn="ctr" rtl="0" eaLnBrk="1" hangingPunct="1">
              <a:defRPr/>
            </a:pPr>
            <a:r>
              <a:rPr lang="es" sz="1400">
                <a:solidFill>
                  <a:srgbClr val="000000"/>
                </a:solidFill>
                <a:cs typeface="Century Gothic" charset="0"/>
              </a:rPr>
              <a:t>For more Information, contact us at: </a:t>
            </a:r>
            <a:r>
              <a:rPr lang="es" sz="1400" b="1">
                <a:solidFill>
                  <a:srgbClr val="000000"/>
                </a:solidFill>
                <a:cs typeface="Century Gothic" charset="0"/>
              </a:rPr>
              <a:t>NCQTL@UW.EDU </a:t>
            </a:r>
            <a:r>
              <a:rPr lang="es" sz="1400">
                <a:solidFill>
                  <a:srgbClr val="000000"/>
                </a:solidFill>
                <a:cs typeface="Century Gothic" charset="0"/>
              </a:rPr>
              <a:t>or 877-731-0764</a:t>
            </a:r>
          </a:p>
          <a:p>
            <a:pPr algn="ctr" rtl="0" eaLnBrk="1" hangingPunct="1">
              <a:spcBef>
                <a:spcPts val="600"/>
              </a:spcBef>
              <a:defRPr/>
            </a:pPr>
            <a:r>
              <a:rPr lang="es" sz="900">
                <a:solidFill>
                  <a:srgbClr val="000000"/>
                </a:solidFill>
                <a:cs typeface="Century Gothic" charset="0"/>
              </a:rPr>
              <a:t>This document was prepared under Grant #90HC0002 for the U.S. Department of Health and Human Services, </a:t>
            </a:r>
            <a:r>
              <a:rPr lang="en-US" sz="900" smtClean="0">
                <a:solidFill>
                  <a:srgbClr val="000000"/>
                </a:solidFill>
                <a:cs typeface="Century Gothic" charset="0"/>
              </a:rPr>
              <a:t/>
            </a:r>
            <a:br>
              <a:rPr lang="en-US" sz="900" smtClean="0">
                <a:solidFill>
                  <a:srgbClr val="000000"/>
                </a:solidFill>
                <a:cs typeface="Century Gothic" charset="0"/>
              </a:rPr>
            </a:br>
            <a:r>
              <a:rPr lang="es" sz="900">
                <a:solidFill>
                  <a:srgbClr val="000000"/>
                </a:solidFill>
                <a:cs typeface="Century Gothic" charset="0"/>
              </a:rPr>
              <a:t>Administration for Children and Families, Office of Head Start, by the National Center on Quality Teaching and Learning.</a:t>
            </a:r>
          </a:p>
          <a:p>
            <a:pPr rtl="0" eaLnBrk="1" hangingPunct="1">
              <a:spcBef>
                <a:spcPts val="600"/>
              </a:spcBef>
              <a:defRPr/>
            </a:pPr>
            <a:endParaRPr lang="en-US" sz="900" smtClean="0">
              <a:solidFill>
                <a:srgbClr val="000000"/>
              </a:solidFill>
              <a:cs typeface="Arial" charset="0"/>
            </a:endParaRPr>
          </a:p>
        </p:txBody>
      </p:sp>
      <p:sp>
        <p:nvSpPr>
          <p:cNvPr id="3" name="TextBox 2"/>
          <p:cNvSpPr txBox="1">
            <a:spLocks noChangeArrowheads="1"/>
          </p:cNvSpPr>
          <p:nvPr userDrawn="1"/>
        </p:nvSpPr>
        <p:spPr bwMode="auto">
          <a:xfrm>
            <a:off x="331788" y="5583238"/>
            <a:ext cx="8477250" cy="877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tlCol="0">
            <a:spAutoFit/>
          </a:bodyPr>
          <a:lstStyle>
            <a:lvl1pPr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defTabSz="457200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algn="ctr" rtl="0" eaLnBrk="1" hangingPunct="1">
              <a:defRPr/>
            </a:pPr>
            <a:r>
              <a:rPr lang="es" sz="1400">
                <a:solidFill>
                  <a:srgbClr val="000000"/>
                </a:solidFill>
                <a:cs typeface="Century Gothic" charset="0"/>
              </a:rPr>
              <a:t>For more Information, contact us at: </a:t>
            </a:r>
            <a:r>
              <a:rPr lang="es" sz="1400" b="1">
                <a:solidFill>
                  <a:srgbClr val="000000"/>
                </a:solidFill>
                <a:cs typeface="Century Gothic" charset="0"/>
              </a:rPr>
              <a:t>NCQTL@UW.EDU </a:t>
            </a:r>
            <a:r>
              <a:rPr lang="es" sz="1400">
                <a:solidFill>
                  <a:srgbClr val="000000"/>
                </a:solidFill>
                <a:cs typeface="Century Gothic" charset="0"/>
              </a:rPr>
              <a:t>or 877-731-0764</a:t>
            </a:r>
          </a:p>
          <a:p>
            <a:pPr algn="ctr" rtl="0" eaLnBrk="1" hangingPunct="1">
              <a:spcBef>
                <a:spcPts val="600"/>
              </a:spcBef>
              <a:defRPr/>
            </a:pPr>
            <a:r>
              <a:rPr lang="es" sz="900">
                <a:solidFill>
                  <a:srgbClr val="000000"/>
                </a:solidFill>
                <a:cs typeface="Century Gothic" charset="0"/>
              </a:rPr>
              <a:t>This document was prepared under Grant #90HC0002 for the U.S. Department of Health and Human Services, </a:t>
            </a:r>
            <a:r>
              <a:rPr lang="en-US" sz="900" smtClean="0">
                <a:solidFill>
                  <a:srgbClr val="000000"/>
                </a:solidFill>
                <a:cs typeface="Century Gothic" charset="0"/>
              </a:rPr>
              <a:t/>
            </a:r>
            <a:br>
              <a:rPr lang="en-US" sz="900" smtClean="0">
                <a:solidFill>
                  <a:srgbClr val="000000"/>
                </a:solidFill>
                <a:cs typeface="Century Gothic" charset="0"/>
              </a:rPr>
            </a:br>
            <a:r>
              <a:rPr lang="es" sz="900">
                <a:solidFill>
                  <a:srgbClr val="000000"/>
                </a:solidFill>
                <a:cs typeface="Century Gothic" charset="0"/>
              </a:rPr>
              <a:t>Administration for Children and Families, Office of Head Start, by the National Center on Quality Teaching and Learning.</a:t>
            </a:r>
          </a:p>
          <a:p>
            <a:pPr rtl="0" eaLnBrk="1" hangingPunct="1">
              <a:spcBef>
                <a:spcPts val="600"/>
              </a:spcBef>
              <a:defRPr/>
            </a:pPr>
            <a:endParaRPr lang="en-US" sz="900" smtClean="0">
              <a:solidFill>
                <a:srgbClr val="000000"/>
              </a:solidFill>
              <a:cs typeface="Arial" charset="0"/>
            </a:endParaRPr>
          </a:p>
        </p:txBody>
      </p:sp>
      <p:sp>
        <p:nvSpPr>
          <p:cNvPr id="4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>
            <a:lvl1pPr algn="l" rtl="0"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 rtl="0">
              <a:defRPr/>
            </a:pPr>
            <a:fld id="{39EC32C9-B8C3-E649-AEEB-A03131A2180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1712514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 rtlCol="0">
            <a:normAutofit/>
          </a:bodyPr>
          <a:lstStyle>
            <a:lvl1pPr algn="l" rtl="0"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4001075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89877281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rtlCol="0" anchor="t"/>
          <a:lstStyle>
            <a:lvl1pPr algn="l" rtl="0">
              <a:defRPr sz="4000" b="1" cap="all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rtlCol="0" anchor="b"/>
          <a:lstStyle>
            <a:lvl1pPr marL="0" indent="0" algn="l" rtl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l" rtl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l" rtl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27398808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36530820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42088610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68214085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781713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 rtlCol="0"/>
          <a:lstStyle>
            <a:lvl1pPr algn="l" rtl="0">
              <a:defRPr sz="3200"/>
            </a:lvl1pPr>
            <a:lvl2pPr algn="l" rtl="0">
              <a:defRPr sz="2800"/>
            </a:lvl2pPr>
            <a:lvl3pPr algn="l" rtl="0">
              <a:defRPr sz="2400"/>
            </a:lvl3pPr>
            <a:lvl4pPr algn="l" rtl="0">
              <a:defRPr sz="2000"/>
            </a:lvl4pPr>
            <a:lvl5pPr algn="l" rtl="0">
              <a:defRPr sz="2000"/>
            </a:lvl5pPr>
            <a:lvl6pPr algn="l" rtl="0">
              <a:defRPr sz="2000"/>
            </a:lvl6pPr>
            <a:lvl7pPr algn="l" rtl="0">
              <a:defRPr sz="2000"/>
            </a:lvl7pPr>
            <a:lvl8pPr algn="l" rtl="0">
              <a:defRPr sz="2000"/>
            </a:lvl8pPr>
            <a:lvl9pPr algn="l" rtl="0">
              <a:defRPr sz="20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699230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/>
          <a:lstStyle>
            <a:lvl1pPr marL="0" indent="0" algn="l" rtl="0">
              <a:buNone/>
              <a:defRPr sz="3200"/>
            </a:lvl1pPr>
            <a:lvl2pPr marL="457200" indent="0" algn="l" rtl="0">
              <a:buNone/>
              <a:defRPr sz="2800"/>
            </a:lvl2pPr>
            <a:lvl3pPr marL="914400" indent="0" algn="l" rtl="0">
              <a:buNone/>
              <a:defRPr sz="2400"/>
            </a:lvl3pPr>
            <a:lvl4pPr marL="1371600" indent="0" algn="l" rtl="0">
              <a:buNone/>
              <a:defRPr sz="2000"/>
            </a:lvl4pPr>
            <a:lvl5pPr marL="1828800" indent="0" algn="l" rtl="0">
              <a:buNone/>
              <a:defRPr sz="2000"/>
            </a:lvl5pPr>
            <a:lvl6pPr marL="2286000" indent="0" algn="l" rtl="0">
              <a:buNone/>
              <a:defRPr sz="2000"/>
            </a:lvl6pPr>
            <a:lvl7pPr marL="2743200" indent="0" algn="l" rtl="0">
              <a:buNone/>
              <a:defRPr sz="2000"/>
            </a:lvl7pPr>
            <a:lvl8pPr marL="3200400" indent="0" algn="l" rtl="0">
              <a:buNone/>
              <a:defRPr sz="2000"/>
            </a:lvl8pPr>
            <a:lvl9pPr marL="3657600" indent="0" algn="l" rtl="0">
              <a:buNone/>
              <a:defRPr sz="2000"/>
            </a:lvl9pPr>
          </a:lstStyle>
          <a:p>
            <a:pPr rtl="0"/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19065318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82570460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56917559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457200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s" sz="140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>For more Information, contact us at: </a:t>
            </a:r>
            <a:r>
              <a:rPr lang="es" sz="1400" b="1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>NCQTL@UW.EDU </a:t>
            </a:r>
            <a:r>
              <a:rPr lang="es" sz="140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>or 877-731-0764</a:t>
            </a:r>
          </a:p>
          <a:p>
            <a:pPr algn="ctr" defTabSz="457200" fontAlgn="auto">
              <a:spcBef>
                <a:spcPts val="600"/>
              </a:spcBef>
              <a:spcAft>
                <a:spcPts val="0"/>
              </a:spcAft>
              <a:defRPr/>
            </a:pPr>
            <a:r>
              <a:rPr lang="es" sz="90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>This document was prepared under Grant #90HC0002 for the U.S. Department of Health and Human Services, </a:t>
            </a:r>
            <a:r>
              <a:rPr lang="en-US" sz="900" dirty="0" smtClean="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/>
            </a:r>
            <a:br>
              <a:rPr lang="en-US" sz="900" dirty="0" smtClean="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</a:br>
            <a:r>
              <a:rPr lang="es" sz="900">
                <a:solidFill>
                  <a:prstClr val="black"/>
                </a:solidFill>
                <a:latin typeface="Century Gothic"/>
                <a:ea typeface="ＭＳ Ｐゴシック" charset="0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>
              <a:spcBef>
                <a:spcPts val="600"/>
              </a:spcBef>
            </a:pPr>
            <a:endParaRPr lang="en-US" sz="900" dirty="0">
              <a:solidFill>
                <a:prstClr val="black"/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50412671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516109171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3048000" y="2667000"/>
            <a:ext cx="5943600" cy="1524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Rectangle 6"/>
          <p:cNvSpPr/>
          <p:nvPr userDrawn="1"/>
        </p:nvSpPr>
        <p:spPr>
          <a:xfrm>
            <a:off x="3101975" y="2730500"/>
            <a:ext cx="5867399" cy="1447800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 rtlCol="0">
            <a:normAutofit/>
          </a:bodyPr>
          <a:lstStyle>
            <a:lvl1pPr algn="l" rtl="0"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34356242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DB4ADF5-F659-8942-84FF-94FF3BE6F618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51948920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rtlCol="0" anchor="t"/>
          <a:lstStyle>
            <a:lvl1pPr algn="l" rtl="0">
              <a:defRPr sz="4000" b="1" cap="all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rtlCol="0" anchor="b"/>
          <a:lstStyle>
            <a:lvl1pPr marL="0" indent="0" algn="l" rtl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l" rtl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l" rtl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l" rtl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CDD25C4D-0B41-1D45-B68E-22737562912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37529434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 rtlCol="0"/>
          <a:lstStyle>
            <a:lvl1pPr algn="l" rtl="0">
              <a:defRPr sz="2800"/>
            </a:lvl1pPr>
            <a:lvl2pPr algn="l" rtl="0">
              <a:defRPr sz="2400"/>
            </a:lvl2pPr>
            <a:lvl3pPr algn="l" rtl="0">
              <a:defRPr sz="2000"/>
            </a:lvl3pPr>
            <a:lvl4pPr algn="l" rtl="0">
              <a:defRPr sz="1800"/>
            </a:lvl4pPr>
            <a:lvl5pPr algn="l" rtl="0">
              <a:defRPr sz="1800"/>
            </a:lvl5pPr>
            <a:lvl6pPr algn="l" rtl="0">
              <a:defRPr sz="1800"/>
            </a:lvl6pPr>
            <a:lvl7pPr algn="l" rtl="0">
              <a:defRPr sz="1800"/>
            </a:lvl7pPr>
            <a:lvl8pPr algn="l" rtl="0">
              <a:defRPr sz="1800"/>
            </a:lvl8pPr>
            <a:lvl9pPr algn="l" rtl="0">
              <a:defRPr sz="18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A80AAAA4-2D55-A64D-8133-C99AF9A2344D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67064408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>
            <a:lvl1pPr algn="l" rtl="0">
              <a:defRPr/>
            </a:lvl1pPr>
          </a:lstStyle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rtlCol="0" anchor="b"/>
          <a:lstStyle>
            <a:lvl1pPr marL="0" indent="0" algn="l" rtl="0">
              <a:buNone/>
              <a:defRPr sz="2400" b="1"/>
            </a:lvl1pPr>
            <a:lvl2pPr marL="457200" indent="0" algn="l" rtl="0">
              <a:buNone/>
              <a:defRPr sz="2000" b="1"/>
            </a:lvl2pPr>
            <a:lvl3pPr marL="914400" indent="0" algn="l" rtl="0">
              <a:buNone/>
              <a:defRPr sz="1800" b="1"/>
            </a:lvl3pPr>
            <a:lvl4pPr marL="1371600" indent="0" algn="l" rtl="0">
              <a:buNone/>
              <a:defRPr sz="1600" b="1"/>
            </a:lvl4pPr>
            <a:lvl5pPr marL="1828800" indent="0" algn="l" rtl="0">
              <a:buNone/>
              <a:defRPr sz="1600" b="1"/>
            </a:lvl5pPr>
            <a:lvl6pPr marL="2286000" indent="0" algn="l" rtl="0">
              <a:buNone/>
              <a:defRPr sz="1600" b="1"/>
            </a:lvl6pPr>
            <a:lvl7pPr marL="2743200" indent="0" algn="l" rtl="0">
              <a:buNone/>
              <a:defRPr sz="1600" b="1"/>
            </a:lvl7pPr>
            <a:lvl8pPr marL="3200400" indent="0" algn="l" rtl="0">
              <a:buNone/>
              <a:defRPr sz="1600" b="1"/>
            </a:lvl8pPr>
            <a:lvl9pPr marL="3657600" indent="0" algn="l" rtl="0">
              <a:buNone/>
              <a:defRPr sz="1600" b="1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 rtlCol="0"/>
          <a:lstStyle>
            <a:lvl1pPr algn="l" rtl="0">
              <a:defRPr sz="2400"/>
            </a:lvl1pPr>
            <a:lvl2pPr algn="l" rtl="0">
              <a:defRPr sz="2000"/>
            </a:lvl2pPr>
            <a:lvl3pPr algn="l" rtl="0">
              <a:defRPr sz="1800"/>
            </a:lvl3pPr>
            <a:lvl4pPr algn="l" rtl="0">
              <a:defRPr sz="1600"/>
            </a:lvl4pPr>
            <a:lvl5pPr algn="l" rtl="0">
              <a:defRPr sz="1600"/>
            </a:lvl5pPr>
            <a:lvl6pPr algn="l" rtl="0">
              <a:defRPr sz="1600"/>
            </a:lvl6pPr>
            <a:lvl7pPr algn="l" rtl="0">
              <a:defRPr sz="1600"/>
            </a:lvl7pPr>
            <a:lvl8pPr algn="l" rtl="0">
              <a:defRPr sz="1600"/>
            </a:lvl8pPr>
            <a:lvl9pPr algn="l" rtl="0">
              <a:defRPr sz="16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16197344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760B8B39-DD8C-FD4E-8BDE-E27FB80AF5E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44916605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37887379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 rtlCol="0"/>
          <a:lstStyle>
            <a:lvl1pPr algn="l" rtl="0">
              <a:defRPr sz="3200"/>
            </a:lvl1pPr>
            <a:lvl2pPr algn="l" rtl="0">
              <a:defRPr sz="2800"/>
            </a:lvl2pPr>
            <a:lvl3pPr algn="l" rtl="0">
              <a:defRPr sz="2400"/>
            </a:lvl3pPr>
            <a:lvl4pPr algn="l" rtl="0">
              <a:defRPr sz="2000"/>
            </a:lvl4pPr>
            <a:lvl5pPr algn="l" rtl="0">
              <a:defRPr sz="2000"/>
            </a:lvl5pPr>
            <a:lvl6pPr algn="l" rtl="0">
              <a:defRPr sz="2000"/>
            </a:lvl6pPr>
            <a:lvl7pPr algn="l" rtl="0">
              <a:defRPr sz="2000"/>
            </a:lvl7pPr>
            <a:lvl8pPr algn="l" rtl="0">
              <a:defRPr sz="2000"/>
            </a:lvl8pPr>
            <a:lvl9pPr algn="l" rtl="0">
              <a:defRPr sz="2000"/>
            </a:lvl9pPr>
          </a:lstStyle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92685514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rtlCol="0" anchor="b"/>
          <a:lstStyle>
            <a:lvl1pPr algn="l" rtl="0">
              <a:defRPr sz="2000" b="1"/>
            </a:lvl1pPr>
          </a:lstStyle>
          <a:p>
            <a:pPr rtl="0"/>
            <a:r>
              <a:rPr lang="es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/>
          <a:lstStyle>
            <a:lvl1pPr marL="0" indent="0" algn="l" rtl="0">
              <a:buNone/>
              <a:defRPr sz="3200"/>
            </a:lvl1pPr>
            <a:lvl2pPr marL="457200" indent="0" algn="l" rtl="0">
              <a:buNone/>
              <a:defRPr sz="2800"/>
            </a:lvl2pPr>
            <a:lvl3pPr marL="914400" indent="0" algn="l" rtl="0">
              <a:buNone/>
              <a:defRPr sz="2400"/>
            </a:lvl3pPr>
            <a:lvl4pPr marL="1371600" indent="0" algn="l" rtl="0">
              <a:buNone/>
              <a:defRPr sz="2000"/>
            </a:lvl4pPr>
            <a:lvl5pPr marL="1828800" indent="0" algn="l" rtl="0">
              <a:buNone/>
              <a:defRPr sz="2000"/>
            </a:lvl5pPr>
            <a:lvl6pPr marL="2286000" indent="0" algn="l" rtl="0">
              <a:buNone/>
              <a:defRPr sz="2000"/>
            </a:lvl6pPr>
            <a:lvl7pPr marL="2743200" indent="0" algn="l" rtl="0">
              <a:buNone/>
              <a:defRPr sz="2000"/>
            </a:lvl7pPr>
            <a:lvl8pPr marL="3200400" indent="0" algn="l" rtl="0">
              <a:buNone/>
              <a:defRPr sz="2000"/>
            </a:lvl8pPr>
            <a:lvl9pPr marL="3657600" indent="0" algn="l" rtl="0">
              <a:buNone/>
              <a:defRPr sz="2000"/>
            </a:lvl9pPr>
          </a:lstStyle>
          <a:p>
            <a:pPr rtl="0"/>
            <a:r>
              <a:rPr lang="es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 rtlCol="0"/>
          <a:lstStyle>
            <a:lvl1pPr marL="0" indent="0" algn="l" rtl="0">
              <a:buNone/>
              <a:defRPr sz="1400"/>
            </a:lvl1pPr>
            <a:lvl2pPr marL="457200" indent="0" algn="l" rtl="0">
              <a:buNone/>
              <a:defRPr sz="1200"/>
            </a:lvl2pPr>
            <a:lvl3pPr marL="914400" indent="0" algn="l" rtl="0">
              <a:buNone/>
              <a:defRPr sz="1000"/>
            </a:lvl3pPr>
            <a:lvl4pPr marL="1371600" indent="0" algn="l" rtl="0">
              <a:buNone/>
              <a:defRPr sz="900"/>
            </a:lvl4pPr>
            <a:lvl5pPr marL="1828800" indent="0" algn="l" rtl="0">
              <a:buNone/>
              <a:defRPr sz="900"/>
            </a:lvl5pPr>
            <a:lvl6pPr marL="2286000" indent="0" algn="l" rtl="0">
              <a:buNone/>
              <a:defRPr sz="900"/>
            </a:lvl6pPr>
            <a:lvl7pPr marL="2743200" indent="0" algn="l" rtl="0">
              <a:buNone/>
              <a:defRPr sz="900"/>
            </a:lvl7pPr>
            <a:lvl8pPr marL="3200400" indent="0" algn="l" rtl="0">
              <a:buNone/>
              <a:defRPr sz="900"/>
            </a:lvl8pPr>
            <a:lvl9pPr marL="3657600" indent="0" algn="l" rtl="0">
              <a:buNone/>
              <a:defRPr sz="900"/>
            </a:lvl9pPr>
          </a:lstStyle>
          <a:p>
            <a:pPr lvl="0" rtl="0"/>
            <a:r>
              <a:rPr lang="e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07477195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63328286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 rtlCol="0"/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 rtlCol="0"/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1976290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49329055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9952992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09781669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46501435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37313936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06567132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12590909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87999901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55763164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11131699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07898117"/>
      </p:ext>
    </p:extLst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8/6/15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1494058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3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2.xml"/><Relationship Id="rId12" Type="http://schemas.openxmlformats.org/officeDocument/2006/relationships/theme" Target="../theme/theme2.xml"/><Relationship Id="rId13" Type="http://schemas.openxmlformats.org/officeDocument/2006/relationships/image" Target="../media/image1.png"/><Relationship Id="rId1" Type="http://schemas.openxmlformats.org/officeDocument/2006/relationships/slideLayout" Target="../slideLayouts/slideLayout12.xml"/><Relationship Id="rId2" Type="http://schemas.openxmlformats.org/officeDocument/2006/relationships/slideLayout" Target="../slideLayouts/slideLayout13.xml"/><Relationship Id="rId3" Type="http://schemas.openxmlformats.org/officeDocument/2006/relationships/slideLayout" Target="../slideLayouts/slideLayout14.xml"/><Relationship Id="rId4" Type="http://schemas.openxmlformats.org/officeDocument/2006/relationships/slideLayout" Target="../slideLayouts/slideLayout15.xml"/><Relationship Id="rId5" Type="http://schemas.openxmlformats.org/officeDocument/2006/relationships/slideLayout" Target="../slideLayouts/slideLayout16.xml"/><Relationship Id="rId6" Type="http://schemas.openxmlformats.org/officeDocument/2006/relationships/slideLayout" Target="../slideLayouts/slideLayout17.xml"/><Relationship Id="rId7" Type="http://schemas.openxmlformats.org/officeDocument/2006/relationships/slideLayout" Target="../slideLayouts/slideLayout18.xml"/><Relationship Id="rId8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0.xml"/><Relationship Id="rId10" Type="http://schemas.openxmlformats.org/officeDocument/2006/relationships/slideLayout" Target="../slideLayouts/slideLayout21.xml"/></Relationships>
</file>

<file path=ppt/slideMasters/_rels/slideMaster3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33.xml"/><Relationship Id="rId12" Type="http://schemas.openxmlformats.org/officeDocument/2006/relationships/slideLayout" Target="../slideLayouts/slideLayout34.xml"/><Relationship Id="rId13" Type="http://schemas.openxmlformats.org/officeDocument/2006/relationships/slideLayout" Target="../slideLayouts/slideLayout35.xml"/><Relationship Id="rId14" Type="http://schemas.openxmlformats.org/officeDocument/2006/relationships/theme" Target="../theme/theme3.xml"/><Relationship Id="rId15" Type="http://schemas.openxmlformats.org/officeDocument/2006/relationships/image" Target="../media/image1.png"/><Relationship Id="rId1" Type="http://schemas.openxmlformats.org/officeDocument/2006/relationships/slideLayout" Target="../slideLayouts/slideLayout23.xml"/><Relationship Id="rId2" Type="http://schemas.openxmlformats.org/officeDocument/2006/relationships/slideLayout" Target="../slideLayouts/slideLayout24.xml"/><Relationship Id="rId3" Type="http://schemas.openxmlformats.org/officeDocument/2006/relationships/slideLayout" Target="../slideLayouts/slideLayout25.xml"/><Relationship Id="rId4" Type="http://schemas.openxmlformats.org/officeDocument/2006/relationships/slideLayout" Target="../slideLayouts/slideLayout26.xml"/><Relationship Id="rId5" Type="http://schemas.openxmlformats.org/officeDocument/2006/relationships/slideLayout" Target="../slideLayouts/slideLayout27.xml"/><Relationship Id="rId6" Type="http://schemas.openxmlformats.org/officeDocument/2006/relationships/slideLayout" Target="../slideLayouts/slideLayout28.xml"/><Relationship Id="rId7" Type="http://schemas.openxmlformats.org/officeDocument/2006/relationships/slideLayout" Target="../slideLayouts/slideLayout29.xml"/><Relationship Id="rId8" Type="http://schemas.openxmlformats.org/officeDocument/2006/relationships/slideLayout" Target="../slideLayouts/slideLayout30.xml"/><Relationship Id="rId9" Type="http://schemas.openxmlformats.org/officeDocument/2006/relationships/slideLayout" Target="../slideLayouts/slideLayout31.xml"/><Relationship Id="rId10" Type="http://schemas.openxmlformats.org/officeDocument/2006/relationships/slideLayout" Target="../slideLayouts/slideLayout32.xml"/></Relationships>
</file>

<file path=ppt/slideMasters/_rels/slideMaster4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46.xml"/><Relationship Id="rId12" Type="http://schemas.openxmlformats.org/officeDocument/2006/relationships/theme" Target="../theme/theme4.xml"/><Relationship Id="rId13" Type="http://schemas.openxmlformats.org/officeDocument/2006/relationships/image" Target="../media/image1.png"/><Relationship Id="rId1" Type="http://schemas.openxmlformats.org/officeDocument/2006/relationships/slideLayout" Target="../slideLayouts/slideLayout36.xml"/><Relationship Id="rId2" Type="http://schemas.openxmlformats.org/officeDocument/2006/relationships/slideLayout" Target="../slideLayouts/slideLayout37.xml"/><Relationship Id="rId3" Type="http://schemas.openxmlformats.org/officeDocument/2006/relationships/slideLayout" Target="../slideLayouts/slideLayout38.xml"/><Relationship Id="rId4" Type="http://schemas.openxmlformats.org/officeDocument/2006/relationships/slideLayout" Target="../slideLayouts/slideLayout39.xml"/><Relationship Id="rId5" Type="http://schemas.openxmlformats.org/officeDocument/2006/relationships/slideLayout" Target="../slideLayouts/slideLayout40.xml"/><Relationship Id="rId6" Type="http://schemas.openxmlformats.org/officeDocument/2006/relationships/slideLayout" Target="../slideLayouts/slideLayout41.xml"/><Relationship Id="rId7" Type="http://schemas.openxmlformats.org/officeDocument/2006/relationships/slideLayout" Target="../slideLayouts/slideLayout42.xml"/><Relationship Id="rId8" Type="http://schemas.openxmlformats.org/officeDocument/2006/relationships/slideLayout" Target="../slideLayouts/slideLayout43.xml"/><Relationship Id="rId9" Type="http://schemas.openxmlformats.org/officeDocument/2006/relationships/slideLayout" Target="../slideLayouts/slideLayout44.xml"/><Relationship Id="rId10" Type="http://schemas.openxmlformats.org/officeDocument/2006/relationships/slideLayout" Target="../slideLayouts/slideLayout45.xml"/></Relationships>
</file>

<file path=ppt/slideMasters/_rels/slideMaster5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57.xml"/><Relationship Id="rId12" Type="http://schemas.openxmlformats.org/officeDocument/2006/relationships/slideLayout" Target="../slideLayouts/slideLayout58.xml"/><Relationship Id="rId13" Type="http://schemas.openxmlformats.org/officeDocument/2006/relationships/theme" Target="../theme/theme5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47.xml"/><Relationship Id="rId2" Type="http://schemas.openxmlformats.org/officeDocument/2006/relationships/slideLayout" Target="../slideLayouts/slideLayout48.xml"/><Relationship Id="rId3" Type="http://schemas.openxmlformats.org/officeDocument/2006/relationships/slideLayout" Target="../slideLayouts/slideLayout49.xml"/><Relationship Id="rId4" Type="http://schemas.openxmlformats.org/officeDocument/2006/relationships/slideLayout" Target="../slideLayouts/slideLayout50.xml"/><Relationship Id="rId5" Type="http://schemas.openxmlformats.org/officeDocument/2006/relationships/slideLayout" Target="../slideLayouts/slideLayout51.xml"/><Relationship Id="rId6" Type="http://schemas.openxmlformats.org/officeDocument/2006/relationships/slideLayout" Target="../slideLayouts/slideLayout52.xml"/><Relationship Id="rId7" Type="http://schemas.openxmlformats.org/officeDocument/2006/relationships/slideLayout" Target="../slideLayouts/slideLayout53.xml"/><Relationship Id="rId8" Type="http://schemas.openxmlformats.org/officeDocument/2006/relationships/slideLayout" Target="../slideLayouts/slideLayout54.xml"/><Relationship Id="rId9" Type="http://schemas.openxmlformats.org/officeDocument/2006/relationships/slideLayout" Target="../slideLayouts/slideLayout55.xml"/><Relationship Id="rId10" Type="http://schemas.openxmlformats.org/officeDocument/2006/relationships/slideLayout" Target="../slideLayouts/slideLayout56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331788" y="1830388"/>
            <a:ext cx="8477250" cy="4525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>
            <a:lvl1pPr algn="l" rtl="0">
              <a:defRPr sz="1200">
                <a:solidFill>
                  <a:srgbClr val="898989"/>
                </a:solidFill>
                <a:cs typeface="Arial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>
              <a:defRPr sz="1200">
                <a:solidFill>
                  <a:schemeClr val="tx1">
                    <a:tint val="75000"/>
                  </a:schemeClr>
                </a:solidFill>
                <a:latin typeface="Century Gothic" pitchFamily="34" charset="0"/>
                <a:ea typeface="+mn-ea"/>
                <a:cs typeface="Arial" pitchFamily="34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>
            <a:lvl1pPr algn="l" rtl="0">
              <a:defRPr sz="1200">
                <a:solidFill>
                  <a:srgbClr val="898989"/>
                </a:solidFill>
                <a:cs typeface="Arial" charset="0"/>
              </a:defRPr>
            </a:lvl1pPr>
          </a:lstStyle>
          <a:p>
            <a:pPr rtl="0">
              <a:defRPr/>
            </a:pPr>
            <a:fld id="{A9C708EC-4737-C74A-96B8-73C84E86CA0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5669" r:id="rId1"/>
    <p:sldLayoutId id="2147485660" r:id="rId2"/>
    <p:sldLayoutId id="2147485661" r:id="rId3"/>
    <p:sldLayoutId id="2147485662" r:id="rId4"/>
    <p:sldLayoutId id="2147485663" r:id="rId5"/>
    <p:sldLayoutId id="2147485664" r:id="rId6"/>
    <p:sldLayoutId id="2147485665" r:id="rId7"/>
    <p:sldLayoutId id="2147485666" r:id="rId8"/>
    <p:sldLayoutId id="2147485667" r:id="rId9"/>
    <p:sldLayoutId id="2147485668" r:id="rId10"/>
    <p:sldLayoutId id="2147485670" r:id="rId11"/>
  </p:sldLayoutIdLst>
  <p:hf sldNum="0" hdr="0" ftr="0" dt="0"/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3600" kern="1200" cap="all">
          <a:solidFill>
            <a:schemeClr val="tx1"/>
          </a:solidFill>
          <a:latin typeface="Century Gothic"/>
          <a:ea typeface="MS PGothic" pitchFamily="34" charset="-128"/>
          <a:cs typeface="Century Gothic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9pPr>
    </p:titleStyle>
    <p:bodyStyle>
      <a:lvl1pPr marL="273050" indent="-273050" algn="l" defTabSz="457200" rtl="0" eaLnBrk="0" fontAlgn="base" hangingPunct="0">
        <a:spcBef>
          <a:spcPts val="8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Century Gothic"/>
          <a:ea typeface="MS PGothic" pitchFamily="34" charset="-128"/>
          <a:cs typeface="Century Gothic"/>
        </a:defRPr>
      </a:lvl1pPr>
      <a:lvl2pPr marL="639763" indent="-273050" algn="l" defTabSz="457200" rtl="0" eaLnBrk="0" fontAlgn="base" hangingPunct="0">
        <a:spcBef>
          <a:spcPts val="8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266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331788" y="1830388"/>
            <a:ext cx="8477250" cy="4525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prstClr val="black">
                    <a:tint val="75000"/>
                  </a:prstClr>
                </a:solidFill>
                <a:latin typeface="Century Gothic" pitchFamily="34" charset="0"/>
                <a:ea typeface="+mn-ea"/>
                <a:cs typeface="Arial" pitchFamily="34" charset="0"/>
              </a:defRPr>
            </a:lvl1pPr>
          </a:lstStyle>
          <a:p>
            <a:pPr rtl="0">
              <a:defRPr/>
            </a:pPr>
            <a:r>
              <a:rPr lang="en-US"/>
              <a:t>7/18/14</a:t>
            </a: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>
              <a:defRPr sz="1200">
                <a:solidFill>
                  <a:prstClr val="black">
                    <a:tint val="75000"/>
                  </a:prstClr>
                </a:solidFill>
                <a:latin typeface="Century Gothic" pitchFamily="34" charset="0"/>
                <a:ea typeface="+mn-ea"/>
                <a:cs typeface="Arial" pitchFamily="34" charset="0"/>
              </a:defRPr>
            </a:lvl1pPr>
          </a:lstStyle>
          <a:p>
            <a:pPr rtl="0"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prstClr val="black">
                    <a:tint val="75000"/>
                  </a:prstClr>
                </a:solidFill>
                <a:latin typeface="Century Gothic" pitchFamily="34" charset="0"/>
                <a:ea typeface="+mn-ea"/>
                <a:cs typeface="Arial" pitchFamily="34" charset="0"/>
              </a:defRPr>
            </a:lvl1pPr>
          </a:lstStyle>
          <a:p>
            <a:pPr rtl="0">
              <a:defRPr/>
            </a:pPr>
            <a:fld id="{6834158D-6F3D-5046-AE17-7876F68510F1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5683" r:id="rId1"/>
    <p:sldLayoutId id="2147485684" r:id="rId2"/>
    <p:sldLayoutId id="2147485685" r:id="rId3"/>
    <p:sldLayoutId id="2147485686" r:id="rId4"/>
    <p:sldLayoutId id="2147485687" r:id="rId5"/>
    <p:sldLayoutId id="2147485688" r:id="rId6"/>
    <p:sldLayoutId id="2147485689" r:id="rId7"/>
    <p:sldLayoutId id="2147485690" r:id="rId8"/>
    <p:sldLayoutId id="2147485691" r:id="rId9"/>
    <p:sldLayoutId id="2147485692" r:id="rId10"/>
    <p:sldLayoutId id="2147485693" r:id="rId11"/>
  </p:sldLayoutIdLst>
  <p:hf sldNum="0" hdr="0" ftr="0" dt="0"/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3600" kern="1200" cap="all">
          <a:solidFill>
            <a:schemeClr val="tx1"/>
          </a:solidFill>
          <a:latin typeface="Century Gothic"/>
          <a:ea typeface="ＭＳ Ｐゴシック" charset="0"/>
          <a:cs typeface="Century Gothic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Century Gothic"/>
          <a:ea typeface="ＭＳ Ｐゴシック" charset="0"/>
          <a:cs typeface="Century Gothic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Century Gothic"/>
          <a:ea typeface="ＭＳ Ｐゴシック" charset="0"/>
          <a:cs typeface="Century Gothic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Century Gothic"/>
          <a:ea typeface="ＭＳ Ｐゴシック" charset="0"/>
          <a:cs typeface="Century Gothic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Century Gothic"/>
          <a:ea typeface="ＭＳ Ｐゴシック" charset="0"/>
          <a:cs typeface="Century Gothic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Century Gothic"/>
          <a:ea typeface="ＭＳ Ｐゴシック" charset="0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 smtClean="0">
                <a:solidFill>
                  <a:prstClr val="black">
                    <a:tint val="75000"/>
                  </a:prstClr>
                </a:solidFill>
                <a:latin typeface="Arial" charset="0"/>
                <a:ea typeface="ＭＳ Ｐゴシック" charset="0"/>
                <a:cs typeface="Arial" pitchFamily="34" charset="0"/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Arial" charset="0"/>
                <a:ea typeface="ＭＳ Ｐゴシック" charset="0"/>
                <a:cs typeface="Arial" pitchFamily="34" charset="0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3863434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695" r:id="rId1"/>
    <p:sldLayoutId id="2147485696" r:id="rId2"/>
    <p:sldLayoutId id="2147485697" r:id="rId3"/>
    <p:sldLayoutId id="2147485698" r:id="rId4"/>
    <p:sldLayoutId id="2147485699" r:id="rId5"/>
    <p:sldLayoutId id="2147485700" r:id="rId6"/>
    <p:sldLayoutId id="2147485701" r:id="rId7"/>
    <p:sldLayoutId id="2147485702" r:id="rId8"/>
    <p:sldLayoutId id="2147485703" r:id="rId9"/>
    <p:sldLayoutId id="2147485704" r:id="rId10"/>
    <p:sldLayoutId id="2147485705" r:id="rId11"/>
    <p:sldLayoutId id="2147485706" r:id="rId12"/>
    <p:sldLayoutId id="2147485707" r:id="rId13"/>
  </p:sldLayoutIdLst>
  <p:timing>
    <p:tnLst>
      <p:par>
        <p:cTn xmlns:p14="http://schemas.microsoft.com/office/powerpoint/2010/main"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rtl="0"/>
            <a:r>
              <a:rPr lang="e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es"/>
              <a:t>Click to edit Master text styles</a:t>
            </a:r>
          </a:p>
          <a:p>
            <a:pPr lvl="1" rtl="0"/>
            <a:r>
              <a:rPr lang="es"/>
              <a:t>Second level</a:t>
            </a:r>
          </a:p>
          <a:p>
            <a:pPr lvl="2" rtl="0"/>
            <a:r>
              <a:rPr lang="es"/>
              <a:t>Third level</a:t>
            </a:r>
          </a:p>
          <a:p>
            <a:pPr lvl="3" rtl="0"/>
            <a:r>
              <a:rPr lang="es"/>
              <a:t>Fourth level</a:t>
            </a:r>
          </a:p>
          <a:p>
            <a:pPr lvl="4" rtl="0"/>
            <a:r>
              <a:rPr lang="e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r>
              <a:rPr lang="en-US" smtClean="0">
                <a:solidFill>
                  <a:prstClr val="black">
                    <a:tint val="75000"/>
                  </a:prstClr>
                </a:solidFill>
                <a:latin typeface="Arial" charset="0"/>
                <a:ea typeface="ＭＳ Ｐゴシック" charset="0"/>
                <a:cs typeface="Arial" pitchFamily="34" charset="0"/>
              </a:rPr>
              <a:t>8/14/14</a:t>
            </a:r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0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80E53508-F60E-9449-8DA4-643631CE113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Arial" charset="0"/>
                <a:ea typeface="ＭＳ Ｐゴシック" charset="0"/>
                <a:cs typeface="Arial" pitchFamily="34" charset="0"/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Arial" charset="0"/>
              <a:ea typeface="ＭＳ Ｐゴシック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2581445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709" r:id="rId1"/>
    <p:sldLayoutId id="2147485710" r:id="rId2"/>
    <p:sldLayoutId id="2147485711" r:id="rId3"/>
    <p:sldLayoutId id="2147485712" r:id="rId4"/>
    <p:sldLayoutId id="2147485713" r:id="rId5"/>
    <p:sldLayoutId id="2147485714" r:id="rId6"/>
    <p:sldLayoutId id="2147485715" r:id="rId7"/>
    <p:sldLayoutId id="2147485716" r:id="rId8"/>
    <p:sldLayoutId id="2147485717" r:id="rId9"/>
    <p:sldLayoutId id="2147485718" r:id="rId10"/>
    <p:sldLayoutId id="214748571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 fontAlgn="auto">
              <a:spcBef>
                <a:spcPts val="0"/>
              </a:spcBef>
              <a:spcAft>
                <a:spcPts val="0"/>
              </a:spcAft>
            </a:pPr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  <a:ea typeface="ＭＳ Ｐゴシック" charset="0"/>
                <a:cs typeface="Arial" pitchFamily="34" charset="0"/>
              </a:rPr>
              <a:pPr defTabSz="457200" fontAlgn="auto">
                <a:spcBef>
                  <a:spcPts val="0"/>
                </a:spcBef>
                <a:spcAft>
                  <a:spcPts val="0"/>
                </a:spcAft>
              </a:pPr>
              <a:t>8/6/15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  <a:ea typeface="ＭＳ Ｐゴシック" charset="0"/>
              <a:cs typeface="Arial" pitchFamily="34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 fontAlgn="auto">
              <a:spcBef>
                <a:spcPts val="0"/>
              </a:spcBef>
              <a:spcAft>
                <a:spcPts val="0"/>
              </a:spcAft>
            </a:pPr>
            <a:endParaRPr lang="en-US">
              <a:solidFill>
                <a:prstClr val="black">
                  <a:tint val="75000"/>
                </a:prstClr>
              </a:solidFill>
              <a:latin typeface="Calibri"/>
              <a:ea typeface="ＭＳ Ｐゴシック" charset="0"/>
              <a:cs typeface="Arial" pitchFamily="34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457200" fontAlgn="auto">
              <a:spcBef>
                <a:spcPts val="0"/>
              </a:spcBef>
              <a:spcAft>
                <a:spcPts val="0"/>
              </a:spcAft>
            </a:pPr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  <a:ea typeface="ＭＳ Ｐゴシック" charset="0"/>
                <a:cs typeface="Arial" pitchFamily="34" charset="0"/>
              </a:rPr>
              <a:pPr defTabSz="457200" fontAlgn="auto">
                <a:spcBef>
                  <a:spcPts val="0"/>
                </a:spcBef>
                <a:spcAft>
                  <a:spcPts val="0"/>
                </a:spcAft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  <a:ea typeface="ＭＳ Ｐゴシック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108097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721" r:id="rId1"/>
    <p:sldLayoutId id="2147485722" r:id="rId2"/>
    <p:sldLayoutId id="2147485723" r:id="rId3"/>
    <p:sldLayoutId id="2147485724" r:id="rId4"/>
    <p:sldLayoutId id="2147485725" r:id="rId5"/>
    <p:sldLayoutId id="2147485726" r:id="rId6"/>
    <p:sldLayoutId id="2147485727" r:id="rId7"/>
    <p:sldLayoutId id="2147485728" r:id="rId8"/>
    <p:sldLayoutId id="2147485729" r:id="rId9"/>
    <p:sldLayoutId id="2147485730" r:id="rId10"/>
    <p:sldLayoutId id="2147485731" r:id="rId11"/>
    <p:sldLayoutId id="2147485732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4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8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4" Type="http://schemas.openxmlformats.org/officeDocument/2006/relationships/image" Target="../media/image10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4" Type="http://schemas.openxmlformats.org/officeDocument/2006/relationships/image" Target="../media/image12.jpeg"/><Relationship Id="rId5" Type="http://schemas.openxmlformats.org/officeDocument/2006/relationships/image" Target="../media/image13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14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4" Type="http://schemas.openxmlformats.org/officeDocument/2006/relationships/image" Target="../media/image16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7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4" Type="http://schemas.openxmlformats.org/officeDocument/2006/relationships/image" Target="../media/image19.jpeg"/><Relationship Id="rId5" Type="http://schemas.openxmlformats.org/officeDocument/2006/relationships/image" Target="../media/image20.jpeg"/><Relationship Id="rId6" Type="http://schemas.openxmlformats.org/officeDocument/2006/relationships/image" Target="../media/image21.jpeg"/><Relationship Id="rId7" Type="http://schemas.openxmlformats.org/officeDocument/2006/relationships/image" Target="../media/image22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4" Type="http://schemas.openxmlformats.org/officeDocument/2006/relationships/image" Target="../media/image24.jpeg"/><Relationship Id="rId5" Type="http://schemas.openxmlformats.org/officeDocument/2006/relationships/image" Target="../media/image25.png"/><Relationship Id="rId6" Type="http://schemas.openxmlformats.org/officeDocument/2006/relationships/image" Target="../media/image26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4" Type="http://schemas.openxmlformats.org/officeDocument/2006/relationships/image" Target="../media/image28.png"/><Relationship Id="rId5" Type="http://schemas.openxmlformats.org/officeDocument/2006/relationships/image" Target="../media/image29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30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4" Type="http://schemas.openxmlformats.org/officeDocument/2006/relationships/image" Target="../media/image32.png"/><Relationship Id="rId5" Type="http://schemas.openxmlformats.org/officeDocument/2006/relationships/image" Target="../media/image33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4.jpe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5.jpe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7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36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5.xml"/><Relationship Id="rId4" Type="http://schemas.openxmlformats.org/officeDocument/2006/relationships/image" Target="../media/image37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3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8.xml"/><Relationship Id="rId2" Type="http://schemas.openxmlformats.org/officeDocument/2006/relationships/notesSlide" Target="../notesSlides/notesSlide14.xml"/><Relationship Id="rId3" Type="http://schemas.openxmlformats.org/officeDocument/2006/relationships/image" Target="../media/image3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124200" y="2722850"/>
            <a:ext cx="5843588" cy="1355725"/>
          </a:xfrm>
        </p:spPr>
        <p:txBody>
          <a:bodyPr rtlCol="0">
            <a:noAutofit/>
          </a:bodyPr>
          <a:lstStyle/>
          <a:p>
            <a:pPr algn="ctr" rtl="0" eaLnBrk="1" fontAlgn="auto" hangingPunct="1">
              <a:lnSpc>
                <a:spcPct val="90000"/>
              </a:lnSpc>
              <a:spcAft>
                <a:spcPts val="0"/>
              </a:spcAft>
              <a:defRPr/>
            </a:pPr>
            <a:r>
              <a:rPr lang="es" sz="1900" dirty="0">
                <a:ea typeface="+mj-ea"/>
              </a:rPr>
              <a:t>Evaluación continua del niño:</a:t>
            </a:r>
            <a:r>
              <a:rPr lang="en-US" sz="1900" dirty="0" smtClean="0">
                <a:ea typeface="+mj-ea"/>
              </a:rPr>
              <a:t/>
            </a:r>
            <a:br>
              <a:rPr lang="en-US" sz="1900" dirty="0" smtClean="0">
                <a:ea typeface="+mj-ea"/>
              </a:rPr>
            </a:br>
            <a:r>
              <a:rPr lang="es" sz="3600" dirty="0">
                <a:ea typeface="+mj-ea"/>
              </a:rPr>
              <a:t>Recabar y utilizar muestras de trabajo</a:t>
            </a:r>
            <a:endParaRPr lang="en-US" sz="3600" dirty="0">
              <a:ea typeface="+mj-ea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7315200" y="6642100"/>
            <a:ext cx="1676400" cy="215900"/>
          </a:xfrm>
          <a:prstGeom prst="rect">
            <a:avLst/>
          </a:prstGeom>
          <a:noFill/>
        </p:spPr>
        <p:txBody>
          <a:bodyPr rtlCol="0">
            <a:spAutoFit/>
          </a:bodyPr>
          <a:lstStyle/>
          <a:p>
            <a:pPr algn="r" rtl="0">
              <a:defRPr/>
            </a:pPr>
            <a:r>
              <a:rPr lang="es" sz="800">
                <a:solidFill>
                  <a:schemeClr val="bg1">
                    <a:lumMod val="75000"/>
                  </a:schemeClr>
                </a:solidFill>
              </a:rPr>
              <a:t>PRIMAVERA 2014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7713920" y="3938044"/>
            <a:ext cx="1305165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100" b="1" dirty="0" smtClean="0">
                <a:solidFill>
                  <a:schemeClr val="bg1"/>
                </a:solidFill>
              </a:rPr>
              <a:t>Español/Spanish</a:t>
            </a:r>
            <a:endParaRPr lang="en-US" sz="1100" b="1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panish_HouseGraphic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89423" y="1898566"/>
            <a:ext cx="5087691" cy="4516382"/>
          </a:xfrm>
          <a:prstGeom prst="rect">
            <a:avLst/>
          </a:prstGeom>
        </p:spPr>
      </p:pic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 rtlCol="0">
            <a:normAutofit fontScale="90000"/>
          </a:bodyPr>
          <a:lstStyle/>
          <a:p>
            <a:pPr rtl="0">
              <a:defRPr/>
            </a:pPr>
            <a:r>
              <a:rPr lang="es" dirty="0"/>
              <a:t>MARCO PARA LA PRÁCTICA EFECTIVA </a:t>
            </a:r>
            <a:r>
              <a:rPr lang="en-US" dirty="0"/>
              <a:t/>
            </a:r>
            <a:br>
              <a:rPr lang="en-US" dirty="0"/>
            </a:br>
            <a:r>
              <a:rPr lang="es" sz="2200" dirty="0"/>
              <a:t>EN APOYO A LA PREPARACIÓN PARA LA ESCUELA PARA </a:t>
            </a:r>
            <a:r>
              <a:rPr lang="en-US" sz="2200" dirty="0" smtClean="0"/>
              <a:t/>
            </a:r>
            <a:br>
              <a:rPr lang="en-US" sz="2200" dirty="0" smtClean="0"/>
            </a:br>
            <a:r>
              <a:rPr lang="es" sz="2200" dirty="0" smtClean="0"/>
              <a:t>TODOS </a:t>
            </a:r>
            <a:r>
              <a:rPr lang="es" sz="2200" dirty="0"/>
              <a:t>LOS NIÑOS</a:t>
            </a:r>
          </a:p>
        </p:txBody>
      </p:sp>
      <p:sp>
        <p:nvSpPr>
          <p:cNvPr id="11" name="Rectangle 10"/>
          <p:cNvSpPr/>
          <p:nvPr/>
        </p:nvSpPr>
        <p:spPr>
          <a:xfrm>
            <a:off x="1531938" y="1841500"/>
            <a:ext cx="5611812" cy="148272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1717675" y="3324225"/>
            <a:ext cx="3411538" cy="2195513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1684338" y="5519738"/>
            <a:ext cx="5611812" cy="96837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80389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itle 2"/>
          <p:cNvSpPr>
            <a:spLocks noGrp="1"/>
          </p:cNvSpPr>
          <p:nvPr>
            <p:ph type="title"/>
          </p:nvPr>
        </p:nvSpPr>
        <p:spPr>
          <a:xfrm>
            <a:off x="314325" y="369888"/>
            <a:ext cx="8509000" cy="1143000"/>
          </a:xfrm>
        </p:spPr>
        <p:txBody>
          <a:bodyPr rtlCol="0"/>
          <a:lstStyle/>
          <a:p>
            <a:pPr rtl="0" eaLnBrk="1" hangingPunct="1">
              <a:defRPr/>
            </a:pPr>
            <a:r>
              <a:rPr lang="es">
                <a:latin typeface="Century Gothic" pitchFamily="34" charset="0"/>
                <a:ea typeface="Century Gothic" pitchFamily="34" charset="0"/>
                <a:cs typeface="Century Gothic" pitchFamily="34" charset="0"/>
              </a:rPr>
              <a:t>OBJETIVOS</a:t>
            </a:r>
          </a:p>
        </p:txBody>
      </p:sp>
      <p:sp>
        <p:nvSpPr>
          <p:cNvPr id="41986" name="Content Placeholder 1"/>
          <p:cNvSpPr>
            <a:spLocks noGrp="1"/>
          </p:cNvSpPr>
          <p:nvPr>
            <p:ph idx="1"/>
          </p:nvPr>
        </p:nvSpPr>
        <p:spPr>
          <a:xfrm>
            <a:off x="482600" y="2014538"/>
            <a:ext cx="4922319" cy="4191000"/>
          </a:xfrm>
        </p:spPr>
        <p:txBody>
          <a:bodyPr rtlCol="0"/>
          <a:lstStyle/>
          <a:p>
            <a:pPr rtl="0">
              <a:spcBef>
                <a:spcPts val="2000"/>
              </a:spcBef>
            </a:pPr>
            <a:r>
              <a:rPr lang="es" sz="3000" dirty="0">
                <a:latin typeface="Century Gothic" charset="0"/>
                <a:ea typeface="MS PGothic" charset="0"/>
              </a:rPr>
              <a:t>Aprender cómo recabar diferentes tipos de muestras de trabajo.</a:t>
            </a:r>
          </a:p>
          <a:p>
            <a:pPr rtl="0">
              <a:spcBef>
                <a:spcPts val="2000"/>
              </a:spcBef>
            </a:pPr>
            <a:r>
              <a:rPr lang="es" sz="3000" dirty="0">
                <a:latin typeface="Century Gothic" charset="0"/>
                <a:ea typeface="MS PGothic" charset="0"/>
              </a:rPr>
              <a:t>Entender y utilizar la información de las muestras de trabajo para documentar el avance de los niños.</a:t>
            </a:r>
          </a:p>
        </p:txBody>
      </p:sp>
      <p:pic>
        <p:nvPicPr>
          <p:cNvPr id="41987" name="Picture 2" descr="Oneida-Tanya-P024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499100" y="4116388"/>
            <a:ext cx="3122613" cy="210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988" name="Picture 2" descr="Friends_of_Children_Marveline_P136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491163" y="2024063"/>
            <a:ext cx="3130550" cy="19954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/>
          <p:nvPr/>
        </p:nvSpPr>
        <p:spPr>
          <a:xfrm>
            <a:off x="470648" y="1855648"/>
            <a:ext cx="8217646" cy="1222234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rtlCol="0" anchor="ctr"/>
          <a:lstStyle/>
          <a:p>
            <a:pPr defTabSz="1778000" rtl="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>
              <a:defRPr/>
            </a:pPr>
            <a:r>
              <a:rPr lang="es"/>
              <a:t>DEFINICIÓN</a:t>
            </a:r>
            <a:endParaRPr lang="en-US" dirty="0"/>
          </a:p>
        </p:txBody>
      </p:sp>
      <p:sp>
        <p:nvSpPr>
          <p:cNvPr id="47109" name="Content Placeholder 2"/>
          <p:cNvSpPr>
            <a:spLocks noGrp="1"/>
          </p:cNvSpPr>
          <p:nvPr>
            <p:ph idx="1"/>
          </p:nvPr>
        </p:nvSpPr>
        <p:spPr>
          <a:xfrm>
            <a:off x="717550" y="1874838"/>
            <a:ext cx="7731125" cy="1084262"/>
          </a:xfrm>
        </p:spPr>
        <p:txBody>
          <a:bodyPr rtlCol="0"/>
          <a:lstStyle/>
          <a:p>
            <a:pPr marL="0" indent="0" rtl="0">
              <a:buFont typeface="Arial" charset="0"/>
              <a:buNone/>
            </a:pPr>
            <a:r>
              <a:rPr lang="es" sz="3000" dirty="0">
                <a:solidFill>
                  <a:srgbClr val="FFFFFF"/>
                </a:solidFill>
                <a:latin typeface="Century Gothic" charset="0"/>
                <a:ea typeface="MS PGothic" charset="0"/>
              </a:rPr>
              <a:t>¡Las muestras de trabajo son registros de los niños en acción! </a:t>
            </a:r>
          </a:p>
        </p:txBody>
      </p:sp>
      <p:pic>
        <p:nvPicPr>
          <p:cNvPr id="3" name="Picture 2" descr="family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69900" y="3213100"/>
            <a:ext cx="2309813" cy="3206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3" descr="Pagedale_Ernestine_P123(1)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168900" y="3213100"/>
            <a:ext cx="3519488" cy="3197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 descr="Richard_stacking_colored_kapla_blocks_3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916238" y="3213100"/>
            <a:ext cx="2135187" cy="3201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69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rtlCol="0" anchorCtr="0" compatLnSpc="1">
            <a:prstTxWarp prst="textNoShape">
              <a:avLst/>
            </a:prstTxWarp>
            <a:normAutofit fontScale="90000"/>
          </a:bodyPr>
          <a:lstStyle/>
          <a:p>
            <a:pPr rtl="0">
              <a:defRPr/>
            </a:pPr>
            <a:r>
              <a:rPr lang="es">
                <a:solidFill>
                  <a:srgbClr val="FF0000"/>
                </a:solidFill>
                <a:latin typeface="Century Gothic" charset="0"/>
                <a:ea typeface="MS PGothic" charset="0"/>
              </a:rPr>
              <a:t>Video:</a:t>
            </a:r>
            <a:r>
              <a:rPr lang="en-US" dirty="0" smtClean="0">
                <a:solidFill>
                  <a:srgbClr val="FF0000"/>
                </a:solidFill>
                <a:latin typeface="Century Gothic" charset="0"/>
                <a:ea typeface="MS PGothic" charset="0"/>
              </a:rPr>
              <a:t/>
            </a:r>
            <a:br>
              <a:rPr lang="en-US" dirty="0" smtClean="0">
                <a:solidFill>
                  <a:srgbClr val="FF0000"/>
                </a:solidFill>
                <a:latin typeface="Century Gothic" charset="0"/>
                <a:ea typeface="MS PGothic" charset="0"/>
              </a:rPr>
            </a:br>
            <a:r>
              <a:rPr lang="es">
                <a:solidFill>
                  <a:srgbClr val="FF0000"/>
                </a:solidFill>
                <a:latin typeface="Century Gothic" charset="0"/>
                <a:ea typeface="MS PGothic" charset="0"/>
              </a:rPr>
              <a:t>Recabar y utilizar muestras de trabajo</a:t>
            </a:r>
            <a:endParaRPr lang="en-US" dirty="0">
              <a:solidFill>
                <a:srgbClr val="FF0000"/>
              </a:solidFill>
              <a:latin typeface="Century Gothic" charset="0"/>
              <a:ea typeface="MS PGothic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013012" y="4657179"/>
            <a:ext cx="708399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NI" sz="2400" dirty="0" smtClean="0">
                <a:solidFill>
                  <a:schemeClr val="bg1"/>
                </a:solidFill>
              </a:rPr>
              <a:t>VIDEO: Recabar y utilizar muestras de trabajo</a:t>
            </a:r>
            <a:endParaRPr lang="es-NI" sz="2400" dirty="0">
              <a:solidFill>
                <a:schemeClr val="bg1"/>
              </a:solidFill>
            </a:endParaRPr>
          </a:p>
        </p:txBody>
      </p:sp>
      <p:pic>
        <p:nvPicPr>
          <p:cNvPr id="5" name="Collecting and Using Work Samples_ESP_SUBS.wmv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3200" cy="6858000"/>
          </a:xfrm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/>
          <p:nvPr/>
        </p:nvSpPr>
        <p:spPr>
          <a:xfrm>
            <a:off x="470648" y="1855648"/>
            <a:ext cx="8217646" cy="1222234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rtlCol="0" anchor="ctr"/>
          <a:lstStyle/>
          <a:p>
            <a:pPr defTabSz="1778000" rtl="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23554" name="Title 2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>
              <a:defRPr/>
            </a:pPr>
            <a:r>
              <a:rPr lang="es-ES_tradnl" dirty="0" smtClean="0">
                <a:latin typeface="Century Gothic" charset="0"/>
                <a:ea typeface="ＭＳ Ｐゴシック" charset="-128"/>
              </a:rPr>
              <a:t>Dar </a:t>
            </a:r>
            <a:r>
              <a:rPr lang="es" dirty="0" smtClean="0">
                <a:latin typeface="Century Gothic" charset="0"/>
                <a:ea typeface="ＭＳ Ｐゴシック" charset="-128"/>
              </a:rPr>
              <a:t>SEGUIMIENTO</a:t>
            </a:r>
            <a:endParaRPr lang="es" dirty="0">
              <a:latin typeface="Century Gothic" charset="0"/>
              <a:ea typeface="ＭＳ Ｐゴシック" charset="-128"/>
            </a:endParaRPr>
          </a:p>
        </p:txBody>
      </p:sp>
      <p:sp>
        <p:nvSpPr>
          <p:cNvPr id="45061" name="Content Placeholder 1"/>
          <p:cNvSpPr>
            <a:spLocks noGrp="1"/>
          </p:cNvSpPr>
          <p:nvPr>
            <p:ph idx="1"/>
          </p:nvPr>
        </p:nvSpPr>
        <p:spPr>
          <a:xfrm>
            <a:off x="668338" y="1874838"/>
            <a:ext cx="8050212" cy="1217612"/>
          </a:xfrm>
        </p:spPr>
        <p:txBody>
          <a:bodyPr rtlCol="0"/>
          <a:lstStyle/>
          <a:p>
            <a:pPr marL="0" indent="0" rtl="0">
              <a:buFont typeface="Arial" charset="0"/>
              <a:buNone/>
            </a:pPr>
            <a:r>
              <a:rPr lang="es" sz="3000" dirty="0">
                <a:solidFill>
                  <a:schemeClr val="bg1"/>
                </a:solidFill>
                <a:latin typeface="Century Gothic" charset="0"/>
                <a:ea typeface="MS PGothic" charset="0"/>
              </a:rPr>
              <a:t>¿Cómo </a:t>
            </a:r>
            <a:r>
              <a:rPr lang="es" sz="3000" dirty="0" smtClean="0">
                <a:solidFill>
                  <a:schemeClr val="bg1"/>
                </a:solidFill>
                <a:latin typeface="Century Gothic" charset="0"/>
                <a:ea typeface="MS PGothic" charset="0"/>
              </a:rPr>
              <a:t>registra usted </a:t>
            </a:r>
            <a:r>
              <a:rPr lang="es" sz="3000" dirty="0">
                <a:solidFill>
                  <a:schemeClr val="bg1"/>
                </a:solidFill>
                <a:latin typeface="Century Gothic" charset="0"/>
                <a:ea typeface="MS PGothic" charset="0"/>
              </a:rPr>
              <a:t>lo que los niños </a:t>
            </a:r>
            <a:r>
              <a:rPr lang="es" sz="3000" dirty="0" smtClean="0">
                <a:solidFill>
                  <a:schemeClr val="bg1"/>
                </a:solidFill>
                <a:latin typeface="Century Gothic" charset="0"/>
                <a:ea typeface="MS PGothic" charset="0"/>
              </a:rPr>
              <a:t>de su programa </a:t>
            </a:r>
            <a:r>
              <a:rPr lang="es" sz="3000" dirty="0">
                <a:solidFill>
                  <a:schemeClr val="bg1"/>
                </a:solidFill>
                <a:latin typeface="Century Gothic" charset="0"/>
                <a:ea typeface="MS PGothic" charset="0"/>
              </a:rPr>
              <a:t>están haciendo?</a:t>
            </a:r>
          </a:p>
        </p:txBody>
      </p:sp>
      <p:pic>
        <p:nvPicPr>
          <p:cNvPr id="33795" name="Picture 1" descr="CAPSLO_Nora_P214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7550" y="3213100"/>
            <a:ext cx="3862388" cy="2693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1" descr="Friends_of_Children_Marveline_P148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06938" y="3213100"/>
            <a:ext cx="3705225" cy="2693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37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3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cap="none">
                <a:latin typeface="Century Gothic" charset="0"/>
                <a:ea typeface="MS PGothic" charset="0"/>
              </a:rPr>
              <a:t>PROPÓSITOS DE LA </a:t>
            </a:r>
            <a:r>
              <a:rPr lang="en-US" cap="none">
                <a:latin typeface="Century Gothic" charset="0"/>
                <a:ea typeface="MS PGothic" charset="0"/>
              </a:rPr>
              <a:t/>
            </a:r>
            <a:br>
              <a:rPr lang="en-US" cap="none">
                <a:latin typeface="Century Gothic" charset="0"/>
                <a:ea typeface="MS PGothic" charset="0"/>
              </a:rPr>
            </a:br>
            <a:r>
              <a:rPr lang="es" cap="none">
                <a:latin typeface="Century Gothic" charset="0"/>
                <a:ea typeface="MS PGothic" charset="0"/>
              </a:rPr>
              <a:t>EVALUACIÓN CONTINUA</a:t>
            </a:r>
          </a:p>
        </p:txBody>
      </p:sp>
      <p:sp>
        <p:nvSpPr>
          <p:cNvPr id="49154" name="Content Placeholder 2"/>
          <p:cNvSpPr>
            <a:spLocks noGrp="1"/>
          </p:cNvSpPr>
          <p:nvPr>
            <p:ph idx="1"/>
          </p:nvPr>
        </p:nvSpPr>
        <p:spPr>
          <a:xfrm>
            <a:off x="558800" y="1971675"/>
            <a:ext cx="8123473" cy="4525963"/>
          </a:xfrm>
        </p:spPr>
        <p:txBody>
          <a:bodyPr rtlCol="0"/>
          <a:lstStyle/>
          <a:p>
            <a:pPr marL="387350" rtl="0" eaLnBrk="1" hangingPunct="1">
              <a:spcAft>
                <a:spcPts val="600"/>
              </a:spcAft>
            </a:pPr>
            <a:r>
              <a:rPr lang="es" sz="3000" dirty="0">
                <a:latin typeface="Century Gothic" charset="0"/>
                <a:ea typeface="MS PGothic" charset="0"/>
              </a:rPr>
              <a:t>Monitorear el avance hacia las metas.</a:t>
            </a:r>
          </a:p>
          <a:p>
            <a:pPr marL="387350" rtl="0" eaLnBrk="1" hangingPunct="1">
              <a:spcAft>
                <a:spcPts val="600"/>
              </a:spcAft>
            </a:pPr>
            <a:r>
              <a:rPr lang="es" sz="3000" dirty="0">
                <a:latin typeface="Century Gothic" charset="0"/>
                <a:ea typeface="MS PGothic" charset="0"/>
              </a:rPr>
              <a:t>Informar la enseñanza.</a:t>
            </a:r>
          </a:p>
          <a:p>
            <a:pPr marL="387350" rtl="0" eaLnBrk="1" hangingPunct="1">
              <a:spcAft>
                <a:spcPts val="600"/>
              </a:spcAft>
            </a:pPr>
            <a:r>
              <a:rPr lang="es" sz="3000" dirty="0">
                <a:latin typeface="Century Gothic" charset="0"/>
                <a:ea typeface="MS PGothic" charset="0"/>
              </a:rPr>
              <a:t>Compartir con las familias el avance de los niños.</a:t>
            </a:r>
          </a:p>
          <a:p>
            <a:pPr marL="387350" rtl="0" eaLnBrk="1" hangingPunct="1">
              <a:spcAft>
                <a:spcPts val="600"/>
              </a:spcAft>
            </a:pPr>
            <a:r>
              <a:rPr lang="es" sz="3000" dirty="0">
                <a:latin typeface="Century Gothic" charset="0"/>
                <a:ea typeface="MS PGothic" charset="0"/>
              </a:rPr>
              <a:t>Intercambiar información con los especialistas.</a:t>
            </a:r>
          </a:p>
          <a:p>
            <a:pPr marL="387350" rtl="0" eaLnBrk="1" hangingPunct="1">
              <a:spcAft>
                <a:spcPts val="600"/>
              </a:spcAft>
            </a:pPr>
            <a:r>
              <a:rPr lang="es" sz="3000" dirty="0">
                <a:latin typeface="Century Gothic" charset="0"/>
                <a:ea typeface="MS PGothic" charset="0"/>
              </a:rPr>
              <a:t>Apoyar el desarrollo de los niños </a:t>
            </a:r>
            <a:r>
              <a:rPr lang="en-US" altLang="ja-JP" sz="3000" dirty="0">
                <a:latin typeface="Century Gothic" charset="0"/>
                <a:ea typeface="MS PGothic" charset="0"/>
              </a:rPr>
              <a:t/>
            </a:r>
            <a:br>
              <a:rPr lang="en-US" altLang="ja-JP" sz="3000" dirty="0">
                <a:latin typeface="Century Gothic" charset="0"/>
                <a:ea typeface="MS PGothic" charset="0"/>
              </a:rPr>
            </a:br>
            <a:r>
              <a:rPr lang="es" sz="3000" dirty="0">
                <a:latin typeface="Century Gothic" charset="0"/>
                <a:ea typeface="MS PGothic" charset="0"/>
              </a:rPr>
              <a:t>más allá del salón de clases.</a:t>
            </a: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reeform 3"/>
          <p:cNvSpPr/>
          <p:nvPr/>
        </p:nvSpPr>
        <p:spPr>
          <a:xfrm>
            <a:off x="470648" y="1855648"/>
            <a:ext cx="8217646" cy="167047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rtlCol="0" anchor="ctr"/>
          <a:lstStyle/>
          <a:p>
            <a:pPr defTabSz="1778000" rtl="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51204" name="Title 2"/>
          <p:cNvSpPr>
            <a:spLocks noGrp="1"/>
          </p:cNvSpPr>
          <p:nvPr>
            <p:ph type="title"/>
          </p:nvPr>
        </p:nvSpPr>
        <p:spPr bwMode="auto"/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cap="none">
                <a:latin typeface="Century Gothic" charset="0"/>
                <a:ea typeface="MS PGothic" charset="0"/>
              </a:rPr>
              <a:t>LO BÁSICO: MUESTRAS DE TRABAJO</a:t>
            </a:r>
          </a:p>
        </p:txBody>
      </p:sp>
      <p:sp>
        <p:nvSpPr>
          <p:cNvPr id="51205" name="Content Placeholder 1"/>
          <p:cNvSpPr>
            <a:spLocks noGrp="1"/>
          </p:cNvSpPr>
          <p:nvPr>
            <p:ph idx="1"/>
          </p:nvPr>
        </p:nvSpPr>
        <p:spPr>
          <a:xfrm>
            <a:off x="495300" y="1830388"/>
            <a:ext cx="8110538" cy="3870325"/>
          </a:xfrm>
        </p:spPr>
        <p:txBody>
          <a:bodyPr rtlCol="0"/>
          <a:lstStyle/>
          <a:p>
            <a:pPr marL="0" indent="0" rtl="0" eaLnBrk="1" hangingPunct="1">
              <a:spcAft>
                <a:spcPts val="1200"/>
              </a:spcAft>
              <a:buFont typeface="Arial" charset="0"/>
              <a:buNone/>
            </a:pPr>
            <a:r>
              <a:rPr lang="es" sz="3000" dirty="0">
                <a:solidFill>
                  <a:srgbClr val="FFFFFF"/>
                </a:solidFill>
                <a:latin typeface="Century Gothic" charset="0"/>
                <a:ea typeface="MS PGothic" charset="0"/>
              </a:rPr>
              <a:t>Fotografías o ejemplos de lo que los niños hacen o crean durante una actividad cotidiana. Incluya:</a:t>
            </a:r>
          </a:p>
          <a:p>
            <a:pPr marL="2011363" lvl="1" rtl="0" eaLnBrk="1" hangingPunct="1">
              <a:spcBef>
                <a:spcPts val="1000"/>
              </a:spcBef>
              <a:buFont typeface="Arial" charset="0"/>
              <a:buChar char="•"/>
            </a:pPr>
            <a:r>
              <a:rPr lang="es" sz="3000" dirty="0">
                <a:latin typeface="Century Gothic" charset="0"/>
                <a:ea typeface="MS PGothic" charset="0"/>
                <a:cs typeface="MS PGothic" charset="0"/>
              </a:rPr>
              <a:t>Fecha y nombre(s)</a:t>
            </a:r>
          </a:p>
          <a:p>
            <a:pPr marL="2011363" lvl="1" rtl="0" eaLnBrk="1" hangingPunct="1">
              <a:spcBef>
                <a:spcPts val="1000"/>
              </a:spcBef>
              <a:buFont typeface="Arial" charset="0"/>
              <a:buChar char="•"/>
            </a:pPr>
            <a:r>
              <a:rPr lang="es" sz="3000" dirty="0">
                <a:latin typeface="Century Gothic" charset="0"/>
                <a:ea typeface="MS PGothic" charset="0"/>
                <a:cs typeface="MS PGothic" charset="0"/>
              </a:rPr>
              <a:t>Actividad</a:t>
            </a:r>
          </a:p>
          <a:p>
            <a:pPr marL="2011363" lvl="1" rtl="0" eaLnBrk="1" hangingPunct="1">
              <a:spcBef>
                <a:spcPts val="1000"/>
              </a:spcBef>
              <a:buFont typeface="Arial" charset="0"/>
              <a:buChar char="•"/>
            </a:pPr>
            <a:r>
              <a:rPr lang="es" sz="3000" dirty="0">
                <a:latin typeface="Century Gothic" charset="0"/>
                <a:ea typeface="MS PGothic" charset="0"/>
                <a:cs typeface="MS PGothic" charset="0"/>
              </a:rPr>
              <a:t>Asistencia proporcionada</a:t>
            </a:r>
            <a:endParaRPr lang="en-US" sz="3000" i="1" dirty="0">
              <a:solidFill>
                <a:srgbClr val="0070C0"/>
              </a:solidFill>
              <a:latin typeface="Century Gothic" charset="0"/>
              <a:ea typeface="MS PGothic" charset="0"/>
              <a:cs typeface="MS PGothic" charset="0"/>
            </a:endParaRP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5120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120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5120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5120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>
              <a:defRPr/>
            </a:pPr>
            <a:r>
              <a:rPr lang="es"/>
              <a:t>BENEFICIOS</a:t>
            </a:r>
            <a:endParaRPr lang="en-US" dirty="0"/>
          </a:p>
        </p:txBody>
      </p:sp>
      <p:sp>
        <p:nvSpPr>
          <p:cNvPr id="53250" name="Content Placeholder 2"/>
          <p:cNvSpPr>
            <a:spLocks noGrp="1"/>
          </p:cNvSpPr>
          <p:nvPr>
            <p:ph idx="1"/>
          </p:nvPr>
        </p:nvSpPr>
        <p:spPr>
          <a:xfrm>
            <a:off x="331788" y="1830388"/>
            <a:ext cx="4725987" cy="4525588"/>
          </a:xfrm>
        </p:spPr>
        <p:txBody>
          <a:bodyPr rtlCol="0"/>
          <a:lstStyle/>
          <a:p>
            <a:pPr rtl="0">
              <a:spcBef>
                <a:spcPts val="1400"/>
              </a:spcBef>
            </a:pPr>
            <a:r>
              <a:rPr lang="es" sz="2200" dirty="0">
                <a:latin typeface="Century Gothic" charset="0"/>
                <a:ea typeface="MS PGothic" charset="0"/>
              </a:rPr>
              <a:t>Representan un momento en el tiempo</a:t>
            </a:r>
          </a:p>
          <a:p>
            <a:pPr rtl="0">
              <a:spcBef>
                <a:spcPts val="1400"/>
              </a:spcBef>
            </a:pPr>
            <a:r>
              <a:rPr lang="es" sz="2200" dirty="0">
                <a:latin typeface="Century Gothic" charset="0"/>
                <a:ea typeface="MS PGothic" charset="0"/>
              </a:rPr>
              <a:t>Son fáciles de recabar </a:t>
            </a:r>
          </a:p>
          <a:p>
            <a:pPr rtl="0">
              <a:spcBef>
                <a:spcPts val="1400"/>
              </a:spcBef>
            </a:pPr>
            <a:r>
              <a:rPr lang="es" sz="2200" dirty="0">
                <a:latin typeface="Century Gothic" charset="0"/>
                <a:ea typeface="MS PGothic" charset="0"/>
              </a:rPr>
              <a:t>Se pueden utilizar en diversos dominios del currículo</a:t>
            </a:r>
          </a:p>
          <a:p>
            <a:pPr rtl="0">
              <a:spcBef>
                <a:spcPts val="1400"/>
              </a:spcBef>
            </a:pPr>
            <a:r>
              <a:rPr lang="es" sz="2200" dirty="0">
                <a:latin typeface="Century Gothic" charset="0"/>
                <a:ea typeface="MS PGothic" charset="0"/>
              </a:rPr>
              <a:t>Permiten comparar las </a:t>
            </a:r>
            <a:r>
              <a:rPr lang="es" sz="2200" dirty="0" smtClean="0">
                <a:latin typeface="Century Gothic" charset="0"/>
                <a:ea typeface="MS PGothic" charset="0"/>
              </a:rPr>
              <a:t>habilidades </a:t>
            </a:r>
            <a:r>
              <a:rPr lang="es" sz="2200" dirty="0">
                <a:latin typeface="Century Gothic" charset="0"/>
                <a:ea typeface="MS PGothic" charset="0"/>
              </a:rPr>
              <a:t>de los </a:t>
            </a:r>
            <a:r>
              <a:rPr lang="es" sz="2200" dirty="0" smtClean="0">
                <a:latin typeface="Century Gothic" charset="0"/>
                <a:ea typeface="MS PGothic" charset="0"/>
              </a:rPr>
              <a:t>niños </a:t>
            </a:r>
            <a:r>
              <a:rPr lang="es" sz="2200" dirty="0">
                <a:latin typeface="Century Gothic" charset="0"/>
                <a:ea typeface="MS PGothic" charset="0"/>
              </a:rPr>
              <a:t>a </a:t>
            </a:r>
            <a:r>
              <a:rPr lang="es" sz="2200" dirty="0" smtClean="0">
                <a:latin typeface="Century Gothic" charset="0"/>
                <a:ea typeface="MS PGothic" charset="0"/>
              </a:rPr>
              <a:t>lo largo </a:t>
            </a:r>
            <a:r>
              <a:rPr lang="es" sz="2200" dirty="0">
                <a:latin typeface="Century Gothic" charset="0"/>
                <a:ea typeface="MS PGothic" charset="0"/>
              </a:rPr>
              <a:t>del </a:t>
            </a:r>
            <a:r>
              <a:rPr lang="es" sz="2200" dirty="0" smtClean="0">
                <a:latin typeface="Century Gothic" charset="0"/>
                <a:ea typeface="MS PGothic" charset="0"/>
              </a:rPr>
              <a:t>tiempo</a:t>
            </a:r>
            <a:endParaRPr lang="es" sz="2200" dirty="0">
              <a:latin typeface="Century Gothic" charset="0"/>
              <a:ea typeface="MS PGothic" charset="0"/>
            </a:endParaRPr>
          </a:p>
          <a:p>
            <a:pPr rtl="0">
              <a:spcBef>
                <a:spcPts val="1400"/>
              </a:spcBef>
            </a:pPr>
            <a:r>
              <a:rPr lang="es" sz="2200" dirty="0">
                <a:latin typeface="Century Gothic" charset="0"/>
                <a:ea typeface="MS PGothic" charset="0"/>
              </a:rPr>
              <a:t>Hacen que el avance del niño sea fácil </a:t>
            </a:r>
            <a:r>
              <a:rPr lang="es" sz="2200" dirty="0" smtClean="0">
                <a:latin typeface="Century Gothic" charset="0"/>
                <a:ea typeface="MS PGothic" charset="0"/>
              </a:rPr>
              <a:t>de </a:t>
            </a:r>
            <a:r>
              <a:rPr lang="es" sz="2200" dirty="0">
                <a:latin typeface="Century Gothic" charset="0"/>
                <a:ea typeface="MS PGothic" charset="0"/>
              </a:rPr>
              <a:t>ver para el personal y las familias</a:t>
            </a:r>
          </a:p>
        </p:txBody>
      </p:sp>
      <p:pic>
        <p:nvPicPr>
          <p:cNvPr id="53251" name="Picture 2" descr="Wapato_Eloise_P217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145088" y="1952625"/>
            <a:ext cx="3505200" cy="3986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3" name="Title 2"/>
          <p:cNvSpPr>
            <a:spLocks noGrp="1"/>
          </p:cNvSpPr>
          <p:nvPr>
            <p:ph type="title"/>
          </p:nvPr>
        </p:nvSpPr>
        <p:spPr bwMode="auto"/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sz="3400" cap="none" dirty="0" smtClean="0">
                <a:latin typeface="Century Gothic" charset="0"/>
                <a:ea typeface="MS PGothic" charset="0"/>
              </a:rPr>
              <a:t>PLANIFICAR </a:t>
            </a:r>
            <a:r>
              <a:rPr lang="es" sz="3400" cap="none" dirty="0">
                <a:latin typeface="Century Gothic" charset="0"/>
                <a:ea typeface="MS PGothic" charset="0"/>
              </a:rPr>
              <a:t>PARA RECABAR </a:t>
            </a:r>
            <a:r>
              <a:rPr lang="es" sz="3400" cap="none" dirty="0" smtClean="0">
                <a:latin typeface="Century Gothic" charset="0"/>
                <a:ea typeface="MS PGothic" charset="0"/>
              </a:rPr>
              <a:t/>
            </a:r>
            <a:br>
              <a:rPr lang="es" sz="3400" cap="none" dirty="0" smtClean="0">
                <a:latin typeface="Century Gothic" charset="0"/>
                <a:ea typeface="MS PGothic" charset="0"/>
              </a:rPr>
            </a:br>
            <a:r>
              <a:rPr lang="es" sz="3400" cap="none" dirty="0" smtClean="0">
                <a:latin typeface="Century Gothic" charset="0"/>
                <a:ea typeface="MS PGothic" charset="0"/>
              </a:rPr>
              <a:t>MUESTRAS DE </a:t>
            </a:r>
            <a:r>
              <a:rPr lang="es" sz="3400" cap="none" dirty="0">
                <a:latin typeface="Century Gothic" charset="0"/>
                <a:ea typeface="MS PGothic" charset="0"/>
              </a:rPr>
              <a:t>TRABAJO</a:t>
            </a:r>
          </a:p>
        </p:txBody>
      </p:sp>
      <p:pic>
        <p:nvPicPr>
          <p:cNvPr id="43010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90538" y="4216400"/>
            <a:ext cx="2236787" cy="21891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1" descr="Friends_of_Children_Marveline_P117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6962775" y="4213225"/>
            <a:ext cx="1708150" cy="2197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2" descr="learning copy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846388" y="4214813"/>
            <a:ext cx="2846387" cy="21955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3" descr="Wapato_Eloise_P077-Math.jp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93713" y="1919288"/>
            <a:ext cx="3271837" cy="21828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 descr="Wapato_Eloise_004.jp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876675" y="1919288"/>
            <a:ext cx="4797425" cy="21828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Freeform 12"/>
          <p:cNvSpPr/>
          <p:nvPr/>
        </p:nvSpPr>
        <p:spPr>
          <a:xfrm>
            <a:off x="5812119" y="4216353"/>
            <a:ext cx="1038411" cy="2193411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rtlCol="0" anchor="ctr"/>
          <a:lstStyle/>
          <a:p>
            <a:pPr defTabSz="1778000" rtl="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430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1" name="Title 2"/>
          <p:cNvSpPr>
            <a:spLocks noGrp="1"/>
          </p:cNvSpPr>
          <p:nvPr>
            <p:ph type="title"/>
          </p:nvPr>
        </p:nvSpPr>
        <p:spPr bwMode="auto"/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cap="none">
                <a:latin typeface="Century Gothic" charset="0"/>
                <a:ea typeface="MS PGothic" charset="0"/>
              </a:rPr>
              <a:t>MUESTRAS DE TRABAJO: DIBUJOS</a:t>
            </a:r>
          </a:p>
        </p:txBody>
      </p:sp>
      <p:pic>
        <p:nvPicPr>
          <p:cNvPr id="2" name="Picture 1" descr="dictation_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541838" y="1933575"/>
            <a:ext cx="4135437" cy="2406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6323" name="Picture 3" descr="Wapato_Eloise_P067(1)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7838" y="3630613"/>
            <a:ext cx="2116137" cy="27638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5060" name="Picture 6" descr="house.pn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5038" t="2164" r="2638"/>
          <a:stretch>
            <a:fillRect/>
          </a:stretch>
        </p:blipFill>
        <p:spPr bwMode="auto">
          <a:xfrm>
            <a:off x="2727325" y="1935163"/>
            <a:ext cx="1687513" cy="2409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2" descr="two stick figures.jp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9425" y="1935163"/>
            <a:ext cx="2112963" cy="1593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Freeform 10"/>
          <p:cNvSpPr/>
          <p:nvPr/>
        </p:nvSpPr>
        <p:spPr>
          <a:xfrm>
            <a:off x="2726766" y="4467412"/>
            <a:ext cx="5946587" cy="192741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rtlCol="0" anchor="ctr"/>
          <a:lstStyle/>
          <a:p>
            <a:pPr defTabSz="1778000" rtl="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63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0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450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69" name="Title 2"/>
          <p:cNvSpPr>
            <a:spLocks noGrp="1"/>
          </p:cNvSpPr>
          <p:nvPr>
            <p:ph type="title"/>
          </p:nvPr>
        </p:nvSpPr>
        <p:spPr bwMode="auto"/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cap="none" dirty="0">
                <a:latin typeface="Century Gothic" charset="0"/>
                <a:ea typeface="MS PGothic" charset="0"/>
              </a:rPr>
              <a:t>MUESTRAS DE TRABAJO: </a:t>
            </a:r>
            <a:r>
              <a:rPr lang="es" cap="none" dirty="0" smtClean="0">
                <a:latin typeface="Century Gothic" charset="0"/>
                <a:ea typeface="MS PGothic" charset="0"/>
              </a:rPr>
              <a:t/>
            </a:r>
            <a:br>
              <a:rPr lang="es" cap="none" dirty="0" smtClean="0">
                <a:latin typeface="Century Gothic" charset="0"/>
                <a:ea typeface="MS PGothic" charset="0"/>
              </a:rPr>
            </a:br>
            <a:r>
              <a:rPr lang="es" cap="none" dirty="0" smtClean="0">
                <a:latin typeface="Century Gothic" charset="0"/>
                <a:ea typeface="MS PGothic" charset="0"/>
              </a:rPr>
              <a:t>ESCRITURA </a:t>
            </a:r>
            <a:r>
              <a:rPr lang="es" cap="none" dirty="0">
                <a:latin typeface="Century Gothic" charset="0"/>
                <a:ea typeface="MS PGothic" charset="0"/>
              </a:rPr>
              <a:t>TEMPRANA</a:t>
            </a:r>
          </a:p>
        </p:txBody>
      </p:sp>
      <p:pic>
        <p:nvPicPr>
          <p:cNvPr id="58370" name="Picture 8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1926"/>
          <a:stretch>
            <a:fillRect/>
          </a:stretch>
        </p:blipFill>
        <p:spPr>
          <a:xfrm>
            <a:off x="708025" y="4348163"/>
            <a:ext cx="5045075" cy="1373187"/>
          </a:xfrm>
        </p:spPr>
      </p:pic>
      <p:pic>
        <p:nvPicPr>
          <p:cNvPr id="58371" name="Picture 1" descr="beginning writing.pn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404" t="8862" r="2150" b="3749"/>
          <a:stretch>
            <a:fillRect/>
          </a:stretch>
        </p:blipFill>
        <p:spPr bwMode="auto">
          <a:xfrm>
            <a:off x="792163" y="2241550"/>
            <a:ext cx="4976812" cy="2030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8372" name="Picture 2" descr="stick figure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908675" y="2238375"/>
            <a:ext cx="2570163" cy="34496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7" name="Title 2"/>
          <p:cNvSpPr>
            <a:spLocks noGrp="1"/>
          </p:cNvSpPr>
          <p:nvPr>
            <p:ph type="title"/>
          </p:nvPr>
        </p:nvSpPr>
        <p:spPr bwMode="auto">
          <a:xfrm>
            <a:off x="381000" y="292100"/>
            <a:ext cx="8382000" cy="1327150"/>
          </a:xfrm>
        </p:spPr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cap="none">
                <a:latin typeface="Century Gothic" charset="0"/>
                <a:ea typeface="MS PGothic" charset="0"/>
              </a:rPr>
              <a:t>MUESTRAS DE TRABAJO:</a:t>
            </a:r>
            <a:r>
              <a:rPr lang="en-US" cap="none">
                <a:latin typeface="Century Gothic" charset="0"/>
                <a:ea typeface="MS PGothic" charset="0"/>
              </a:rPr>
              <a:t/>
            </a:r>
            <a:br>
              <a:rPr lang="en-US" cap="none">
                <a:latin typeface="Century Gothic" charset="0"/>
                <a:ea typeface="MS PGothic" charset="0"/>
              </a:rPr>
            </a:br>
            <a:r>
              <a:rPr lang="es" cap="none">
                <a:latin typeface="Century Gothic" charset="0"/>
                <a:ea typeface="MS PGothic" charset="0"/>
              </a:rPr>
              <a:t>FOTOS DE ESTRUCTURAS 3-D</a:t>
            </a:r>
          </a:p>
        </p:txBody>
      </p:sp>
      <p:pic>
        <p:nvPicPr>
          <p:cNvPr id="60418" name="Content Placeholder 3" descr="Free PlayBlock Area 3.jpg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76250" y="1911350"/>
            <a:ext cx="8199438" cy="4378325"/>
          </a:xfrm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Freeform 9"/>
          <p:cNvSpPr/>
          <p:nvPr/>
        </p:nvSpPr>
        <p:spPr>
          <a:xfrm>
            <a:off x="3369238" y="4572014"/>
            <a:ext cx="2607233" cy="1075766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rtlCol="0" anchor="ctr"/>
          <a:lstStyle/>
          <a:p>
            <a:pPr defTabSz="1778000" rtl="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11" name="Freeform 10"/>
          <p:cNvSpPr/>
          <p:nvPr/>
        </p:nvSpPr>
        <p:spPr>
          <a:xfrm>
            <a:off x="6125886" y="4572014"/>
            <a:ext cx="2592290" cy="1075766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rtlCol="0" anchor="ctr"/>
          <a:lstStyle/>
          <a:p>
            <a:pPr defTabSz="1778000" rtl="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9" name="Freeform 8"/>
          <p:cNvSpPr/>
          <p:nvPr/>
        </p:nvSpPr>
        <p:spPr>
          <a:xfrm>
            <a:off x="493061" y="4572014"/>
            <a:ext cx="2704352" cy="1075766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rtlCol="0" anchor="ctr"/>
          <a:lstStyle/>
          <a:p>
            <a:pPr defTabSz="1778000" rtl="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62474" name="Title 2"/>
          <p:cNvSpPr>
            <a:spLocks noGrp="1"/>
          </p:cNvSpPr>
          <p:nvPr>
            <p:ph type="title"/>
          </p:nvPr>
        </p:nvSpPr>
        <p:spPr bwMode="auto">
          <a:xfrm>
            <a:off x="0" y="266700"/>
            <a:ext cx="9144000" cy="1357313"/>
          </a:xfrm>
        </p:spPr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cap="none" dirty="0">
                <a:latin typeface="Century Gothic" charset="0"/>
                <a:ea typeface="MS PGothic" charset="0"/>
              </a:rPr>
              <a:t>MUESTRAS DE TRABAJO: FOTOS DE </a:t>
            </a:r>
            <a:r>
              <a:rPr lang="en-US" cap="none" dirty="0">
                <a:latin typeface="Century Gothic" charset="0"/>
                <a:ea typeface="MS PGothic" charset="0"/>
              </a:rPr>
              <a:t/>
            </a:r>
            <a:br>
              <a:rPr lang="en-US" cap="none" dirty="0">
                <a:latin typeface="Century Gothic" charset="0"/>
                <a:ea typeface="MS PGothic" charset="0"/>
              </a:rPr>
            </a:br>
            <a:r>
              <a:rPr lang="es" cap="none" dirty="0">
                <a:latin typeface="Century Gothic" charset="0"/>
                <a:ea typeface="MS PGothic" charset="0"/>
              </a:rPr>
              <a:t>ACTIVIDADES E INTERACCIONES</a:t>
            </a:r>
          </a:p>
        </p:txBody>
      </p:sp>
      <p:pic>
        <p:nvPicPr>
          <p:cNvPr id="62475" name="Picture 1" descr="joining play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362325" y="2249488"/>
            <a:ext cx="2616200" cy="2200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2476" name="Picture 4" descr="cooperative_play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6126163" y="2257425"/>
            <a:ext cx="2562225" cy="21955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2477" name="Picture 5" descr="plays_alone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93713" y="2257425"/>
            <a:ext cx="2703512" cy="2190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2478" name="TextBox 2"/>
          <p:cNvSpPr txBox="1">
            <a:spLocks noChangeArrowheads="1"/>
          </p:cNvSpPr>
          <p:nvPr/>
        </p:nvSpPr>
        <p:spPr bwMode="auto">
          <a:xfrm>
            <a:off x="568325" y="4753251"/>
            <a:ext cx="2598738" cy="696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algn="ctr" rtl="0" eaLnBrk="1" hangingPunct="1"/>
            <a:r>
              <a:rPr lang="es" sz="1500" dirty="0">
                <a:solidFill>
                  <a:schemeClr val="bg1"/>
                </a:solidFill>
                <a:cs typeface="Century Gothic" charset="0"/>
              </a:rPr>
              <a:t>20 de septiembre de 2014:</a:t>
            </a:r>
          </a:p>
          <a:p>
            <a:pPr algn="ctr" rtl="0" eaLnBrk="1" hangingPunct="1"/>
            <a:r>
              <a:rPr lang="es" sz="1500" b="1" dirty="0">
                <a:solidFill>
                  <a:schemeClr val="bg1"/>
                </a:solidFill>
                <a:cs typeface="Century Gothic" charset="0"/>
              </a:rPr>
              <a:t>Juega sola cerca </a:t>
            </a:r>
            <a:r>
              <a:rPr lang="en-US" sz="1500" b="1" dirty="0" smtClean="0">
                <a:solidFill>
                  <a:schemeClr val="bg1"/>
                </a:solidFill>
                <a:cs typeface="Century Gothic" charset="0"/>
              </a:rPr>
              <a:t/>
            </a:r>
            <a:br>
              <a:rPr lang="en-US" sz="1500" b="1" dirty="0" smtClean="0">
                <a:solidFill>
                  <a:schemeClr val="bg1"/>
                </a:solidFill>
                <a:cs typeface="Century Gothic" charset="0"/>
              </a:rPr>
            </a:br>
            <a:r>
              <a:rPr lang="es" sz="1500" b="1" dirty="0" smtClean="0">
                <a:solidFill>
                  <a:schemeClr val="bg1"/>
                </a:solidFill>
                <a:cs typeface="Century Gothic" charset="0"/>
              </a:rPr>
              <a:t>de </a:t>
            </a:r>
            <a:r>
              <a:rPr lang="es" sz="1500" b="1" dirty="0">
                <a:solidFill>
                  <a:schemeClr val="bg1"/>
                </a:solidFill>
                <a:cs typeface="Century Gothic" charset="0"/>
              </a:rPr>
              <a:t>otros niños</a:t>
            </a:r>
          </a:p>
        </p:txBody>
      </p:sp>
      <p:sp>
        <p:nvSpPr>
          <p:cNvPr id="62479" name="TextBox 3"/>
          <p:cNvSpPr txBox="1">
            <a:spLocks noChangeArrowheads="1"/>
          </p:cNvSpPr>
          <p:nvPr/>
        </p:nvSpPr>
        <p:spPr bwMode="auto">
          <a:xfrm>
            <a:off x="6125996" y="4830682"/>
            <a:ext cx="2587588" cy="7223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algn="ctr" rtl="0" eaLnBrk="1" hangingPunct="1"/>
            <a:r>
              <a:rPr lang="es" sz="1500" dirty="0">
                <a:solidFill>
                  <a:schemeClr val="bg1"/>
                </a:solidFill>
                <a:cs typeface="Century Gothic" charset="0"/>
              </a:rPr>
              <a:t>23 de mayo de 2015:</a:t>
            </a:r>
          </a:p>
          <a:p>
            <a:pPr algn="ctr" rtl="0" eaLnBrk="1" hangingPunct="1"/>
            <a:r>
              <a:rPr lang="es" sz="1500" b="1" dirty="0">
                <a:solidFill>
                  <a:schemeClr val="bg1"/>
                </a:solidFill>
                <a:cs typeface="Century Gothic" charset="0"/>
              </a:rPr>
              <a:t>Participa en el juego</a:t>
            </a:r>
          </a:p>
        </p:txBody>
      </p:sp>
      <p:sp>
        <p:nvSpPr>
          <p:cNvPr id="62480" name="TextBox 6"/>
          <p:cNvSpPr txBox="1">
            <a:spLocks noChangeArrowheads="1"/>
          </p:cNvSpPr>
          <p:nvPr/>
        </p:nvSpPr>
        <p:spPr bwMode="auto">
          <a:xfrm>
            <a:off x="3355036" y="4829550"/>
            <a:ext cx="2628337" cy="650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 rtlCol="0"/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algn="ctr" rtl="0" eaLnBrk="1" hangingPunct="1"/>
            <a:r>
              <a:rPr lang="es" sz="1500" dirty="0">
                <a:solidFill>
                  <a:schemeClr val="bg1"/>
                </a:solidFill>
                <a:cs typeface="Century Gothic" charset="0"/>
              </a:rPr>
              <a:t>17 de enero de 2015:</a:t>
            </a:r>
          </a:p>
          <a:p>
            <a:pPr algn="ctr" rtl="0" eaLnBrk="1" hangingPunct="1"/>
            <a:r>
              <a:rPr lang="es" sz="1500" b="1" dirty="0">
                <a:solidFill>
                  <a:schemeClr val="bg1"/>
                </a:solidFill>
                <a:cs typeface="Century Gothic" charset="0"/>
              </a:rPr>
              <a:t>Observa jugar a los niños</a:t>
            </a: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24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24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624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624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624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624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  <p:bldP spid="9" grpId="0" animBg="1"/>
      <p:bldP spid="62478" grpId="0"/>
      <p:bldP spid="62479" grpId="0"/>
      <p:bldP spid="62480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3" name="Title 2"/>
          <p:cNvSpPr>
            <a:spLocks noGrp="1"/>
          </p:cNvSpPr>
          <p:nvPr>
            <p:ph type="title"/>
          </p:nvPr>
        </p:nvSpPr>
        <p:spPr bwMode="auto">
          <a:xfrm>
            <a:off x="298450" y="306388"/>
            <a:ext cx="8539163" cy="1408112"/>
          </a:xfrm>
        </p:spPr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sz="3400" cap="none" dirty="0">
                <a:latin typeface="Century Gothic" charset="0"/>
                <a:ea typeface="MS PGothic" charset="0"/>
              </a:rPr>
              <a:t>ORGANIZAR LAS MUESTRAS </a:t>
            </a:r>
            <a:r>
              <a:rPr lang="es" sz="3400" cap="none" dirty="0" smtClean="0">
                <a:latin typeface="Century Gothic" charset="0"/>
                <a:ea typeface="MS PGothic" charset="0"/>
              </a:rPr>
              <a:t/>
            </a:r>
            <a:br>
              <a:rPr lang="es" sz="3400" cap="none" dirty="0" smtClean="0">
                <a:latin typeface="Century Gothic" charset="0"/>
                <a:ea typeface="MS PGothic" charset="0"/>
              </a:rPr>
            </a:br>
            <a:r>
              <a:rPr lang="es" sz="3400" cap="none" dirty="0" smtClean="0">
                <a:latin typeface="Century Gothic" charset="0"/>
                <a:ea typeface="MS PGothic" charset="0"/>
              </a:rPr>
              <a:t>DE </a:t>
            </a:r>
            <a:r>
              <a:rPr lang="es" sz="3400" cap="none" dirty="0">
                <a:latin typeface="Century Gothic" charset="0"/>
                <a:ea typeface="MS PGothic" charset="0"/>
              </a:rPr>
              <a:t>TRABAJO: </a:t>
            </a:r>
            <a:r>
              <a:rPr lang="es" sz="3400" cap="none" dirty="0" smtClean="0">
                <a:latin typeface="Century Gothic" charset="0"/>
                <a:ea typeface="MS PGothic" charset="0"/>
              </a:rPr>
              <a:t>CARPETAS/PORTAFOLIOS</a:t>
            </a:r>
            <a:endParaRPr lang="es" sz="3400" cap="none" dirty="0">
              <a:latin typeface="Century Gothic" charset="0"/>
              <a:ea typeface="MS PGothic" charset="0"/>
            </a:endParaRPr>
          </a:p>
        </p:txBody>
      </p:sp>
      <p:sp>
        <p:nvSpPr>
          <p:cNvPr id="64514" name="Content Placeholder 1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1" rtl="0" eaLnBrk="1" hangingPunct="1">
              <a:buFont typeface="Arial" charset="0"/>
              <a:buNone/>
            </a:pPr>
            <a:endParaRPr lang="en-US">
              <a:latin typeface="Century Gothic" charset="0"/>
              <a:ea typeface="Century Gothic" charset="0"/>
              <a:cs typeface="Century Gothic" charset="0"/>
            </a:endParaRPr>
          </a:p>
          <a:p>
            <a:pPr lvl="1" rtl="0" eaLnBrk="1" hangingPunct="1"/>
            <a:endParaRPr lang="en-US">
              <a:latin typeface="Century Gothic" charset="0"/>
              <a:ea typeface="Century Gothic" charset="0"/>
              <a:cs typeface="Century Gothic" charset="0"/>
            </a:endParaRPr>
          </a:p>
          <a:p>
            <a:pPr rtl="0" eaLnBrk="1" hangingPunct="1"/>
            <a:endParaRPr lang="en-US">
              <a:latin typeface="Century Gothic" charset="0"/>
              <a:ea typeface="MS PGothic" charset="0"/>
            </a:endParaRPr>
          </a:p>
        </p:txBody>
      </p:sp>
      <p:pic>
        <p:nvPicPr>
          <p:cNvPr id="64515" name="Picture 1" descr="CAPSLO_Nora_P278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371600" y="1905000"/>
            <a:ext cx="7308850" cy="4510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Freeform 5"/>
          <p:cNvSpPr/>
          <p:nvPr/>
        </p:nvSpPr>
        <p:spPr>
          <a:xfrm>
            <a:off x="478120" y="1904999"/>
            <a:ext cx="776940" cy="4512235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rtlCol="0" anchor="ctr"/>
          <a:lstStyle/>
          <a:p>
            <a:pPr defTabSz="1778000" rtl="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7" name="Title 2"/>
          <p:cNvSpPr>
            <a:spLocks noGrp="1"/>
          </p:cNvSpPr>
          <p:nvPr>
            <p:ph type="title"/>
          </p:nvPr>
        </p:nvSpPr>
        <p:spPr bwMode="auto">
          <a:xfrm>
            <a:off x="361950" y="304800"/>
            <a:ext cx="8382000" cy="1330325"/>
          </a:xfrm>
        </p:spPr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cap="none" dirty="0">
                <a:latin typeface="Century Gothic" charset="0"/>
                <a:ea typeface="MS PGothic" charset="0"/>
              </a:rPr>
              <a:t>ORGANIZAR LAS MUESTRAS DE TRABAJO: </a:t>
            </a:r>
            <a:r>
              <a:rPr lang="es" cap="none" dirty="0" smtClean="0">
                <a:latin typeface="Century Gothic" charset="0"/>
                <a:ea typeface="MS PGothic" charset="0"/>
              </a:rPr>
              <a:t>CARPETAS</a:t>
            </a:r>
            <a:r>
              <a:rPr lang="es-ES_tradnl" cap="none" dirty="0" smtClean="0">
                <a:latin typeface="Century Gothic" charset="0"/>
                <a:ea typeface="MS PGothic" charset="0"/>
              </a:rPr>
              <a:t> </a:t>
            </a:r>
            <a:r>
              <a:rPr lang="es" cap="none" dirty="0" smtClean="0">
                <a:latin typeface="Century Gothic" charset="0"/>
                <a:ea typeface="MS PGothic" charset="0"/>
              </a:rPr>
              <a:t>ELECTRÓNICAS </a:t>
            </a:r>
            <a:endParaRPr lang="es" cap="none" dirty="0">
              <a:latin typeface="Century Gothic" charset="0"/>
              <a:ea typeface="MS PGothic" charset="0"/>
            </a:endParaRPr>
          </a:p>
        </p:txBody>
      </p:sp>
      <p:pic>
        <p:nvPicPr>
          <p:cNvPr id="65538" name="Picture 2" descr="At computer copy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7838" y="1927225"/>
            <a:ext cx="6140450" cy="4460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Freeform 5"/>
          <p:cNvSpPr/>
          <p:nvPr/>
        </p:nvSpPr>
        <p:spPr>
          <a:xfrm>
            <a:off x="6731001" y="1927412"/>
            <a:ext cx="1927412" cy="4459941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rtlCol="0" anchor="ctr"/>
          <a:lstStyle/>
          <a:p>
            <a:pPr defTabSz="1778000" rtl="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rtlCol="0">
            <a:normAutofit fontScale="90000"/>
          </a:bodyPr>
          <a:lstStyle/>
          <a:p>
            <a:r>
              <a:rPr lang="es" dirty="0">
                <a:solidFill>
                  <a:prstClr val="black"/>
                </a:solidFill>
                <a:latin typeface="Century Gothic" charset="0"/>
                <a:ea typeface="ＭＳ Ｐゴシック" charset="0"/>
              </a:rPr>
              <a:t>LAS MUESTRAS DE TRABAJO en el </a:t>
            </a:r>
            <a:r>
              <a:rPr lang="en-US" dirty="0">
                <a:solidFill>
                  <a:prstClr val="black"/>
                </a:solidFill>
                <a:latin typeface="Century Gothic" charset="0"/>
                <a:ea typeface="ＭＳ Ｐゴシック" charset="0"/>
              </a:rPr>
              <a:t/>
            </a:r>
            <a:br>
              <a:rPr lang="en-US" dirty="0">
                <a:solidFill>
                  <a:prstClr val="black"/>
                </a:solidFill>
                <a:latin typeface="Century Gothic" charset="0"/>
                <a:ea typeface="ＭＳ Ｐゴシック" charset="0"/>
              </a:rPr>
            </a:br>
            <a:r>
              <a:rPr lang="es" dirty="0">
                <a:solidFill>
                  <a:prstClr val="black"/>
                </a:solidFill>
                <a:latin typeface="Century Gothic" charset="0"/>
                <a:ea typeface="ＭＳ Ｐゴシック" charset="0"/>
              </a:rPr>
              <a:t>Ciclo evaluación-instrucción</a:t>
            </a:r>
            <a:endParaRPr lang="es" dirty="0"/>
          </a:p>
        </p:txBody>
      </p:sp>
      <p:pic>
        <p:nvPicPr>
          <p:cNvPr id="4" name="Picture 3" descr="ESP OngoingAssessmentDiagram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58100" y="1926075"/>
            <a:ext cx="5342480" cy="44255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8465791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49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rtlCol="0" anchorCtr="0" compatLnSpc="1">
            <a:prstTxWarp prst="textNoShape">
              <a:avLst/>
            </a:prstTxWarp>
            <a:normAutofit fontScale="90000"/>
          </a:bodyPr>
          <a:lstStyle/>
          <a:p>
            <a:pPr rtl="0">
              <a:defRPr/>
            </a:pPr>
            <a:r>
              <a:rPr lang="es" cap="none">
                <a:solidFill>
                  <a:srgbClr val="FFFFFF"/>
                </a:solidFill>
                <a:latin typeface="Century Gothic" charset="0"/>
                <a:ea typeface="MS PGothic" charset="0"/>
              </a:rPr>
              <a:t>VIDEO: </a:t>
            </a:r>
            <a:r>
              <a:rPr lang="es">
                <a:solidFill>
                  <a:srgbClr val="FFFFFF"/>
                </a:solidFill>
              </a:rPr>
              <a:t>DOCUMENTACIÓN PARA UNA ENSEÑANZA INTENCIONAL</a:t>
            </a:r>
            <a:endParaRPr lang="en-US" cap="none" dirty="0">
              <a:solidFill>
                <a:srgbClr val="FFFFFF"/>
              </a:solidFill>
              <a:latin typeface="Century Gothic" charset="0"/>
              <a:ea typeface="MS PGothic" charset="0"/>
            </a:endParaRPr>
          </a:p>
        </p:txBody>
      </p:sp>
      <p:sp>
        <p:nvSpPr>
          <p:cNvPr id="67587" name="TextBox 1"/>
          <p:cNvSpPr txBox="1">
            <a:spLocks noChangeArrowheads="1"/>
          </p:cNvSpPr>
          <p:nvPr/>
        </p:nvSpPr>
        <p:spPr bwMode="auto">
          <a:xfrm>
            <a:off x="3489325" y="2243138"/>
            <a:ext cx="18415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rtlCol="0">
            <a:spAutoFit/>
          </a:bodyPr>
          <a:lstStyle>
            <a:lvl1pPr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algn="l" rtl="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algn="l" rtl="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rtl="0" eaLnBrk="1" hangingPunct="1"/>
            <a:endParaRPr lang="en-US" sz="1800">
              <a:solidFill>
                <a:srgbClr val="FFFFFF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292095" y="5078520"/>
            <a:ext cx="6559809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NI" sz="2400" dirty="0" smtClean="0">
                <a:solidFill>
                  <a:schemeClr val="bg1"/>
                </a:solidFill>
              </a:rPr>
              <a:t>VIDEO: </a:t>
            </a:r>
            <a:r>
              <a:rPr lang="es-ES" sz="2400" dirty="0">
                <a:solidFill>
                  <a:schemeClr val="bg1"/>
                </a:solidFill>
              </a:rPr>
              <a:t>El papel de las muestras de </a:t>
            </a:r>
            <a:r>
              <a:rPr lang="es-ES" sz="2400" dirty="0" smtClean="0">
                <a:solidFill>
                  <a:schemeClr val="bg1"/>
                </a:solidFill>
              </a:rPr>
              <a:t>trabajo</a:t>
            </a:r>
            <a:br>
              <a:rPr lang="es-ES" sz="2400" dirty="0" smtClean="0">
                <a:solidFill>
                  <a:schemeClr val="bg1"/>
                </a:solidFill>
              </a:rPr>
            </a:br>
            <a:r>
              <a:rPr lang="es-ES" sz="2400" dirty="0" smtClean="0">
                <a:solidFill>
                  <a:schemeClr val="bg1"/>
                </a:solidFill>
              </a:rPr>
              <a:t>             </a:t>
            </a:r>
            <a:r>
              <a:rPr lang="es-ES" sz="2400" dirty="0">
                <a:solidFill>
                  <a:schemeClr val="bg1"/>
                </a:solidFill>
              </a:rPr>
              <a:t>en la enseñanza </a:t>
            </a:r>
            <a:r>
              <a:rPr lang="es-ES" sz="2400" dirty="0" smtClean="0">
                <a:solidFill>
                  <a:schemeClr val="bg1"/>
                </a:solidFill>
              </a:rPr>
              <a:t>intencional</a:t>
            </a:r>
            <a:endParaRPr lang="es-NI" sz="2400" dirty="0">
              <a:solidFill>
                <a:schemeClr val="bg1"/>
              </a:solidFill>
            </a:endParaRPr>
          </a:p>
        </p:txBody>
      </p:sp>
      <p:pic>
        <p:nvPicPr>
          <p:cNvPr id="2" name="Role of Work Samples in Intentional Teaching_ESP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1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09" name="Title 1"/>
          <p:cNvSpPr>
            <a:spLocks noGrp="1"/>
          </p:cNvSpPr>
          <p:nvPr>
            <p:ph type="title"/>
          </p:nvPr>
        </p:nvSpPr>
        <p:spPr bwMode="auto">
          <a:xfrm>
            <a:off x="762000" y="339725"/>
            <a:ext cx="7696200" cy="1295400"/>
          </a:xfrm>
        </p:spPr>
        <p:txBody>
          <a:bodyPr wrap="square" numCol="1" rtlCol="0" anchorCtr="0" compatLnSpc="1">
            <a:prstTxWarp prst="textNoShape">
              <a:avLst/>
            </a:prstTxWarp>
          </a:bodyPr>
          <a:lstStyle/>
          <a:p>
            <a:pPr rtl="0" eaLnBrk="1" hangingPunct="1"/>
            <a:r>
              <a:rPr lang="es" cap="none">
                <a:latin typeface="Century Gothic" charset="0"/>
                <a:ea typeface="MS PGothic" charset="0"/>
              </a:rPr>
              <a:t>RESUMEN: RECABAR Y UTILIZAR MUESTRAS DE TRABAJO</a:t>
            </a:r>
          </a:p>
        </p:txBody>
      </p:sp>
      <p:sp>
        <p:nvSpPr>
          <p:cNvPr id="68610" name="Content Placeholder 2"/>
          <p:cNvSpPr>
            <a:spLocks noGrp="1"/>
          </p:cNvSpPr>
          <p:nvPr>
            <p:ph idx="1"/>
          </p:nvPr>
        </p:nvSpPr>
        <p:spPr>
          <a:xfrm>
            <a:off x="984250" y="1830388"/>
            <a:ext cx="7891463" cy="4525962"/>
          </a:xfrm>
        </p:spPr>
        <p:txBody>
          <a:bodyPr rtlCol="0"/>
          <a:lstStyle/>
          <a:p>
            <a:pPr rtl="0" eaLnBrk="1" hangingPunct="1">
              <a:spcAft>
                <a:spcPts val="600"/>
              </a:spcAft>
            </a:pPr>
            <a:r>
              <a:rPr lang="es" sz="2600" dirty="0" smtClean="0">
                <a:latin typeface="Century Gothic" charset="0"/>
                <a:ea typeface="MS PGothic" charset="0"/>
              </a:rPr>
              <a:t>Proporcionan </a:t>
            </a:r>
            <a:r>
              <a:rPr lang="es" sz="2600" dirty="0">
                <a:latin typeface="Century Gothic" charset="0"/>
                <a:ea typeface="MS PGothic" charset="0"/>
              </a:rPr>
              <a:t>un registro de lo que los niños hacen durante las actividades cotidianas</a:t>
            </a:r>
          </a:p>
          <a:p>
            <a:pPr rtl="0" eaLnBrk="1" hangingPunct="1"/>
            <a:r>
              <a:rPr lang="es" sz="2600" dirty="0" smtClean="0">
                <a:latin typeface="Century Gothic" charset="0"/>
                <a:ea typeface="MS PGothic" charset="0"/>
              </a:rPr>
              <a:t>Ayudan </a:t>
            </a:r>
            <a:r>
              <a:rPr lang="es" sz="2600" dirty="0">
                <a:latin typeface="Century Gothic" charset="0"/>
                <a:ea typeface="MS PGothic" charset="0"/>
              </a:rPr>
              <a:t>a hacer </a:t>
            </a:r>
            <a:r>
              <a:rPr lang="es" sz="2600" dirty="0" smtClean="0">
                <a:latin typeface="Century Gothic" charset="0"/>
                <a:ea typeface="MS PGothic" charset="0"/>
              </a:rPr>
              <a:t>el </a:t>
            </a:r>
            <a:r>
              <a:rPr lang="es" sz="2600" dirty="0">
                <a:latin typeface="Century Gothic" charset="0"/>
                <a:ea typeface="MS PGothic" charset="0"/>
              </a:rPr>
              <a:t>seguimiento de lo que los niños están aprendiendo</a:t>
            </a:r>
          </a:p>
          <a:p>
            <a:pPr marL="647700" lvl="1" rtl="0" eaLnBrk="1" hangingPunct="1">
              <a:spcAft>
                <a:spcPts val="600"/>
              </a:spcAft>
            </a:pPr>
            <a:r>
              <a:rPr lang="es" sz="2200" dirty="0" smtClean="0">
                <a:latin typeface="Century Gothic" charset="0"/>
                <a:ea typeface="MS PGothic" charset="0"/>
                <a:cs typeface="MS PGothic" charset="0"/>
              </a:rPr>
              <a:t>Incluir </a:t>
            </a:r>
            <a:r>
              <a:rPr lang="es" sz="2200" dirty="0">
                <a:latin typeface="Century Gothic" charset="0"/>
                <a:ea typeface="MS PGothic" charset="0"/>
                <a:cs typeface="MS PGothic" charset="0"/>
              </a:rPr>
              <a:t>fecha y nombre(s). De ser necesario, </a:t>
            </a:r>
            <a:r>
              <a:rPr lang="en-US" sz="2200" dirty="0">
                <a:latin typeface="Century Gothic" charset="0"/>
                <a:ea typeface="MS PGothic" charset="0"/>
                <a:cs typeface="MS PGothic" charset="0"/>
              </a:rPr>
              <a:t/>
            </a:r>
            <a:br>
              <a:rPr lang="en-US" sz="2200" dirty="0">
                <a:latin typeface="Century Gothic" charset="0"/>
                <a:ea typeface="MS PGothic" charset="0"/>
                <a:cs typeface="MS PGothic" charset="0"/>
              </a:rPr>
            </a:br>
            <a:r>
              <a:rPr lang="es" sz="2200" dirty="0" smtClean="0">
                <a:latin typeface="Century Gothic" charset="0"/>
                <a:ea typeface="MS PGothic" charset="0"/>
                <a:cs typeface="MS PGothic" charset="0"/>
              </a:rPr>
              <a:t>agregar </a:t>
            </a:r>
            <a:r>
              <a:rPr lang="es" sz="2200" dirty="0">
                <a:latin typeface="Century Gothic" charset="0"/>
                <a:ea typeface="MS PGothic" charset="0"/>
                <a:cs typeface="MS PGothic" charset="0"/>
              </a:rPr>
              <a:t>la actividad y asistencia proporcionada.</a:t>
            </a:r>
          </a:p>
          <a:p>
            <a:pPr rtl="0" eaLnBrk="1" hangingPunct="1">
              <a:spcAft>
                <a:spcPts val="600"/>
              </a:spcAft>
            </a:pPr>
            <a:r>
              <a:rPr lang="es" sz="2600" dirty="0" smtClean="0">
                <a:latin typeface="Century Gothic" charset="0"/>
                <a:ea typeface="MS PGothic" charset="0"/>
              </a:rPr>
              <a:t>Hacen </a:t>
            </a:r>
            <a:r>
              <a:rPr lang="es" sz="2600" dirty="0">
                <a:latin typeface="Century Gothic" charset="0"/>
                <a:ea typeface="MS PGothic" charset="0"/>
              </a:rPr>
              <a:t>que compartir información con las familias resulte fácil</a:t>
            </a:r>
          </a:p>
          <a:p>
            <a:pPr rtl="0" eaLnBrk="1" hangingPunct="1">
              <a:spcAft>
                <a:spcPts val="600"/>
              </a:spcAft>
            </a:pPr>
            <a:r>
              <a:rPr lang="es" sz="2600" dirty="0" smtClean="0">
                <a:latin typeface="Century Gothic" charset="0"/>
                <a:ea typeface="MS PGothic" charset="0"/>
              </a:rPr>
              <a:t>Informan </a:t>
            </a:r>
            <a:r>
              <a:rPr lang="es" sz="2600" dirty="0">
                <a:latin typeface="Century Gothic" charset="0"/>
                <a:ea typeface="MS PGothic" charset="0"/>
              </a:rPr>
              <a:t>la enseñanza</a:t>
            </a: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7112517" y="6306368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defTabSz="457200" fontAlgn="auto">
              <a:spcBef>
                <a:spcPts val="0"/>
              </a:spcBef>
              <a:spcAft>
                <a:spcPts val="0"/>
              </a:spcAft>
            </a:pPr>
            <a:r>
              <a:rPr lang="es-MX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entury Gothic"/>
                <a:ea typeface="ＭＳ Ｐゴシック" charset="0"/>
                <a:cs typeface="Century Gothic"/>
              </a:rPr>
              <a:t>PRIMAVERA</a:t>
            </a:r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entury Gothic"/>
                <a:ea typeface="ＭＳ Ｐゴシック" charset="0"/>
                <a:cs typeface="Century Gothic"/>
              </a:rPr>
              <a:t>, 2014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entury Gothic"/>
              <a:ea typeface="ＭＳ Ｐゴシック" charset="0"/>
              <a:cs typeface="Century Gothic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381000" y="5675100"/>
            <a:ext cx="8382000" cy="60016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 defTabSz="457200"/>
            <a:r>
              <a:rPr lang="es-ES" sz="1300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  <a:t>Si desea más información, escríbanos a: </a:t>
            </a:r>
            <a:r>
              <a:rPr lang="es-ES" sz="1300" b="1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  <a:t>NCQTL@UW.EDU</a:t>
            </a:r>
            <a:r>
              <a:rPr lang="es-ES" sz="1300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  <a:t> o llámenos al 877-731-0764</a:t>
            </a:r>
          </a:p>
          <a:p>
            <a:pPr algn="ctr" defTabSz="457200"/>
            <a:endParaRPr lang="es-ES" sz="400" dirty="0">
              <a:solidFill>
                <a:prstClr val="black"/>
              </a:solidFill>
              <a:latin typeface="Century Gothic" pitchFamily="34" charset="0"/>
              <a:ea typeface="ＭＳ Ｐゴシック" charset="0"/>
              <a:cs typeface="Arial" pitchFamily="34" charset="0"/>
            </a:endParaRPr>
          </a:p>
          <a:p>
            <a:pPr algn="ctr" defTabSz="457200"/>
            <a:r>
              <a:rPr lang="es-MX" sz="800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  <a:t>Este documento fue preparado por el Centro Nacional para la Enseñanza y el Aprendizaje de Calidad para el Departamento de Salud y Servicios Humanos </a:t>
            </a:r>
            <a:br>
              <a:rPr lang="es-MX" sz="800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</a:br>
            <a:r>
              <a:rPr lang="es-MX" sz="800" dirty="0">
                <a:solidFill>
                  <a:prstClr val="black"/>
                </a:solidFill>
                <a:latin typeface="Century Gothic" pitchFamily="34" charset="0"/>
                <a:ea typeface="ＭＳ Ｐゴシック" charset="0"/>
                <a:cs typeface="Arial" pitchFamily="34" charset="0"/>
              </a:rPr>
              <a:t>de los Estados Unidos, Administración para Niños y Familias, Oficina Nacional de Head Start, con la subvención #90HC0002.</a:t>
            </a:r>
            <a:endParaRPr lang="en-US" sz="800" dirty="0">
              <a:solidFill>
                <a:prstClr val="black"/>
              </a:solidFill>
              <a:latin typeface="Century Gothic" pitchFamily="34" charset="0"/>
              <a:ea typeface="ＭＳ Ｐゴシック" charset="0"/>
              <a:cs typeface="Arial" pitchFamily="34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935958" y="2957700"/>
            <a:ext cx="2486025" cy="892175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7200"/>
            <a:endParaRPr lang="en-US">
              <a:solidFill>
                <a:prstClr val="white"/>
              </a:solidFill>
            </a:endParaRPr>
          </a:p>
        </p:txBody>
      </p:sp>
      <p:pic>
        <p:nvPicPr>
          <p:cNvPr id="6" name="Picture 5" descr="NCQTL_Logo_SPANISH.pn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49991" y="3071440"/>
            <a:ext cx="2223701" cy="6736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262897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Powerpoint_template NCQTL_122011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5.xml><?xml version="1.0" encoding="utf-8"?>
<a:theme xmlns:a="http://schemas.openxmlformats.org/drawingml/2006/main" name="4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Powerpoint_template.pptx</Template>
  <TotalTime>10550</TotalTime>
  <Words>385</Words>
  <Application>Microsoft Macintosh PowerPoint</Application>
  <PresentationFormat>On-screen Show (4:3)</PresentationFormat>
  <Paragraphs>71</Paragraphs>
  <Slides>20</Slides>
  <Notes>14</Notes>
  <HiddenSlides>0</HiddenSlides>
  <MMClips>2</MMClips>
  <ScaleCrop>false</ScaleCrop>
  <HeadingPairs>
    <vt:vector size="4" baseType="variant">
      <vt:variant>
        <vt:lpstr>Theme</vt:lpstr>
      </vt:variant>
      <vt:variant>
        <vt:i4>5</vt:i4>
      </vt:variant>
      <vt:variant>
        <vt:lpstr>Slide Titles</vt:lpstr>
      </vt:variant>
      <vt:variant>
        <vt:i4>20</vt:i4>
      </vt:variant>
    </vt:vector>
  </HeadingPairs>
  <TitlesOfParts>
    <vt:vector size="25" baseType="lpstr">
      <vt:lpstr>Powerpoint_template</vt:lpstr>
      <vt:lpstr>1_Powerpoint_template</vt:lpstr>
      <vt:lpstr>Office Theme</vt:lpstr>
      <vt:lpstr>Powerpoint_template NCQTL_122011</vt:lpstr>
      <vt:lpstr>4_Office Theme</vt:lpstr>
      <vt:lpstr>Evaluación continua del niño: Recabar y utilizar muestras de trabajo</vt:lpstr>
      <vt:lpstr>MARCO PARA LA PRÁCTICA EFECTIVA  EN APOYO A LA PREPARACIÓN PARA LA ESCUELA PARA  TODOS LOS NIÑOS</vt:lpstr>
      <vt:lpstr>OBJETIVOS</vt:lpstr>
      <vt:lpstr>DEFINICIÓN</vt:lpstr>
      <vt:lpstr>Video: Recabar y utilizar muestras de trabajo</vt:lpstr>
      <vt:lpstr>Dar SEGUIMIENTO</vt:lpstr>
      <vt:lpstr>PROPÓSITOS DE LA  EVALUACIÓN CONTINUA</vt:lpstr>
      <vt:lpstr>LO BÁSICO: MUESTRAS DE TRABAJO</vt:lpstr>
      <vt:lpstr>BENEFICIOS</vt:lpstr>
      <vt:lpstr>PLANIFICAR PARA RECABAR  MUESTRAS DE TRABAJO</vt:lpstr>
      <vt:lpstr>MUESTRAS DE TRABAJO: DIBUJOS</vt:lpstr>
      <vt:lpstr>MUESTRAS DE TRABAJO:  ESCRITURA TEMPRANA</vt:lpstr>
      <vt:lpstr>MUESTRAS DE TRABAJO: FOTOS DE ESTRUCTURAS 3-D</vt:lpstr>
      <vt:lpstr>MUESTRAS DE TRABAJO: FOTOS DE  ACTIVIDADES E INTERACCIONES</vt:lpstr>
      <vt:lpstr>ORGANIZAR LAS MUESTRAS  DE TRABAJO: CARPETAS/PORTAFOLIOS</vt:lpstr>
      <vt:lpstr>ORGANIZAR LAS MUESTRAS DE TRABAJO: CARPETAS ELECTRÓNICAS </vt:lpstr>
      <vt:lpstr>LAS MUESTRAS DE TRABAJO en el  Ciclo evaluación-instrucción</vt:lpstr>
      <vt:lpstr>VIDEO: DOCUMENTACIÓN PARA UNA ENSEÑANZA INTENCIONAL</vt:lpstr>
      <vt:lpstr>RESUMEN: RECABAR Y UTILIZAR MUESTRAS DE TRABAJO</vt:lpstr>
      <vt:lpstr>PowerPoint Presentation</vt:lpstr>
    </vt:vector>
  </TitlesOfParts>
  <Company>University of Washington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Crista Scott</dc:creator>
  <cp:lastModifiedBy>Microsoft Office User</cp:lastModifiedBy>
  <cp:revision>390</cp:revision>
  <dcterms:created xsi:type="dcterms:W3CDTF">2013-02-12T16:16:10Z</dcterms:created>
  <dcterms:modified xsi:type="dcterms:W3CDTF">2015-08-06T23:26:42Z</dcterms:modified>
</cp:coreProperties>
</file>