
<file path=[Content_Types].xml><?xml version="1.0" encoding="utf-8"?>
<Types xmlns="http://schemas.openxmlformats.org/package/2006/content-types">
  <Default Extension="xml" ContentType="application/xml"/>
  <Default Extension="wmv" ContentType="video/unknown"/>
  <Default Extension="jpeg" ContentType="image/jpeg"/>
  <Default Extension="jpg" ContentType="image/jpeg"/>
  <Default Extension="rels" ContentType="application/vnd.openxmlformats-package.relationships+xml"/>
  <Default Extension="bin" ContentType="application/vnd.openxmlformats-officedocument.presentationml.printerSettings"/>
  <Default Extension="png" ContentType="image/png"/>
  <Override PartName="/ppt/presentation.xml" ContentType="application/vnd.openxmlformats-officedocument.presentationml.presentation.main+xml"/>
  <Override PartName="/ppt/slideMasters/slideMaster1.xml" ContentType="application/vnd.openxmlformats-officedocument.presentationml.slideMaster+xml"/>
  <Override PartName="/ppt/slides/slide1.xml" ContentType="application/vnd.openxmlformats-officedocument.presentationml.slide+xml"/>
  <Override PartName="/ppt/slides/slide2.xml" ContentType="application/vnd.openxmlformats-officedocument.presentationml.slide+xml"/>
  <Override PartName="/ppt/slides/slide3.xml" ContentType="application/vnd.openxmlformats-officedocument.presentationml.slide+xml"/>
  <Override PartName="/ppt/slides/slide4.xml" ContentType="application/vnd.openxmlformats-officedocument.presentationml.slide+xml"/>
  <Override PartName="/ppt/slides/slide5.xml" ContentType="application/vnd.openxmlformats-officedocument.presentationml.slide+xml"/>
  <Override PartName="/ppt/slides/slide6.xml" ContentType="application/vnd.openxmlformats-officedocument.presentationml.slide+xml"/>
  <Override PartName="/ppt/slides/slide7.xml" ContentType="application/vnd.openxmlformats-officedocument.presentationml.slide+xml"/>
  <Override PartName="/ppt/slides/slide8.xml" ContentType="application/vnd.openxmlformats-officedocument.presentationml.slide+xml"/>
  <Override PartName="/ppt/slides/slide9.xml" ContentType="application/vnd.openxmlformats-officedocument.presentationml.slide+xml"/>
  <Override PartName="/ppt/slides/slide10.xml" ContentType="application/vnd.openxmlformats-officedocument.presentationml.slide+xml"/>
  <Override PartName="/ppt/slides/slide11.xml" ContentType="application/vnd.openxmlformats-officedocument.presentationml.slide+xml"/>
  <Override PartName="/ppt/slides/slide12.xml" ContentType="application/vnd.openxmlformats-officedocument.presentationml.slide+xml"/>
  <Override PartName="/ppt/slides/slide13.xml" ContentType="application/vnd.openxmlformats-officedocument.presentationml.slide+xml"/>
  <Override PartName="/ppt/slides/slide14.xml" ContentType="application/vnd.openxmlformats-officedocument.presentationml.slide+xml"/>
  <Override PartName="/ppt/slides/slide15.xml" ContentType="application/vnd.openxmlformats-officedocument.presentationml.slide+xml"/>
  <Override PartName="/ppt/slides/slide16.xml" ContentType="application/vnd.openxmlformats-officedocument.presentationml.slide+xml"/>
  <Override PartName="/ppt/slides/slide17.xml" ContentType="application/vnd.openxmlformats-officedocument.presentationml.slide+xml"/>
  <Override PartName="/ppt/slides/slide18.xml" ContentType="application/vnd.openxmlformats-officedocument.presentationml.slide+xml"/>
  <Override PartName="/ppt/slides/slide19.xml" ContentType="application/vnd.openxmlformats-officedocument.presentationml.slide+xml"/>
  <Override PartName="/ppt/slides/slide20.xml" ContentType="application/vnd.openxmlformats-officedocument.presentationml.slide+xml"/>
  <Override PartName="/ppt/slides/slide21.xml" ContentType="application/vnd.openxmlformats-officedocument.presentationml.slide+xml"/>
  <Override PartName="/ppt/notesMasters/notesMaster1.xml" ContentType="application/vnd.openxmlformats-officedocument.presentationml.notesMaster+xml"/>
  <Override PartName="/ppt/handoutMasters/handoutMaster1.xml" ContentType="application/vnd.openxmlformats-officedocument.presentationml.handoutMaster+xml"/>
  <Override PartName="/ppt/commentAuthors.xml" ContentType="application/vnd.openxmlformats-officedocument.presentationml.commentAuthors+xml"/>
  <Override PartName="/ppt/presProps.xml" ContentType="application/vnd.openxmlformats-officedocument.presentationml.presProps+xml"/>
  <Override PartName="/ppt/viewProps.xml" ContentType="application/vnd.openxmlformats-officedocument.presentationml.viewProps+xml"/>
  <Override PartName="/ppt/theme/theme1.xml" ContentType="application/vnd.openxmlformats-officedocument.theme+xml"/>
  <Override PartName="/ppt/tableStyles.xml" ContentType="application/vnd.openxmlformats-officedocument.presentationml.tableStyles+xml"/>
  <Override PartName="/ppt/slideLayouts/slideLayout1.xml" ContentType="application/vnd.openxmlformats-officedocument.presentationml.slideLayout+xml"/>
  <Override PartName="/ppt/slideLayouts/slideLayout2.xml" ContentType="application/vnd.openxmlformats-officedocument.presentationml.slideLayout+xml"/>
  <Override PartName="/ppt/slideLayouts/slideLayout3.xml" ContentType="application/vnd.openxmlformats-officedocument.presentationml.slideLayout+xml"/>
  <Override PartName="/ppt/slideLayouts/slideLayout4.xml" ContentType="application/vnd.openxmlformats-officedocument.presentationml.slideLayout+xml"/>
  <Override PartName="/ppt/slideLayouts/slideLayout5.xml" ContentType="application/vnd.openxmlformats-officedocument.presentationml.slideLayout+xml"/>
  <Override PartName="/ppt/slideLayouts/slideLayout6.xml" ContentType="application/vnd.openxmlformats-officedocument.presentationml.slideLayout+xml"/>
  <Override PartName="/ppt/slideLayouts/slideLayout7.xml" ContentType="application/vnd.openxmlformats-officedocument.presentationml.slideLayout+xml"/>
  <Override PartName="/ppt/slideLayouts/slideLayout8.xml" ContentType="application/vnd.openxmlformats-officedocument.presentationml.slideLayout+xml"/>
  <Override PartName="/ppt/slideLayouts/slideLayout9.xml" ContentType="application/vnd.openxmlformats-officedocument.presentationml.slideLayout+xml"/>
  <Override PartName="/ppt/slideLayouts/slideLayout10.xml" ContentType="application/vnd.openxmlformats-officedocument.presentationml.slideLayout+xml"/>
  <Override PartName="/ppt/slideLayouts/slideLayout11.xml" ContentType="application/vnd.openxmlformats-officedocument.presentationml.slideLayout+xml"/>
  <Override PartName="/ppt/slideLayouts/slideLayout12.xml" ContentType="application/vnd.openxmlformats-officedocument.presentationml.slideLayout+xml"/>
  <Override PartName="/ppt/slideLayouts/slideLayout13.xml" ContentType="application/vnd.openxmlformats-officedocument.presentationml.slideLayout+xml"/>
  <Override PartName="/ppt/theme/theme2.xml" ContentType="application/vnd.openxmlformats-officedocument.theme+xml"/>
  <Override PartName="/ppt/theme/theme3.xml" ContentType="application/vnd.openxmlformats-officedocument.theme+xml"/>
  <Override PartName="/ppt/notesSlides/notesSlide1.xml" ContentType="application/vnd.openxmlformats-officedocument.presentationml.notesSlide+xml"/>
  <Override PartName="/ppt/notesSlides/notesSlide2.xml" ContentType="application/vnd.openxmlformats-officedocument.presentationml.notesSlide+xml"/>
  <Override PartName="/ppt/notesSlides/notesSlide3.xml" ContentType="application/vnd.openxmlformats-officedocument.presentationml.notesSlide+xml"/>
  <Override PartName="/ppt/notesSlides/notesSlide4.xml" ContentType="application/vnd.openxmlformats-officedocument.presentationml.notesSlide+xml"/>
  <Override PartName="/ppt/notesSlides/notesSlide5.xml" ContentType="application/vnd.openxmlformats-officedocument.presentationml.notesSlide+xml"/>
  <Override PartName="/ppt/notesSlides/notesSlide6.xml" ContentType="application/vnd.openxmlformats-officedocument.presentationml.notesSlide+xml"/>
  <Override PartName="/ppt/notesSlides/notesSlide7.xml" ContentType="application/vnd.openxmlformats-officedocument.presentationml.notesSlide+xml"/>
  <Override PartName="/ppt/notesSlides/notesSlide8.xml" ContentType="application/vnd.openxmlformats-officedocument.presentationml.notesSlide+xml"/>
  <Override PartName="/ppt/notesSlides/notesSlide9.xml" ContentType="application/vnd.openxmlformats-officedocument.presentationml.notesSlide+xml"/>
  <Override PartName="/ppt/notesSlides/notesSlide10.xml" ContentType="application/vnd.openxmlformats-officedocument.presentationml.notesSlide+xml"/>
  <Override PartName="/ppt/notesSlides/notesSlide11.xml" ContentType="application/vnd.openxmlformats-officedocument.presentationml.notesSlide+xml"/>
  <Override PartName="/ppt/notesSlides/notesSlide12.xml" ContentType="application/vnd.openxmlformats-officedocument.presentationml.notesSlide+xml"/>
  <Override PartName="/docProps/core.xml" ContentType="application/vnd.openxmlformats-package.core-properties+xml"/>
  <Override PartName="/docProps/app.xml" ContentType="application/vnd.openxmlformats-officedocument.extended-properties+xml"/>
</Types>
</file>

<file path=_rels/.rels><?xml version="1.0" encoding="UTF-8" standalone="yes"?>
<Relationships xmlns="http://schemas.openxmlformats.org/package/2006/relationships"><Relationship Id="rId1" Type="http://schemas.openxmlformats.org/officeDocument/2006/relationships/officeDocument" Target="ppt/presentation.xml"/><Relationship Id="rId2" Type="http://schemas.openxmlformats.org/package/2006/relationships/metadata/core-properties" Target="docProps/core.xml"/><Relationship Id="rId3" Type="http://schemas.openxmlformats.org/officeDocument/2006/relationships/extended-properties" Target="docProps/app.xml"/></Relationships>
</file>

<file path=ppt/presentation.xml><?xml version="1.0" encoding="utf-8"?>
<p:presentation xmlns:a="http://schemas.openxmlformats.org/drawingml/2006/main" xmlns:r="http://schemas.openxmlformats.org/officeDocument/2006/relationships" xmlns:p="http://schemas.openxmlformats.org/presentationml/2006/main" removePersonalInfoOnSave="1" saveSubsetFonts="1" autoCompressPictures="0">
  <p:sldMasterIdLst>
    <p:sldMasterId id="2147483648" r:id="rId1"/>
  </p:sldMasterIdLst>
  <p:notesMasterIdLst>
    <p:notesMasterId r:id="rId23"/>
  </p:notesMasterIdLst>
  <p:handoutMasterIdLst>
    <p:handoutMasterId r:id="rId24"/>
  </p:handoutMasterIdLst>
  <p:sldIdLst>
    <p:sldId id="286" r:id="rId2"/>
    <p:sldId id="275" r:id="rId3"/>
    <p:sldId id="261" r:id="rId4"/>
    <p:sldId id="296" r:id="rId5"/>
    <p:sldId id="287" r:id="rId6"/>
    <p:sldId id="263" r:id="rId7"/>
    <p:sldId id="264" r:id="rId8"/>
    <p:sldId id="265" r:id="rId9"/>
    <p:sldId id="272" r:id="rId10"/>
    <p:sldId id="285" r:id="rId11"/>
    <p:sldId id="276" r:id="rId12"/>
    <p:sldId id="278" r:id="rId13"/>
    <p:sldId id="294" r:id="rId14"/>
    <p:sldId id="283" r:id="rId15"/>
    <p:sldId id="291" r:id="rId16"/>
    <p:sldId id="292" r:id="rId17"/>
    <p:sldId id="293" r:id="rId18"/>
    <p:sldId id="273" r:id="rId19"/>
    <p:sldId id="288" r:id="rId20"/>
    <p:sldId id="274" r:id="rId21"/>
    <p:sldId id="295" r:id="rId22"/>
  </p:sldIdLst>
  <p:sldSz cx="9144000" cy="6858000" type="screen4x3"/>
  <p:notesSz cx="6858000" cy="9144000"/>
  <p:defaultTextStyle>
    <a:defPPr>
      <a:defRPr lang="en-US"/>
    </a:defPPr>
    <a:lvl1pPr marL="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9pPr>
  </p:defaultTextStyle>
</p:presentation>
</file>

<file path=ppt/commentAuthors.xml><?xml version="1.0" encoding="utf-8"?>
<p:cmAuthorLst xmlns:a="http://schemas.openxmlformats.org/drawingml/2006/main" xmlns:r="http://schemas.openxmlformats.org/officeDocument/2006/relationships" xmlns:p="http://schemas.openxmlformats.org/presentationml/2006/main">
  <p:cmAuthor id="1" name="Author" initials="A" lastIdx="5" clrIdx="1"/>
  <p:cmAuthor id="2" name="Sue Cook" initials="" lastIdx="3" clrIdx="2"/>
  <p:cmAuthor id="3" name="Angela Notari Syverson" initials="" lastIdx="1" clrIdx="3"/>
  <p:cmAuthor id="4" name="Jody Marx" initials="" lastIdx="0" clrIdx="4"/>
</p:cmAuthorLst>
</file>

<file path=ppt/presProps.xml><?xml version="1.0" encoding="utf-8"?>
<p:presentationPr xmlns:a="http://schemas.openxmlformats.org/drawingml/2006/main" xmlns:r="http://schemas.openxmlformats.org/officeDocument/2006/relationships" xmlns:p="http://schemas.openxmlformats.org/presentationml/2006/main">
  <p:prnPr prnWhat="handouts6" frameSlides="1"/>
  <p:showPr showNarration="1">
    <p:present/>
    <p:sldAll/>
    <p:penClr>
      <a:prstClr val="red"/>
    </p:penClr>
    <p:extLst>
      <p:ext uri="{EC167BDD-8182-4AB7-AECC-EB403E3ABB37}">
        <p14:laserClr xmlns:p14="http://schemas.microsoft.com/office/powerpoint/2010/main">
          <a:srgbClr val="FF0000"/>
        </p14:laserClr>
      </p:ext>
      <p:ext uri="{2FDB2607-1784-4EEB-B798-7EB5836EED8A}">
        <p14:showMediaCtrls xmlns:p14="http://schemas.microsoft.com/office/powerpoint/2010/main" val="1"/>
      </p:ext>
    </p:extLst>
  </p:showPr>
  <p:clrMru>
    <a:srgbClr val="008000"/>
    <a:srgbClr val="004E9F"/>
    <a:srgbClr val="FF6600"/>
  </p:clrMru>
  <p:extLst>
    <p:ext uri="{E76CE94A-603C-4142-B9EB-6D1370010A27}">
      <p14:discardImageEditData xmlns:p14="http://schemas.microsoft.com/office/powerpoint/2010/main" val="0"/>
    </p:ext>
    <p:ext uri="{D31A062A-798A-4329-ABDD-BBA856620510}">
      <p14:defaultImageDpi xmlns:p14="http://schemas.microsoft.com/office/powerpoint/2010/main" val="0"/>
    </p:ext>
  </p:extLst>
</p:presentationPr>
</file>

<file path=ppt/tableStyles.xml><?xml version="1.0" encoding="utf-8"?>
<a:tblStyleLst xmlns:a="http://schemas.openxmlformats.org/drawingml/2006/main" def="{5C22544A-7EE6-4342-B048-85BDC9FD1C3A}"/>
</file>

<file path=ppt/viewProps.xml><?xml version="1.0" encoding="utf-8"?>
<p:viewPr xmlns:a="http://schemas.openxmlformats.org/drawingml/2006/main" xmlns:r="http://schemas.openxmlformats.org/officeDocument/2006/relationships" xmlns:p="http://schemas.openxmlformats.org/presentationml/2006/main">
  <p:normalViewPr vertBarState="minimized">
    <p:restoredLeft sz="5660" autoAdjust="0"/>
    <p:restoredTop sz="97656" autoAdjust="0"/>
  </p:normalViewPr>
  <p:slideViewPr>
    <p:cSldViewPr snapToGrid="0">
      <p:cViewPr>
        <p:scale>
          <a:sx n="170" d="100"/>
          <a:sy n="170" d="100"/>
        </p:scale>
        <p:origin x="-80" y="-416"/>
      </p:cViewPr>
      <p:guideLst>
        <p:guide orient="horz" pos="2160"/>
        <p:guide pos="2880"/>
      </p:guideLst>
    </p:cSldViewPr>
  </p:slideViewPr>
  <p:notesTextViewPr>
    <p:cViewPr>
      <p:scale>
        <a:sx n="100" d="100"/>
        <a:sy n="100" d="100"/>
      </p:scale>
      <p:origin x="0" y="0"/>
    </p:cViewPr>
  </p:notesTextViewPr>
  <p:sorterViewPr>
    <p:cViewPr>
      <p:scale>
        <a:sx n="66" d="100"/>
        <a:sy n="66" d="100"/>
      </p:scale>
      <p:origin x="0" y="0"/>
    </p:cViewPr>
  </p:sorterViewPr>
  <p:gridSpacing cx="76200" cy="76200"/>
</p:viewPr>
</file>

<file path=ppt/_rels/presentation.xml.rels><?xml version="1.0" encoding="UTF-8" standalone="yes"?>
<Relationships xmlns="http://schemas.openxmlformats.org/package/2006/relationships"><Relationship Id="rId9" Type="http://schemas.openxmlformats.org/officeDocument/2006/relationships/slide" Target="slides/slide8.xml"/><Relationship Id="rId20" Type="http://schemas.openxmlformats.org/officeDocument/2006/relationships/slide" Target="slides/slide19.xml"/><Relationship Id="rId21" Type="http://schemas.openxmlformats.org/officeDocument/2006/relationships/slide" Target="slides/slide20.xml"/><Relationship Id="rId22" Type="http://schemas.openxmlformats.org/officeDocument/2006/relationships/slide" Target="slides/slide21.xml"/><Relationship Id="rId23" Type="http://schemas.openxmlformats.org/officeDocument/2006/relationships/notesMaster" Target="notesMasters/notesMaster1.xml"/><Relationship Id="rId24" Type="http://schemas.openxmlformats.org/officeDocument/2006/relationships/handoutMaster" Target="handoutMasters/handoutMaster1.xml"/><Relationship Id="rId25" Type="http://schemas.openxmlformats.org/officeDocument/2006/relationships/printerSettings" Target="printerSettings/printerSettings1.bin"/><Relationship Id="rId26" Type="http://schemas.openxmlformats.org/officeDocument/2006/relationships/commentAuthors" Target="commentAuthors.xml"/><Relationship Id="rId27" Type="http://schemas.openxmlformats.org/officeDocument/2006/relationships/presProps" Target="presProps.xml"/><Relationship Id="rId28" Type="http://schemas.openxmlformats.org/officeDocument/2006/relationships/viewProps" Target="viewProps.xml"/><Relationship Id="rId29" Type="http://schemas.openxmlformats.org/officeDocument/2006/relationships/theme" Target="theme/theme1.xml"/><Relationship Id="rId30" Type="http://schemas.openxmlformats.org/officeDocument/2006/relationships/tableStyles" Target="tableStyles.xml"/><Relationship Id="rId10" Type="http://schemas.openxmlformats.org/officeDocument/2006/relationships/slide" Target="slides/slide9.xml"/><Relationship Id="rId11" Type="http://schemas.openxmlformats.org/officeDocument/2006/relationships/slide" Target="slides/slide10.xml"/><Relationship Id="rId12" Type="http://schemas.openxmlformats.org/officeDocument/2006/relationships/slide" Target="slides/slide11.xml"/><Relationship Id="rId13" Type="http://schemas.openxmlformats.org/officeDocument/2006/relationships/slide" Target="slides/slide12.xml"/><Relationship Id="rId14" Type="http://schemas.openxmlformats.org/officeDocument/2006/relationships/slide" Target="slides/slide13.xml"/><Relationship Id="rId15" Type="http://schemas.openxmlformats.org/officeDocument/2006/relationships/slide" Target="slides/slide14.xml"/><Relationship Id="rId16" Type="http://schemas.openxmlformats.org/officeDocument/2006/relationships/slide" Target="slides/slide15.xml"/><Relationship Id="rId17" Type="http://schemas.openxmlformats.org/officeDocument/2006/relationships/slide" Target="slides/slide16.xml"/><Relationship Id="rId18" Type="http://schemas.openxmlformats.org/officeDocument/2006/relationships/slide" Target="slides/slide17.xml"/><Relationship Id="rId19" Type="http://schemas.openxmlformats.org/officeDocument/2006/relationships/slide" Target="slides/slide18.xml"/><Relationship Id="rId1" Type="http://schemas.openxmlformats.org/officeDocument/2006/relationships/slideMaster" Target="slideMasters/slideMaster1.xml"/><Relationship Id="rId2" Type="http://schemas.openxmlformats.org/officeDocument/2006/relationships/slide" Target="slides/slide1.xml"/><Relationship Id="rId3" Type="http://schemas.openxmlformats.org/officeDocument/2006/relationships/slide" Target="slides/slide2.xml"/><Relationship Id="rId4" Type="http://schemas.openxmlformats.org/officeDocument/2006/relationships/slide" Target="slides/slide3.xml"/><Relationship Id="rId5" Type="http://schemas.openxmlformats.org/officeDocument/2006/relationships/slide" Target="slides/slide4.xml"/><Relationship Id="rId6" Type="http://schemas.openxmlformats.org/officeDocument/2006/relationships/slide" Target="slides/slide5.xml"/><Relationship Id="rId7" Type="http://schemas.openxmlformats.org/officeDocument/2006/relationships/slide" Target="slides/slide6.xml"/><Relationship Id="rId8" Type="http://schemas.openxmlformats.org/officeDocument/2006/relationships/slide" Target="slides/slide7.xml"/></Relationships>
</file>

<file path=ppt/handoutMasters/_rels/handoutMaster1.xml.rels><?xml version="1.0" encoding="UTF-8" standalone="yes"?>
<Relationships xmlns="http://schemas.openxmlformats.org/package/2006/relationships"><Relationship Id="rId1" Type="http://schemas.openxmlformats.org/officeDocument/2006/relationships/theme" Target="../theme/theme3.xml"/></Relationships>
</file>

<file path=ppt/handoutMasters/handoutMaster1.xml><?xml version="1.0" encoding="utf-8"?>
<p:handout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Header Placeholder 1"/>
          <p:cNvSpPr>
            <a:spLocks noGrp="1"/>
          </p:cNvSpPr>
          <p:nvPr>
            <p:ph type="hdr" sz="quarter"/>
          </p:nvPr>
        </p:nvSpPr>
        <p:spPr>
          <a:xfrm>
            <a:off x="0" y="0"/>
            <a:ext cx="2971800" cy="457200"/>
          </a:xfrm>
          <a:prstGeom prst="rect">
            <a:avLst/>
          </a:prstGeom>
        </p:spPr>
        <p:txBody>
          <a:bodyPr vert="horz" lIns="91440" tIns="45720" rIns="91440" bIns="45720" rtlCol="0"/>
          <a:lstStyle>
            <a:lvl1pPr algn="l">
              <a:defRPr sz="1200"/>
            </a:lvl1pPr>
          </a:lstStyle>
          <a:p>
            <a:endParaRPr lang="en-US"/>
          </a:p>
        </p:txBody>
      </p:sp>
      <p:sp>
        <p:nvSpPr>
          <p:cNvPr id="3" name="Date Placeholder 2"/>
          <p:cNvSpPr>
            <a:spLocks noGrp="1"/>
          </p:cNvSpPr>
          <p:nvPr>
            <p:ph type="dt" sz="quarter" idx="1"/>
          </p:nvPr>
        </p:nvSpPr>
        <p:spPr>
          <a:xfrm>
            <a:off x="3884613" y="0"/>
            <a:ext cx="2971800" cy="457200"/>
          </a:xfrm>
          <a:prstGeom prst="rect">
            <a:avLst/>
          </a:prstGeom>
        </p:spPr>
        <p:txBody>
          <a:bodyPr vert="horz" lIns="91440" tIns="45720" rIns="91440" bIns="45720" rtlCol="0"/>
          <a:lstStyle>
            <a:lvl1pPr algn="r">
              <a:defRPr sz="1200"/>
            </a:lvl1pPr>
          </a:lstStyle>
          <a:p>
            <a:fld id="{6118E08A-FF39-4C4F-8625-C05A5B39FDB2}" type="datetimeFigureOut">
              <a:rPr lang="en-US" smtClean="0"/>
              <a:pPr/>
              <a:t>4/10/14</a:t>
            </a:fld>
            <a:endParaRPr lang="en-US"/>
          </a:p>
        </p:txBody>
      </p:sp>
      <p:sp>
        <p:nvSpPr>
          <p:cNvPr id="4" name="Footer Placeholder 3"/>
          <p:cNvSpPr>
            <a:spLocks noGrp="1"/>
          </p:cNvSpPr>
          <p:nvPr>
            <p:ph type="ftr" sz="quarter" idx="2"/>
          </p:nvPr>
        </p:nvSpPr>
        <p:spPr>
          <a:xfrm>
            <a:off x="0" y="8685213"/>
            <a:ext cx="2971800" cy="457200"/>
          </a:xfrm>
          <a:prstGeom prst="rect">
            <a:avLst/>
          </a:prstGeom>
        </p:spPr>
        <p:txBody>
          <a:bodyPr vert="horz" lIns="91440" tIns="45720" rIns="91440" bIns="45720" rtlCol="0" anchor="b"/>
          <a:lstStyle>
            <a:lvl1pPr algn="l">
              <a:defRPr sz="1200"/>
            </a:lvl1pPr>
          </a:lstStyle>
          <a:p>
            <a:endParaRPr lang="en-US"/>
          </a:p>
        </p:txBody>
      </p:sp>
      <p:sp>
        <p:nvSpPr>
          <p:cNvPr id="5" name="Slide Number Placeholder 4"/>
          <p:cNvSpPr>
            <a:spLocks noGrp="1"/>
          </p:cNvSpPr>
          <p:nvPr>
            <p:ph type="sldNum" sz="quarter" idx="3"/>
          </p:nvPr>
        </p:nvSpPr>
        <p:spPr>
          <a:xfrm>
            <a:off x="3884613" y="8685213"/>
            <a:ext cx="2971800" cy="457200"/>
          </a:xfrm>
          <a:prstGeom prst="rect">
            <a:avLst/>
          </a:prstGeom>
        </p:spPr>
        <p:txBody>
          <a:bodyPr vert="horz" lIns="91440" tIns="45720" rIns="91440" bIns="45720" rtlCol="0" anchor="b"/>
          <a:lstStyle>
            <a:lvl1pPr algn="r">
              <a:defRPr sz="1200"/>
            </a:lvl1pPr>
          </a:lstStyle>
          <a:p>
            <a:fld id="{193CF638-6B5E-2B47-92FC-9FC33315E4BF}" type="slidenum">
              <a:rPr lang="en-US" smtClean="0"/>
              <a:pPr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4023017451"/>
      </p:ext>
    </p:extLst>
  </p:cSld>
  <p:clrMap bg1="lt1" tx1="dk1" bg2="lt2" tx2="dk2" accent1="accent1" accent2="accent2" accent3="accent3" accent4="accent4" accent5="accent5" accent6="accent6" hlink="hlink" folHlink="folHlink"/>
</p:handoutMaster>
</file>

<file path=ppt/notesMasters/_rels/notesMaster1.xml.rels><?xml version="1.0" encoding="UTF-8" standalone="yes"?>
<Relationships xmlns="http://schemas.openxmlformats.org/package/2006/relationships"><Relationship Id="rId1" Type="http://schemas.openxmlformats.org/officeDocument/2006/relationships/theme" Target="../theme/theme2.xml"/></Relationships>
</file>

<file path=ppt/notesMasters/notesMaster1.xml><?xml version="1.0" encoding="utf-8"?>
<p:notes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Header Placeholder 1"/>
          <p:cNvSpPr>
            <a:spLocks noGrp="1"/>
          </p:cNvSpPr>
          <p:nvPr>
            <p:ph type="hdr" sz="quarter"/>
          </p:nvPr>
        </p:nvSpPr>
        <p:spPr>
          <a:xfrm>
            <a:off x="0" y="0"/>
            <a:ext cx="2971800" cy="457200"/>
          </a:xfrm>
          <a:prstGeom prst="rect">
            <a:avLst/>
          </a:prstGeom>
        </p:spPr>
        <p:txBody>
          <a:bodyPr vert="horz" lIns="91440" tIns="45720" rIns="91440" bIns="45720" rtlCol="0"/>
          <a:lstStyle>
            <a:lvl1pPr algn="l">
              <a:defRPr sz="1200"/>
            </a:lvl1pPr>
          </a:lstStyle>
          <a:p>
            <a:endParaRPr lang="en-US"/>
          </a:p>
        </p:txBody>
      </p:sp>
      <p:sp>
        <p:nvSpPr>
          <p:cNvPr id="3" name="Date Placeholder 2"/>
          <p:cNvSpPr>
            <a:spLocks noGrp="1"/>
          </p:cNvSpPr>
          <p:nvPr>
            <p:ph type="dt" idx="1"/>
          </p:nvPr>
        </p:nvSpPr>
        <p:spPr>
          <a:xfrm>
            <a:off x="3884613" y="0"/>
            <a:ext cx="2971800" cy="457200"/>
          </a:xfrm>
          <a:prstGeom prst="rect">
            <a:avLst/>
          </a:prstGeom>
        </p:spPr>
        <p:txBody>
          <a:bodyPr vert="horz" lIns="91440" tIns="45720" rIns="91440" bIns="45720" rtlCol="0"/>
          <a:lstStyle>
            <a:lvl1pPr algn="r">
              <a:defRPr sz="1200"/>
            </a:lvl1pPr>
          </a:lstStyle>
          <a:p>
            <a:fld id="{3774F9B5-7684-6447-91A2-866BC03E5C23}" type="datetimeFigureOut">
              <a:rPr lang="en-US" smtClean="0"/>
              <a:pPr/>
              <a:t>4/10/14</a:t>
            </a:fld>
            <a:endParaRPr lang="en-US"/>
          </a:p>
        </p:txBody>
      </p:sp>
      <p:sp>
        <p:nvSpPr>
          <p:cNvPr id="4" name="Slide Image Placeholder 3"/>
          <p:cNvSpPr>
            <a:spLocks noGrp="1" noRot="1" noChangeAspect="1"/>
          </p:cNvSpPr>
          <p:nvPr>
            <p:ph type="sldImg" idx="2"/>
          </p:nvPr>
        </p:nvSpPr>
        <p:spPr>
          <a:xfrm>
            <a:off x="1143000" y="685800"/>
            <a:ext cx="4572000" cy="3429000"/>
          </a:xfrm>
          <a:prstGeom prst="rect">
            <a:avLst/>
          </a:prstGeom>
          <a:noFill/>
          <a:ln w="12700">
            <a:solidFill>
              <a:prstClr val="black"/>
            </a:solidFill>
          </a:ln>
        </p:spPr>
        <p:txBody>
          <a:bodyPr vert="horz" lIns="91440" tIns="45720" rIns="91440" bIns="45720" rtlCol="0" anchor="ctr"/>
          <a:lstStyle/>
          <a:p>
            <a:endParaRPr lang="en-US"/>
          </a:p>
        </p:txBody>
      </p:sp>
      <p:sp>
        <p:nvSpPr>
          <p:cNvPr id="5" name="Notes Placeholder 4"/>
          <p:cNvSpPr>
            <a:spLocks noGrp="1"/>
          </p:cNvSpPr>
          <p:nvPr>
            <p:ph type="body" sz="quarter" idx="3"/>
          </p:nvPr>
        </p:nvSpPr>
        <p:spPr>
          <a:xfrm>
            <a:off x="685800" y="4343400"/>
            <a:ext cx="5486400" cy="4114800"/>
          </a:xfrm>
          <a:prstGeom prst="rect">
            <a:avLst/>
          </a:prstGeom>
        </p:spPr>
        <p:txBody>
          <a:bodyPr vert="horz" lIns="91440" tIns="45720" rIns="91440" bIns="45720" rtlCol="0"/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4"/>
          </p:nvPr>
        </p:nvSpPr>
        <p:spPr>
          <a:xfrm>
            <a:off x="0" y="8685213"/>
            <a:ext cx="2971800" cy="457200"/>
          </a:xfrm>
          <a:prstGeom prst="rect">
            <a:avLst/>
          </a:prstGeom>
        </p:spPr>
        <p:txBody>
          <a:bodyPr vert="horz" lIns="91440" tIns="45720" rIns="91440" bIns="45720" rtlCol="0" anchor="b"/>
          <a:lstStyle>
            <a:lvl1pPr algn="l">
              <a:defRPr sz="1200"/>
            </a:lvl1pPr>
          </a:lstStyle>
          <a:p>
            <a:endParaRPr lang="en-US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5"/>
          </p:nvPr>
        </p:nvSpPr>
        <p:spPr>
          <a:xfrm>
            <a:off x="3884613" y="8685213"/>
            <a:ext cx="2971800" cy="457200"/>
          </a:xfrm>
          <a:prstGeom prst="rect">
            <a:avLst/>
          </a:prstGeom>
        </p:spPr>
        <p:txBody>
          <a:bodyPr vert="horz" lIns="91440" tIns="45720" rIns="91440" bIns="45720" rtlCol="0" anchor="b"/>
          <a:lstStyle>
            <a:lvl1pPr algn="r">
              <a:defRPr sz="1200"/>
            </a:lvl1pPr>
          </a:lstStyle>
          <a:p>
            <a:fld id="{2DD340D5-5212-574E-BC2C-BF66AB285418}" type="slidenum">
              <a:rPr lang="en-US" smtClean="0"/>
              <a:pPr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837752513"/>
      </p:ext>
    </p:extLst>
  </p:cSld>
  <p:clrMap bg1="lt1" tx1="dk1" bg2="lt2" tx2="dk2" accent1="accent1" accent2="accent2" accent3="accent3" accent4="accent4" accent5="accent5" accent6="accent6" hlink="hlink" folHlink="folHlink"/>
  <p:notesStyle>
    <a:lvl1pPr marL="0" algn="l" defTabSz="4572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4572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4572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4572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4572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4572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4572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4572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4572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9pPr>
  </p:notesStyle>
</p:notesMaster>
</file>

<file path=ppt/notesSlides/_rels/notesSlide1.xml.rels><?xml version="1.0" encoding="UTF-8" standalone="yes"?>
<Relationships xmlns="http://schemas.openxmlformats.org/package/2006/relationships"><Relationship Id="rId1" Type="http://schemas.openxmlformats.org/officeDocument/2006/relationships/notesMaster" Target="../notesMasters/notesMaster1.xml"/><Relationship Id="rId2" Type="http://schemas.openxmlformats.org/officeDocument/2006/relationships/slide" Target="../slides/slide1.xml"/></Relationships>
</file>

<file path=ppt/notesSlides/_rels/notesSlide2.xml.rels><?xml version="1.0" encoding="UTF-8" standalone="yes"?>
<Relationships xmlns="http://schemas.openxmlformats.org/package/2006/relationships"><Relationship Id="rId1" Type="http://schemas.openxmlformats.org/officeDocument/2006/relationships/notesMaster" Target="../notesMasters/notesMaster1.xml"/><Relationship Id="rId2" Type="http://schemas.openxmlformats.org/officeDocument/2006/relationships/slide" Target="../slides/slide3.xml"/></Relationships>
</file>

<file path=ppt/notesSlides/_rels/notesSlide3.xml.rels><?xml version="1.0" encoding="UTF-8" standalone="yes"?>
<Relationships xmlns="http://schemas.openxmlformats.org/package/2006/relationships"><Relationship Id="rId1" Type="http://schemas.openxmlformats.org/officeDocument/2006/relationships/notesMaster" Target="../notesMasters/notesMaster1.xml"/><Relationship Id="rId2" Type="http://schemas.openxmlformats.org/officeDocument/2006/relationships/slide" Target="../slides/slide6.xml"/></Relationships>
</file>

<file path=ppt/notesSlides/_rels/notesSlide4.xml.rels><?xml version="1.0" encoding="UTF-8" standalone="yes"?>
<Relationships xmlns="http://schemas.openxmlformats.org/package/2006/relationships"><Relationship Id="rId1" Type="http://schemas.openxmlformats.org/officeDocument/2006/relationships/notesMaster" Target="../notesMasters/notesMaster1.xml"/><Relationship Id="rId2" Type="http://schemas.openxmlformats.org/officeDocument/2006/relationships/slide" Target="../slides/slide7.xml"/></Relationships>
</file>

<file path=ppt/notesSlides/_rels/notesSlide5.xml.rels><?xml version="1.0" encoding="UTF-8" standalone="yes"?>
<Relationships xmlns="http://schemas.openxmlformats.org/package/2006/relationships"><Relationship Id="rId1" Type="http://schemas.openxmlformats.org/officeDocument/2006/relationships/notesMaster" Target="../notesMasters/notesMaster1.xml"/><Relationship Id="rId2" Type="http://schemas.openxmlformats.org/officeDocument/2006/relationships/slide" Target="../slides/slide8.xml"/></Relationships>
</file>

<file path=ppt/notesSlides/_rels/notesSlide6.xml.rels><?xml version="1.0" encoding="UTF-8" standalone="yes"?>
<Relationships xmlns="http://schemas.openxmlformats.org/package/2006/relationships"><Relationship Id="rId1" Type="http://schemas.openxmlformats.org/officeDocument/2006/relationships/notesMaster" Target="../notesMasters/notesMaster1.xml"/><Relationship Id="rId2" Type="http://schemas.openxmlformats.org/officeDocument/2006/relationships/slide" Target="../slides/slide9.xml"/></Relationships>
</file>

<file path=ppt/notesSlides/_rels/notesSlide7.xml.rels><?xml version="1.0" encoding="UTF-8" standalone="yes"?>
<Relationships xmlns="http://schemas.openxmlformats.org/package/2006/relationships"><Relationship Id="rId1" Type="http://schemas.openxmlformats.org/officeDocument/2006/relationships/notesMaster" Target="../notesMasters/notesMaster1.xml"/><Relationship Id="rId2" Type="http://schemas.openxmlformats.org/officeDocument/2006/relationships/slide" Target="../slides/slide12.xml"/></Relationships>
</file>

<file path=ppt/notesSlides/_rels/notesSlide8.xml.rels><?xml version="1.0" encoding="UTF-8" standalone="yes"?>
<Relationships xmlns="http://schemas.openxmlformats.org/package/2006/relationships"><Relationship Id="rId1" Type="http://schemas.openxmlformats.org/officeDocument/2006/relationships/notesMaster" Target="../notesMasters/notesMaster1.xml"/><Relationship Id="rId2" Type="http://schemas.openxmlformats.org/officeDocument/2006/relationships/slide" Target="../slides/slide15.xml"/></Relationships>
</file>

<file path=ppt/notesSlides/_rels/notesSlide9.xml.rels><?xml version="1.0" encoding="UTF-8" standalone="yes"?>
<Relationships xmlns="http://schemas.openxmlformats.org/package/2006/relationships"><Relationship Id="rId1" Type="http://schemas.openxmlformats.org/officeDocument/2006/relationships/notesMaster" Target="../notesMasters/notesMaster1.xml"/><Relationship Id="rId2" Type="http://schemas.openxmlformats.org/officeDocument/2006/relationships/slide" Target="../slides/slide16.xml"/></Relationships>
</file>

<file path=ppt/notesSlides/_rels/notesSlide10.xml.rels><?xml version="1.0" encoding="UTF-8" standalone="yes"?>
<Relationships xmlns="http://schemas.openxmlformats.org/package/2006/relationships"><Relationship Id="rId1" Type="http://schemas.openxmlformats.org/officeDocument/2006/relationships/notesMaster" Target="../notesMasters/notesMaster1.xml"/><Relationship Id="rId2" Type="http://schemas.openxmlformats.org/officeDocument/2006/relationships/slide" Target="../slides/slide17.xml"/></Relationships>
</file>

<file path=ppt/notesSlides/_rels/notesSlide11.xml.rels><?xml version="1.0" encoding="UTF-8" standalone="yes"?>
<Relationships xmlns="http://schemas.openxmlformats.org/package/2006/relationships"><Relationship Id="rId1" Type="http://schemas.openxmlformats.org/officeDocument/2006/relationships/notesMaster" Target="../notesMasters/notesMaster1.xml"/><Relationship Id="rId2" Type="http://schemas.openxmlformats.org/officeDocument/2006/relationships/slide" Target="../slides/slide18.xml"/></Relationships>
</file>

<file path=ppt/notesSlides/_rels/notesSlide12.xml.rels><?xml version="1.0" encoding="UTF-8" standalone="yes"?>
<Relationships xmlns="http://schemas.openxmlformats.org/package/2006/relationships"><Relationship Id="rId1" Type="http://schemas.openxmlformats.org/officeDocument/2006/relationships/notesMaster" Target="../notesMasters/notesMaster1.xml"/><Relationship Id="rId2" Type="http://schemas.openxmlformats.org/officeDocument/2006/relationships/slide" Target="../slides/slide20.xml"/></Relationships>
</file>

<file path=ppt/notesSlides/notesSlide1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2DD340D5-5212-574E-BC2C-BF66AB285418}" type="slidenum">
              <a:rPr lang="en-US" smtClean="0"/>
              <a:pPr/>
              <a:t>1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526349304"/>
      </p:ext>
    </p:extLst>
  </p:cSld>
  <p:clrMapOvr>
    <a:masterClrMapping/>
  </p:clrMapOvr>
</p:notes>
</file>

<file path=ppt/notesSlides/notesSlide2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2DD340D5-5212-574E-BC2C-BF66AB285418}" type="slidenum">
              <a:rPr lang="en-US" smtClean="0"/>
              <a:pPr/>
              <a:t>3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3878109382"/>
      </p:ext>
    </p:extLst>
  </p:cSld>
  <p:clrMapOvr>
    <a:masterClrMapping/>
  </p:clrMapOvr>
</p:notes>
</file>

<file path=ppt/notesSlides/notesSlide3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2DD340D5-5212-574E-BC2C-BF66AB285418}" type="slidenum">
              <a:rPr lang="en-US" smtClean="0"/>
              <a:pPr/>
              <a:t>6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56250183"/>
      </p:ext>
    </p:extLst>
  </p:cSld>
  <p:clrMapOvr>
    <a:masterClrMapping/>
  </p:clrMapOvr>
</p:notes>
</file>

<file path=ppt/notesSlides/notesSlide4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2DD340D5-5212-574E-BC2C-BF66AB285418}" type="slidenum">
              <a:rPr lang="en-US" smtClean="0"/>
              <a:pPr/>
              <a:t>7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369753747"/>
      </p:ext>
    </p:extLst>
  </p:cSld>
  <p:clrMapOvr>
    <a:masterClrMapping/>
  </p:clrMapOvr>
</p:notes>
</file>

<file path=ppt/notesSlides/notesSlide5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2DD340D5-5212-574E-BC2C-BF66AB285418}" type="slidenum">
              <a:rPr lang="en-US" smtClean="0"/>
              <a:pPr/>
              <a:t>8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4267687923"/>
      </p:ext>
    </p:extLst>
  </p:cSld>
  <p:clrMapOvr>
    <a:masterClrMapping/>
  </p:clrMapOvr>
</p:notes>
</file>

<file path=ppt/notesSlides/notesSlide6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2DD340D5-5212-574E-BC2C-BF66AB285418}" type="slidenum">
              <a:rPr lang="en-US" smtClean="0"/>
              <a:pPr/>
              <a:t>9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403114985"/>
      </p:ext>
    </p:extLst>
  </p:cSld>
  <p:clrMapOvr>
    <a:masterClrMapping/>
  </p:clrMapOvr>
</p:notes>
</file>

<file path=ppt/notesSlides/notesSlide7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2DD340D5-5212-574E-BC2C-BF66AB285418}" type="slidenum">
              <a:rPr lang="en-US" smtClean="0"/>
              <a:pPr/>
              <a:t>12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484669809"/>
      </p:ext>
    </p:extLst>
  </p:cSld>
  <p:clrMapOvr>
    <a:masterClrMapping/>
  </p:clrMapOvr>
</p:notes>
</file>

<file path=ppt/notesSlides/notesSlide8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5841" name="Slide Image Placeholder 1"/>
          <p:cNvSpPr>
            <a:spLocks noGrp="1" noRot="1" noChangeAspect="1" noTextEdit="1"/>
          </p:cNvSpPr>
          <p:nvPr>
            <p:ph type="sldImg"/>
          </p:nvPr>
        </p:nvSpPr>
        <p:spPr bwMode="auto">
          <a:noFill/>
          <a:ln>
            <a:solidFill>
              <a:srgbClr val="000000"/>
            </a:solidFill>
            <a:miter lim="800000"/>
            <a:headEnd/>
            <a:tailEnd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FAA26D3D-D897-4be2-8F04-BA451C77F1D7}">
              <ma14:placeholderFlag xmlns:ma14="http://schemas.microsoft.com/office/mac/drawingml/2011/main" val="1"/>
            </a:ext>
          </a:extLst>
        </p:spPr>
      </p:sp>
      <p:sp>
        <p:nvSpPr>
          <p:cNvPr id="35842" name="Notes Placeholder 2"/>
          <p:cNvSpPr>
            <a:spLocks noGrp="1"/>
          </p:cNvSpPr>
          <p:nvPr>
            <p:ph type="body" idx="1"/>
          </p:nvPr>
        </p:nvSpPr>
        <p:spPr bwMode="auto"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  <a:ext uri="{FAA26D3D-D897-4be2-8F04-BA451C77F1D7}">
              <ma14:placeholderFlag xmlns:ma14="http://schemas.microsoft.com/office/mac/drawingml/2011/main" val="1"/>
            </a:ext>
          </a:extLst>
        </p:spPr>
        <p:txBody>
          <a:bodyPr wrap="square" numCol="1" anchor="t" anchorCtr="0" compatLnSpc="1">
            <a:prstTxWarp prst="textNoShape">
              <a:avLst/>
            </a:prstTxWarp>
          </a:bodyPr>
          <a:lstStyle/>
          <a:p>
            <a:pPr eaLnBrk="1" hangingPunct="1">
              <a:spcBef>
                <a:spcPct val="0"/>
              </a:spcBef>
            </a:pPr>
            <a:endParaRPr lang="en-US" dirty="0">
              <a:latin typeface="Calibri" charset="0"/>
            </a:endParaRPr>
          </a:p>
        </p:txBody>
      </p:sp>
      <p:sp>
        <p:nvSpPr>
          <p:cNvPr id="35843" name="Slide Number Placeholder 3"/>
          <p:cNvSpPr>
            <a:spLocks noGrp="1"/>
          </p:cNvSpPr>
          <p:nvPr>
            <p:ph type="sldNum" sz="quarter" idx="5"/>
          </p:nvPr>
        </p:nvSpPr>
        <p:spPr bwMode="auto"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/>
          <a:lstStyle>
            <a:lvl1pPr eaLnBrk="0" hangingPunct="0">
              <a:defRPr sz="2400">
                <a:solidFill>
                  <a:schemeClr val="tx1"/>
                </a:solidFill>
                <a:latin typeface="Arial" charset="0"/>
                <a:ea typeface="ＭＳ Ｐゴシック" charset="0"/>
                <a:cs typeface="ＭＳ Ｐゴシック" charset="0"/>
              </a:defRPr>
            </a:lvl1pPr>
            <a:lvl2pPr marL="742950" indent="-285750" eaLnBrk="0" hangingPunct="0">
              <a:defRPr sz="2400">
                <a:solidFill>
                  <a:schemeClr val="tx1"/>
                </a:solidFill>
                <a:latin typeface="Arial" charset="0"/>
                <a:ea typeface="ＭＳ Ｐゴシック" charset="0"/>
              </a:defRPr>
            </a:lvl2pPr>
            <a:lvl3pPr marL="1143000" indent="-228600" eaLnBrk="0" hangingPunct="0">
              <a:defRPr sz="2400">
                <a:solidFill>
                  <a:schemeClr val="tx1"/>
                </a:solidFill>
                <a:latin typeface="Arial" charset="0"/>
                <a:ea typeface="ＭＳ Ｐゴシック" charset="0"/>
              </a:defRPr>
            </a:lvl3pPr>
            <a:lvl4pPr marL="1600200" indent="-228600" eaLnBrk="0" hangingPunct="0">
              <a:defRPr sz="2400">
                <a:solidFill>
                  <a:schemeClr val="tx1"/>
                </a:solidFill>
                <a:latin typeface="Arial" charset="0"/>
                <a:ea typeface="ＭＳ Ｐゴシック" charset="0"/>
              </a:defRPr>
            </a:lvl4pPr>
            <a:lvl5pPr marL="2057400" indent="-228600" eaLnBrk="0" hangingPunct="0">
              <a:defRPr sz="2400">
                <a:solidFill>
                  <a:schemeClr val="tx1"/>
                </a:solidFill>
                <a:latin typeface="Arial" charset="0"/>
                <a:ea typeface="ＭＳ Ｐゴシック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Arial" charset="0"/>
                <a:ea typeface="ＭＳ Ｐゴシック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Arial" charset="0"/>
                <a:ea typeface="ＭＳ Ｐゴシック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Arial" charset="0"/>
                <a:ea typeface="ＭＳ Ｐゴシック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Arial" charset="0"/>
                <a:ea typeface="ＭＳ Ｐゴシック" charset="0"/>
              </a:defRPr>
            </a:lvl9pPr>
          </a:lstStyle>
          <a:p>
            <a:pPr eaLnBrk="1" hangingPunct="1"/>
            <a:fld id="{3152CB2E-D0C3-FD4E-B390-9A81DEA15DA2}" type="slidenum">
              <a:rPr lang="en-US" sz="1200">
                <a:latin typeface="Calibri" charset="0"/>
              </a:rPr>
              <a:pPr eaLnBrk="1" hangingPunct="1"/>
              <a:t>15</a:t>
            </a:fld>
            <a:endParaRPr lang="en-US" sz="1200">
              <a:latin typeface="Calibri" charset="0"/>
            </a:endParaRPr>
          </a:p>
        </p:txBody>
      </p:sp>
    </p:spTree>
  </p:cSld>
  <p:clrMapOvr>
    <a:masterClrMapping/>
  </p:clrMapOvr>
</p:notes>
</file>

<file path=ppt/notesSlides/notesSlide9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7889" name="Slide Image Placeholder 1"/>
          <p:cNvSpPr>
            <a:spLocks noGrp="1" noRot="1" noChangeAspect="1" noTextEdit="1"/>
          </p:cNvSpPr>
          <p:nvPr>
            <p:ph type="sldImg"/>
          </p:nvPr>
        </p:nvSpPr>
        <p:spPr bwMode="auto">
          <a:noFill/>
          <a:ln>
            <a:solidFill>
              <a:srgbClr val="000000"/>
            </a:solidFill>
            <a:miter lim="800000"/>
            <a:headEnd/>
            <a:tailEnd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FAA26D3D-D897-4be2-8F04-BA451C77F1D7}">
              <ma14:placeholderFlag xmlns:ma14="http://schemas.microsoft.com/office/mac/drawingml/2011/main" val="1"/>
            </a:ext>
          </a:extLst>
        </p:spPr>
      </p:sp>
      <p:sp>
        <p:nvSpPr>
          <p:cNvPr id="37890" name="Notes Placeholder 2"/>
          <p:cNvSpPr>
            <a:spLocks noGrp="1"/>
          </p:cNvSpPr>
          <p:nvPr>
            <p:ph type="body" idx="1"/>
          </p:nvPr>
        </p:nvSpPr>
        <p:spPr bwMode="auto"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  <a:ext uri="{FAA26D3D-D897-4be2-8F04-BA451C77F1D7}">
              <ma14:placeholderFlag xmlns:ma14="http://schemas.microsoft.com/office/mac/drawingml/2011/main" val="1"/>
            </a:ext>
          </a:extLst>
        </p:spPr>
        <p:txBody>
          <a:bodyPr wrap="square" numCol="1" anchor="t" anchorCtr="0" compatLnSpc="1">
            <a:prstTxWarp prst="textNoShape">
              <a:avLst/>
            </a:prstTxWarp>
          </a:bodyPr>
          <a:lstStyle/>
          <a:p>
            <a:pPr eaLnBrk="1" hangingPunct="1">
              <a:spcBef>
                <a:spcPct val="0"/>
              </a:spcBef>
            </a:pPr>
            <a:endParaRPr lang="en-US" dirty="0">
              <a:latin typeface="Calibri" charset="0"/>
            </a:endParaRPr>
          </a:p>
        </p:txBody>
      </p:sp>
      <p:sp>
        <p:nvSpPr>
          <p:cNvPr id="37891" name="Slide Number Placeholder 3"/>
          <p:cNvSpPr>
            <a:spLocks noGrp="1"/>
          </p:cNvSpPr>
          <p:nvPr>
            <p:ph type="sldNum" sz="quarter" idx="5"/>
          </p:nvPr>
        </p:nvSpPr>
        <p:spPr bwMode="auto"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/>
          <a:lstStyle>
            <a:lvl1pPr eaLnBrk="0" hangingPunct="0">
              <a:defRPr sz="2400">
                <a:solidFill>
                  <a:schemeClr val="tx1"/>
                </a:solidFill>
                <a:latin typeface="Arial" charset="0"/>
                <a:ea typeface="ＭＳ Ｐゴシック" charset="0"/>
                <a:cs typeface="ＭＳ Ｐゴシック" charset="0"/>
              </a:defRPr>
            </a:lvl1pPr>
            <a:lvl2pPr marL="742950" indent="-285750" eaLnBrk="0" hangingPunct="0">
              <a:defRPr sz="2400">
                <a:solidFill>
                  <a:schemeClr val="tx1"/>
                </a:solidFill>
                <a:latin typeface="Arial" charset="0"/>
                <a:ea typeface="ＭＳ Ｐゴシック" charset="0"/>
              </a:defRPr>
            </a:lvl2pPr>
            <a:lvl3pPr marL="1143000" indent="-228600" eaLnBrk="0" hangingPunct="0">
              <a:defRPr sz="2400">
                <a:solidFill>
                  <a:schemeClr val="tx1"/>
                </a:solidFill>
                <a:latin typeface="Arial" charset="0"/>
                <a:ea typeface="ＭＳ Ｐゴシック" charset="0"/>
              </a:defRPr>
            </a:lvl3pPr>
            <a:lvl4pPr marL="1600200" indent="-228600" eaLnBrk="0" hangingPunct="0">
              <a:defRPr sz="2400">
                <a:solidFill>
                  <a:schemeClr val="tx1"/>
                </a:solidFill>
                <a:latin typeface="Arial" charset="0"/>
                <a:ea typeface="ＭＳ Ｐゴシック" charset="0"/>
              </a:defRPr>
            </a:lvl4pPr>
            <a:lvl5pPr marL="2057400" indent="-228600" eaLnBrk="0" hangingPunct="0">
              <a:defRPr sz="2400">
                <a:solidFill>
                  <a:schemeClr val="tx1"/>
                </a:solidFill>
                <a:latin typeface="Arial" charset="0"/>
                <a:ea typeface="ＭＳ Ｐゴシック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Arial" charset="0"/>
                <a:ea typeface="ＭＳ Ｐゴシック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Arial" charset="0"/>
                <a:ea typeface="ＭＳ Ｐゴシック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Arial" charset="0"/>
                <a:ea typeface="ＭＳ Ｐゴシック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Arial" charset="0"/>
                <a:ea typeface="ＭＳ Ｐゴシック" charset="0"/>
              </a:defRPr>
            </a:lvl9pPr>
          </a:lstStyle>
          <a:p>
            <a:pPr eaLnBrk="1" hangingPunct="1"/>
            <a:fld id="{10AE9F24-9722-A849-BD8A-E8216DB3783D}" type="slidenum">
              <a:rPr lang="en-US" sz="1200">
                <a:latin typeface="Calibri" charset="0"/>
              </a:rPr>
              <a:pPr eaLnBrk="1" hangingPunct="1"/>
              <a:t>16</a:t>
            </a:fld>
            <a:endParaRPr lang="en-US" sz="1200">
              <a:latin typeface="Calibri" charset="0"/>
            </a:endParaRPr>
          </a:p>
        </p:txBody>
      </p:sp>
    </p:spTree>
  </p:cSld>
  <p:clrMapOvr>
    <a:masterClrMapping/>
  </p:clrMapOvr>
</p:notes>
</file>

<file path=ppt/notesSlides/notesSlide10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9937" name="Slide Image Placeholder 1"/>
          <p:cNvSpPr>
            <a:spLocks noGrp="1" noRot="1" noChangeAspect="1" noTextEdit="1"/>
          </p:cNvSpPr>
          <p:nvPr>
            <p:ph type="sldImg"/>
          </p:nvPr>
        </p:nvSpPr>
        <p:spPr bwMode="auto">
          <a:noFill/>
          <a:ln>
            <a:solidFill>
              <a:srgbClr val="000000"/>
            </a:solidFill>
            <a:miter lim="800000"/>
            <a:headEnd/>
            <a:tailEnd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FAA26D3D-D897-4be2-8F04-BA451C77F1D7}">
              <ma14:placeholderFlag xmlns:ma14="http://schemas.microsoft.com/office/mac/drawingml/2011/main" val="1"/>
            </a:ext>
          </a:extLst>
        </p:spPr>
      </p:sp>
      <p:sp>
        <p:nvSpPr>
          <p:cNvPr id="39938" name="Notes Placeholder 2"/>
          <p:cNvSpPr>
            <a:spLocks noGrp="1"/>
          </p:cNvSpPr>
          <p:nvPr>
            <p:ph type="body" idx="1"/>
          </p:nvPr>
        </p:nvSpPr>
        <p:spPr bwMode="auto"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  <a:ext uri="{FAA26D3D-D897-4be2-8F04-BA451C77F1D7}">
              <ma14:placeholderFlag xmlns:ma14="http://schemas.microsoft.com/office/mac/drawingml/2011/main" val="1"/>
            </a:ext>
          </a:extLst>
        </p:spPr>
        <p:txBody>
          <a:bodyPr wrap="square" numCol="1" anchor="t" anchorCtr="0" compatLnSpc="1">
            <a:prstTxWarp prst="textNoShape">
              <a:avLst/>
            </a:prstTxWarp>
          </a:bodyPr>
          <a:lstStyle/>
          <a:p>
            <a:pPr eaLnBrk="1" hangingPunct="1">
              <a:spcBef>
                <a:spcPct val="0"/>
              </a:spcBef>
            </a:pPr>
            <a:endParaRPr lang="en-US">
              <a:latin typeface="Calibri" charset="0"/>
            </a:endParaRPr>
          </a:p>
        </p:txBody>
      </p:sp>
      <p:sp>
        <p:nvSpPr>
          <p:cNvPr id="39939" name="Slide Number Placeholder 3"/>
          <p:cNvSpPr>
            <a:spLocks noGrp="1"/>
          </p:cNvSpPr>
          <p:nvPr>
            <p:ph type="sldNum" sz="quarter" idx="5"/>
          </p:nvPr>
        </p:nvSpPr>
        <p:spPr bwMode="auto"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/>
          <a:lstStyle>
            <a:lvl1pPr eaLnBrk="0" hangingPunct="0">
              <a:defRPr sz="2400">
                <a:solidFill>
                  <a:schemeClr val="tx1"/>
                </a:solidFill>
                <a:latin typeface="Arial" charset="0"/>
                <a:ea typeface="ＭＳ Ｐゴシック" charset="0"/>
                <a:cs typeface="ＭＳ Ｐゴシック" charset="0"/>
              </a:defRPr>
            </a:lvl1pPr>
            <a:lvl2pPr marL="742950" indent="-285750" eaLnBrk="0" hangingPunct="0">
              <a:defRPr sz="2400">
                <a:solidFill>
                  <a:schemeClr val="tx1"/>
                </a:solidFill>
                <a:latin typeface="Arial" charset="0"/>
                <a:ea typeface="ＭＳ Ｐゴシック" charset="0"/>
              </a:defRPr>
            </a:lvl2pPr>
            <a:lvl3pPr marL="1143000" indent="-228600" eaLnBrk="0" hangingPunct="0">
              <a:defRPr sz="2400">
                <a:solidFill>
                  <a:schemeClr val="tx1"/>
                </a:solidFill>
                <a:latin typeface="Arial" charset="0"/>
                <a:ea typeface="ＭＳ Ｐゴシック" charset="0"/>
              </a:defRPr>
            </a:lvl3pPr>
            <a:lvl4pPr marL="1600200" indent="-228600" eaLnBrk="0" hangingPunct="0">
              <a:defRPr sz="2400">
                <a:solidFill>
                  <a:schemeClr val="tx1"/>
                </a:solidFill>
                <a:latin typeface="Arial" charset="0"/>
                <a:ea typeface="ＭＳ Ｐゴシック" charset="0"/>
              </a:defRPr>
            </a:lvl4pPr>
            <a:lvl5pPr marL="2057400" indent="-228600" eaLnBrk="0" hangingPunct="0">
              <a:defRPr sz="2400">
                <a:solidFill>
                  <a:schemeClr val="tx1"/>
                </a:solidFill>
                <a:latin typeface="Arial" charset="0"/>
                <a:ea typeface="ＭＳ Ｐゴシック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Arial" charset="0"/>
                <a:ea typeface="ＭＳ Ｐゴシック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Arial" charset="0"/>
                <a:ea typeface="ＭＳ Ｐゴシック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Arial" charset="0"/>
                <a:ea typeface="ＭＳ Ｐゴシック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Arial" charset="0"/>
                <a:ea typeface="ＭＳ Ｐゴシック" charset="0"/>
              </a:defRPr>
            </a:lvl9pPr>
          </a:lstStyle>
          <a:p>
            <a:pPr eaLnBrk="1" hangingPunct="1"/>
            <a:fld id="{52EFE834-D8A0-8A44-B1F2-835D3789D929}" type="slidenum">
              <a:rPr lang="en-US" sz="1200">
                <a:latin typeface="Calibri" charset="0"/>
              </a:rPr>
              <a:pPr eaLnBrk="1" hangingPunct="1"/>
              <a:t>17</a:t>
            </a:fld>
            <a:endParaRPr lang="en-US" sz="1200">
              <a:latin typeface="Calibri" charset="0"/>
            </a:endParaRPr>
          </a:p>
        </p:txBody>
      </p:sp>
    </p:spTree>
  </p:cSld>
  <p:clrMapOvr>
    <a:masterClrMapping/>
  </p:clrMapOvr>
</p:notes>
</file>

<file path=ppt/notesSlides/notesSlide11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pPr marL="0" indent="0">
              <a:buNone/>
            </a:pPr>
            <a:endParaRPr lang="en-US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2DD340D5-5212-574E-BC2C-BF66AB285418}" type="slidenum">
              <a:rPr lang="en-US" smtClean="0"/>
              <a:pPr/>
              <a:t>18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111630363"/>
      </p:ext>
    </p:extLst>
  </p:cSld>
  <p:clrMapOvr>
    <a:masterClrMapping/>
  </p:clrMapOvr>
</p:notes>
</file>

<file path=ppt/notesSlides/notesSlide12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US" dirty="0">
              <a:solidFill>
                <a:srgbClr val="FF0000"/>
              </a:solidFill>
            </a:endParaRPr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2DD340D5-5212-574E-BC2C-BF66AB285418}" type="slidenum">
              <a:rPr lang="en-US" smtClean="0"/>
              <a:pPr/>
              <a:t>20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4157772940"/>
      </p:ext>
    </p:extLst>
  </p:cSld>
  <p:clrMapOvr>
    <a:masterClrMapping/>
  </p:clrMapOvr>
</p:notes>
</file>

<file path=ppt/slideLayouts/_rels/slideLayout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Relationship Id="rId2" Type="http://schemas.openxmlformats.org/officeDocument/2006/relationships/image" Target="../media/image2.jpg"/></Relationships>
</file>

<file path=ppt/slideLayouts/_rels/slideLayout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8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9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0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Relationship Id="rId2" Type="http://schemas.openxmlformats.org/officeDocument/2006/relationships/image" Target="../media/image3.png"/></Relationships>
</file>

<file path=ppt/slideLayouts/_rels/slideLayout1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Relationship Id="rId2" Type="http://schemas.openxmlformats.org/officeDocument/2006/relationships/image" Target="../media/image4.jpg"/></Relationships>
</file>

<file path=ppt/slideLayouts/slideLayout1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Title Slide">
    <p:bg>
      <p:bgPr>
        <a:blipFill dpi="0" rotWithShape="1">
          <a:blip r:embed="rId2"/>
          <a:srcRect/>
          <a:stretch>
            <a:fillRect/>
          </a:stretch>
        </a:blip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ctrTitle" hasCustomPrompt="1"/>
          </p:nvPr>
        </p:nvSpPr>
        <p:spPr>
          <a:xfrm>
            <a:off x="3124201" y="2880313"/>
            <a:ext cx="5829994" cy="1030655"/>
          </a:xfrm>
        </p:spPr>
        <p:txBody>
          <a:bodyPr>
            <a:normAutofit/>
          </a:bodyPr>
          <a:lstStyle>
            <a:lvl1pPr>
              <a:defRPr sz="3200">
                <a:solidFill>
                  <a:schemeClr val="bg1">
                    <a:lumMod val="95000"/>
                  </a:schemeClr>
                </a:solidFill>
              </a:defRPr>
            </a:lvl1pPr>
          </a:lstStyle>
          <a:p>
            <a:r>
              <a:rPr lang="en-US" dirty="0" smtClean="0"/>
              <a:t>CLICK TO EDIT MASTER TITLE STYLE</a:t>
            </a:r>
            <a:endParaRPr lang="en-US"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DBBC453A-6B12-3E4E-8E5B-4BFBFD851DC7}" type="datetimeFigureOut">
              <a:rPr lang="en-US" smtClean="0"/>
              <a:pPr/>
              <a:t>4/10/14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A6753842-EB21-0F45-9793-244089871662}" type="slidenum">
              <a:rPr lang="en-US" smtClean="0"/>
              <a:pPr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671038041"/>
      </p:ext>
    </p:extLst>
  </p:cSld>
  <p:clrMapOvr>
    <a:masterClrMapping/>
  </p:clrMapOvr>
  <p:timing>
    <p:tnLst>
      <p:par>
        <p:cTn xmlns:p14="http://schemas.microsoft.com/office/powerpoint/2010/main" id="1" dur="indefinite" restart="never" nodeType="tmRoot"/>
      </p:par>
    </p:tnLst>
  </p:timing>
</p:sldLayout>
</file>

<file path=ppt/slideLayouts/slideLayout2.xml><?xml version="1.0" encoding="utf-8"?>
<p:sldLayout xmlns:a="http://schemas.openxmlformats.org/drawingml/2006/main" xmlns:r="http://schemas.openxmlformats.org/officeDocument/2006/relationships" xmlns:p="http://schemas.openxmlformats.org/presentationml/2006/main" type="obj" preserve="1">
  <p:cSld name="Title and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 hasCustomPrompt="1"/>
          </p:nvPr>
        </p:nvSpPr>
        <p:spPr/>
        <p:txBody>
          <a:bodyPr/>
          <a:lstStyle/>
          <a:p>
            <a:r>
              <a:rPr lang="en-US" dirty="0" smtClean="0"/>
              <a:t>CLICK TO EDIT MASTER TITLE STYLE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pPr lvl="0"/>
            <a:r>
              <a:rPr lang="en-US" dirty="0" smtClean="0"/>
              <a:t>Click to edit Master text styles</a:t>
            </a:r>
          </a:p>
          <a:p>
            <a:pPr lvl="1"/>
            <a:r>
              <a:rPr lang="en-US" dirty="0" smtClean="0"/>
              <a:t>Second level</a:t>
            </a:r>
          </a:p>
          <a:p>
            <a:pPr lvl="2"/>
            <a:r>
              <a:rPr lang="en-US" dirty="0" smtClean="0"/>
              <a:t>Third level</a:t>
            </a:r>
          </a:p>
          <a:p>
            <a:pPr lvl="3"/>
            <a:r>
              <a:rPr lang="en-US" dirty="0" smtClean="0"/>
              <a:t>Fourth level</a:t>
            </a:r>
          </a:p>
          <a:p>
            <a:pPr lvl="4"/>
            <a:r>
              <a:rPr lang="en-US" dirty="0" smtClean="0"/>
              <a:t>Fifth level</a:t>
            </a:r>
            <a:endParaRPr lang="en-US"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DBBC453A-6B12-3E4E-8E5B-4BFBFD851DC7}" type="datetimeFigureOut">
              <a:rPr lang="en-US" smtClean="0"/>
              <a:pPr/>
              <a:t>4/10/14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A6753842-EB21-0F45-9793-244089871662}" type="slidenum">
              <a:rPr lang="en-US" smtClean="0"/>
              <a:pPr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975649902"/>
      </p:ext>
    </p:extLst>
  </p:cSld>
  <p:clrMapOvr>
    <a:masterClrMapping/>
  </p:clrMapOvr>
</p:sldLayout>
</file>

<file path=ppt/slideLayouts/slideLayout3.xml><?xml version="1.0" encoding="utf-8"?>
<p:sldLayout xmlns:a="http://schemas.openxmlformats.org/drawingml/2006/main" xmlns:r="http://schemas.openxmlformats.org/officeDocument/2006/relationships" xmlns:p="http://schemas.openxmlformats.org/presentationml/2006/main" type="secHead" preserve="1">
  <p:cSld name="Section Header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722313" y="4406900"/>
            <a:ext cx="7772400" cy="1362075"/>
          </a:xfrm>
        </p:spPr>
        <p:txBody>
          <a:bodyPr anchor="t"/>
          <a:lstStyle>
            <a:lvl1pPr algn="l">
              <a:defRPr sz="4000" b="1" cap="all"/>
            </a:lvl1pPr>
          </a:lstStyle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722313" y="2906713"/>
            <a:ext cx="7772400" cy="1500187"/>
          </a:xfrm>
        </p:spPr>
        <p:txBody>
          <a:bodyPr anchor="b"/>
          <a:lstStyle>
            <a:lvl1pPr marL="0" indent="0">
              <a:buNone/>
              <a:defRPr sz="2000">
                <a:solidFill>
                  <a:schemeClr val="tx1">
                    <a:tint val="75000"/>
                  </a:schemeClr>
                </a:solidFill>
              </a:defRPr>
            </a:lvl1pPr>
            <a:lvl2pPr marL="457200" indent="0">
              <a:buNone/>
              <a:defRPr sz="1800">
                <a:solidFill>
                  <a:schemeClr val="tx1">
                    <a:tint val="75000"/>
                  </a:schemeClr>
                </a:solidFill>
              </a:defRPr>
            </a:lvl2pPr>
            <a:lvl3pPr marL="9144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3pPr>
            <a:lvl4pPr marL="1371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4pPr>
            <a:lvl5pPr marL="18288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5pPr>
            <a:lvl6pPr marL="22860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6pPr>
            <a:lvl7pPr marL="27432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7pPr>
            <a:lvl8pPr marL="32004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8pPr>
            <a:lvl9pPr marL="3657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DBBC453A-6B12-3E4E-8E5B-4BFBFD851DC7}" type="datetimeFigureOut">
              <a:rPr lang="en-US" smtClean="0"/>
              <a:pPr/>
              <a:t>4/10/14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A6753842-EB21-0F45-9793-244089871662}" type="slidenum">
              <a:rPr lang="en-US" smtClean="0"/>
              <a:pPr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3946052606"/>
      </p:ext>
    </p:extLst>
  </p:cSld>
  <p:clrMapOvr>
    <a:masterClrMapping/>
  </p:clrMapOvr>
</p:sldLayout>
</file>

<file path=ppt/slideLayouts/slideLayout4.xml><?xml version="1.0" encoding="utf-8"?>
<p:sldLayout xmlns:a="http://schemas.openxmlformats.org/drawingml/2006/main" xmlns:r="http://schemas.openxmlformats.org/officeDocument/2006/relationships" xmlns:p="http://schemas.openxmlformats.org/presentationml/2006/main" type="twoObj" preserve="1">
  <p:cSld name="Two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 hasCustomPrompt="1"/>
          </p:nvPr>
        </p:nvSpPr>
        <p:spPr/>
        <p:txBody>
          <a:bodyPr/>
          <a:lstStyle/>
          <a:p>
            <a:r>
              <a:rPr lang="en-US" dirty="0" smtClean="0"/>
              <a:t>CLICK TO EDIT MASTER TITLE STYLE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sz="half" idx="1"/>
          </p:nvPr>
        </p:nvSpPr>
        <p:spPr>
          <a:xfrm>
            <a:off x="457200" y="1904584"/>
            <a:ext cx="4038600" cy="4525963"/>
          </a:xfrm>
        </p:spPr>
        <p:txBody>
          <a:bodyPr/>
          <a:lstStyle>
            <a:lvl1pPr>
              <a:defRPr sz="2800"/>
            </a:lvl1pPr>
            <a:lvl2pPr>
              <a:defRPr sz="2400"/>
            </a:lvl2pPr>
            <a:lvl3pPr>
              <a:defRPr sz="2000"/>
            </a:lvl3pPr>
            <a:lvl4pPr>
              <a:defRPr sz="1800"/>
            </a:lvl4pPr>
            <a:lvl5pPr>
              <a:defRPr sz="1800"/>
            </a:lvl5pPr>
            <a:lvl6pPr>
              <a:defRPr sz="1800"/>
            </a:lvl6pPr>
            <a:lvl7pPr>
              <a:defRPr sz="1800"/>
            </a:lvl7pPr>
            <a:lvl8pPr>
              <a:defRPr sz="1800"/>
            </a:lvl8pPr>
            <a:lvl9pPr>
              <a:defRPr sz="1800"/>
            </a:lvl9pPr>
          </a:lstStyle>
          <a:p>
            <a:pPr lvl="0"/>
            <a:r>
              <a:rPr lang="en-US" dirty="0" smtClean="0"/>
              <a:t>Click to edit Master text styles</a:t>
            </a:r>
          </a:p>
          <a:p>
            <a:pPr lvl="1"/>
            <a:r>
              <a:rPr lang="en-US" dirty="0" smtClean="0"/>
              <a:t>Second level</a:t>
            </a:r>
          </a:p>
          <a:p>
            <a:pPr lvl="2"/>
            <a:r>
              <a:rPr lang="en-US" dirty="0" smtClean="0"/>
              <a:t>Third level</a:t>
            </a:r>
          </a:p>
          <a:p>
            <a:pPr lvl="3"/>
            <a:r>
              <a:rPr lang="en-US" dirty="0" smtClean="0"/>
              <a:t>Fourth level</a:t>
            </a:r>
          </a:p>
          <a:p>
            <a:pPr lvl="4"/>
            <a:r>
              <a:rPr lang="en-US" dirty="0" smtClean="0"/>
              <a:t>Fifth level</a:t>
            </a:r>
            <a:endParaRPr lang="en-US" dirty="0"/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4648200" y="1904584"/>
            <a:ext cx="4038600" cy="4525963"/>
          </a:xfrm>
        </p:spPr>
        <p:txBody>
          <a:bodyPr/>
          <a:lstStyle>
            <a:lvl1pPr>
              <a:defRPr sz="2800"/>
            </a:lvl1pPr>
            <a:lvl2pPr>
              <a:defRPr sz="2400"/>
            </a:lvl2pPr>
            <a:lvl3pPr>
              <a:defRPr sz="2000"/>
            </a:lvl3pPr>
            <a:lvl4pPr>
              <a:defRPr sz="1800"/>
            </a:lvl4pPr>
            <a:lvl5pPr>
              <a:defRPr sz="1800"/>
            </a:lvl5pPr>
            <a:lvl6pPr>
              <a:defRPr sz="1800"/>
            </a:lvl6pPr>
            <a:lvl7pPr>
              <a:defRPr sz="1800"/>
            </a:lvl7pPr>
            <a:lvl8pPr>
              <a:defRPr sz="1800"/>
            </a:lvl8pPr>
            <a:lvl9pPr>
              <a:defRPr sz="1800"/>
            </a:lvl9pPr>
          </a:lstStyle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DBBC453A-6B12-3E4E-8E5B-4BFBFD851DC7}" type="datetimeFigureOut">
              <a:rPr lang="en-US" smtClean="0"/>
              <a:pPr/>
              <a:t>4/10/14</a:t>
            </a:fld>
            <a:endParaRPr lang="en-US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A6753842-EB21-0F45-9793-244089871662}" type="slidenum">
              <a:rPr lang="en-US" smtClean="0"/>
              <a:pPr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3680495925"/>
      </p:ext>
    </p:extLst>
  </p:cSld>
  <p:clrMapOvr>
    <a:masterClrMapping/>
  </p:clrMapOvr>
</p:sldLayout>
</file>

<file path=ppt/slideLayouts/slideLayout5.xml><?xml version="1.0" encoding="utf-8"?>
<p:sldLayout xmlns:a="http://schemas.openxmlformats.org/drawingml/2006/main" xmlns:r="http://schemas.openxmlformats.org/officeDocument/2006/relationships" xmlns:p="http://schemas.openxmlformats.org/presentationml/2006/main" type="twoTxTwoObj" preserve="1">
  <p:cSld name="Comparis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 hasCustomPrompt="1"/>
          </p:nvPr>
        </p:nvSpPr>
        <p:spPr/>
        <p:txBody>
          <a:bodyPr/>
          <a:lstStyle>
            <a:lvl1pPr>
              <a:defRPr/>
            </a:lvl1pPr>
          </a:lstStyle>
          <a:p>
            <a:r>
              <a:rPr lang="en-US" dirty="0" smtClean="0"/>
              <a:t>CLICK TO EDIT MASTER TITLE STYLE</a:t>
            </a:r>
            <a:endParaRPr lang="en-US" dirty="0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457200" y="2017929"/>
            <a:ext cx="4040188" cy="63976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 dirty="0" smtClean="0"/>
              <a:t>Click to edit Master text styles</a:t>
            </a:r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457200" y="2657691"/>
            <a:ext cx="4040188" cy="3951288"/>
          </a:xfrm>
        </p:spPr>
        <p:txBody>
          <a:bodyPr/>
          <a:lstStyle>
            <a:lvl1pPr>
              <a:defRPr sz="2400"/>
            </a:lvl1pPr>
            <a:lvl2pPr>
              <a:defRPr sz="2000"/>
            </a:lvl2pPr>
            <a:lvl3pPr>
              <a:defRPr sz="1800"/>
            </a:lvl3pPr>
            <a:lvl4pPr>
              <a:defRPr sz="1600"/>
            </a:lvl4pPr>
            <a:lvl5pPr>
              <a:defRPr sz="1600"/>
            </a:lvl5pPr>
            <a:lvl6pPr>
              <a:defRPr sz="1600"/>
            </a:lvl6pPr>
            <a:lvl7pPr>
              <a:defRPr sz="1600"/>
            </a:lvl7pPr>
            <a:lvl8pPr>
              <a:defRPr sz="1600"/>
            </a:lvl8pPr>
            <a:lvl9pPr>
              <a:defRPr sz="1600"/>
            </a:lvl9pPr>
          </a:lstStyle>
          <a:p>
            <a:pPr lvl="0"/>
            <a:r>
              <a:rPr lang="en-US" dirty="0" smtClean="0"/>
              <a:t>Click to edit Master text styles</a:t>
            </a:r>
          </a:p>
          <a:p>
            <a:pPr lvl="1"/>
            <a:r>
              <a:rPr lang="en-US" dirty="0" smtClean="0"/>
              <a:t>Second level</a:t>
            </a:r>
          </a:p>
          <a:p>
            <a:pPr lvl="2"/>
            <a:r>
              <a:rPr lang="en-US" dirty="0" smtClean="0"/>
              <a:t>Third level</a:t>
            </a:r>
          </a:p>
          <a:p>
            <a:pPr lvl="3"/>
            <a:r>
              <a:rPr lang="en-US" dirty="0" smtClean="0"/>
              <a:t>Fourth level</a:t>
            </a:r>
          </a:p>
          <a:p>
            <a:pPr lvl="4"/>
            <a:r>
              <a:rPr lang="en-US" dirty="0" smtClean="0"/>
              <a:t>Fifth level</a:t>
            </a:r>
            <a:endParaRPr lang="en-US" dirty="0"/>
          </a:p>
        </p:txBody>
      </p:sp>
      <p:sp>
        <p:nvSpPr>
          <p:cNvPr id="5" name="Text Placeholder 4"/>
          <p:cNvSpPr>
            <a:spLocks noGrp="1"/>
          </p:cNvSpPr>
          <p:nvPr>
            <p:ph type="body" sz="quarter" idx="3"/>
          </p:nvPr>
        </p:nvSpPr>
        <p:spPr>
          <a:xfrm>
            <a:off x="4645025" y="2017929"/>
            <a:ext cx="4041775" cy="63976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  <p:sp>
        <p:nvSpPr>
          <p:cNvPr id="6" name="Content Placeholder 5"/>
          <p:cNvSpPr>
            <a:spLocks noGrp="1"/>
          </p:cNvSpPr>
          <p:nvPr>
            <p:ph sz="quarter" idx="4"/>
          </p:nvPr>
        </p:nvSpPr>
        <p:spPr>
          <a:xfrm>
            <a:off x="4645025" y="2657691"/>
            <a:ext cx="4041775" cy="3951288"/>
          </a:xfrm>
        </p:spPr>
        <p:txBody>
          <a:bodyPr/>
          <a:lstStyle>
            <a:lvl1pPr>
              <a:defRPr sz="2400"/>
            </a:lvl1pPr>
            <a:lvl2pPr>
              <a:defRPr sz="2000"/>
            </a:lvl2pPr>
            <a:lvl3pPr>
              <a:defRPr sz="1800"/>
            </a:lvl3pPr>
            <a:lvl4pPr>
              <a:defRPr sz="1600"/>
            </a:lvl4pPr>
            <a:lvl5pPr>
              <a:defRPr sz="1600"/>
            </a:lvl5pPr>
            <a:lvl6pPr>
              <a:defRPr sz="1600"/>
            </a:lvl6pPr>
            <a:lvl7pPr>
              <a:defRPr sz="1600"/>
            </a:lvl7pPr>
            <a:lvl8pPr>
              <a:defRPr sz="1600"/>
            </a:lvl8pPr>
            <a:lvl9pPr>
              <a:defRPr sz="1600"/>
            </a:lvl9pPr>
          </a:lstStyle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7" name="Date Placeholder 6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DBBC453A-6B12-3E4E-8E5B-4BFBFD851DC7}" type="datetimeFigureOut">
              <a:rPr lang="en-US" smtClean="0"/>
              <a:pPr/>
              <a:t>4/10/14</a:t>
            </a:fld>
            <a:endParaRPr lang="en-US"/>
          </a:p>
        </p:txBody>
      </p:sp>
      <p:sp>
        <p:nvSpPr>
          <p:cNvPr id="8" name="Footer Placeholder 7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9" name="Slide Number Placeholder 8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A6753842-EB21-0F45-9793-244089871662}" type="slidenum">
              <a:rPr lang="en-US" smtClean="0"/>
              <a:pPr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3904539817"/>
      </p:ext>
    </p:extLst>
  </p:cSld>
  <p:clrMapOvr>
    <a:masterClrMapping/>
  </p:clrMapOvr>
</p:sldLayout>
</file>

<file path=ppt/slideLayouts/slideLayout6.xml><?xml version="1.0" encoding="utf-8"?>
<p:sldLayout xmlns:a="http://schemas.openxmlformats.org/drawingml/2006/main" xmlns:r="http://schemas.openxmlformats.org/officeDocument/2006/relationships" xmlns:p="http://schemas.openxmlformats.org/presentationml/2006/main" type="titleOnly" preserve="1">
  <p:cSld name="Title Only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 hasCustomPrompt="1"/>
          </p:nvPr>
        </p:nvSpPr>
        <p:spPr/>
        <p:txBody>
          <a:bodyPr/>
          <a:lstStyle/>
          <a:p>
            <a:r>
              <a:rPr lang="en-US" dirty="0" smtClean="0"/>
              <a:t>CLICK TO EDIT MASTER TITLE STYLE</a:t>
            </a:r>
            <a:endParaRPr lang="en-US" dirty="0"/>
          </a:p>
        </p:txBody>
      </p:sp>
      <p:sp>
        <p:nvSpPr>
          <p:cNvPr id="3" name="Date Placeholder 2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DBBC453A-6B12-3E4E-8E5B-4BFBFD851DC7}" type="datetimeFigureOut">
              <a:rPr lang="en-US" smtClean="0"/>
              <a:pPr/>
              <a:t>4/10/14</a:t>
            </a:fld>
            <a:endParaRPr lang="en-US"/>
          </a:p>
        </p:txBody>
      </p:sp>
      <p:sp>
        <p:nvSpPr>
          <p:cNvPr id="4" name="Footer Placeholder 3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5" name="Slide Number Placeholder 4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A6753842-EB21-0F45-9793-244089871662}" type="slidenum">
              <a:rPr lang="en-US" smtClean="0"/>
              <a:pPr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421881929"/>
      </p:ext>
    </p:extLst>
  </p:cSld>
  <p:clrMapOvr>
    <a:masterClrMapping/>
  </p:clrMapOvr>
</p:sldLayout>
</file>

<file path=ppt/slideLayouts/slideLayout7.xml><?xml version="1.0" encoding="utf-8"?>
<p:sldLayout xmlns:a="http://schemas.openxmlformats.org/drawingml/2006/main" xmlns:r="http://schemas.openxmlformats.org/officeDocument/2006/relationships" xmlns:p="http://schemas.openxmlformats.org/presentationml/2006/main" type="blank" preserve="1">
  <p:cSld name="Blank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Date Placeholder 1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DBBC453A-6B12-3E4E-8E5B-4BFBFD851DC7}" type="datetimeFigureOut">
              <a:rPr lang="en-US" smtClean="0"/>
              <a:pPr/>
              <a:t>4/10/14</a:t>
            </a:fld>
            <a:endParaRPr lang="en-US"/>
          </a:p>
        </p:txBody>
      </p:sp>
      <p:sp>
        <p:nvSpPr>
          <p:cNvPr id="3" name="Footer Placeholder 2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A6753842-EB21-0F45-9793-244089871662}" type="slidenum">
              <a:rPr lang="en-US" smtClean="0"/>
              <a:pPr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3615092667"/>
      </p:ext>
    </p:extLst>
  </p:cSld>
  <p:clrMapOvr>
    <a:masterClrMapping/>
  </p:clrMapOvr>
</p:sldLayout>
</file>

<file path=ppt/slideLayouts/slideLayout8.xml><?xml version="1.0" encoding="utf-8"?>
<p:sldLayout xmlns:a="http://schemas.openxmlformats.org/drawingml/2006/main" xmlns:r="http://schemas.openxmlformats.org/officeDocument/2006/relationships" xmlns:p="http://schemas.openxmlformats.org/presentationml/2006/main" type="objTx" preserve="1">
  <p:cSld name="Content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457200" y="273050"/>
            <a:ext cx="3008313" cy="1162050"/>
          </a:xfrm>
        </p:spPr>
        <p:txBody>
          <a:bodyPr anchor="b"/>
          <a:lstStyle>
            <a:lvl1pPr algn="l">
              <a:defRPr sz="2000" b="1"/>
            </a:lvl1pPr>
          </a:lstStyle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3575050" y="273050"/>
            <a:ext cx="5111750" cy="5853113"/>
          </a:xfrm>
        </p:spPr>
        <p:txBody>
          <a:bodyPr/>
          <a:lstStyle>
            <a:lvl1pPr>
              <a:defRPr sz="3200"/>
            </a:lvl1pPr>
            <a:lvl2pPr>
              <a:defRPr sz="2800"/>
            </a:lvl2pPr>
            <a:lvl3pPr>
              <a:defRPr sz="2400"/>
            </a:lvl3pPr>
            <a:lvl4pPr>
              <a:defRPr sz="2000"/>
            </a:lvl4pPr>
            <a:lvl5pPr>
              <a:defRPr sz="2000"/>
            </a:lvl5pPr>
            <a:lvl6pPr>
              <a:defRPr sz="2000"/>
            </a:lvl6pPr>
            <a:lvl7pPr>
              <a:defRPr sz="2000"/>
            </a:lvl7pPr>
            <a:lvl8pPr>
              <a:defRPr sz="2000"/>
            </a:lvl8pPr>
            <a:lvl9pPr>
              <a:defRPr sz="2000"/>
            </a:lvl9pPr>
          </a:lstStyle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457200" y="1435100"/>
            <a:ext cx="3008313" cy="4691063"/>
          </a:xfrm>
        </p:spPr>
        <p:txBody>
          <a:bodyPr/>
          <a:lstStyle>
            <a:lvl1pPr marL="0" indent="0">
              <a:buNone/>
              <a:defRPr sz="1400"/>
            </a:lvl1pPr>
            <a:lvl2pPr marL="457200" indent="0">
              <a:buNone/>
              <a:defRPr sz="1200"/>
            </a:lvl2pPr>
            <a:lvl3pPr marL="914400" indent="0">
              <a:buNone/>
              <a:defRPr sz="1000"/>
            </a:lvl3pPr>
            <a:lvl4pPr marL="1371600" indent="0">
              <a:buNone/>
              <a:defRPr sz="900"/>
            </a:lvl4pPr>
            <a:lvl5pPr marL="1828800" indent="0">
              <a:buNone/>
              <a:defRPr sz="900"/>
            </a:lvl5pPr>
            <a:lvl6pPr marL="2286000" indent="0">
              <a:buNone/>
              <a:defRPr sz="900"/>
            </a:lvl6pPr>
            <a:lvl7pPr marL="2743200" indent="0">
              <a:buNone/>
              <a:defRPr sz="900"/>
            </a:lvl7pPr>
            <a:lvl8pPr marL="3200400" indent="0">
              <a:buNone/>
              <a:defRPr sz="900"/>
            </a:lvl8pPr>
            <a:lvl9pPr marL="3657600" indent="0">
              <a:buNone/>
              <a:defRPr sz="900"/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DBBC453A-6B12-3E4E-8E5B-4BFBFD851DC7}" type="datetimeFigureOut">
              <a:rPr lang="en-US" smtClean="0"/>
              <a:pPr/>
              <a:t>4/10/14</a:t>
            </a:fld>
            <a:endParaRPr lang="en-US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A6753842-EB21-0F45-9793-244089871662}" type="slidenum">
              <a:rPr lang="en-US" smtClean="0"/>
              <a:pPr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021426632"/>
      </p:ext>
    </p:extLst>
  </p:cSld>
  <p:clrMapOvr>
    <a:masterClrMapping/>
  </p:clrMapOvr>
</p:sldLayout>
</file>

<file path=ppt/slideLayouts/slideLayout9.xml><?xml version="1.0" encoding="utf-8"?>
<p:sldLayout xmlns:a="http://schemas.openxmlformats.org/drawingml/2006/main" xmlns:r="http://schemas.openxmlformats.org/officeDocument/2006/relationships" xmlns:p="http://schemas.openxmlformats.org/presentationml/2006/main" type="picTx" preserve="1">
  <p:cSld name="Picture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1792288" y="4800600"/>
            <a:ext cx="5486400" cy="566738"/>
          </a:xfrm>
        </p:spPr>
        <p:txBody>
          <a:bodyPr anchor="b"/>
          <a:lstStyle>
            <a:lvl1pPr algn="l">
              <a:defRPr sz="2000" b="1"/>
            </a:lvl1pPr>
          </a:lstStyle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Picture Placeholder 2"/>
          <p:cNvSpPr>
            <a:spLocks noGrp="1"/>
          </p:cNvSpPr>
          <p:nvPr>
            <p:ph type="pic" idx="1"/>
          </p:nvPr>
        </p:nvSpPr>
        <p:spPr>
          <a:xfrm>
            <a:off x="1792288" y="612775"/>
            <a:ext cx="5486400" cy="4114800"/>
          </a:xfrm>
        </p:spPr>
        <p:txBody>
          <a:bodyPr/>
          <a:lstStyle>
            <a:lvl1pPr marL="0" indent="0">
              <a:buNone/>
              <a:defRPr sz="3200"/>
            </a:lvl1pPr>
            <a:lvl2pPr marL="457200" indent="0">
              <a:buNone/>
              <a:defRPr sz="2800"/>
            </a:lvl2pPr>
            <a:lvl3pPr marL="914400" indent="0">
              <a:buNone/>
              <a:defRPr sz="2400"/>
            </a:lvl3pPr>
            <a:lvl4pPr marL="1371600" indent="0">
              <a:buNone/>
              <a:defRPr sz="2000"/>
            </a:lvl4pPr>
            <a:lvl5pPr marL="1828800" indent="0">
              <a:buNone/>
              <a:defRPr sz="2000"/>
            </a:lvl5pPr>
            <a:lvl6pPr marL="2286000" indent="0">
              <a:buNone/>
              <a:defRPr sz="2000"/>
            </a:lvl6pPr>
            <a:lvl7pPr marL="2743200" indent="0">
              <a:buNone/>
              <a:defRPr sz="2000"/>
            </a:lvl7pPr>
            <a:lvl8pPr marL="3200400" indent="0">
              <a:buNone/>
              <a:defRPr sz="2000"/>
            </a:lvl8pPr>
            <a:lvl9pPr marL="3657600" indent="0">
              <a:buNone/>
              <a:defRPr sz="2000"/>
            </a:lvl9pPr>
          </a:lstStyle>
          <a:p>
            <a:endParaRPr lang="en-US"/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1792288" y="5367338"/>
            <a:ext cx="5486400" cy="804862"/>
          </a:xfrm>
        </p:spPr>
        <p:txBody>
          <a:bodyPr/>
          <a:lstStyle>
            <a:lvl1pPr marL="0" indent="0">
              <a:buNone/>
              <a:defRPr sz="1400"/>
            </a:lvl1pPr>
            <a:lvl2pPr marL="457200" indent="0">
              <a:buNone/>
              <a:defRPr sz="1200"/>
            </a:lvl2pPr>
            <a:lvl3pPr marL="914400" indent="0">
              <a:buNone/>
              <a:defRPr sz="1000"/>
            </a:lvl3pPr>
            <a:lvl4pPr marL="1371600" indent="0">
              <a:buNone/>
              <a:defRPr sz="900"/>
            </a:lvl4pPr>
            <a:lvl5pPr marL="1828800" indent="0">
              <a:buNone/>
              <a:defRPr sz="900"/>
            </a:lvl5pPr>
            <a:lvl6pPr marL="2286000" indent="0">
              <a:buNone/>
              <a:defRPr sz="900"/>
            </a:lvl6pPr>
            <a:lvl7pPr marL="2743200" indent="0">
              <a:buNone/>
              <a:defRPr sz="900"/>
            </a:lvl7pPr>
            <a:lvl8pPr marL="3200400" indent="0">
              <a:buNone/>
              <a:defRPr sz="900"/>
            </a:lvl8pPr>
            <a:lvl9pPr marL="3657600" indent="0">
              <a:buNone/>
              <a:defRPr sz="900"/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DBBC453A-6B12-3E4E-8E5B-4BFBFD851DC7}" type="datetimeFigureOut">
              <a:rPr lang="en-US" smtClean="0"/>
              <a:pPr/>
              <a:t>4/10/14</a:t>
            </a:fld>
            <a:endParaRPr lang="en-US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A6753842-EB21-0F45-9793-244089871662}" type="slidenum">
              <a:rPr lang="en-US" smtClean="0"/>
              <a:pPr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33869551"/>
      </p:ext>
    </p:extLst>
  </p:cSld>
  <p:clrMapOvr>
    <a:masterClrMapping/>
  </p:clrMapOvr>
</p:sldLayout>
</file>

<file path=ppt/slideLayouts/slideLayout10.xml><?xml version="1.0" encoding="utf-8"?>
<p:sldLayout xmlns:a="http://schemas.openxmlformats.org/drawingml/2006/main" xmlns:r="http://schemas.openxmlformats.org/officeDocument/2006/relationships" xmlns:p="http://schemas.openxmlformats.org/presentationml/2006/main" type="vertTx" preserve="1">
  <p:cSld name="Title and Vertical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 hasCustomPrompt="1"/>
          </p:nvPr>
        </p:nvSpPr>
        <p:spPr/>
        <p:txBody>
          <a:bodyPr/>
          <a:lstStyle/>
          <a:p>
            <a:r>
              <a:rPr lang="en-US" dirty="0" smtClean="0"/>
              <a:t>CLICK TO EDIT MASTER TITLE STYLE</a:t>
            </a:r>
            <a:endParaRPr lang="en-US" dirty="0"/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/>
        <p:txBody>
          <a:bodyPr vert="eaVert"/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DBBC453A-6B12-3E4E-8E5B-4BFBFD851DC7}" type="datetimeFigureOut">
              <a:rPr lang="en-US" smtClean="0"/>
              <a:pPr/>
              <a:t>4/10/14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A6753842-EB21-0F45-9793-244089871662}" type="slidenum">
              <a:rPr lang="en-US" smtClean="0"/>
              <a:pPr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439141366"/>
      </p:ext>
    </p:extLst>
  </p:cSld>
  <p:clrMapOvr>
    <a:masterClrMapping/>
  </p:clrMapOvr>
</p:sldLayout>
</file>

<file path=ppt/slideLayouts/slideLayout11.xml><?xml version="1.0" encoding="utf-8"?>
<p:sldLayout xmlns:a="http://schemas.openxmlformats.org/drawingml/2006/main" xmlns:r="http://schemas.openxmlformats.org/officeDocument/2006/relationships" xmlns:p="http://schemas.openxmlformats.org/presentationml/2006/main" type="vertTitleAndTx" preserve="1">
  <p:cSld name="Vertical Title and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Vertical Title 1"/>
          <p:cNvSpPr>
            <a:spLocks noGrp="1"/>
          </p:cNvSpPr>
          <p:nvPr>
            <p:ph type="title" orient="vert" hasCustomPrompt="1"/>
          </p:nvPr>
        </p:nvSpPr>
        <p:spPr>
          <a:xfrm>
            <a:off x="6629400" y="274638"/>
            <a:ext cx="2057400" cy="5851525"/>
          </a:xfrm>
        </p:spPr>
        <p:txBody>
          <a:bodyPr vert="eaVert"/>
          <a:lstStyle/>
          <a:p>
            <a:r>
              <a:rPr lang="en-US" dirty="0" smtClean="0"/>
              <a:t>CLICK TO EDIT MASTER TITLE STYLE</a:t>
            </a:r>
            <a:endParaRPr lang="en-US" dirty="0"/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>
          <a:xfrm>
            <a:off x="457200" y="274638"/>
            <a:ext cx="6019800" cy="5851525"/>
          </a:xfrm>
        </p:spPr>
        <p:txBody>
          <a:bodyPr vert="eaVert"/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DBBC453A-6B12-3E4E-8E5B-4BFBFD851DC7}" type="datetimeFigureOut">
              <a:rPr lang="en-US" smtClean="0"/>
              <a:pPr/>
              <a:t>4/10/14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A6753842-EB21-0F45-9793-244089871662}" type="slidenum">
              <a:rPr lang="en-US" smtClean="0"/>
              <a:pPr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4217416698"/>
      </p:ext>
    </p:extLst>
  </p:cSld>
  <p:clrMapOvr>
    <a:masterClrMapping/>
  </p:clrMapOvr>
</p:sldLayout>
</file>

<file path=ppt/slideLayouts/slideLayout12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End Page">
    <p:bg>
      <p:bgPr>
        <a:blipFill dpi="0" rotWithShape="1">
          <a:blip r:embed="rId2"/>
          <a:srcRect/>
          <a:stretch>
            <a:fillRect/>
          </a:stretch>
        </a:blip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Date Placeholder 2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DBBC453A-6B12-3E4E-8E5B-4BFBFD851DC7}" type="datetimeFigureOut">
              <a:rPr lang="en-US" smtClean="0"/>
              <a:pPr/>
              <a:t>4/10/14</a:t>
            </a:fld>
            <a:endParaRPr lang="en-US"/>
          </a:p>
        </p:txBody>
      </p:sp>
      <p:sp>
        <p:nvSpPr>
          <p:cNvPr id="4" name="Footer Placeholder 3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5" name="Slide Number Placeholder 4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A6753842-EB21-0F45-9793-244089871662}" type="slidenum">
              <a:rPr lang="en-US" smtClean="0"/>
              <a:pPr/>
              <a:t>‹#›</a:t>
            </a:fld>
            <a:endParaRPr lang="en-US"/>
          </a:p>
        </p:txBody>
      </p:sp>
      <p:sp>
        <p:nvSpPr>
          <p:cNvPr id="8" name="TextBox 7"/>
          <p:cNvSpPr txBox="1"/>
          <p:nvPr userDrawn="1"/>
        </p:nvSpPr>
        <p:spPr>
          <a:xfrm>
            <a:off x="331983" y="5584015"/>
            <a:ext cx="8477737" cy="877163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marL="0" marR="0" indent="0" algn="ctr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lang="en-US" sz="1400" b="0" i="0" u="none" strike="noStrike" kern="1200" baseline="0" dirty="0" smtClean="0">
                <a:solidFill>
                  <a:schemeClr val="tx1"/>
                </a:solidFill>
                <a:latin typeface="Century Gothic"/>
                <a:ea typeface="+mn-ea"/>
                <a:cs typeface="Century Gothic"/>
              </a:rPr>
              <a:t>For more Information, contact us at: </a:t>
            </a:r>
            <a:r>
              <a:rPr lang="en-US" sz="1400" b="1" i="0" u="none" strike="noStrike" kern="1200" baseline="0" dirty="0" smtClean="0">
                <a:solidFill>
                  <a:schemeClr val="tx1"/>
                </a:solidFill>
                <a:latin typeface="Century Gothic"/>
                <a:ea typeface="+mn-ea"/>
                <a:cs typeface="Century Gothic"/>
              </a:rPr>
              <a:t>NCQTL@UW.EDU </a:t>
            </a:r>
            <a:r>
              <a:rPr lang="en-US" sz="1400" b="0" i="0" u="none" strike="noStrike" kern="1200" baseline="0" dirty="0" smtClean="0">
                <a:solidFill>
                  <a:schemeClr val="tx1"/>
                </a:solidFill>
                <a:latin typeface="Century Gothic"/>
                <a:ea typeface="+mn-ea"/>
                <a:cs typeface="Century Gothic"/>
              </a:rPr>
              <a:t>or 877-731-0764</a:t>
            </a:r>
          </a:p>
          <a:p>
            <a:pPr marL="0" marR="0" indent="0" algn="ctr" defTabSz="457200" rtl="0" eaLnBrk="1" fontAlgn="auto" latinLnBrk="0" hangingPunct="1">
              <a:lnSpc>
                <a:spcPct val="100000"/>
              </a:lnSpc>
              <a:spcBef>
                <a:spcPts val="60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lang="en-US" sz="900" b="0" i="0" u="none" strike="noStrike" kern="1200" baseline="0" dirty="0" smtClean="0">
                <a:solidFill>
                  <a:schemeClr val="tx1"/>
                </a:solidFill>
                <a:latin typeface="Century Gothic"/>
                <a:ea typeface="+mn-ea"/>
                <a:cs typeface="Century Gothic"/>
              </a:rPr>
              <a:t>This document was prepared under Grant #90HC0002 for the U.S. Department of Health and Human Services, </a:t>
            </a:r>
            <a:br>
              <a:rPr lang="en-US" sz="900" b="0" i="0" u="none" strike="noStrike" kern="1200" baseline="0" dirty="0" smtClean="0">
                <a:solidFill>
                  <a:schemeClr val="tx1"/>
                </a:solidFill>
                <a:latin typeface="Century Gothic"/>
                <a:ea typeface="+mn-ea"/>
                <a:cs typeface="Century Gothic"/>
              </a:rPr>
            </a:br>
            <a:r>
              <a:rPr lang="en-US" sz="900" b="0" i="0" u="none" strike="noStrike" kern="1200" baseline="0" dirty="0" smtClean="0">
                <a:solidFill>
                  <a:schemeClr val="tx1"/>
                </a:solidFill>
                <a:latin typeface="Century Gothic"/>
                <a:ea typeface="+mn-ea"/>
                <a:cs typeface="Century Gothic"/>
              </a:rPr>
              <a:t>Administration for Children and Families, Office of Head Start, by the National Center on Quality Teaching and Learning.</a:t>
            </a:r>
          </a:p>
          <a:p>
            <a:pPr marL="0">
              <a:spcBef>
                <a:spcPts val="600"/>
              </a:spcBef>
            </a:pPr>
            <a:endParaRPr lang="en-US" sz="900" dirty="0"/>
          </a:p>
        </p:txBody>
      </p:sp>
    </p:spTree>
    <p:extLst>
      <p:ext uri="{BB962C8B-B14F-4D97-AF65-F5344CB8AC3E}">
        <p14:creationId xmlns:p14="http://schemas.microsoft.com/office/powerpoint/2010/main" val="32381889"/>
      </p:ext>
    </p:extLst>
  </p:cSld>
  <p:clrMapOvr>
    <a:masterClrMapping/>
  </p:clrMapOvr>
</p:sldLayout>
</file>

<file path=ppt/slideLayouts/slideLayout13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3_End Page">
    <p:bg>
      <p:bgPr>
        <a:blipFill dpi="0" rotWithShape="1">
          <a:blip r:embed="rId2"/>
          <a:srcRect/>
          <a:stretch>
            <a:fillRect/>
          </a:stretch>
        </a:blip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Date Placeholder 2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DBBC453A-6B12-3E4E-8E5B-4BFBFD851DC7}" type="datetimeFigureOut">
              <a:rPr lang="en-US" smtClean="0">
                <a:solidFill>
                  <a:prstClr val="black">
                    <a:tint val="75000"/>
                  </a:prstClr>
                </a:solidFill>
                <a:latin typeface="Calibri"/>
              </a:rPr>
              <a:pPr/>
              <a:t>4/10/14</a:t>
            </a:fld>
            <a:endParaRPr lang="en-US">
              <a:solidFill>
                <a:prstClr val="black">
                  <a:tint val="75000"/>
                </a:prstClr>
              </a:solidFill>
              <a:latin typeface="Calibri"/>
            </a:endParaRPr>
          </a:p>
        </p:txBody>
      </p:sp>
      <p:sp>
        <p:nvSpPr>
          <p:cNvPr id="4" name="Footer Placeholder 3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>
              <a:solidFill>
                <a:prstClr val="black">
                  <a:tint val="75000"/>
                </a:prstClr>
              </a:solidFill>
              <a:latin typeface="Calibri"/>
            </a:endParaRPr>
          </a:p>
        </p:txBody>
      </p:sp>
      <p:sp>
        <p:nvSpPr>
          <p:cNvPr id="5" name="Slide Number Placeholder 4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A6753842-EB21-0F45-9793-244089871662}" type="slidenum">
              <a:rPr lang="en-US" smtClean="0">
                <a:solidFill>
                  <a:prstClr val="black">
                    <a:tint val="75000"/>
                  </a:prstClr>
                </a:solidFill>
                <a:latin typeface="Calibri"/>
              </a:rPr>
              <a:pPr/>
              <a:t>‹#›</a:t>
            </a:fld>
            <a:endParaRPr lang="en-US">
              <a:solidFill>
                <a:prstClr val="black">
                  <a:tint val="75000"/>
                </a:prstClr>
              </a:solidFill>
              <a:latin typeface="Calibri"/>
            </a:endParaRPr>
          </a:p>
        </p:txBody>
      </p:sp>
    </p:spTree>
    <p:extLst>
      <p:ext uri="{BB962C8B-B14F-4D97-AF65-F5344CB8AC3E}">
        <p14:creationId xmlns:p14="http://schemas.microsoft.com/office/powerpoint/2010/main" val="1800101372"/>
      </p:ext>
    </p:extLst>
  </p:cSld>
  <p:clrMapOvr>
    <a:masterClrMapping/>
  </p:clrMapOvr>
</p:sldLayout>
</file>

<file path=ppt/slideMasters/_rels/slideMaster1.xml.rels><?xml version="1.0" encoding="UTF-8" standalone="yes"?>
<Relationships xmlns="http://schemas.openxmlformats.org/package/2006/relationships"><Relationship Id="rId11" Type="http://schemas.openxmlformats.org/officeDocument/2006/relationships/slideLayout" Target="../slideLayouts/slideLayout11.xml"/><Relationship Id="rId12" Type="http://schemas.openxmlformats.org/officeDocument/2006/relationships/slideLayout" Target="../slideLayouts/slideLayout12.xml"/><Relationship Id="rId13" Type="http://schemas.openxmlformats.org/officeDocument/2006/relationships/slideLayout" Target="../slideLayouts/slideLayout13.xml"/><Relationship Id="rId14" Type="http://schemas.openxmlformats.org/officeDocument/2006/relationships/theme" Target="../theme/theme1.xml"/><Relationship Id="rId15" Type="http://schemas.openxmlformats.org/officeDocument/2006/relationships/image" Target="../media/image1.png"/><Relationship Id="rId1" Type="http://schemas.openxmlformats.org/officeDocument/2006/relationships/slideLayout" Target="../slideLayouts/slideLayout1.xml"/><Relationship Id="rId2" Type="http://schemas.openxmlformats.org/officeDocument/2006/relationships/slideLayout" Target="../slideLayouts/slideLayout2.xml"/><Relationship Id="rId3" Type="http://schemas.openxmlformats.org/officeDocument/2006/relationships/slideLayout" Target="../slideLayouts/slideLayout3.xml"/><Relationship Id="rId4" Type="http://schemas.openxmlformats.org/officeDocument/2006/relationships/slideLayout" Target="../slideLayouts/slideLayout4.xml"/><Relationship Id="rId5" Type="http://schemas.openxmlformats.org/officeDocument/2006/relationships/slideLayout" Target="../slideLayouts/slideLayout5.xml"/><Relationship Id="rId6" Type="http://schemas.openxmlformats.org/officeDocument/2006/relationships/slideLayout" Target="../slideLayouts/slideLayout6.xml"/><Relationship Id="rId7" Type="http://schemas.openxmlformats.org/officeDocument/2006/relationships/slideLayout" Target="../slideLayouts/slideLayout7.xml"/><Relationship Id="rId8" Type="http://schemas.openxmlformats.org/officeDocument/2006/relationships/slideLayout" Target="../slideLayouts/slideLayout8.xml"/><Relationship Id="rId9" Type="http://schemas.openxmlformats.org/officeDocument/2006/relationships/slideLayout" Target="../slideLayouts/slideLayout9.xml"/><Relationship Id="rId10" Type="http://schemas.openxmlformats.org/officeDocument/2006/relationships/slideLayout" Target="../slideLayouts/slideLayout10.xml"/></Relationships>
</file>

<file path=ppt/slideMasters/slideMaster1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Pr>
        <a:blipFill dpi="0" rotWithShape="1">
          <a:blip r:embed="rId15"/>
          <a:srcRect/>
          <a:stretch>
            <a:fillRect/>
          </a:stretch>
        </a:blip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Placeholder 1"/>
          <p:cNvSpPr>
            <a:spLocks noGrp="1"/>
          </p:cNvSpPr>
          <p:nvPr>
            <p:ph type="title"/>
          </p:nvPr>
        </p:nvSpPr>
        <p:spPr>
          <a:xfrm>
            <a:off x="331984" y="457200"/>
            <a:ext cx="8477737" cy="1143000"/>
          </a:xfrm>
          <a:prstGeom prst="rect">
            <a:avLst/>
          </a:prstGeom>
        </p:spPr>
        <p:txBody>
          <a:bodyPr vert="horz" lIns="91440" tIns="45720" rIns="91440" bIns="45720" rtlCol="0" anchor="ctr">
            <a:normAutofit/>
          </a:bodyPr>
          <a:lstStyle/>
          <a:p>
            <a:r>
              <a:rPr lang="en-US" dirty="0" smtClean="0"/>
              <a:t>CLICK TO EDIT MASTER TITLE STYLE</a:t>
            </a:r>
            <a:endParaRPr lang="en-US" dirty="0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331983" y="1830387"/>
            <a:ext cx="8477737" cy="4525963"/>
          </a:xfrm>
          <a:prstGeom prst="rect">
            <a:avLst/>
          </a:prstGeom>
        </p:spPr>
        <p:txBody>
          <a:bodyPr vert="horz" lIns="91440" tIns="45720" rIns="91440" bIns="45720" rtlCol="0">
            <a:normAutofit/>
          </a:bodyPr>
          <a:lstStyle/>
          <a:p>
            <a:pPr lvl="0"/>
            <a:r>
              <a:rPr lang="en-US" dirty="0" smtClean="0"/>
              <a:t>Click to edit Master text styles</a:t>
            </a:r>
          </a:p>
          <a:p>
            <a:pPr lvl="1"/>
            <a:r>
              <a:rPr lang="en-US" dirty="0" smtClean="0"/>
              <a:t>Second level</a:t>
            </a:r>
          </a:p>
          <a:p>
            <a:pPr lvl="2"/>
            <a:r>
              <a:rPr lang="en-US" dirty="0" smtClean="0"/>
              <a:t>Third level</a:t>
            </a:r>
          </a:p>
          <a:p>
            <a:pPr lvl="3"/>
            <a:r>
              <a:rPr lang="en-US" dirty="0" smtClean="0"/>
              <a:t>Fourth level</a:t>
            </a:r>
          </a:p>
          <a:p>
            <a:pPr lvl="4"/>
            <a:r>
              <a:rPr lang="en-US" dirty="0" smtClean="0"/>
              <a:t>Fifth level</a:t>
            </a:r>
            <a:endParaRPr lang="en-US"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2"/>
          </p:nvPr>
        </p:nvSpPr>
        <p:spPr>
          <a:xfrm>
            <a:off x="457200" y="6356350"/>
            <a:ext cx="21336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l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DBBC453A-6B12-3E4E-8E5B-4BFBFD851DC7}" type="datetimeFigureOut">
              <a:rPr lang="en-US" smtClean="0"/>
              <a:pPr/>
              <a:t>4/10/14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3"/>
          </p:nvPr>
        </p:nvSpPr>
        <p:spPr>
          <a:xfrm>
            <a:off x="3124200" y="6356350"/>
            <a:ext cx="28956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ctr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4"/>
          </p:nvPr>
        </p:nvSpPr>
        <p:spPr>
          <a:xfrm>
            <a:off x="6553200" y="6356350"/>
            <a:ext cx="21336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r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A6753842-EB21-0F45-9793-244089871662}" type="slidenum">
              <a:rPr lang="en-US" smtClean="0"/>
              <a:pPr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145604121"/>
      </p:ext>
    </p:extLst>
  </p:cSld>
  <p:clrMap bg1="lt1" tx1="dk1" bg2="lt2" tx2="dk2" accent1="accent1" accent2="accent2" accent3="accent3" accent4="accent4" accent5="accent5" accent6="accent6" hlink="hlink" folHlink="folHlink"/>
  <p:sldLayoutIdLst>
    <p:sldLayoutId id="2147483649" r:id="rId1"/>
    <p:sldLayoutId id="2147483650" r:id="rId2"/>
    <p:sldLayoutId id="2147483651" r:id="rId3"/>
    <p:sldLayoutId id="2147483652" r:id="rId4"/>
    <p:sldLayoutId id="2147483653" r:id="rId5"/>
    <p:sldLayoutId id="2147483654" r:id="rId6"/>
    <p:sldLayoutId id="2147483655" r:id="rId7"/>
    <p:sldLayoutId id="2147483656" r:id="rId8"/>
    <p:sldLayoutId id="2147483657" r:id="rId9"/>
    <p:sldLayoutId id="2147483658" r:id="rId10"/>
    <p:sldLayoutId id="2147483659" r:id="rId11"/>
    <p:sldLayoutId id="2147483660" r:id="rId12"/>
    <p:sldLayoutId id="2147483661" r:id="rId13"/>
  </p:sldLayoutIdLst>
  <p:timing>
    <p:tnLst>
      <p:par>
        <p:cTn xmlns:p14="http://schemas.microsoft.com/office/powerpoint/2010/main" id="1" dur="indefinite" restart="never" nodeType="tmRoot"/>
      </p:par>
    </p:tnLst>
  </p:timing>
  <p:txStyles>
    <p:titleStyle>
      <a:lvl1pPr algn="ctr" defTabSz="457200" rtl="0" eaLnBrk="1" latinLnBrk="0" hangingPunct="1">
        <a:spcBef>
          <a:spcPct val="0"/>
        </a:spcBef>
        <a:buNone/>
        <a:defRPr sz="3600" kern="1200" cap="all">
          <a:solidFill>
            <a:schemeClr val="tx1"/>
          </a:solidFill>
          <a:latin typeface="Century Gothic"/>
          <a:ea typeface="+mj-ea"/>
          <a:cs typeface="Century Gothic"/>
        </a:defRPr>
      </a:lvl1pPr>
    </p:titleStyle>
    <p:bodyStyle>
      <a:lvl1pPr marL="342900" indent="-342900" algn="l" defTabSz="457200" rtl="0" eaLnBrk="1" latinLnBrk="0" hangingPunct="1">
        <a:spcBef>
          <a:spcPct val="20000"/>
        </a:spcBef>
        <a:buFont typeface="Arial"/>
        <a:buChar char="•"/>
        <a:defRPr sz="3200" kern="1200">
          <a:solidFill>
            <a:schemeClr val="tx1"/>
          </a:solidFill>
          <a:latin typeface="Century Gothic"/>
          <a:ea typeface="+mn-ea"/>
          <a:cs typeface="Century Gothic"/>
        </a:defRPr>
      </a:lvl1pPr>
      <a:lvl2pPr marL="742950" indent="-285750" algn="l" defTabSz="457200" rtl="0" eaLnBrk="1" latinLnBrk="0" hangingPunct="1">
        <a:spcBef>
          <a:spcPct val="20000"/>
        </a:spcBef>
        <a:buFont typeface="Arial"/>
        <a:buChar char="–"/>
        <a:defRPr sz="2800" kern="1200">
          <a:solidFill>
            <a:schemeClr val="tx1"/>
          </a:solidFill>
          <a:latin typeface="Century Gothic"/>
          <a:ea typeface="+mn-ea"/>
          <a:cs typeface="Century Gothic"/>
        </a:defRPr>
      </a:lvl2pPr>
      <a:lvl3pPr marL="1143000" indent="-228600" algn="l" defTabSz="457200" rtl="0" eaLnBrk="1" latinLnBrk="0" hangingPunct="1">
        <a:spcBef>
          <a:spcPct val="20000"/>
        </a:spcBef>
        <a:buFont typeface="Arial"/>
        <a:buChar char="•"/>
        <a:defRPr sz="2400" kern="1200">
          <a:solidFill>
            <a:schemeClr val="tx1"/>
          </a:solidFill>
          <a:latin typeface="Century Gothic"/>
          <a:ea typeface="+mn-ea"/>
          <a:cs typeface="Century Gothic"/>
        </a:defRPr>
      </a:lvl3pPr>
      <a:lvl4pPr marL="1600200" indent="-228600" algn="l" defTabSz="457200" rtl="0" eaLnBrk="1" latinLnBrk="0" hangingPunct="1">
        <a:spcBef>
          <a:spcPct val="20000"/>
        </a:spcBef>
        <a:buFont typeface="Arial"/>
        <a:buChar char="–"/>
        <a:defRPr sz="2000" kern="1200">
          <a:solidFill>
            <a:schemeClr val="tx1"/>
          </a:solidFill>
          <a:latin typeface="Century Gothic"/>
          <a:ea typeface="+mn-ea"/>
          <a:cs typeface="Century Gothic"/>
        </a:defRPr>
      </a:lvl4pPr>
      <a:lvl5pPr marL="2057400" indent="-228600" algn="l" defTabSz="457200" rtl="0" eaLnBrk="1" latinLnBrk="0" hangingPunct="1">
        <a:spcBef>
          <a:spcPct val="20000"/>
        </a:spcBef>
        <a:buFont typeface="Arial"/>
        <a:buChar char="»"/>
        <a:defRPr sz="2000" kern="1200">
          <a:solidFill>
            <a:schemeClr val="tx1"/>
          </a:solidFill>
          <a:latin typeface="Century Gothic"/>
          <a:ea typeface="+mn-ea"/>
          <a:cs typeface="Century Gothic"/>
        </a:defRPr>
      </a:lvl5pPr>
      <a:lvl6pPr marL="2514600" indent="-228600" algn="l" defTabSz="457200" rtl="0" eaLnBrk="1" latinLnBrk="0" hangingPunct="1">
        <a:spcBef>
          <a:spcPct val="20000"/>
        </a:spcBef>
        <a:buFont typeface="Arial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6pPr>
      <a:lvl7pPr marL="2971800" indent="-228600" algn="l" defTabSz="457200" rtl="0" eaLnBrk="1" latinLnBrk="0" hangingPunct="1">
        <a:spcBef>
          <a:spcPct val="20000"/>
        </a:spcBef>
        <a:buFont typeface="Arial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7pPr>
      <a:lvl8pPr marL="3429000" indent="-228600" algn="l" defTabSz="457200" rtl="0" eaLnBrk="1" latinLnBrk="0" hangingPunct="1">
        <a:spcBef>
          <a:spcPct val="20000"/>
        </a:spcBef>
        <a:buFont typeface="Arial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8pPr>
      <a:lvl9pPr marL="3886200" indent="-228600" algn="l" defTabSz="457200" rtl="0" eaLnBrk="1" latinLnBrk="0" hangingPunct="1">
        <a:spcBef>
          <a:spcPct val="20000"/>
        </a:spcBef>
        <a:buFont typeface="Arial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9pPr>
    </p:bodyStyle>
    <p:otherStyle>
      <a:defPPr>
        <a:defRPr lang="en-US"/>
      </a:defPPr>
      <a:lvl1pPr marL="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1pPr>
      <a:lvl2pPr marL="4572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2pPr>
      <a:lvl3pPr marL="9144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3pPr>
      <a:lvl4pPr marL="13716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18288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2860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7432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2004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6576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s/_rels/slide1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1.xml"/><Relationship Id="rId2" Type="http://schemas.openxmlformats.org/officeDocument/2006/relationships/notesSlide" Target="../notesSlides/notesSlide1.xml"/></Relationships>
</file>

<file path=ppt/slides/_rels/slide2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Relationship Id="rId2" Type="http://schemas.openxmlformats.org/officeDocument/2006/relationships/image" Target="../media/image5.png"/></Relationships>
</file>

<file path=ppt/slides/_rels/slide3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Relationship Id="rId2" Type="http://schemas.openxmlformats.org/officeDocument/2006/relationships/notesSlide" Target="../notesSlides/notesSlide2.xml"/><Relationship Id="rId3" Type="http://schemas.openxmlformats.org/officeDocument/2006/relationships/image" Target="../media/image6.jpeg"/></Relationships>
</file>

<file path=ppt/slides/_rels/slide4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Relationship Id="rId2" Type="http://schemas.openxmlformats.org/officeDocument/2006/relationships/image" Target="../media/image7.png"/></Relationships>
</file>

<file path=ppt/slides/_rels/slide5.xml.rels><?xml version="1.0" encoding="UTF-8" standalone="yes"?>
<Relationships xmlns="http://schemas.openxmlformats.org/package/2006/relationships"><Relationship Id="rId3" Type="http://schemas.openxmlformats.org/officeDocument/2006/relationships/slideLayout" Target="../slideLayouts/slideLayout2.xml"/><Relationship Id="rId4" Type="http://schemas.openxmlformats.org/officeDocument/2006/relationships/image" Target="../media/image8.png"/><Relationship Id="rId1" Type="http://schemas.microsoft.com/office/2007/relationships/media" Target="../media/media1.wmv"/><Relationship Id="rId2" Type="http://schemas.openxmlformats.org/officeDocument/2006/relationships/video" Target="../media/media1.wmv"/></Relationships>
</file>

<file path=ppt/slides/_rels/slide6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Relationship Id="rId2" Type="http://schemas.openxmlformats.org/officeDocument/2006/relationships/notesSlide" Target="../notesSlides/notesSlide3.xml"/><Relationship Id="rId3" Type="http://schemas.openxmlformats.org/officeDocument/2006/relationships/image" Target="../media/image9.jpeg"/></Relationships>
</file>

<file path=ppt/slides/_rels/slide7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Relationship Id="rId2" Type="http://schemas.openxmlformats.org/officeDocument/2006/relationships/notesSlide" Target="../notesSlides/notesSlide4.xml"/></Relationships>
</file>

<file path=ppt/slides/_rels/slide8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Relationship Id="rId2" Type="http://schemas.openxmlformats.org/officeDocument/2006/relationships/notesSlide" Target="../notesSlides/notesSlide5.xml"/></Relationships>
</file>

<file path=ppt/slides/_rels/slide9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Relationship Id="rId2" Type="http://schemas.openxmlformats.org/officeDocument/2006/relationships/notesSlide" Target="../notesSlides/notesSlide6.xml"/><Relationship Id="rId3" Type="http://schemas.openxmlformats.org/officeDocument/2006/relationships/image" Target="../media/image10.png"/></Relationships>
</file>

<file path=ppt/slides/_rels/slide10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11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Relationship Id="rId2" Type="http://schemas.openxmlformats.org/officeDocument/2006/relationships/image" Target="../media/image11.png"/><Relationship Id="rId3" Type="http://schemas.openxmlformats.org/officeDocument/2006/relationships/image" Target="../media/image12.jpeg"/></Relationships>
</file>

<file path=ppt/slides/_rels/slide12.xml.rels><?xml version="1.0" encoding="UTF-8" standalone="yes"?>
<Relationships xmlns="http://schemas.openxmlformats.org/package/2006/relationships"><Relationship Id="rId3" Type="http://schemas.openxmlformats.org/officeDocument/2006/relationships/image" Target="../media/image13.jpeg"/><Relationship Id="rId4" Type="http://schemas.openxmlformats.org/officeDocument/2006/relationships/image" Target="../media/image14.jpeg"/><Relationship Id="rId5" Type="http://schemas.openxmlformats.org/officeDocument/2006/relationships/image" Target="../media/image15.jpeg"/><Relationship Id="rId1" Type="http://schemas.openxmlformats.org/officeDocument/2006/relationships/slideLayout" Target="../slideLayouts/slideLayout2.xml"/><Relationship Id="rId2" Type="http://schemas.openxmlformats.org/officeDocument/2006/relationships/notesSlide" Target="../notesSlides/notesSlide7.xml"/></Relationships>
</file>

<file path=ppt/slides/_rels/slide13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Relationship Id="rId2" Type="http://schemas.openxmlformats.org/officeDocument/2006/relationships/image" Target="../media/image16.jpeg"/></Relationships>
</file>

<file path=ppt/slides/_rels/slide14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Relationship Id="rId2" Type="http://schemas.openxmlformats.org/officeDocument/2006/relationships/image" Target="../media/image16.jpeg"/><Relationship Id="rId3" Type="http://schemas.openxmlformats.org/officeDocument/2006/relationships/image" Target="../media/image17.jpg"/></Relationships>
</file>

<file path=ppt/slides/_rels/slide15.xml.rels><?xml version="1.0" encoding="UTF-8" standalone="yes"?>
<Relationships xmlns="http://schemas.openxmlformats.org/package/2006/relationships"><Relationship Id="rId3" Type="http://schemas.openxmlformats.org/officeDocument/2006/relationships/image" Target="../media/image18.jpeg"/><Relationship Id="rId4" Type="http://schemas.openxmlformats.org/officeDocument/2006/relationships/image" Target="../media/image19.png"/><Relationship Id="rId1" Type="http://schemas.openxmlformats.org/officeDocument/2006/relationships/slideLayout" Target="../slideLayouts/slideLayout2.xml"/><Relationship Id="rId2" Type="http://schemas.openxmlformats.org/officeDocument/2006/relationships/notesSlide" Target="../notesSlides/notesSlide8.xml"/></Relationships>
</file>

<file path=ppt/slides/_rels/slide16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Relationship Id="rId2" Type="http://schemas.openxmlformats.org/officeDocument/2006/relationships/notesSlide" Target="../notesSlides/notesSlide9.xml"/></Relationships>
</file>

<file path=ppt/slides/_rels/slide17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Relationship Id="rId2" Type="http://schemas.openxmlformats.org/officeDocument/2006/relationships/notesSlide" Target="../notesSlides/notesSlide10.xml"/><Relationship Id="rId3" Type="http://schemas.openxmlformats.org/officeDocument/2006/relationships/image" Target="../media/image20.jpeg"/></Relationships>
</file>

<file path=ppt/slides/_rels/slide18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Relationship Id="rId2" Type="http://schemas.openxmlformats.org/officeDocument/2006/relationships/notesSlide" Target="../notesSlides/notesSlide11.xml"/><Relationship Id="rId3" Type="http://schemas.openxmlformats.org/officeDocument/2006/relationships/image" Target="../media/image21.jpg"/></Relationships>
</file>

<file path=ppt/slides/_rels/slide19.xml.rels><?xml version="1.0" encoding="UTF-8" standalone="yes"?>
<Relationships xmlns="http://schemas.openxmlformats.org/package/2006/relationships"><Relationship Id="rId3" Type="http://schemas.openxmlformats.org/officeDocument/2006/relationships/slideLayout" Target="../slideLayouts/slideLayout2.xml"/><Relationship Id="rId4" Type="http://schemas.openxmlformats.org/officeDocument/2006/relationships/image" Target="../media/image22.png"/><Relationship Id="rId1" Type="http://schemas.microsoft.com/office/2007/relationships/media" Target="../media/media2.wmv"/><Relationship Id="rId2" Type="http://schemas.openxmlformats.org/officeDocument/2006/relationships/video" Target="../media/media2.wmv"/></Relationships>
</file>

<file path=ppt/slides/_rels/slide20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Relationship Id="rId2" Type="http://schemas.openxmlformats.org/officeDocument/2006/relationships/notesSlide" Target="../notesSlides/notesSlide12.xml"/></Relationships>
</file>

<file path=ppt/slides/_rels/slide21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13.xml"/></Relationships>
</file>

<file path=ppt/slides/slide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" name="TextBox 3"/>
          <p:cNvSpPr txBox="1"/>
          <p:nvPr/>
        </p:nvSpPr>
        <p:spPr>
          <a:xfrm>
            <a:off x="7315200" y="6642556"/>
            <a:ext cx="1676400" cy="215444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r"/>
            <a:r>
              <a:rPr lang="en-US" sz="800" dirty="0" smtClean="0">
                <a:solidFill>
                  <a:schemeClr val="bg1">
                    <a:lumMod val="75000"/>
                  </a:schemeClr>
                </a:solidFill>
              </a:rPr>
              <a:t>SPRING 2014</a:t>
            </a:r>
            <a:endParaRPr lang="en-US" sz="800" dirty="0">
              <a:solidFill>
                <a:schemeClr val="bg1">
                  <a:lumMod val="75000"/>
                </a:schemeClr>
              </a:solidFill>
            </a:endParaRPr>
          </a:p>
        </p:txBody>
      </p:sp>
      <p:sp>
        <p:nvSpPr>
          <p:cNvPr id="5" name="Title 2"/>
          <p:cNvSpPr>
            <a:spLocks noGrp="1"/>
          </p:cNvSpPr>
          <p:nvPr>
            <p:ph type="ctrTitle"/>
          </p:nvPr>
        </p:nvSpPr>
        <p:spPr>
          <a:xfrm>
            <a:off x="3124200" y="2919413"/>
            <a:ext cx="5829300" cy="1031875"/>
          </a:xfrm>
        </p:spPr>
        <p:txBody>
          <a:bodyPr>
            <a:normAutofit fontScale="90000"/>
          </a:bodyPr>
          <a:lstStyle/>
          <a:p>
            <a:pPr eaLnBrk="1" hangingPunct="1">
              <a:defRPr/>
            </a:pPr>
            <a:r>
              <a:rPr lang="en-US" sz="2100" dirty="0" smtClean="0">
                <a:solidFill>
                  <a:srgbClr val="F2F2F2"/>
                </a:solidFill>
                <a:latin typeface="Century Gothic" charset="0"/>
                <a:ea typeface="ＭＳ Ｐゴシック" charset="-128"/>
              </a:rPr>
              <a:t>ONGOING CHILD ASSESSMENT:</a:t>
            </a:r>
            <a:r>
              <a:rPr lang="en-US" sz="1600" dirty="0" smtClean="0">
                <a:solidFill>
                  <a:srgbClr val="F2F2F2"/>
                </a:solidFill>
                <a:latin typeface="Century Gothic" charset="0"/>
                <a:ea typeface="ＭＳ Ｐゴシック" charset="-128"/>
              </a:rPr>
              <a:t/>
            </a:r>
            <a:br>
              <a:rPr lang="en-US" sz="1600" dirty="0" smtClean="0">
                <a:solidFill>
                  <a:srgbClr val="F2F2F2"/>
                </a:solidFill>
                <a:latin typeface="Century Gothic" charset="0"/>
                <a:ea typeface="ＭＳ Ｐゴシック" charset="-128"/>
              </a:rPr>
            </a:br>
            <a:r>
              <a:rPr lang="en-US" sz="3100" dirty="0" smtClean="0">
                <a:solidFill>
                  <a:srgbClr val="F2F2F2"/>
                </a:solidFill>
                <a:latin typeface="Century Gothic" charset="0"/>
                <a:ea typeface="ＭＳ Ｐゴシック" charset="-128"/>
              </a:rPr>
              <a:t>COLLECTING AND USING </a:t>
            </a:r>
            <a:br>
              <a:rPr lang="en-US" sz="3100" dirty="0" smtClean="0">
                <a:solidFill>
                  <a:srgbClr val="F2F2F2"/>
                </a:solidFill>
                <a:latin typeface="Century Gothic" charset="0"/>
                <a:ea typeface="ＭＳ Ｐゴシック" charset="-128"/>
              </a:rPr>
            </a:br>
            <a:r>
              <a:rPr lang="en-US" sz="3100" dirty="0" smtClean="0">
                <a:solidFill>
                  <a:srgbClr val="F2F2F2"/>
                </a:solidFill>
                <a:latin typeface="Century Gothic" charset="0"/>
                <a:ea typeface="ＭＳ Ｐゴシック" charset="-128"/>
              </a:rPr>
              <a:t>ANECDOTAL RECORDS</a:t>
            </a:r>
          </a:p>
        </p:txBody>
      </p:sp>
    </p:spTree>
    <p:extLst>
      <p:ext uri="{BB962C8B-B14F-4D97-AF65-F5344CB8AC3E}">
        <p14:creationId xmlns:p14="http://schemas.microsoft.com/office/powerpoint/2010/main" val="1862858850"/>
      </p:ext>
    </p:extLst>
  </p:cSld>
  <p:clrMapOvr>
    <a:masterClrMapping/>
  </p:clrMapOvr>
  <p:timing>
    <p:tnLst>
      <p:par>
        <p:cTn xmlns:p14="http://schemas.microsoft.com/office/powerpoint/2010/main" id="1" dur="indefinite" restart="never" nodeType="tmRoot"/>
      </p:par>
    </p:tnLst>
  </p:timing>
</p:sld>
</file>

<file path=ppt/slides/slide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9" name="Title 1"/>
          <p:cNvSpPr>
            <a:spLocks noGrp="1"/>
          </p:cNvSpPr>
          <p:nvPr>
            <p:ph type="title"/>
          </p:nvPr>
        </p:nvSpPr>
        <p:spPr>
          <a:xfrm>
            <a:off x="331788" y="457200"/>
            <a:ext cx="8477250" cy="1143000"/>
          </a:xfrm>
        </p:spPr>
        <p:txBody>
          <a:bodyPr>
            <a:normAutofit fontScale="90000"/>
          </a:bodyPr>
          <a:lstStyle/>
          <a:p>
            <a:pPr>
              <a:defRPr/>
            </a:pPr>
            <a:r>
              <a:rPr lang="en-US" dirty="0"/>
              <a:t>FRAMEWORK FOR EFFECTIVE PRACTICE </a:t>
            </a:r>
            <a:br>
              <a:rPr lang="en-US" dirty="0"/>
            </a:br>
            <a:r>
              <a:rPr lang="en-US" sz="2200" dirty="0"/>
              <a:t>SUPPORTING SCHOOL READINESS FOR ALL CHILDREN</a:t>
            </a:r>
          </a:p>
        </p:txBody>
      </p:sp>
      <p:pic>
        <p:nvPicPr>
          <p:cNvPr id="10" name="Content Placeholder 3"/>
          <p:cNvPicPr>
            <a:picLocks noGrp="1" noChangeAspect="1"/>
          </p:cNvPicPr>
          <p:nvPr>
            <p:ph idx="1"/>
          </p:nvPr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t="4253" b="2180"/>
          <a:stretch>
            <a:fillRect/>
          </a:stretch>
        </p:blipFill>
        <p:spPr>
          <a:xfrm>
            <a:off x="1817688" y="1841500"/>
            <a:ext cx="5592762" cy="4646613"/>
          </a:xfrm>
        </p:spPr>
      </p:pic>
      <p:sp>
        <p:nvSpPr>
          <p:cNvPr id="11" name="Rectangle 10"/>
          <p:cNvSpPr/>
          <p:nvPr/>
        </p:nvSpPr>
        <p:spPr>
          <a:xfrm>
            <a:off x="1531938" y="1841500"/>
            <a:ext cx="5611812" cy="1482725"/>
          </a:xfrm>
          <a:prstGeom prst="rect">
            <a:avLst/>
          </a:prstGeom>
          <a:solidFill>
            <a:schemeClr val="bg1">
              <a:alpha val="80000"/>
            </a:schemeClr>
          </a:solidFill>
          <a:ln>
            <a:noFill/>
          </a:ln>
          <a:effectLst/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anchor="ctr"/>
          <a:lstStyle/>
          <a:p>
            <a:pPr algn="ctr">
              <a:defRPr/>
            </a:pPr>
            <a:endParaRPr lang="en-US"/>
          </a:p>
        </p:txBody>
      </p:sp>
      <p:sp>
        <p:nvSpPr>
          <p:cNvPr id="12" name="Rectangle 11"/>
          <p:cNvSpPr/>
          <p:nvPr/>
        </p:nvSpPr>
        <p:spPr>
          <a:xfrm>
            <a:off x="1717675" y="3324225"/>
            <a:ext cx="3411538" cy="2195513"/>
          </a:xfrm>
          <a:prstGeom prst="rect">
            <a:avLst/>
          </a:prstGeom>
          <a:solidFill>
            <a:schemeClr val="bg1">
              <a:alpha val="80000"/>
            </a:schemeClr>
          </a:solidFill>
          <a:ln>
            <a:noFill/>
          </a:ln>
          <a:effectLst/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anchor="ctr"/>
          <a:lstStyle/>
          <a:p>
            <a:pPr algn="ctr">
              <a:defRPr/>
            </a:pPr>
            <a:endParaRPr lang="en-US"/>
          </a:p>
        </p:txBody>
      </p:sp>
      <p:sp>
        <p:nvSpPr>
          <p:cNvPr id="13" name="Rectangle 12"/>
          <p:cNvSpPr/>
          <p:nvPr/>
        </p:nvSpPr>
        <p:spPr>
          <a:xfrm>
            <a:off x="1684338" y="5519738"/>
            <a:ext cx="5611812" cy="968375"/>
          </a:xfrm>
          <a:prstGeom prst="rect">
            <a:avLst/>
          </a:prstGeom>
          <a:solidFill>
            <a:schemeClr val="bg1">
              <a:alpha val="80000"/>
            </a:schemeClr>
          </a:solidFill>
          <a:ln>
            <a:noFill/>
          </a:ln>
          <a:effectLst/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anchor="ctr"/>
          <a:lstStyle/>
          <a:p>
            <a:pPr algn="ctr">
              <a:defRPr/>
            </a:pPr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315647869"/>
      </p:ext>
    </p:extLst>
  </p:cSld>
  <p:clrMapOvr>
    <a:masterClrMapping/>
  </p:clrMapOvr>
  <p:timing>
    <p:tnLst>
      <p:par>
        <p:cTn xmlns:p14="http://schemas.microsoft.com/office/powerpoint/2010/main"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0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1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7" dur="200"/>
                                        <p:tgtEl>
                                          <p:spTgt spid="11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8" presetID="10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9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10" dur="200"/>
                                        <p:tgtEl>
                                          <p:spTgt spid="12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11" presetID="10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3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13" dur="200"/>
                                        <p:tgtEl>
                                          <p:spTgt spid="13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11" grpId="0" animBg="1"/>
      <p:bldP spid="12" grpId="0" animBg="1"/>
      <p:bldP spid="13" grpId="0" animBg="1"/>
    </p:bldLst>
  </p:timing>
</p:sld>
</file>

<file path=ppt/slides/slide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7" name="Rectangle 16"/>
          <p:cNvSpPr/>
          <p:nvPr/>
        </p:nvSpPr>
        <p:spPr>
          <a:xfrm>
            <a:off x="485775" y="2730500"/>
            <a:ext cx="8096250" cy="1417638"/>
          </a:xfrm>
          <a:prstGeom prst="rect">
            <a:avLst/>
          </a:prstGeom>
          <a:solidFill>
            <a:srgbClr val="FF6600"/>
          </a:solidFill>
          <a:ln>
            <a:noFill/>
          </a:ln>
          <a:effectLst/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anchor="ctr"/>
          <a:lstStyle/>
          <a:p>
            <a:pPr algn="ctr">
              <a:defRPr/>
            </a:pPr>
            <a:endParaRPr lang="en-US" dirty="0"/>
          </a:p>
        </p:txBody>
      </p:sp>
      <p:sp>
        <p:nvSpPr>
          <p:cNvPr id="18" name="Rectangle 17"/>
          <p:cNvSpPr/>
          <p:nvPr/>
        </p:nvSpPr>
        <p:spPr>
          <a:xfrm>
            <a:off x="485775" y="1895475"/>
            <a:ext cx="8096250" cy="768350"/>
          </a:xfrm>
          <a:prstGeom prst="rect">
            <a:avLst/>
          </a:prstGeom>
          <a:solidFill>
            <a:srgbClr val="FF6600"/>
          </a:solidFill>
          <a:ln>
            <a:noFill/>
          </a:ln>
          <a:effectLst/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anchor="ctr"/>
          <a:lstStyle/>
          <a:p>
            <a:pPr algn="ctr">
              <a:defRPr/>
            </a:pPr>
            <a:endParaRPr lang="en-US" dirty="0"/>
          </a:p>
        </p:txBody>
      </p:sp>
      <p:sp>
        <p:nvSpPr>
          <p:cNvPr id="19" name="Title 2"/>
          <p:cNvSpPr>
            <a:spLocks noGrp="1"/>
          </p:cNvSpPr>
          <p:nvPr>
            <p:ph type="title"/>
          </p:nvPr>
        </p:nvSpPr>
        <p:spPr>
          <a:xfrm>
            <a:off x="331788" y="457200"/>
            <a:ext cx="8477250" cy="1143000"/>
          </a:xfrm>
        </p:spPr>
        <p:txBody>
          <a:bodyPr/>
          <a:lstStyle/>
          <a:p>
            <a:pPr eaLnBrk="1" hangingPunct="1"/>
            <a:r>
              <a:rPr lang="en-US">
                <a:latin typeface="Century Gothic" charset="0"/>
              </a:rPr>
              <a:t>OBJECTIVES</a:t>
            </a:r>
          </a:p>
        </p:txBody>
      </p:sp>
      <p:sp>
        <p:nvSpPr>
          <p:cNvPr id="20" name="Content Placeholder 1"/>
          <p:cNvSpPr>
            <a:spLocks noGrp="1"/>
          </p:cNvSpPr>
          <p:nvPr>
            <p:ph idx="1"/>
          </p:nvPr>
        </p:nvSpPr>
        <p:spPr>
          <a:xfrm>
            <a:off x="539750" y="1990725"/>
            <a:ext cx="7291388" cy="2459038"/>
          </a:xfrm>
        </p:spPr>
        <p:txBody>
          <a:bodyPr/>
          <a:lstStyle/>
          <a:p>
            <a:pPr marL="274320" indent="-274320" eaLnBrk="1" hangingPunct="1">
              <a:spcBef>
                <a:spcPts val="1968"/>
              </a:spcBef>
              <a:defRPr/>
            </a:pPr>
            <a:r>
              <a:rPr lang="en-US" dirty="0">
                <a:solidFill>
                  <a:schemeClr val="bg1">
                    <a:lumMod val="95000"/>
                  </a:schemeClr>
                </a:solidFill>
                <a:latin typeface="Century Gothic" charset="0"/>
              </a:rPr>
              <a:t>Learn to write anecdotal </a:t>
            </a:r>
            <a:r>
              <a:rPr lang="en-US" dirty="0" smtClean="0">
                <a:solidFill>
                  <a:schemeClr val="bg1">
                    <a:lumMod val="95000"/>
                  </a:schemeClr>
                </a:solidFill>
                <a:latin typeface="Century Gothic" charset="0"/>
              </a:rPr>
              <a:t>notes.</a:t>
            </a:r>
            <a:endParaRPr lang="en-US" dirty="0">
              <a:solidFill>
                <a:schemeClr val="bg1">
                  <a:lumMod val="95000"/>
                </a:schemeClr>
              </a:solidFill>
              <a:latin typeface="Century Gothic" charset="0"/>
            </a:endParaRPr>
          </a:p>
          <a:p>
            <a:pPr marL="274320" indent="-274320" eaLnBrk="1" hangingPunct="1">
              <a:spcBef>
                <a:spcPts val="1968"/>
              </a:spcBef>
              <a:defRPr/>
            </a:pPr>
            <a:r>
              <a:rPr lang="en-US" dirty="0">
                <a:solidFill>
                  <a:schemeClr val="bg1">
                    <a:lumMod val="95000"/>
                  </a:schemeClr>
                </a:solidFill>
                <a:latin typeface="Century Gothic" charset="0"/>
              </a:rPr>
              <a:t>Use the information </a:t>
            </a:r>
            <a:r>
              <a:rPr lang="en-US" dirty="0" smtClean="0">
                <a:solidFill>
                  <a:schemeClr val="bg1">
                    <a:lumMod val="95000"/>
                  </a:schemeClr>
                </a:solidFill>
                <a:latin typeface="Century Gothic" charset="0"/>
              </a:rPr>
              <a:t>to </a:t>
            </a:r>
            <a:r>
              <a:rPr lang="en-US" dirty="0">
                <a:solidFill>
                  <a:schemeClr val="bg1">
                    <a:lumMod val="95000"/>
                  </a:schemeClr>
                </a:solidFill>
                <a:latin typeface="Century Gothic" charset="0"/>
              </a:rPr>
              <a:t>monitor </a:t>
            </a:r>
            <a:r>
              <a:rPr lang="en-US" dirty="0" smtClean="0">
                <a:solidFill>
                  <a:schemeClr val="bg1">
                    <a:lumMod val="95000"/>
                  </a:schemeClr>
                </a:solidFill>
                <a:latin typeface="Century Gothic" charset="0"/>
              </a:rPr>
              <a:t>children’</a:t>
            </a:r>
            <a:r>
              <a:rPr lang="en-US" altLang="ja-JP" dirty="0" smtClean="0">
                <a:solidFill>
                  <a:schemeClr val="bg1">
                    <a:lumMod val="95000"/>
                  </a:schemeClr>
                </a:solidFill>
                <a:latin typeface="Century Gothic" charset="0"/>
              </a:rPr>
              <a:t>s learning.</a:t>
            </a:r>
            <a:endParaRPr lang="en-US" dirty="0">
              <a:solidFill>
                <a:schemeClr val="bg1">
                  <a:lumMod val="95000"/>
                </a:schemeClr>
              </a:solidFill>
              <a:latin typeface="Century Gothic" charset="0"/>
            </a:endParaRPr>
          </a:p>
        </p:txBody>
      </p:sp>
      <p:pic>
        <p:nvPicPr>
          <p:cNvPr id="21" name="Picture 1" descr="Wapato_Eloise_P155.jpg"/>
          <p:cNvPicPr>
            <a:picLocks noChangeAspect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l="4764" t="9473" b="2518"/>
          <a:stretch>
            <a:fillRect/>
          </a:stretch>
        </p:blipFill>
        <p:spPr bwMode="auto">
          <a:xfrm>
            <a:off x="4102100" y="3892550"/>
            <a:ext cx="4098925" cy="2524125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</p:spTree>
    <p:extLst>
      <p:ext uri="{BB962C8B-B14F-4D97-AF65-F5344CB8AC3E}">
        <p14:creationId xmlns:p14="http://schemas.microsoft.com/office/powerpoint/2010/main" val="1330743605"/>
      </p:ext>
    </p:extLst>
  </p:cSld>
  <p:clrMapOvr>
    <a:masterClrMapping/>
  </p:clrMapOvr>
  <p:timing>
    <p:tnLst>
      <p:par>
        <p:cTn xmlns:p14="http://schemas.microsoft.com/office/powerpoint/2010/main"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0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8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7" dur="500"/>
                                        <p:tgtEl>
                                          <p:spTgt spid="18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8" presetID="10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9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0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10" dur="500"/>
                                        <p:tgtEl>
                                          <p:spTgt spid="20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1" fill="hold">
                      <p:stCondLst>
                        <p:cond delay="indefinite"/>
                      </p:stCondLst>
                      <p:childTnLst>
                        <p:par>
                          <p:cTn id="12" fill="hold">
                            <p:stCondLst>
                              <p:cond delay="0"/>
                            </p:stCondLst>
                            <p:childTnLst>
                              <p:par>
                                <p:cTn id="13" presetID="10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7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15" dur="500"/>
                                        <p:tgtEl>
                                          <p:spTgt spid="17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16" presetID="10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7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0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18" dur="500"/>
                                        <p:tgtEl>
                                          <p:spTgt spid="20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17" grpId="0" animBg="1"/>
      <p:bldP spid="18" grpId="0" animBg="1"/>
    </p:bldLst>
  </p:timing>
</p:sld>
</file>

<file path=ppt/slides/slide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" name="Freeform 3"/>
          <p:cNvSpPr/>
          <p:nvPr/>
        </p:nvSpPr>
        <p:spPr>
          <a:xfrm>
            <a:off x="478031" y="1892192"/>
            <a:ext cx="8080296" cy="1561362"/>
          </a:xfrm>
          <a:custGeom>
            <a:avLst/>
            <a:gdLst>
              <a:gd name="connsiteX0" fmla="*/ 0 w 6995679"/>
              <a:gd name="connsiteY0" fmla="*/ 0 h 1493688"/>
              <a:gd name="connsiteX1" fmla="*/ 6995679 w 6995679"/>
              <a:gd name="connsiteY1" fmla="*/ 0 h 1493688"/>
              <a:gd name="connsiteX2" fmla="*/ 6995679 w 6995679"/>
              <a:gd name="connsiteY2" fmla="*/ 1493688 h 1493688"/>
              <a:gd name="connsiteX3" fmla="*/ 0 w 6995679"/>
              <a:gd name="connsiteY3" fmla="*/ 1493688 h 1493688"/>
              <a:gd name="connsiteX4" fmla="*/ 0 w 6995679"/>
              <a:gd name="connsiteY4" fmla="*/ 0 h 1493688"/>
            </a:gdLst>
            <a:ahLst/>
            <a:cxnLst>
              <a:cxn ang="0">
                <a:pos x="connsiteX0" y="connsiteY0"/>
              </a:cxn>
              <a:cxn ang="0">
                <a:pos x="connsiteX1" y="connsiteY1"/>
              </a:cxn>
              <a:cxn ang="0">
                <a:pos x="connsiteX2" y="connsiteY2"/>
              </a:cxn>
              <a:cxn ang="0">
                <a:pos x="connsiteX3" y="connsiteY3"/>
              </a:cxn>
              <a:cxn ang="0">
                <a:pos x="connsiteX4" y="connsiteY4"/>
              </a:cxn>
            </a:cxnLst>
            <a:rect l="l" t="t" r="r" b="b"/>
            <a:pathLst>
              <a:path w="6995679" h="1493688">
                <a:moveTo>
                  <a:pt x="0" y="0"/>
                </a:moveTo>
                <a:lnTo>
                  <a:pt x="6995679" y="0"/>
                </a:lnTo>
                <a:lnTo>
                  <a:pt x="6995679" y="1493688"/>
                </a:lnTo>
                <a:lnTo>
                  <a:pt x="0" y="1493688"/>
                </a:lnTo>
                <a:lnTo>
                  <a:pt x="0" y="0"/>
                </a:lnTo>
                <a:close/>
              </a:path>
            </a:pathLst>
          </a:custGeom>
          <a:solidFill>
            <a:srgbClr val="FF6600"/>
          </a:solidFill>
          <a:ln w="38100" cmpd="sng">
            <a:noFill/>
          </a:ln>
          <a:effectLst/>
          <a:scene3d>
            <a:camera prst="orthographicFront">
              <a:rot lat="0" lon="0" rev="0"/>
            </a:camera>
            <a:lightRig rig="threePt" dir="t">
              <a:rot lat="0" lon="0" rev="1200000"/>
            </a:lightRig>
          </a:scene3d>
          <a:sp3d/>
        </p:spPr>
        <p:style>
          <a:lnRef idx="0">
            <a:scrgbClr r="0" g="0" b="0"/>
          </a:lnRef>
          <a:fillRef idx="3">
            <a:schemeClr val="accent1">
              <a:hueOff val="0"/>
              <a:satOff val="0"/>
              <a:lumOff val="0"/>
              <a:alphaOff val="0"/>
            </a:schemeClr>
          </a:fillRef>
          <a:effectRef idx="3">
            <a:schemeClr val="accent1">
              <a:hueOff val="0"/>
              <a:satOff val="0"/>
              <a:lumOff val="0"/>
              <a:alphaOff val="0"/>
            </a:schemeClr>
          </a:effectRef>
          <a:fontRef idx="minor">
            <a:schemeClr val="lt1"/>
          </a:fontRef>
        </p:style>
        <p:txBody>
          <a:bodyPr lIns="25400" tIns="25400" rIns="25400" bIns="25400" spcCol="1270" anchor="ctr"/>
          <a:lstStyle/>
          <a:p>
            <a:pPr defTabSz="1778000">
              <a:lnSpc>
                <a:spcPct val="90000"/>
              </a:lnSpc>
              <a:spcAft>
                <a:spcPct val="35000"/>
              </a:spcAft>
              <a:defRPr/>
            </a:pPr>
            <a:endParaRPr lang="en-US" sz="2800" dirty="0">
              <a:latin typeface="Century Gothic"/>
              <a:cs typeface="Century Gothic"/>
            </a:endParaRPr>
          </a:p>
        </p:txBody>
      </p:sp>
      <p:sp>
        <p:nvSpPr>
          <p:cNvPr id="5" name="Title 2"/>
          <p:cNvSpPr>
            <a:spLocks noGrp="1"/>
          </p:cNvSpPr>
          <p:nvPr>
            <p:ph type="title"/>
          </p:nvPr>
        </p:nvSpPr>
        <p:spPr>
          <a:xfrm>
            <a:off x="331788" y="457200"/>
            <a:ext cx="8477250" cy="1143000"/>
          </a:xfrm>
        </p:spPr>
        <p:txBody>
          <a:bodyPr/>
          <a:lstStyle/>
          <a:p>
            <a:pPr eaLnBrk="1" hangingPunct="1"/>
            <a:r>
              <a:rPr lang="en-US">
                <a:latin typeface="Century Gothic" charset="0"/>
              </a:rPr>
              <a:t>DEFINITION</a:t>
            </a:r>
          </a:p>
        </p:txBody>
      </p:sp>
      <p:sp>
        <p:nvSpPr>
          <p:cNvPr id="6" name="Content Placeholder 1"/>
          <p:cNvSpPr>
            <a:spLocks noGrp="1"/>
          </p:cNvSpPr>
          <p:nvPr>
            <p:ph idx="1"/>
          </p:nvPr>
        </p:nvSpPr>
        <p:spPr>
          <a:xfrm>
            <a:off x="666750" y="1898650"/>
            <a:ext cx="7437438" cy="1622425"/>
          </a:xfrm>
        </p:spPr>
        <p:txBody>
          <a:bodyPr/>
          <a:lstStyle/>
          <a:p>
            <a:pPr marL="44450" indent="0" eaLnBrk="1" hangingPunct="1">
              <a:buFont typeface="Arial" charset="0"/>
              <a:buNone/>
            </a:pPr>
            <a:r>
              <a:rPr lang="en-US" sz="3000">
                <a:solidFill>
                  <a:schemeClr val="bg1"/>
                </a:solidFill>
                <a:latin typeface="Century Gothic" charset="0"/>
              </a:rPr>
              <a:t>An anecdotal record is a written note of what children do or say during an everyday activity.</a:t>
            </a:r>
          </a:p>
        </p:txBody>
      </p:sp>
      <p:pic>
        <p:nvPicPr>
          <p:cNvPr id="7" name="Picture 1" descr="anecdotal.png"/>
          <p:cNvPicPr>
            <a:picLocks noChangeAspect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t="16119" b="16119"/>
          <a:stretch>
            <a:fillRect/>
          </a:stretch>
        </p:blipFill>
        <p:spPr bwMode="auto">
          <a:xfrm>
            <a:off x="2087563" y="3554413"/>
            <a:ext cx="4910137" cy="2886075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  <a:ext uri="{FAA26D3D-D897-4be2-8F04-BA451C77F1D7}">
              <ma14:placeholderFlag xmlns:ma14="http://schemas.microsoft.com/office/mac/drawingml/2011/main" val="1"/>
            </a:ext>
          </a:extLst>
        </p:spPr>
      </p:pic>
    </p:spTree>
    <p:extLst>
      <p:ext uri="{BB962C8B-B14F-4D97-AF65-F5344CB8AC3E}">
        <p14:creationId xmlns:p14="http://schemas.microsoft.com/office/powerpoint/2010/main" val="2270521178"/>
      </p:ext>
    </p:extLst>
  </p:cSld>
  <p:clrMapOvr>
    <a:masterClrMapping/>
  </p:clrMapOvr>
  <p:timing>
    <p:tnLst>
      <p:par>
        <p:cTn xmlns:p14="http://schemas.microsoft.com/office/powerpoint/2010/main"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0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7" dur="500"/>
                                        <p:tgtEl>
                                          <p:spTgt spid="4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Pr>
        <a:solidFill>
          <a:schemeClr val="tx1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4" name="Collecting-Anecdotal-Records_subs.wmv">
            <a:hlinkClick r:id="" action="ppaction://media"/>
          </p:cNvPr>
          <p:cNvPicPr>
            <a:picLocks noChangeAspect="1"/>
          </p:cNvPicPr>
          <p:nvPr>
            <a:videoFile r:link="rId2"/>
            <p:extLst>
              <p:ext uri="{DAA4B4D4-6D71-4841-9C94-3DE7FCFB9230}">
                <p14:media xmlns:p14="http://schemas.microsoft.com/office/powerpoint/2010/main" r:embed="rId1"/>
              </p:ext>
            </p:extLst>
          </p:nvPr>
        </p:nvPicPr>
        <p:blipFill>
          <a:blip r:embed="rId4"/>
          <a:stretch>
            <a:fillRect/>
          </a:stretch>
        </p:blipFill>
        <p:spPr>
          <a:xfrm>
            <a:off x="0" y="-1"/>
            <a:ext cx="9144000" cy="6857999"/>
          </a:xfrm>
          <a:prstGeom prst="rect">
            <a:avLst/>
          </a:prstGeom>
        </p:spPr>
      </p:pic>
    </p:spTree>
  </p:cSld>
  <p:clrMapOvr>
    <a:masterClrMapping/>
  </p:clrMapOvr>
  <p:timing>
    <p:tnLst>
      <p:par>
        <p:cTn xmlns:p14="http://schemas.microsoft.com/office/powerpoint/2010/main" id="1" dur="indefinite" restart="never" nodeType="tmRoot">
          <p:childTnLst>
            <p:seq concurrent="1" nextAc="seek">
              <p:cTn id="2" restart="whenNotActive" fill="hold" evtFilter="cancelBubble" nodeType="interactiveSeq">
                <p:stCondLst>
                  <p:cond evt="onClick" delay="0">
                    <p:tgtEl>
                      <p:spTgt spid="4"/>
                    </p:tgtEl>
                  </p:cond>
                </p:stCondLst>
                <p:endSync evt="end" delay="0">
                  <p:rtn val="all"/>
                </p:endSync>
                <p:childTnLst>
                  <p:par>
                    <p:cTn id="3" fill="hold">
                      <p:stCondLst>
                        <p:cond delay="0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2" presetClass="mediacall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cmd type="call" cmd="togglePause">
                                      <p:cBhvr>
                                        <p:cTn id="6" dur="1" fill="hold"/>
                                        <p:tgtEl>
                                          <p:spTgt spid="4"/>
                                        </p:tgtEl>
                                      </p:cBhvr>
                                    </p:cmd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nextCondLst>
                <p:cond evt="onClick" delay="0">
                  <p:tgtEl>
                    <p:spTgt spid="4"/>
                  </p:tgtEl>
                </p:cond>
              </p:nextCondLst>
            </p:seq>
            <p:video>
              <p:cMediaNode vol="80000">
                <p:cTn id="7" fill="hold" display="0">
                  <p:stCondLst>
                    <p:cond delay="indefinite"/>
                  </p:stCondLst>
                </p:cTn>
                <p:tgtEl>
                  <p:spTgt spid="4"/>
                </p:tgtEl>
              </p:cMediaNode>
            </p:video>
          </p:childTnLst>
        </p:cTn>
      </p:par>
    </p:tnLst>
  </p:timing>
</p:sld>
</file>

<file path=ppt/slides/slide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3" name="Freeform 12"/>
          <p:cNvSpPr/>
          <p:nvPr/>
        </p:nvSpPr>
        <p:spPr>
          <a:xfrm>
            <a:off x="478031" y="1892192"/>
            <a:ext cx="8080296" cy="1195910"/>
          </a:xfrm>
          <a:custGeom>
            <a:avLst/>
            <a:gdLst>
              <a:gd name="connsiteX0" fmla="*/ 0 w 6995679"/>
              <a:gd name="connsiteY0" fmla="*/ 0 h 1493688"/>
              <a:gd name="connsiteX1" fmla="*/ 6995679 w 6995679"/>
              <a:gd name="connsiteY1" fmla="*/ 0 h 1493688"/>
              <a:gd name="connsiteX2" fmla="*/ 6995679 w 6995679"/>
              <a:gd name="connsiteY2" fmla="*/ 1493688 h 1493688"/>
              <a:gd name="connsiteX3" fmla="*/ 0 w 6995679"/>
              <a:gd name="connsiteY3" fmla="*/ 1493688 h 1493688"/>
              <a:gd name="connsiteX4" fmla="*/ 0 w 6995679"/>
              <a:gd name="connsiteY4" fmla="*/ 0 h 1493688"/>
            </a:gdLst>
            <a:ahLst/>
            <a:cxnLst>
              <a:cxn ang="0">
                <a:pos x="connsiteX0" y="connsiteY0"/>
              </a:cxn>
              <a:cxn ang="0">
                <a:pos x="connsiteX1" y="connsiteY1"/>
              </a:cxn>
              <a:cxn ang="0">
                <a:pos x="connsiteX2" y="connsiteY2"/>
              </a:cxn>
              <a:cxn ang="0">
                <a:pos x="connsiteX3" y="connsiteY3"/>
              </a:cxn>
              <a:cxn ang="0">
                <a:pos x="connsiteX4" y="connsiteY4"/>
              </a:cxn>
            </a:cxnLst>
            <a:rect l="l" t="t" r="r" b="b"/>
            <a:pathLst>
              <a:path w="6995679" h="1493688">
                <a:moveTo>
                  <a:pt x="0" y="0"/>
                </a:moveTo>
                <a:lnTo>
                  <a:pt x="6995679" y="0"/>
                </a:lnTo>
                <a:lnTo>
                  <a:pt x="6995679" y="1493688"/>
                </a:lnTo>
                <a:lnTo>
                  <a:pt x="0" y="1493688"/>
                </a:lnTo>
                <a:lnTo>
                  <a:pt x="0" y="0"/>
                </a:lnTo>
                <a:close/>
              </a:path>
            </a:pathLst>
          </a:custGeom>
          <a:solidFill>
            <a:srgbClr val="FF6600"/>
          </a:solidFill>
          <a:ln w="38100" cmpd="sng">
            <a:noFill/>
          </a:ln>
          <a:effectLst/>
          <a:scene3d>
            <a:camera prst="orthographicFront">
              <a:rot lat="0" lon="0" rev="0"/>
            </a:camera>
            <a:lightRig rig="threePt" dir="t">
              <a:rot lat="0" lon="0" rev="1200000"/>
            </a:lightRig>
          </a:scene3d>
          <a:sp3d/>
        </p:spPr>
        <p:style>
          <a:lnRef idx="0">
            <a:scrgbClr r="0" g="0" b="0"/>
          </a:lnRef>
          <a:fillRef idx="3">
            <a:schemeClr val="accent1">
              <a:hueOff val="0"/>
              <a:satOff val="0"/>
              <a:lumOff val="0"/>
              <a:alphaOff val="0"/>
            </a:schemeClr>
          </a:fillRef>
          <a:effectRef idx="3">
            <a:schemeClr val="accent1">
              <a:hueOff val="0"/>
              <a:satOff val="0"/>
              <a:lumOff val="0"/>
              <a:alphaOff val="0"/>
            </a:schemeClr>
          </a:effectRef>
          <a:fontRef idx="minor">
            <a:schemeClr val="lt1"/>
          </a:fontRef>
        </p:style>
        <p:txBody>
          <a:bodyPr lIns="25400" tIns="25400" rIns="25400" bIns="25400" spcCol="1270" anchor="ctr"/>
          <a:lstStyle/>
          <a:p>
            <a:pPr defTabSz="1778000">
              <a:lnSpc>
                <a:spcPct val="90000"/>
              </a:lnSpc>
              <a:spcAft>
                <a:spcPct val="35000"/>
              </a:spcAft>
              <a:defRPr/>
            </a:pPr>
            <a:endParaRPr lang="en-US" sz="2800" dirty="0">
              <a:latin typeface="Century Gothic"/>
              <a:cs typeface="Century Gothic"/>
            </a:endParaRPr>
          </a:p>
        </p:txBody>
      </p:sp>
      <p:sp>
        <p:nvSpPr>
          <p:cNvPr id="14" name="Title 2"/>
          <p:cNvSpPr>
            <a:spLocks noGrp="1"/>
          </p:cNvSpPr>
          <p:nvPr>
            <p:ph type="title"/>
          </p:nvPr>
        </p:nvSpPr>
        <p:spPr>
          <a:xfrm>
            <a:off x="331788" y="457200"/>
            <a:ext cx="8477250" cy="1143000"/>
          </a:xfrm>
        </p:spPr>
        <p:txBody>
          <a:bodyPr/>
          <a:lstStyle/>
          <a:p>
            <a:r>
              <a:rPr lang="en-US">
                <a:latin typeface="Century Gothic" charset="0"/>
              </a:rPr>
              <a:t>KEEPING TRACK</a:t>
            </a:r>
          </a:p>
        </p:txBody>
      </p:sp>
      <p:sp>
        <p:nvSpPr>
          <p:cNvPr id="15" name="Content Placeholder 1"/>
          <p:cNvSpPr>
            <a:spLocks noGrp="1"/>
          </p:cNvSpPr>
          <p:nvPr>
            <p:ph idx="1"/>
          </p:nvPr>
        </p:nvSpPr>
        <p:spPr>
          <a:xfrm>
            <a:off x="666750" y="1898650"/>
            <a:ext cx="7859713" cy="1270000"/>
          </a:xfrm>
        </p:spPr>
        <p:txBody>
          <a:bodyPr/>
          <a:lstStyle/>
          <a:p>
            <a:pPr marL="0" indent="0">
              <a:buFont typeface="Arial" charset="0"/>
              <a:buNone/>
            </a:pPr>
            <a:r>
              <a:rPr lang="en-US" sz="3400">
                <a:solidFill>
                  <a:schemeClr val="bg1"/>
                </a:solidFill>
                <a:latin typeface="Century Gothic" charset="0"/>
              </a:rPr>
              <a:t>How do you record what the </a:t>
            </a:r>
            <a:br>
              <a:rPr lang="en-US" sz="3400">
                <a:solidFill>
                  <a:schemeClr val="bg1"/>
                </a:solidFill>
                <a:latin typeface="Century Gothic" charset="0"/>
              </a:rPr>
            </a:br>
            <a:r>
              <a:rPr lang="en-US" sz="3400">
                <a:solidFill>
                  <a:schemeClr val="bg1"/>
                </a:solidFill>
                <a:latin typeface="Century Gothic" charset="0"/>
              </a:rPr>
              <a:t>children in your program are doing?</a:t>
            </a:r>
          </a:p>
        </p:txBody>
      </p:sp>
      <p:pic>
        <p:nvPicPr>
          <p:cNvPr id="16" name="Picture 1" descr="GUM SPRINGS 039  2012-08-14.jpg"/>
          <p:cNvPicPr>
            <a:picLocks noChangeAspect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1987550" y="3189288"/>
            <a:ext cx="4932363" cy="3286125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</p:spTree>
    <p:extLst>
      <p:ext uri="{BB962C8B-B14F-4D97-AF65-F5344CB8AC3E}">
        <p14:creationId xmlns:p14="http://schemas.microsoft.com/office/powerpoint/2010/main" val="1367331615"/>
      </p:ext>
    </p:extLst>
  </p:cSld>
  <p:clrMapOvr>
    <a:masterClrMapping/>
  </p:clrMapOvr>
  <p:timing>
    <p:tnLst>
      <p:par>
        <p:cTn xmlns:p14="http://schemas.microsoft.com/office/powerpoint/2010/main"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0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3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7" dur="500"/>
                                        <p:tgtEl>
                                          <p:spTgt spid="13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5" name="Title 1"/>
          <p:cNvSpPr>
            <a:spLocks noGrp="1"/>
          </p:cNvSpPr>
          <p:nvPr>
            <p:ph type="title"/>
          </p:nvPr>
        </p:nvSpPr>
        <p:spPr>
          <a:xfrm>
            <a:off x="331788" y="457200"/>
            <a:ext cx="8477250" cy="1143000"/>
          </a:xfrm>
        </p:spPr>
        <p:txBody>
          <a:bodyPr>
            <a:noAutofit/>
          </a:bodyPr>
          <a:lstStyle/>
          <a:p>
            <a:pPr eaLnBrk="1" hangingPunct="1"/>
            <a:r>
              <a:rPr lang="en-US" dirty="0">
                <a:latin typeface="Century Gothic" charset="0"/>
              </a:rPr>
              <a:t>PURPOSES OF </a:t>
            </a:r>
            <a:br>
              <a:rPr lang="en-US" dirty="0">
                <a:latin typeface="Century Gothic" charset="0"/>
              </a:rPr>
            </a:br>
            <a:r>
              <a:rPr lang="en-US" dirty="0">
                <a:latin typeface="Century Gothic" charset="0"/>
              </a:rPr>
              <a:t>ONGOING ASSESSMENT</a:t>
            </a:r>
          </a:p>
        </p:txBody>
      </p:sp>
      <p:sp>
        <p:nvSpPr>
          <p:cNvPr id="16" name="Content Placeholder 2"/>
          <p:cNvSpPr>
            <a:spLocks noGrp="1"/>
          </p:cNvSpPr>
          <p:nvPr>
            <p:ph idx="1"/>
          </p:nvPr>
        </p:nvSpPr>
        <p:spPr>
          <a:xfrm>
            <a:off x="1065213" y="1901825"/>
            <a:ext cx="7596187" cy="4322763"/>
          </a:xfrm>
        </p:spPr>
        <p:txBody>
          <a:bodyPr/>
          <a:lstStyle/>
          <a:p>
            <a:pPr eaLnBrk="1" hangingPunct="1">
              <a:spcBef>
                <a:spcPts val="1175"/>
              </a:spcBef>
            </a:pPr>
            <a:r>
              <a:rPr lang="en-US" sz="2400">
                <a:latin typeface="Century Gothic" charset="0"/>
              </a:rPr>
              <a:t>Monitor progress toward goals</a:t>
            </a:r>
          </a:p>
          <a:p>
            <a:pPr eaLnBrk="1" hangingPunct="1">
              <a:spcBef>
                <a:spcPts val="1175"/>
              </a:spcBef>
            </a:pPr>
            <a:r>
              <a:rPr lang="en-US" sz="2400">
                <a:latin typeface="Century Gothic" charset="0"/>
              </a:rPr>
              <a:t>Generate questions and hypotheses</a:t>
            </a:r>
          </a:p>
          <a:p>
            <a:pPr eaLnBrk="1" hangingPunct="1">
              <a:spcBef>
                <a:spcPts val="1175"/>
              </a:spcBef>
            </a:pPr>
            <a:r>
              <a:rPr lang="en-US" sz="2400">
                <a:latin typeface="Century Gothic" charset="0"/>
              </a:rPr>
              <a:t>Adjust instruction</a:t>
            </a:r>
          </a:p>
          <a:p>
            <a:pPr eaLnBrk="1" hangingPunct="1">
              <a:spcBef>
                <a:spcPts val="1175"/>
              </a:spcBef>
            </a:pPr>
            <a:r>
              <a:rPr lang="en-US" sz="2400">
                <a:latin typeface="Century Gothic" charset="0"/>
              </a:rPr>
              <a:t>Exchange information with families about </a:t>
            </a:r>
            <a:br>
              <a:rPr lang="en-US" sz="2400">
                <a:latin typeface="Century Gothic" charset="0"/>
              </a:rPr>
            </a:br>
            <a:r>
              <a:rPr lang="en-US" sz="2400">
                <a:latin typeface="Century Gothic" charset="0"/>
              </a:rPr>
              <a:t>children</a:t>
            </a:r>
            <a:r>
              <a:rPr lang="ja-JP" altLang="en-US" sz="2400">
                <a:latin typeface="Century Gothic" charset="0"/>
              </a:rPr>
              <a:t>’</a:t>
            </a:r>
            <a:r>
              <a:rPr lang="en-US" altLang="ja-JP" sz="2400">
                <a:latin typeface="Century Gothic" charset="0"/>
              </a:rPr>
              <a:t>s learning at home and in school</a:t>
            </a:r>
          </a:p>
          <a:p>
            <a:pPr eaLnBrk="1" hangingPunct="1">
              <a:spcBef>
                <a:spcPts val="1175"/>
              </a:spcBef>
            </a:pPr>
            <a:r>
              <a:rPr lang="en-US" sz="2400">
                <a:latin typeface="Century Gothic" charset="0"/>
              </a:rPr>
              <a:t>Share information with specialists</a:t>
            </a:r>
          </a:p>
          <a:p>
            <a:pPr eaLnBrk="1" hangingPunct="1">
              <a:spcBef>
                <a:spcPts val="1175"/>
              </a:spcBef>
            </a:pPr>
            <a:r>
              <a:rPr lang="en-US" sz="2400">
                <a:latin typeface="Century Gothic" charset="0"/>
              </a:rPr>
              <a:t>Inform teaching</a:t>
            </a:r>
          </a:p>
          <a:p>
            <a:pPr eaLnBrk="1" hangingPunct="1">
              <a:spcBef>
                <a:spcPts val="1175"/>
              </a:spcBef>
            </a:pPr>
            <a:r>
              <a:rPr lang="en-US" sz="2400">
                <a:latin typeface="Century Gothic" charset="0"/>
              </a:rPr>
              <a:t>Support children</a:t>
            </a:r>
            <a:r>
              <a:rPr lang="ja-JP" altLang="en-US" sz="2400">
                <a:latin typeface="Century Gothic" charset="0"/>
              </a:rPr>
              <a:t>’</a:t>
            </a:r>
            <a:r>
              <a:rPr lang="en-US" altLang="ja-JP" sz="2400">
                <a:latin typeface="Century Gothic" charset="0"/>
              </a:rPr>
              <a:t>s development beyond </a:t>
            </a:r>
            <a:br>
              <a:rPr lang="en-US" altLang="ja-JP" sz="2400">
                <a:latin typeface="Century Gothic" charset="0"/>
              </a:rPr>
            </a:br>
            <a:r>
              <a:rPr lang="en-US" altLang="ja-JP" sz="2400">
                <a:latin typeface="Century Gothic" charset="0"/>
              </a:rPr>
              <a:t>the classroom</a:t>
            </a:r>
          </a:p>
          <a:p>
            <a:pPr eaLnBrk="1" hangingPunct="1">
              <a:spcBef>
                <a:spcPts val="1175"/>
              </a:spcBef>
              <a:buFont typeface="Wingdings" charset="0"/>
              <a:buNone/>
            </a:pPr>
            <a:endParaRPr lang="en-US" sz="2400">
              <a:latin typeface="Calibri" charset="0"/>
            </a:endParaRPr>
          </a:p>
        </p:txBody>
      </p:sp>
    </p:spTree>
    <p:extLst>
      <p:ext uri="{BB962C8B-B14F-4D97-AF65-F5344CB8AC3E}">
        <p14:creationId xmlns:p14="http://schemas.microsoft.com/office/powerpoint/2010/main" val="3968144958"/>
      </p:ext>
    </p:extLst>
  </p:cSld>
  <p:clrMapOvr>
    <a:masterClrMapping/>
  </p:clrMapOvr>
  <p:timing>
    <p:tnLst>
      <p:par>
        <p:cTn xmlns:p14="http://schemas.microsoft.com/office/powerpoint/2010/main"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0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6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7" dur="500"/>
                                        <p:tgtEl>
                                          <p:spTgt spid="16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8" fill="hold">
                      <p:stCondLst>
                        <p:cond delay="indefinite"/>
                      </p:stCondLst>
                      <p:childTnLst>
                        <p:par>
                          <p:cTn id="9" fill="hold">
                            <p:stCondLst>
                              <p:cond delay="0"/>
                            </p:stCondLst>
                            <p:childTnLst>
                              <p:par>
                                <p:cTn id="10" presetID="10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6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12" dur="500"/>
                                        <p:tgtEl>
                                          <p:spTgt spid="16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3" fill="hold">
                      <p:stCondLst>
                        <p:cond delay="indefinite"/>
                      </p:stCondLst>
                      <p:childTnLst>
                        <p:par>
                          <p:cTn id="14" fill="hold">
                            <p:stCondLst>
                              <p:cond delay="0"/>
                            </p:stCondLst>
                            <p:childTnLst>
                              <p:par>
                                <p:cTn id="15" presetID="10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6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17" dur="500"/>
                                        <p:tgtEl>
                                          <p:spTgt spid="16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8" fill="hold">
                      <p:stCondLst>
                        <p:cond delay="indefinite"/>
                      </p:stCondLst>
                      <p:childTnLst>
                        <p:par>
                          <p:cTn id="19" fill="hold">
                            <p:stCondLst>
                              <p:cond delay="0"/>
                            </p:stCondLst>
                            <p:childTnLst>
                              <p:par>
                                <p:cTn id="20" presetID="10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6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22" dur="500"/>
                                        <p:tgtEl>
                                          <p:spTgt spid="16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3" fill="hold">
                      <p:stCondLst>
                        <p:cond delay="indefinite"/>
                      </p:stCondLst>
                      <p:childTnLst>
                        <p:par>
                          <p:cTn id="24" fill="hold">
                            <p:stCondLst>
                              <p:cond delay="0"/>
                            </p:stCondLst>
                            <p:childTnLst>
                              <p:par>
                                <p:cTn id="25" presetID="10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6">
                                            <p:txEl>
                                              <p:pRg st="4" end="4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27" dur="500"/>
                                        <p:tgtEl>
                                          <p:spTgt spid="16">
                                            <p:txEl>
                                              <p:pRg st="4" end="4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8" fill="hold">
                      <p:stCondLst>
                        <p:cond delay="indefinite"/>
                      </p:stCondLst>
                      <p:childTnLst>
                        <p:par>
                          <p:cTn id="29" fill="hold">
                            <p:stCondLst>
                              <p:cond delay="0"/>
                            </p:stCondLst>
                            <p:childTnLst>
                              <p:par>
                                <p:cTn id="30" presetID="10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6">
                                            <p:txEl>
                                              <p:pRg st="5" end="5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32" dur="500"/>
                                        <p:tgtEl>
                                          <p:spTgt spid="16">
                                            <p:txEl>
                                              <p:pRg st="5" end="5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33" fill="hold">
                      <p:stCondLst>
                        <p:cond delay="indefinite"/>
                      </p:stCondLst>
                      <p:childTnLst>
                        <p:par>
                          <p:cTn id="34" fill="hold">
                            <p:stCondLst>
                              <p:cond delay="0"/>
                            </p:stCondLst>
                            <p:childTnLst>
                              <p:par>
                                <p:cTn id="35" presetID="10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6">
                                            <p:txEl>
                                              <p:pRg st="6" end="6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37" dur="500"/>
                                        <p:tgtEl>
                                          <p:spTgt spid="16">
                                            <p:txEl>
                                              <p:pRg st="6" end="6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2" name="Title 1"/>
          <p:cNvSpPr>
            <a:spLocks noGrp="1"/>
          </p:cNvSpPr>
          <p:nvPr>
            <p:ph type="title"/>
          </p:nvPr>
        </p:nvSpPr>
        <p:spPr>
          <a:xfrm>
            <a:off x="331788" y="457200"/>
            <a:ext cx="8477250" cy="1143000"/>
          </a:xfrm>
        </p:spPr>
        <p:txBody>
          <a:bodyPr/>
          <a:lstStyle/>
          <a:p>
            <a:pPr eaLnBrk="1" hangingPunct="1"/>
            <a:r>
              <a:rPr lang="en-US" dirty="0">
                <a:latin typeface="Century Gothic" charset="0"/>
              </a:rPr>
              <a:t>THE BASICS: ANECDOTAL RECORDS</a:t>
            </a:r>
          </a:p>
        </p:txBody>
      </p:sp>
      <p:sp>
        <p:nvSpPr>
          <p:cNvPr id="13" name="Content Placeholder 2"/>
          <p:cNvSpPr>
            <a:spLocks noGrp="1"/>
          </p:cNvSpPr>
          <p:nvPr>
            <p:ph idx="1"/>
          </p:nvPr>
        </p:nvSpPr>
        <p:spPr>
          <a:xfrm>
            <a:off x="450850" y="1830388"/>
            <a:ext cx="8162925" cy="4525962"/>
          </a:xfrm>
        </p:spPr>
        <p:txBody>
          <a:bodyPr/>
          <a:lstStyle/>
          <a:p>
            <a:pPr marL="0" indent="0" eaLnBrk="1" hangingPunct="1">
              <a:spcBef>
                <a:spcPts val="1824"/>
              </a:spcBef>
              <a:buFont typeface="Arial" charset="0"/>
              <a:buNone/>
              <a:defRPr/>
            </a:pPr>
            <a:r>
              <a:rPr lang="en-US" sz="2600" dirty="0">
                <a:latin typeface="Century Gothic" charset="0"/>
              </a:rPr>
              <a:t>Date </a:t>
            </a:r>
            <a:r>
              <a:rPr lang="en-US" sz="2600" dirty="0" smtClean="0">
                <a:latin typeface="Century Gothic" charset="0"/>
              </a:rPr>
              <a:t>and </a:t>
            </a:r>
            <a:r>
              <a:rPr lang="en-US" sz="2600" dirty="0">
                <a:latin typeface="Century Gothic" charset="0"/>
              </a:rPr>
              <a:t>t</a:t>
            </a:r>
            <a:r>
              <a:rPr lang="en-US" sz="2600" dirty="0" smtClean="0">
                <a:latin typeface="Century Gothic" charset="0"/>
              </a:rPr>
              <a:t>ime: </a:t>
            </a:r>
            <a:r>
              <a:rPr lang="en-US" sz="2600" i="1" dirty="0" smtClean="0">
                <a:solidFill>
                  <a:srgbClr val="FF6600"/>
                </a:solidFill>
                <a:latin typeface="Century Gothic" charset="0"/>
              </a:rPr>
              <a:t>January </a:t>
            </a:r>
            <a:r>
              <a:rPr lang="en-US" sz="2600" i="1" dirty="0">
                <a:solidFill>
                  <a:srgbClr val="FF6600"/>
                </a:solidFill>
                <a:latin typeface="Century Gothic" charset="0"/>
              </a:rPr>
              <a:t>24, </a:t>
            </a:r>
            <a:r>
              <a:rPr lang="en-US" sz="2600" i="1" dirty="0" smtClean="0">
                <a:solidFill>
                  <a:srgbClr val="FF6600"/>
                </a:solidFill>
                <a:latin typeface="Century Gothic" charset="0"/>
              </a:rPr>
              <a:t>2014</a:t>
            </a:r>
            <a:endParaRPr lang="en-US" sz="2600" i="1" dirty="0">
              <a:solidFill>
                <a:srgbClr val="FF6600"/>
              </a:solidFill>
              <a:latin typeface="Century Gothic" charset="0"/>
            </a:endParaRPr>
          </a:p>
          <a:p>
            <a:pPr marL="0" indent="0" eaLnBrk="1" hangingPunct="1">
              <a:spcBef>
                <a:spcPts val="1824"/>
              </a:spcBef>
              <a:buFont typeface="Arial" charset="0"/>
              <a:buNone/>
              <a:defRPr/>
            </a:pPr>
            <a:r>
              <a:rPr lang="en-US" sz="2600" dirty="0" smtClean="0">
                <a:latin typeface="Century Gothic" charset="0"/>
              </a:rPr>
              <a:t>Setting: </a:t>
            </a:r>
            <a:r>
              <a:rPr lang="en-US" sz="2600" i="1" dirty="0" smtClean="0">
                <a:solidFill>
                  <a:srgbClr val="FF6600"/>
                </a:solidFill>
                <a:latin typeface="Century Gothic" charset="0"/>
              </a:rPr>
              <a:t>Outdoor </a:t>
            </a:r>
            <a:r>
              <a:rPr lang="en-US" sz="2600" i="1" dirty="0">
                <a:solidFill>
                  <a:srgbClr val="FF6600"/>
                </a:solidFill>
                <a:latin typeface="Century Gothic" charset="0"/>
              </a:rPr>
              <a:t>play </a:t>
            </a:r>
            <a:r>
              <a:rPr lang="en-US" sz="2600" i="1" dirty="0" smtClean="0">
                <a:solidFill>
                  <a:srgbClr val="FF6600"/>
                </a:solidFill>
                <a:latin typeface="Century Gothic" charset="0"/>
              </a:rPr>
              <a:t>area</a:t>
            </a:r>
            <a:endParaRPr lang="en-US" sz="2600" i="1" dirty="0">
              <a:solidFill>
                <a:srgbClr val="FF6600"/>
              </a:solidFill>
              <a:latin typeface="Century Gothic" charset="0"/>
            </a:endParaRPr>
          </a:p>
          <a:p>
            <a:pPr marL="0" indent="0" eaLnBrk="1" hangingPunct="1">
              <a:spcBef>
                <a:spcPts val="1824"/>
              </a:spcBef>
              <a:buFont typeface="Arial" charset="0"/>
              <a:buNone/>
              <a:defRPr/>
            </a:pPr>
            <a:r>
              <a:rPr lang="en-US" sz="2600" dirty="0" smtClean="0">
                <a:latin typeface="Century Gothic" charset="0"/>
              </a:rPr>
              <a:t>Curriculum area/domain: </a:t>
            </a:r>
            <a:r>
              <a:rPr lang="en-US" sz="2600" i="1" dirty="0" smtClean="0">
                <a:solidFill>
                  <a:srgbClr val="FF6600"/>
                </a:solidFill>
                <a:latin typeface="Century Gothic" charset="0"/>
              </a:rPr>
              <a:t>Gross Motor</a:t>
            </a:r>
          </a:p>
          <a:p>
            <a:pPr marL="0" indent="0" eaLnBrk="1" hangingPunct="1">
              <a:spcBef>
                <a:spcPts val="1824"/>
              </a:spcBef>
              <a:buFont typeface="Arial" charset="0"/>
              <a:buNone/>
              <a:defRPr/>
            </a:pPr>
            <a:r>
              <a:rPr lang="en-US" sz="2600" dirty="0" smtClean="0">
                <a:latin typeface="Century Gothic" charset="0"/>
              </a:rPr>
              <a:t>Child:</a:t>
            </a:r>
            <a:r>
              <a:rPr lang="en-US" sz="2600" i="1" dirty="0" smtClean="0">
                <a:solidFill>
                  <a:schemeClr val="tx2">
                    <a:lumMod val="60000"/>
                    <a:lumOff val="40000"/>
                  </a:schemeClr>
                </a:solidFill>
                <a:latin typeface="Century Gothic" charset="0"/>
              </a:rPr>
              <a:t> </a:t>
            </a:r>
            <a:r>
              <a:rPr lang="en-US" sz="2600" i="1" dirty="0" smtClean="0">
                <a:solidFill>
                  <a:srgbClr val="FF6600"/>
                </a:solidFill>
                <a:latin typeface="Century Gothic" charset="0"/>
              </a:rPr>
              <a:t>Jackie N.</a:t>
            </a:r>
            <a:endParaRPr lang="en-US" sz="2600" dirty="0">
              <a:solidFill>
                <a:srgbClr val="FF6600"/>
              </a:solidFill>
              <a:latin typeface="Century Gothic" charset="0"/>
            </a:endParaRPr>
          </a:p>
          <a:p>
            <a:pPr marL="0" indent="0" eaLnBrk="1" hangingPunct="1">
              <a:spcBef>
                <a:spcPts val="1824"/>
              </a:spcBef>
              <a:buFont typeface="Arial" charset="0"/>
              <a:buNone/>
              <a:defRPr/>
            </a:pPr>
            <a:r>
              <a:rPr lang="en-US" sz="2600" dirty="0" smtClean="0">
                <a:latin typeface="Century Gothic" charset="0"/>
              </a:rPr>
              <a:t>Objective description: </a:t>
            </a:r>
            <a:br>
              <a:rPr lang="en-US" sz="2600" dirty="0" smtClean="0">
                <a:latin typeface="Century Gothic" charset="0"/>
              </a:rPr>
            </a:br>
            <a:r>
              <a:rPr lang="en-US" sz="2600" i="1" dirty="0" smtClean="0">
                <a:solidFill>
                  <a:srgbClr val="FF6600"/>
                </a:solidFill>
                <a:latin typeface="Century Gothic" charset="0"/>
              </a:rPr>
              <a:t>Jackie </a:t>
            </a:r>
            <a:r>
              <a:rPr lang="en-US" sz="2600" i="1" dirty="0">
                <a:solidFill>
                  <a:srgbClr val="FF6600"/>
                </a:solidFill>
                <a:latin typeface="Century Gothic" charset="0"/>
              </a:rPr>
              <a:t>pedaled a tricycle 10 feet in a </a:t>
            </a:r>
            <a:r>
              <a:rPr lang="en-US" sz="2600" i="1" dirty="0" smtClean="0">
                <a:solidFill>
                  <a:srgbClr val="FF6600"/>
                </a:solidFill>
                <a:latin typeface="Century Gothic" charset="0"/>
              </a:rPr>
              <a:t>straight </a:t>
            </a:r>
            <a:r>
              <a:rPr lang="en-US" sz="2600" i="1" dirty="0">
                <a:solidFill>
                  <a:srgbClr val="FF6600"/>
                </a:solidFill>
                <a:latin typeface="Century Gothic" charset="0"/>
              </a:rPr>
              <a:t>line</a:t>
            </a:r>
            <a:r>
              <a:rPr lang="en-US" sz="2600" i="1" dirty="0" smtClean="0">
                <a:solidFill>
                  <a:srgbClr val="FF6600"/>
                </a:solidFill>
                <a:latin typeface="Century Gothic" charset="0"/>
              </a:rPr>
              <a:t>.</a:t>
            </a:r>
            <a:endParaRPr lang="en-US" sz="2600" i="1" dirty="0" smtClean="0">
              <a:solidFill>
                <a:srgbClr val="0070C0"/>
              </a:solidFill>
              <a:latin typeface="Century Gothic" charset="0"/>
            </a:endParaRPr>
          </a:p>
          <a:p>
            <a:pPr indent="-274320" algn="r" eaLnBrk="1" hangingPunct="1">
              <a:spcBef>
                <a:spcPts val="1824"/>
              </a:spcBef>
              <a:buFont typeface="Arial" charset="0"/>
              <a:buNone/>
              <a:defRPr/>
            </a:pPr>
            <a:r>
              <a:rPr lang="en-US" sz="2600" dirty="0" smtClean="0">
                <a:latin typeface="Century Gothic" charset="0"/>
              </a:rPr>
              <a:t>Observer: </a:t>
            </a:r>
            <a:r>
              <a:rPr lang="en-US" sz="2600" i="1" dirty="0" smtClean="0">
                <a:solidFill>
                  <a:srgbClr val="FF6600"/>
                </a:solidFill>
                <a:latin typeface="Century Gothic" charset="0"/>
              </a:rPr>
              <a:t>Miriam S.</a:t>
            </a:r>
            <a:endParaRPr lang="en-US" sz="2600" i="1" dirty="0">
              <a:solidFill>
                <a:srgbClr val="FF6600"/>
              </a:solidFill>
              <a:latin typeface="Century Gothic" charset="0"/>
            </a:endParaRPr>
          </a:p>
        </p:txBody>
      </p:sp>
    </p:spTree>
    <p:extLst>
      <p:ext uri="{BB962C8B-B14F-4D97-AF65-F5344CB8AC3E}">
        <p14:creationId xmlns:p14="http://schemas.microsoft.com/office/powerpoint/2010/main" val="1497858360"/>
      </p:ext>
    </p:extLst>
  </p:cSld>
  <p:clrMapOvr>
    <a:masterClrMapping/>
  </p:clrMapOvr>
  <p:timing>
    <p:tnLst>
      <p:par>
        <p:cTn xmlns:p14="http://schemas.microsoft.com/office/powerpoint/2010/main" id="1" dur="indefinite" restart="never" nodeType="tmRoot"/>
      </p:par>
    </p:tnLst>
  </p:timing>
</p:sld>
</file>

<file path=ppt/slides/slide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7" name="Title 1"/>
          <p:cNvSpPr>
            <a:spLocks noGrp="1"/>
          </p:cNvSpPr>
          <p:nvPr>
            <p:ph type="title"/>
          </p:nvPr>
        </p:nvSpPr>
        <p:spPr>
          <a:xfrm>
            <a:off x="331788" y="457200"/>
            <a:ext cx="8477250" cy="1143000"/>
          </a:xfrm>
        </p:spPr>
        <p:txBody>
          <a:bodyPr>
            <a:normAutofit fontScale="90000"/>
          </a:bodyPr>
          <a:lstStyle/>
          <a:p>
            <a:pPr eaLnBrk="1" hangingPunct="1"/>
            <a:r>
              <a:rPr lang="en-US">
                <a:latin typeface="Century Gothic" charset="0"/>
              </a:rPr>
              <a:t>BEING OBJECTIVE: </a:t>
            </a:r>
            <a:br>
              <a:rPr lang="en-US">
                <a:latin typeface="Century Gothic" charset="0"/>
              </a:rPr>
            </a:br>
            <a:r>
              <a:rPr lang="en-US">
                <a:latin typeface="Century Gothic" charset="0"/>
              </a:rPr>
              <a:t>ANECDOTAL RECORDS</a:t>
            </a:r>
          </a:p>
        </p:txBody>
      </p:sp>
      <p:sp>
        <p:nvSpPr>
          <p:cNvPr id="18" name="Content Placeholder 2"/>
          <p:cNvSpPr>
            <a:spLocks noGrp="1"/>
          </p:cNvSpPr>
          <p:nvPr>
            <p:ph idx="1"/>
          </p:nvPr>
        </p:nvSpPr>
        <p:spPr>
          <a:xfrm>
            <a:off x="496888" y="1908175"/>
            <a:ext cx="8108950" cy="4348163"/>
          </a:xfrm>
        </p:spPr>
        <p:txBody>
          <a:bodyPr/>
          <a:lstStyle/>
          <a:p>
            <a:pPr eaLnBrk="1" hangingPunct="1"/>
            <a:r>
              <a:rPr lang="en-US" sz="2800">
                <a:latin typeface="Century Gothic" charset="0"/>
              </a:rPr>
              <a:t>Write down what you see and hear.</a:t>
            </a:r>
          </a:p>
          <a:p>
            <a:pPr lvl="1" eaLnBrk="1" hangingPunct="1"/>
            <a:r>
              <a:rPr lang="en-US">
                <a:latin typeface="Century Gothic" charset="0"/>
                <a:ea typeface="ＭＳ Ｐゴシック" charset="0"/>
                <a:cs typeface="ＭＳ Ｐゴシック" charset="0"/>
              </a:rPr>
              <a:t>Don</a:t>
            </a:r>
            <a:r>
              <a:rPr lang="ja-JP" altLang="en-US">
                <a:latin typeface="Century Gothic" charset="0"/>
                <a:ea typeface="ＭＳ Ｐゴシック" charset="0"/>
                <a:cs typeface="ＭＳ Ｐゴシック" charset="0"/>
              </a:rPr>
              <a:t>’</a:t>
            </a:r>
            <a:r>
              <a:rPr lang="en-US" altLang="ja-JP">
                <a:latin typeface="Century Gothic" charset="0"/>
                <a:ea typeface="ＭＳ Ｐゴシック" charset="0"/>
                <a:cs typeface="ＭＳ Ｐゴシック" charset="0"/>
              </a:rPr>
              <a:t>t assume the child</a:t>
            </a:r>
            <a:r>
              <a:rPr lang="ja-JP" altLang="en-US">
                <a:latin typeface="Century Gothic" charset="0"/>
                <a:ea typeface="ＭＳ Ｐゴシック" charset="0"/>
                <a:cs typeface="ＭＳ Ｐゴシック" charset="0"/>
              </a:rPr>
              <a:t>’</a:t>
            </a:r>
            <a:r>
              <a:rPr lang="en-US" altLang="ja-JP">
                <a:latin typeface="Century Gothic" charset="0"/>
                <a:ea typeface="ＭＳ Ｐゴシック" charset="0"/>
                <a:cs typeface="ＭＳ Ｐゴシック" charset="0"/>
              </a:rPr>
              <a:t>s feelings.</a:t>
            </a:r>
          </a:p>
          <a:p>
            <a:pPr lvl="1" eaLnBrk="1" hangingPunct="1"/>
            <a:r>
              <a:rPr lang="en-US">
                <a:latin typeface="Century Gothic" charset="0"/>
                <a:ea typeface="ＭＳ Ｐゴシック" charset="0"/>
                <a:cs typeface="ＭＳ Ｐゴシック" charset="0"/>
              </a:rPr>
              <a:t>Don</a:t>
            </a:r>
            <a:r>
              <a:rPr lang="ja-JP" altLang="en-US">
                <a:latin typeface="Century Gothic" charset="0"/>
                <a:ea typeface="ＭＳ Ｐゴシック" charset="0"/>
                <a:cs typeface="ＭＳ Ｐゴシック" charset="0"/>
              </a:rPr>
              <a:t>’</a:t>
            </a:r>
            <a:r>
              <a:rPr lang="en-US" altLang="ja-JP">
                <a:latin typeface="Century Gothic" charset="0"/>
                <a:ea typeface="ＭＳ Ｐゴシック" charset="0"/>
                <a:cs typeface="ＭＳ Ｐゴシック" charset="0"/>
              </a:rPr>
              <a:t>t assume the child</a:t>
            </a:r>
            <a:r>
              <a:rPr lang="ja-JP" altLang="en-US">
                <a:latin typeface="Century Gothic" charset="0"/>
                <a:ea typeface="ＭＳ Ｐゴシック" charset="0"/>
                <a:cs typeface="ＭＳ Ｐゴシック" charset="0"/>
              </a:rPr>
              <a:t>’</a:t>
            </a:r>
            <a:r>
              <a:rPr lang="en-US" altLang="ja-JP">
                <a:latin typeface="Century Gothic" charset="0"/>
                <a:ea typeface="ＭＳ Ｐゴシック" charset="0"/>
                <a:cs typeface="ＭＳ Ｐゴシック" charset="0"/>
              </a:rPr>
              <a:t>s motivation.</a:t>
            </a:r>
          </a:p>
          <a:p>
            <a:pPr eaLnBrk="1" hangingPunct="1">
              <a:spcBef>
                <a:spcPts val="1875"/>
              </a:spcBef>
            </a:pPr>
            <a:r>
              <a:rPr lang="en-US" sz="2800">
                <a:latin typeface="Century Gothic" charset="0"/>
              </a:rPr>
              <a:t>Write down facts, </a:t>
            </a:r>
            <a:br>
              <a:rPr lang="en-US" sz="2800">
                <a:latin typeface="Century Gothic" charset="0"/>
              </a:rPr>
            </a:br>
            <a:r>
              <a:rPr lang="en-US" sz="2800">
                <a:latin typeface="Century Gothic" charset="0"/>
              </a:rPr>
              <a:t>not opinions.</a:t>
            </a:r>
          </a:p>
          <a:p>
            <a:pPr eaLnBrk="1" hangingPunct="1">
              <a:spcBef>
                <a:spcPts val="1875"/>
              </a:spcBef>
            </a:pPr>
            <a:r>
              <a:rPr lang="en-US" sz="2800">
                <a:latin typeface="Century Gothic" charset="0"/>
              </a:rPr>
              <a:t>Use words that </a:t>
            </a:r>
            <a:br>
              <a:rPr lang="en-US" sz="2800">
                <a:latin typeface="Century Gothic" charset="0"/>
              </a:rPr>
            </a:br>
            <a:r>
              <a:rPr lang="en-US" sz="2800">
                <a:latin typeface="Century Gothic" charset="0"/>
              </a:rPr>
              <a:t>describe but do not </a:t>
            </a:r>
            <a:br>
              <a:rPr lang="en-US" sz="2800">
                <a:latin typeface="Century Gothic" charset="0"/>
              </a:rPr>
            </a:br>
            <a:r>
              <a:rPr lang="en-US" sz="2800">
                <a:latin typeface="Century Gothic" charset="0"/>
              </a:rPr>
              <a:t>judge.</a:t>
            </a:r>
          </a:p>
        </p:txBody>
      </p:sp>
      <p:pic>
        <p:nvPicPr>
          <p:cNvPr id="19" name="Picture 1" descr="anecdotal_9.png"/>
          <p:cNvPicPr>
            <a:picLocks noChangeAspect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t="4955"/>
          <a:stretch>
            <a:fillRect/>
          </a:stretch>
        </p:blipFill>
        <p:spPr bwMode="auto">
          <a:xfrm>
            <a:off x="4872038" y="3486150"/>
            <a:ext cx="3540125" cy="2892425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</p:spTree>
    <p:extLst>
      <p:ext uri="{BB962C8B-B14F-4D97-AF65-F5344CB8AC3E}">
        <p14:creationId xmlns:p14="http://schemas.microsoft.com/office/powerpoint/2010/main" val="2134116094"/>
      </p:ext>
    </p:extLst>
  </p:cSld>
  <p:clrMapOvr>
    <a:masterClrMapping/>
  </p:clrMapOvr>
  <p:timing>
    <p:tnLst>
      <p:par>
        <p:cTn xmlns:p14="http://schemas.microsoft.com/office/powerpoint/2010/main"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0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8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7" dur="500"/>
                                        <p:tgtEl>
                                          <p:spTgt spid="18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8" presetID="10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9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8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10" dur="500"/>
                                        <p:tgtEl>
                                          <p:spTgt spid="18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11" presetID="10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8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13" dur="500"/>
                                        <p:tgtEl>
                                          <p:spTgt spid="18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4" fill="hold">
                      <p:stCondLst>
                        <p:cond delay="indefinite"/>
                      </p:stCondLst>
                      <p:childTnLst>
                        <p:par>
                          <p:cTn id="15" fill="hold">
                            <p:stCondLst>
                              <p:cond delay="0"/>
                            </p:stCondLst>
                            <p:childTnLst>
                              <p:par>
                                <p:cTn id="16" presetID="10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7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8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18" dur="500"/>
                                        <p:tgtEl>
                                          <p:spTgt spid="18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9" fill="hold">
                      <p:stCondLst>
                        <p:cond delay="indefinite"/>
                      </p:stCondLst>
                      <p:childTnLst>
                        <p:par>
                          <p:cTn id="20" fill="hold">
                            <p:stCondLst>
                              <p:cond delay="0"/>
                            </p:stCondLst>
                            <p:childTnLst>
                              <p:par>
                                <p:cTn id="21" presetID="10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8">
                                            <p:txEl>
                                              <p:pRg st="4" end="4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23" dur="500"/>
                                        <p:tgtEl>
                                          <p:spTgt spid="18">
                                            <p:txEl>
                                              <p:pRg st="4" end="4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1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3" name="Title 1"/>
          <p:cNvSpPr>
            <a:spLocks noGrp="1"/>
          </p:cNvSpPr>
          <p:nvPr>
            <p:ph type="title"/>
          </p:nvPr>
        </p:nvSpPr>
        <p:spPr>
          <a:xfrm>
            <a:off x="331788" y="457200"/>
            <a:ext cx="8477250" cy="1143000"/>
          </a:xfrm>
        </p:spPr>
        <p:txBody>
          <a:bodyPr/>
          <a:lstStyle/>
          <a:p>
            <a:pPr eaLnBrk="1" hangingPunct="1"/>
            <a:r>
              <a:rPr lang="en-US">
                <a:latin typeface="Century Gothic" charset="0"/>
              </a:rPr>
              <a:t>EXAMPLE: ANECDOTAL RECORD</a:t>
            </a:r>
          </a:p>
        </p:txBody>
      </p:sp>
      <p:sp>
        <p:nvSpPr>
          <p:cNvPr id="14" name="Content Placeholder 2"/>
          <p:cNvSpPr>
            <a:spLocks noGrp="1"/>
          </p:cNvSpPr>
          <p:nvPr>
            <p:ph idx="1"/>
          </p:nvPr>
        </p:nvSpPr>
        <p:spPr>
          <a:xfrm>
            <a:off x="411163" y="1830388"/>
            <a:ext cx="8281987" cy="4525962"/>
          </a:xfrm>
        </p:spPr>
        <p:txBody>
          <a:bodyPr/>
          <a:lstStyle/>
          <a:p>
            <a:pPr eaLnBrk="1" hangingPunct="1">
              <a:spcBef>
                <a:spcPts val="1275"/>
              </a:spcBef>
              <a:buFont typeface="Wingdings" charset="0"/>
              <a:buNone/>
            </a:pPr>
            <a:r>
              <a:rPr lang="en-US" sz="2800">
                <a:latin typeface="Century Gothic" charset="0"/>
              </a:rPr>
              <a:t>10/4/2014, 9:20 a.m., Snack table</a:t>
            </a:r>
          </a:p>
          <a:p>
            <a:pPr eaLnBrk="1" hangingPunct="1">
              <a:spcBef>
                <a:spcPts val="1275"/>
              </a:spcBef>
              <a:buFont typeface="Wingdings" charset="0"/>
              <a:buNone/>
            </a:pPr>
            <a:r>
              <a:rPr lang="en-US" sz="2800">
                <a:latin typeface="Century Gothic" charset="0"/>
              </a:rPr>
              <a:t>Domain area: Expressive Language/Fine Motor</a:t>
            </a:r>
          </a:p>
          <a:p>
            <a:pPr eaLnBrk="1" hangingPunct="1">
              <a:spcBef>
                <a:spcPts val="1275"/>
              </a:spcBef>
              <a:buFont typeface="Wingdings" charset="0"/>
              <a:buNone/>
            </a:pPr>
            <a:r>
              <a:rPr lang="en-US" sz="2800">
                <a:latin typeface="Century Gothic" charset="0"/>
              </a:rPr>
              <a:t>Fran:</a:t>
            </a:r>
          </a:p>
          <a:p>
            <a:pPr eaLnBrk="1" hangingPunct="1">
              <a:spcBef>
                <a:spcPts val="1275"/>
              </a:spcBef>
            </a:pPr>
            <a:r>
              <a:rPr lang="en-US" sz="2800">
                <a:latin typeface="Century Gothic" charset="0"/>
              </a:rPr>
              <a:t>Said </a:t>
            </a:r>
            <a:r>
              <a:rPr lang="ja-JP" altLang="en-US" sz="2800">
                <a:latin typeface="Century Gothic" charset="0"/>
              </a:rPr>
              <a:t>“</a:t>
            </a:r>
            <a:r>
              <a:rPr lang="en-US" altLang="ja-JP" sz="2800">
                <a:latin typeface="Century Gothic" charset="0"/>
              </a:rPr>
              <a:t>Please pass the crackers.</a:t>
            </a:r>
            <a:r>
              <a:rPr lang="ja-JP" altLang="en-US" sz="2800">
                <a:latin typeface="Century Gothic" charset="0"/>
                <a:ea typeface="MS Gothic" charset="0"/>
                <a:cs typeface="MS Gothic" charset="0"/>
              </a:rPr>
              <a:t>”</a:t>
            </a:r>
            <a:endParaRPr lang="en-US" altLang="ja-JP" sz="2800">
              <a:latin typeface="Century Gothic" charset="0"/>
            </a:endParaRPr>
          </a:p>
          <a:p>
            <a:pPr eaLnBrk="1" hangingPunct="1">
              <a:spcBef>
                <a:spcPts val="1275"/>
              </a:spcBef>
            </a:pPr>
            <a:r>
              <a:rPr lang="en-US" sz="2800">
                <a:latin typeface="Century Gothic" charset="0"/>
              </a:rPr>
              <a:t>Spread cream cheese on four small crackers with knife.</a:t>
            </a:r>
          </a:p>
          <a:p>
            <a:pPr eaLnBrk="1" hangingPunct="1">
              <a:spcBef>
                <a:spcPts val="1275"/>
              </a:spcBef>
            </a:pPr>
            <a:r>
              <a:rPr lang="en-US" sz="2800">
                <a:latin typeface="Century Gothic" charset="0"/>
              </a:rPr>
              <a:t>Opened a small carton of milk.</a:t>
            </a:r>
          </a:p>
          <a:p>
            <a:pPr algn="r" eaLnBrk="1" hangingPunct="1">
              <a:spcBef>
                <a:spcPts val="1275"/>
              </a:spcBef>
              <a:buFont typeface="Wingdings" charset="0"/>
              <a:buNone/>
            </a:pPr>
            <a:r>
              <a:rPr lang="en-US" sz="2800">
                <a:latin typeface="Century Gothic" charset="0"/>
              </a:rPr>
              <a:t>Observer: Ms. J</a:t>
            </a:r>
          </a:p>
        </p:txBody>
      </p:sp>
    </p:spTree>
    <p:extLst>
      <p:ext uri="{BB962C8B-B14F-4D97-AF65-F5344CB8AC3E}">
        <p14:creationId xmlns:p14="http://schemas.microsoft.com/office/powerpoint/2010/main" val="863300218"/>
      </p:ext>
    </p:extLst>
  </p:cSld>
  <p:clrMapOvr>
    <a:masterClrMapping/>
  </p:clrMapOvr>
  <p:timing>
    <p:tnLst>
      <p:par>
        <p:cTn xmlns:p14="http://schemas.microsoft.com/office/powerpoint/2010/main" id="1" dur="indefinite" restart="never" nodeType="tmRoot"/>
      </p:par>
    </p:tnLst>
  </p:timing>
</p:sld>
</file>

<file path=ppt/slides/slide1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8" name="Title 2"/>
          <p:cNvSpPr>
            <a:spLocks noGrp="1"/>
          </p:cNvSpPr>
          <p:nvPr>
            <p:ph type="title"/>
          </p:nvPr>
        </p:nvSpPr>
        <p:spPr>
          <a:xfrm>
            <a:off x="331788" y="457200"/>
            <a:ext cx="8477250" cy="1143000"/>
          </a:xfrm>
        </p:spPr>
        <p:txBody>
          <a:bodyPr/>
          <a:lstStyle/>
          <a:p>
            <a:pPr eaLnBrk="1" hangingPunct="1"/>
            <a:r>
              <a:rPr lang="en-US">
                <a:latin typeface="Century Gothic" charset="0"/>
              </a:rPr>
              <a:t>PLANNING AN OBSERVATION </a:t>
            </a:r>
          </a:p>
        </p:txBody>
      </p:sp>
      <p:pic>
        <p:nvPicPr>
          <p:cNvPr id="9" name="Picture 1" descr="Anecdotal Notes _ Carmen.png"/>
          <p:cNvPicPr>
            <a:picLocks noChangeAspect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l="1950" r="9808"/>
          <a:stretch>
            <a:fillRect/>
          </a:stretch>
        </p:blipFill>
        <p:spPr bwMode="auto">
          <a:xfrm>
            <a:off x="4519613" y="1906588"/>
            <a:ext cx="4022725" cy="386715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pic>
        <p:nvPicPr>
          <p:cNvPr id="10" name="Picture 2" descr="Wapato_Eloise_P187.jpg"/>
          <p:cNvPicPr>
            <a:picLocks noGrp="1" noChangeAspect="1"/>
          </p:cNvPicPr>
          <p:nvPr>
            <p:ph sz="half" idx="4294967295"/>
          </p:nvPr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l="15486" r="15486"/>
          <a:stretch>
            <a:fillRect/>
          </a:stretch>
        </p:blipFill>
        <p:spPr>
          <a:xfrm>
            <a:off x="476250" y="1912938"/>
            <a:ext cx="3944938" cy="3859212"/>
          </a:xfrm>
          <a:prstGeom prst="rect">
            <a:avLst/>
          </a:prstGeom>
          <a:noFill/>
        </p:spPr>
      </p:pic>
    </p:spTree>
    <p:extLst>
      <p:ext uri="{BB962C8B-B14F-4D97-AF65-F5344CB8AC3E}">
        <p14:creationId xmlns:p14="http://schemas.microsoft.com/office/powerpoint/2010/main" val="1383915936"/>
      </p:ext>
    </p:extLst>
  </p:cSld>
  <p:clrMapOvr>
    <a:masterClrMapping/>
  </p:clrMapOvr>
  <p:timing>
    <p:tnLst>
      <p:par>
        <p:cTn xmlns:p14="http://schemas.microsoft.com/office/powerpoint/2010/main" id="1" dur="indefinite" restart="never" nodeType="tmRoot"/>
      </p:par>
    </p:tnLst>
  </p:timing>
</p:sld>
</file>

<file path=ppt/slides/slide1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" name="Title 2"/>
          <p:cNvSpPr>
            <a:spLocks noGrp="1"/>
          </p:cNvSpPr>
          <p:nvPr>
            <p:ph type="title"/>
          </p:nvPr>
        </p:nvSpPr>
        <p:spPr>
          <a:xfrm>
            <a:off x="331788" y="457200"/>
            <a:ext cx="8477250" cy="1143000"/>
          </a:xfrm>
        </p:spPr>
        <p:txBody>
          <a:bodyPr/>
          <a:lstStyle/>
          <a:p>
            <a:pPr eaLnBrk="1" hangingPunct="1"/>
            <a:r>
              <a:rPr lang="en-US">
                <a:latin typeface="Century Gothic" charset="0"/>
              </a:rPr>
              <a:t>ALL CLASSROOM AREAS</a:t>
            </a:r>
          </a:p>
        </p:txBody>
      </p:sp>
      <p:pic>
        <p:nvPicPr>
          <p:cNvPr id="6" name="Picture 2" descr="Anecdotal_records_clipboard_2.jpg"/>
          <p:cNvPicPr>
            <a:picLocks noChangeAspect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l="3500" t="5745" b="3244"/>
          <a:stretch>
            <a:fillRect/>
          </a:stretch>
        </p:blipFill>
        <p:spPr bwMode="auto">
          <a:xfrm>
            <a:off x="481013" y="1924050"/>
            <a:ext cx="2362200" cy="3344863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pic>
        <p:nvPicPr>
          <p:cNvPr id="7" name="Picture 3" descr="Friends_of_Children_Alma_P074.jpg"/>
          <p:cNvPicPr>
            <a:picLocks noChangeAspect="1"/>
          </p:cNvPicPr>
          <p:nvPr/>
        </p:nvPicPr>
        <p:blipFill>
          <a:blip r:embed="rId4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t="2686"/>
          <a:stretch>
            <a:fillRect/>
          </a:stretch>
        </p:blipFill>
        <p:spPr bwMode="auto">
          <a:xfrm>
            <a:off x="2936875" y="1924050"/>
            <a:ext cx="5597525" cy="3633788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pic>
        <p:nvPicPr>
          <p:cNvPr id="8" name="Content Placeholder 8" descr="An image of a clipboard with writing on it.&#10;10/02/2011, 10:15 am, circle&#10;Sohpie L:&#10;Sat and atended for 5 min&#10;Raised hand to get teacher's attention&#10;initiated 5 actions during song&#10;"/>
          <p:cNvPicPr>
            <a:picLocks noGrp="1" noChangeAspect="1"/>
          </p:cNvPicPr>
          <p:nvPr>
            <p:ph sz="quarter" idx="4294967295"/>
          </p:nvPr>
        </p:nvPicPr>
        <p:blipFill rotWithShape="1">
          <a:blip r:embed="rId5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r="17913" b="30778"/>
          <a:stretch/>
        </p:blipFill>
        <p:spPr>
          <a:xfrm>
            <a:off x="1298575" y="4146550"/>
            <a:ext cx="2903538" cy="2235200"/>
          </a:xfrm>
          <a:prstGeom prst="rect">
            <a:avLst/>
          </a:prstGeom>
          <a:solidFill>
            <a:srgbClr val="FF6600"/>
          </a:solidFill>
          <a:effectLst>
            <a:outerShdw blurRad="76200" dist="76200" dir="2700000" algn="tl" rotWithShape="0">
              <a:srgbClr val="000000">
                <a:alpha val="43000"/>
              </a:srgbClr>
            </a:outerShdw>
          </a:effectLst>
        </p:spPr>
      </p:pic>
    </p:spTree>
    <p:extLst>
      <p:ext uri="{BB962C8B-B14F-4D97-AF65-F5344CB8AC3E}">
        <p14:creationId xmlns:p14="http://schemas.microsoft.com/office/powerpoint/2010/main" val="1824294348"/>
      </p:ext>
    </p:extLst>
  </p:cSld>
  <p:clrMapOvr>
    <a:masterClrMapping/>
  </p:clrMapOvr>
  <p:timing>
    <p:tnLst>
      <p:par>
        <p:cTn xmlns:p14="http://schemas.microsoft.com/office/powerpoint/2010/main" id="1" dur="indefinite" restart="never" nodeType="tmRoot"/>
      </p:par>
    </p:tnLst>
  </p:timing>
</p:sld>
</file>

<file path=ppt/slides/slide1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" name="Title 1"/>
          <p:cNvSpPr>
            <a:spLocks noGrp="1"/>
          </p:cNvSpPr>
          <p:nvPr>
            <p:ph type="title"/>
          </p:nvPr>
        </p:nvSpPr>
        <p:spPr>
          <a:xfrm>
            <a:off x="331788" y="457200"/>
            <a:ext cx="8477250" cy="1143000"/>
          </a:xfrm>
        </p:spPr>
        <p:txBody>
          <a:bodyPr rtlCol="0">
            <a:normAutofit/>
          </a:bodyPr>
          <a:lstStyle/>
          <a:p>
            <a:pPr eaLnBrk="1" fontAlgn="auto" hangingPunct="1">
              <a:spcAft>
                <a:spcPts val="0"/>
              </a:spcAft>
              <a:defRPr/>
            </a:pPr>
            <a:r>
              <a:rPr lang="en-US" dirty="0" smtClean="0">
                <a:ea typeface="+mj-ea"/>
                <a:cs typeface="+mj-cs"/>
              </a:rPr>
              <a:t>ALL CURRICULUM AREAS</a:t>
            </a:r>
          </a:p>
        </p:txBody>
      </p:sp>
      <p:pic>
        <p:nvPicPr>
          <p:cNvPr id="6" name="Picture 2" descr="NCQTL-labels-P001re.jpg"/>
          <p:cNvPicPr>
            <a:picLocks noChangeAspect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l="15704" t="15706" r="17094" b="24197"/>
          <a:stretch>
            <a:fillRect/>
          </a:stretch>
        </p:blipFill>
        <p:spPr bwMode="auto">
          <a:xfrm>
            <a:off x="781050" y="1911350"/>
            <a:ext cx="7532688" cy="448945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</p:spTree>
    <p:extLst>
      <p:ext uri="{BB962C8B-B14F-4D97-AF65-F5344CB8AC3E}">
        <p14:creationId xmlns:p14="http://schemas.microsoft.com/office/powerpoint/2010/main" val="2893531469"/>
      </p:ext>
    </p:extLst>
  </p:cSld>
  <p:clrMapOvr>
    <a:masterClrMapping/>
  </p:clrMapOvr>
  <p:timing>
    <p:tnLst>
      <p:par>
        <p:cTn xmlns:p14="http://schemas.microsoft.com/office/powerpoint/2010/main" id="1" dur="indefinite" restart="never" nodeType="tmRoot"/>
      </p:par>
    </p:tnLst>
  </p:timing>
</p:sld>
</file>

<file path=ppt/slides/slide1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9" name="Title 1"/>
          <p:cNvSpPr>
            <a:spLocks noGrp="1"/>
          </p:cNvSpPr>
          <p:nvPr>
            <p:ph type="title"/>
          </p:nvPr>
        </p:nvSpPr>
        <p:spPr>
          <a:xfrm>
            <a:off x="331788" y="457200"/>
            <a:ext cx="8477250" cy="1143000"/>
          </a:xfrm>
        </p:spPr>
        <p:txBody>
          <a:bodyPr rtlCol="0">
            <a:noAutofit/>
          </a:bodyPr>
          <a:lstStyle/>
          <a:p>
            <a:pPr eaLnBrk="1" fontAlgn="auto" hangingPunct="1">
              <a:spcAft>
                <a:spcPts val="0"/>
              </a:spcAft>
              <a:defRPr/>
            </a:pPr>
            <a:r>
              <a:rPr lang="en-US" dirty="0" smtClean="0">
                <a:ea typeface="+mj-ea"/>
                <a:cs typeface="+mj-cs"/>
              </a:rPr>
              <a:t>ALL CURRICULUM AREAS: </a:t>
            </a:r>
            <a:br>
              <a:rPr lang="en-US" dirty="0" smtClean="0">
                <a:ea typeface="+mj-ea"/>
                <a:cs typeface="+mj-cs"/>
              </a:rPr>
            </a:br>
            <a:r>
              <a:rPr lang="en-US" dirty="0" smtClean="0">
                <a:ea typeface="+mj-ea"/>
                <a:cs typeface="+mj-cs"/>
              </a:rPr>
              <a:t>BEFORE AND AFTER</a:t>
            </a:r>
          </a:p>
        </p:txBody>
      </p:sp>
      <p:pic>
        <p:nvPicPr>
          <p:cNvPr id="10" name="Picture 9" descr="NCQTL-labels-P001re.jpg"/>
          <p:cNvPicPr>
            <a:picLocks noChangeAspect="1"/>
          </p:cNvPicPr>
          <p:nvPr/>
        </p:nvPicPr>
        <p:blipFill rotWithShape="1">
          <a:blip r:embed="rId2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l="15705" t="15706" r="17094" b="24198"/>
          <a:stretch/>
        </p:blipFill>
        <p:spPr>
          <a:xfrm rot="20720274">
            <a:off x="685800" y="2035175"/>
            <a:ext cx="4164013" cy="2482850"/>
          </a:xfrm>
          <a:prstGeom prst="rect">
            <a:avLst/>
          </a:prstGeom>
          <a:effectLst>
            <a:outerShdw blurRad="180975" dist="88900" dir="2700000" algn="tl" rotWithShape="0">
              <a:srgbClr val="000000">
                <a:alpha val="25000"/>
              </a:srgbClr>
            </a:outerShdw>
          </a:effectLst>
        </p:spPr>
      </p:pic>
      <p:pic>
        <p:nvPicPr>
          <p:cNvPr id="11" name="Picture 10" descr="NCQTL-labels-P002re.jpg"/>
          <p:cNvPicPr>
            <a:picLocks noChangeAspect="1"/>
          </p:cNvPicPr>
          <p:nvPr/>
        </p:nvPicPr>
        <p:blipFill rotWithShape="1">
          <a:blip r:embed="rId3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l="15278" t="17628" r="13462" b="19551"/>
          <a:stretch/>
        </p:blipFill>
        <p:spPr>
          <a:xfrm>
            <a:off x="3194050" y="3190875"/>
            <a:ext cx="5394325" cy="3168650"/>
          </a:xfrm>
          <a:prstGeom prst="rect">
            <a:avLst/>
          </a:prstGeom>
          <a:effectLst>
            <a:outerShdw blurRad="180975" dist="88900" dir="2700000" algn="tl" rotWithShape="0">
              <a:srgbClr val="000000">
                <a:alpha val="25000"/>
              </a:srgbClr>
            </a:outerShdw>
          </a:effectLst>
        </p:spPr>
      </p:pic>
    </p:spTree>
    <p:extLst>
      <p:ext uri="{BB962C8B-B14F-4D97-AF65-F5344CB8AC3E}">
        <p14:creationId xmlns:p14="http://schemas.microsoft.com/office/powerpoint/2010/main" val="148107513"/>
      </p:ext>
    </p:extLst>
  </p:cSld>
  <p:clrMapOvr>
    <a:masterClrMapping/>
  </p:clrMapOvr>
  <p:timing>
    <p:tnLst>
      <p:par>
        <p:cTn xmlns:p14="http://schemas.microsoft.com/office/powerpoint/2010/main" id="1" dur="indefinite" restart="never" nodeType="tmRoot"/>
      </p:par>
    </p:tnLst>
  </p:timing>
</p:sld>
</file>

<file path=ppt/slides/slide1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6" name="Rectangle 6"/>
          <p:cNvSpPr>
            <a:spLocks noGrp="1"/>
          </p:cNvSpPr>
          <p:nvPr>
            <p:ph type="title"/>
          </p:nvPr>
        </p:nvSpPr>
        <p:spPr>
          <a:xfrm>
            <a:off x="331788" y="457200"/>
            <a:ext cx="8477250" cy="1143000"/>
          </a:xfrm>
        </p:spPr>
        <p:txBody>
          <a:bodyPr rtlCol="0">
            <a:noAutofit/>
          </a:bodyPr>
          <a:lstStyle/>
          <a:p>
            <a:pPr eaLnBrk="1" fontAlgn="auto" hangingPunct="1">
              <a:spcAft>
                <a:spcPts val="0"/>
              </a:spcAft>
              <a:defRPr/>
            </a:pPr>
            <a:r>
              <a:rPr lang="en-US" dirty="0" smtClean="0">
                <a:ea typeface="+mj-ea"/>
                <a:cs typeface="+mj-cs"/>
              </a:rPr>
              <a:t>KEEP IT SIMPLE: </a:t>
            </a:r>
            <a:br>
              <a:rPr lang="en-US" dirty="0" smtClean="0">
                <a:ea typeface="+mj-ea"/>
                <a:cs typeface="+mj-cs"/>
              </a:rPr>
            </a:br>
            <a:r>
              <a:rPr lang="en-US" dirty="0" smtClean="0">
                <a:ea typeface="+mj-ea"/>
                <a:cs typeface="+mj-cs"/>
              </a:rPr>
              <a:t>ANECDOTAL RECORDS</a:t>
            </a:r>
          </a:p>
        </p:txBody>
      </p:sp>
      <p:pic>
        <p:nvPicPr>
          <p:cNvPr id="7" name="Content Placeholder 5" descr="A teacher writing on a post-it note."/>
          <p:cNvPicPr>
            <a:picLocks noGrp="1" noChangeAspect="1"/>
          </p:cNvPicPr>
          <p:nvPr>
            <p:ph sz="quarter" idx="4294967295"/>
          </p:nvPr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l="10762" r="5792"/>
          <a:stretch>
            <a:fillRect/>
          </a:stretch>
        </p:blipFill>
        <p:spPr>
          <a:xfrm>
            <a:off x="520700" y="1966913"/>
            <a:ext cx="3759200" cy="4111625"/>
          </a:xfrm>
          <a:prstGeom prst="rect">
            <a:avLst/>
          </a:prstGeom>
        </p:spPr>
      </p:pic>
      <p:pic>
        <p:nvPicPr>
          <p:cNvPr id="8" name="Content Placeholder 2" descr="notebook.png"/>
          <p:cNvPicPr>
            <a:picLocks noGrp="1" noChangeAspect="1"/>
          </p:cNvPicPr>
          <p:nvPr>
            <p:ph sz="half" idx="4294967295"/>
          </p:nvPr>
        </p:nvPicPr>
        <p:blipFill>
          <a:blip r:embed="rId4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l="7904" r="6200"/>
          <a:stretch>
            <a:fillRect/>
          </a:stretch>
        </p:blipFill>
        <p:spPr>
          <a:xfrm>
            <a:off x="4432300" y="1968500"/>
            <a:ext cx="4129088" cy="4119563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2723239597"/>
      </p:ext>
    </p:extLst>
  </p:cSld>
  <p:clrMapOvr>
    <a:masterClrMapping/>
  </p:clrMapOvr>
  <p:timing>
    <p:tnLst>
      <p:par>
        <p:cTn xmlns:p14="http://schemas.microsoft.com/office/powerpoint/2010/main" id="1" dur="indefinite" restart="never" nodeType="tmRoot"/>
      </p:par>
    </p:tnLst>
  </p:timing>
</p:sld>
</file>

<file path=ppt/slides/slide1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7" name="Rectangle 6"/>
          <p:cNvSpPr>
            <a:spLocks noGrp="1"/>
          </p:cNvSpPr>
          <p:nvPr>
            <p:ph type="title"/>
          </p:nvPr>
        </p:nvSpPr>
        <p:spPr>
          <a:xfrm>
            <a:off x="331788" y="457200"/>
            <a:ext cx="8477250" cy="1143000"/>
          </a:xfrm>
        </p:spPr>
        <p:txBody>
          <a:bodyPr rtlCol="0">
            <a:noAutofit/>
          </a:bodyPr>
          <a:lstStyle/>
          <a:p>
            <a:pPr eaLnBrk="1" fontAlgn="auto" hangingPunct="1">
              <a:spcAft>
                <a:spcPts val="0"/>
              </a:spcAft>
              <a:defRPr/>
            </a:pPr>
            <a:r>
              <a:rPr lang="en-US" dirty="0" smtClean="0">
                <a:ea typeface="+mj-ea"/>
                <a:cs typeface="+mj-cs"/>
              </a:rPr>
              <a:t>PLANNING OBSERVATIONS: </a:t>
            </a:r>
            <a:br>
              <a:rPr lang="en-US" dirty="0" smtClean="0">
                <a:ea typeface="+mj-ea"/>
                <a:cs typeface="+mj-cs"/>
              </a:rPr>
            </a:br>
            <a:r>
              <a:rPr lang="en-US" dirty="0" smtClean="0">
                <a:ea typeface="+mj-ea"/>
                <a:cs typeface="+mj-cs"/>
              </a:rPr>
              <a:t>ACTIVITY MATRIX</a:t>
            </a:r>
          </a:p>
        </p:txBody>
      </p:sp>
      <p:graphicFrame>
        <p:nvGraphicFramePr>
          <p:cNvPr id="9" name="Table 8"/>
          <p:cNvGraphicFramePr>
            <a:graphicFrameLocks noGrp="1"/>
          </p:cNvGraphicFramePr>
          <p:nvPr/>
        </p:nvGraphicFramePr>
        <p:xfrm>
          <a:off x="496888" y="1981200"/>
          <a:ext cx="8074025" cy="4121152"/>
        </p:xfrm>
        <a:graphic>
          <a:graphicData uri="http://schemas.openxmlformats.org/drawingml/2006/table">
            <a:tbl>
              <a:tblPr/>
              <a:tblGrid>
                <a:gridCol w="1279461"/>
                <a:gridCol w="2061338"/>
                <a:gridCol w="2415036"/>
                <a:gridCol w="2318190"/>
              </a:tblGrid>
              <a:tr h="520736">
                <a:tc>
                  <a:txBody>
                    <a:bodyPr/>
                    <a:lstStyle/>
                    <a:p>
                      <a:pPr marL="0" marR="0" lvl="0" indent="0" algn="l" defTabSz="457200" rtl="0" eaLnBrk="1" fontAlgn="base" latinLnBrk="0" hangingPunct="1">
                        <a:lnSpc>
                          <a:spcPct val="100000"/>
                        </a:lnSpc>
                        <a:spcBef>
                          <a:spcPct val="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endParaRPr kumimoji="0" lang="en-US" sz="2000" b="1" i="0" u="none" strike="noStrike" cap="none" normalizeH="0" baseline="0" dirty="0" smtClean="0">
                        <a:ln>
                          <a:noFill/>
                        </a:ln>
                        <a:solidFill>
                          <a:srgbClr val="FFFFFF"/>
                        </a:solidFill>
                        <a:effectLst/>
                        <a:latin typeface="Century Gothic"/>
                        <a:ea typeface="ＭＳ Ｐゴシック" charset="-128"/>
                        <a:cs typeface="Century Gothic"/>
                      </a:endParaRPr>
                    </a:p>
                  </a:txBody>
                  <a:tcPr marL="103072" marR="103072" marT="51537" marB="51537" horzOverflow="overflow">
                    <a:lnL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381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solidFill>
                      <a:srgbClr val="FF6600"/>
                    </a:solidFill>
                  </a:tcPr>
                </a:tc>
                <a:tc>
                  <a:txBody>
                    <a:bodyPr/>
                    <a:lstStyle/>
                    <a:p>
                      <a:pPr marL="0" marR="0" lvl="0" indent="0" algn="l" defTabSz="457200" rtl="0" eaLnBrk="1" fontAlgn="base" latinLnBrk="0" hangingPunct="1">
                        <a:lnSpc>
                          <a:spcPct val="100000"/>
                        </a:lnSpc>
                        <a:spcBef>
                          <a:spcPct val="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en-US" sz="2000" b="1" i="0" u="none" strike="noStrike" cap="none" normalizeH="0" baseline="0" dirty="0" smtClean="0">
                          <a:ln>
                            <a:noFill/>
                          </a:ln>
                          <a:solidFill>
                            <a:srgbClr val="FFFFFF"/>
                          </a:solidFill>
                          <a:effectLst/>
                          <a:latin typeface="Century Gothic"/>
                          <a:ea typeface="ＭＳ Ｐゴシック" charset="-128"/>
                          <a:cs typeface="Century Gothic"/>
                        </a:rPr>
                        <a:t>Matthew</a:t>
                      </a:r>
                    </a:p>
                  </a:txBody>
                  <a:tcPr marL="103072" marR="103072" marT="51537" marB="51537" horzOverflow="overflow">
                    <a:lnL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381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solidFill>
                      <a:srgbClr val="FF6600"/>
                    </a:solidFill>
                  </a:tcPr>
                </a:tc>
                <a:tc>
                  <a:txBody>
                    <a:bodyPr/>
                    <a:lstStyle/>
                    <a:p>
                      <a:pPr marL="0" marR="0" lvl="0" indent="0" algn="l" defTabSz="457200" rtl="0" eaLnBrk="1" fontAlgn="base" latinLnBrk="0" hangingPunct="1">
                        <a:lnSpc>
                          <a:spcPct val="100000"/>
                        </a:lnSpc>
                        <a:spcBef>
                          <a:spcPct val="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en-US" sz="2000" b="1" i="0" u="none" strike="noStrike" cap="none" normalizeH="0" baseline="0" dirty="0" smtClean="0">
                          <a:ln>
                            <a:noFill/>
                          </a:ln>
                          <a:solidFill>
                            <a:srgbClr val="FFFFFF"/>
                          </a:solidFill>
                          <a:effectLst/>
                          <a:latin typeface="Century Gothic"/>
                          <a:ea typeface="ＭＳ Ｐゴシック" charset="-128"/>
                          <a:cs typeface="Century Gothic"/>
                        </a:rPr>
                        <a:t>Leo</a:t>
                      </a:r>
                    </a:p>
                  </a:txBody>
                  <a:tcPr marL="103072" marR="103072" marT="51537" marB="51537" horzOverflow="overflow">
                    <a:lnL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381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solidFill>
                      <a:srgbClr val="FF6600"/>
                    </a:solidFill>
                  </a:tcPr>
                </a:tc>
                <a:tc>
                  <a:txBody>
                    <a:bodyPr/>
                    <a:lstStyle/>
                    <a:p>
                      <a:pPr marL="0" marR="0" lvl="0" indent="0" algn="l" defTabSz="457200" rtl="0" eaLnBrk="1" fontAlgn="base" latinLnBrk="0" hangingPunct="1">
                        <a:lnSpc>
                          <a:spcPct val="100000"/>
                        </a:lnSpc>
                        <a:spcBef>
                          <a:spcPct val="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en-US" sz="2000" b="1" i="0" u="none" strike="noStrike" cap="none" normalizeH="0" baseline="0" dirty="0" smtClean="0">
                          <a:ln>
                            <a:noFill/>
                          </a:ln>
                          <a:solidFill>
                            <a:srgbClr val="FFFFFF"/>
                          </a:solidFill>
                          <a:effectLst/>
                          <a:latin typeface="Century Gothic"/>
                          <a:ea typeface="ＭＳ Ｐゴシック" charset="-128"/>
                          <a:cs typeface="Century Gothic"/>
                        </a:rPr>
                        <a:t>Carla</a:t>
                      </a:r>
                    </a:p>
                  </a:txBody>
                  <a:tcPr marL="103072" marR="103072" marT="51537" marB="51537" horzOverflow="overflow">
                    <a:lnL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381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solidFill>
                      <a:srgbClr val="FF6600"/>
                    </a:solidFill>
                  </a:tcPr>
                </a:tc>
              </a:tr>
              <a:tr h="900104">
                <a:tc>
                  <a:txBody>
                    <a:bodyPr/>
                    <a:lstStyle/>
                    <a:p>
                      <a:pPr marL="0" marR="0" lvl="0" indent="0" algn="l" defTabSz="457200" rtl="0" eaLnBrk="1" fontAlgn="base" latinLnBrk="0" hangingPunct="1">
                        <a:lnSpc>
                          <a:spcPct val="100000"/>
                        </a:lnSpc>
                        <a:spcBef>
                          <a:spcPct val="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en-US" sz="2000" b="1" i="0" u="none" strike="noStrike" cap="none" normalizeH="0" baseline="0" dirty="0" smtClean="0">
                          <a:ln>
                            <a:noFill/>
                          </a:ln>
                          <a:solidFill>
                            <a:srgbClr val="000000"/>
                          </a:solidFill>
                          <a:effectLst/>
                          <a:latin typeface="Century Gothic"/>
                          <a:ea typeface="ＭＳ Ｐゴシック" charset="-128"/>
                          <a:cs typeface="Century Gothic"/>
                        </a:rPr>
                        <a:t>Free play</a:t>
                      </a:r>
                    </a:p>
                  </a:txBody>
                  <a:tcPr marL="103072" marR="103072" marT="51537" marB="51537" horzOverflow="overflow">
                    <a:lnL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381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solidFill>
                      <a:srgbClr val="FF6600">
                        <a:alpha val="11000"/>
                      </a:srgbClr>
                    </a:solidFill>
                  </a:tcPr>
                </a:tc>
                <a:tc>
                  <a:txBody>
                    <a:bodyPr/>
                    <a:lstStyle/>
                    <a:p>
                      <a:pPr marL="0" marR="0" lvl="0" indent="0" algn="l" defTabSz="457200" rtl="0" eaLnBrk="1" fontAlgn="base" latinLnBrk="0" hangingPunct="1">
                        <a:lnSpc>
                          <a:spcPct val="100000"/>
                        </a:lnSpc>
                        <a:spcBef>
                          <a:spcPct val="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endParaRPr kumimoji="0" lang="en-US" sz="1800" b="0" i="0" u="none" strike="noStrike" cap="none" normalizeH="0" baseline="0" dirty="0" smtClean="0">
                        <a:ln>
                          <a:noFill/>
                        </a:ln>
                        <a:solidFill>
                          <a:srgbClr val="000000"/>
                        </a:solidFill>
                        <a:effectLst/>
                        <a:latin typeface="Century Gothic"/>
                        <a:ea typeface="ＭＳ Ｐゴシック" charset="-128"/>
                        <a:cs typeface="Century Gothic"/>
                      </a:endParaRPr>
                    </a:p>
                  </a:txBody>
                  <a:tcPr marL="103072" marR="103072" marT="51537" marB="51537" horzOverflow="overflow">
                    <a:lnL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381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solidFill>
                      <a:srgbClr val="FF6600">
                        <a:alpha val="11000"/>
                      </a:srgbClr>
                    </a:solidFill>
                  </a:tcPr>
                </a:tc>
                <a:tc>
                  <a:txBody>
                    <a:bodyPr/>
                    <a:lstStyle/>
                    <a:p>
                      <a:pPr marL="0" marR="0" lvl="0" indent="0" algn="l" defTabSz="457200" rtl="0" eaLnBrk="1" fontAlgn="base" latinLnBrk="0" hangingPunct="1">
                        <a:lnSpc>
                          <a:spcPct val="100000"/>
                        </a:lnSpc>
                        <a:spcBef>
                          <a:spcPct val="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endParaRPr kumimoji="0" lang="en-US" sz="1800" b="0" i="0" u="none" strike="noStrike" cap="none" normalizeH="0" baseline="0" dirty="0" smtClean="0">
                        <a:ln>
                          <a:noFill/>
                        </a:ln>
                        <a:solidFill>
                          <a:srgbClr val="000000"/>
                        </a:solidFill>
                        <a:effectLst/>
                        <a:latin typeface="Century Gothic"/>
                        <a:ea typeface="ＭＳ Ｐゴシック" charset="-128"/>
                        <a:cs typeface="Century Gothic"/>
                      </a:endParaRPr>
                    </a:p>
                  </a:txBody>
                  <a:tcPr marL="103072" marR="103072" marT="51537" marB="51537" horzOverflow="overflow">
                    <a:lnL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381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solidFill>
                      <a:srgbClr val="FF6600">
                        <a:alpha val="11000"/>
                      </a:srgbClr>
                    </a:solidFill>
                  </a:tcPr>
                </a:tc>
                <a:tc>
                  <a:txBody>
                    <a:bodyPr/>
                    <a:lstStyle/>
                    <a:p>
                      <a:pPr marL="0" marR="0" lvl="0" indent="0" algn="l" defTabSz="457200" rtl="0" eaLnBrk="1" fontAlgn="base" latinLnBrk="0" hangingPunct="1">
                        <a:lnSpc>
                          <a:spcPct val="100000"/>
                        </a:lnSpc>
                        <a:spcBef>
                          <a:spcPct val="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en-US" sz="1800" b="0" i="0" u="none" strike="noStrike" cap="none" normalizeH="0" baseline="0" dirty="0" smtClean="0">
                          <a:ln>
                            <a:noFill/>
                          </a:ln>
                          <a:solidFill>
                            <a:srgbClr val="000000"/>
                          </a:solidFill>
                          <a:effectLst/>
                          <a:latin typeface="Century Gothic"/>
                          <a:ea typeface="ＭＳ Ｐゴシック" charset="-128"/>
                          <a:cs typeface="Century Gothic"/>
                        </a:rPr>
                        <a:t>Joins group when requested</a:t>
                      </a:r>
                    </a:p>
                  </a:txBody>
                  <a:tcPr marL="103072" marR="103072" marT="51537" marB="51537" horzOverflow="overflow">
                    <a:lnL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381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solidFill>
                      <a:srgbClr val="FF6600">
                        <a:alpha val="11000"/>
                      </a:srgbClr>
                    </a:solidFill>
                  </a:tcPr>
                </a:tc>
              </a:tr>
              <a:tr h="900104">
                <a:tc>
                  <a:txBody>
                    <a:bodyPr/>
                    <a:lstStyle/>
                    <a:p>
                      <a:pPr marL="0" marR="0" lvl="0" indent="0" algn="l" defTabSz="457200" rtl="0" eaLnBrk="1" fontAlgn="base" latinLnBrk="0" hangingPunct="1">
                        <a:lnSpc>
                          <a:spcPct val="100000"/>
                        </a:lnSpc>
                        <a:spcBef>
                          <a:spcPct val="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en-US" sz="2000" b="1" i="0" u="none" strike="noStrike" cap="none" normalizeH="0" baseline="0" dirty="0" smtClean="0">
                          <a:ln>
                            <a:noFill/>
                          </a:ln>
                          <a:solidFill>
                            <a:srgbClr val="000000"/>
                          </a:solidFill>
                          <a:effectLst/>
                          <a:latin typeface="Century Gothic"/>
                          <a:ea typeface="ＭＳ Ｐゴシック" charset="-128"/>
                          <a:cs typeface="Century Gothic"/>
                        </a:rPr>
                        <a:t>Outside</a:t>
                      </a:r>
                    </a:p>
                  </a:txBody>
                  <a:tcPr marL="103072" marR="103072" marT="51537" marB="51537" horzOverflow="overflow">
                    <a:lnL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solidFill>
                      <a:srgbClr val="FF6600">
                        <a:alpha val="25000"/>
                      </a:srgbClr>
                    </a:solidFill>
                  </a:tcPr>
                </a:tc>
                <a:tc>
                  <a:txBody>
                    <a:bodyPr/>
                    <a:lstStyle/>
                    <a:p>
                      <a:pPr marL="0" marR="0" lvl="0" indent="0" algn="l" defTabSz="457200" rtl="0" eaLnBrk="1" fontAlgn="base" latinLnBrk="0" hangingPunct="1">
                        <a:lnSpc>
                          <a:spcPct val="100000"/>
                        </a:lnSpc>
                        <a:spcBef>
                          <a:spcPct val="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endParaRPr kumimoji="0" lang="en-US" sz="1800" b="0" i="0" u="none" strike="noStrike" cap="none" normalizeH="0" baseline="0" dirty="0" smtClean="0">
                        <a:ln>
                          <a:noFill/>
                        </a:ln>
                        <a:solidFill>
                          <a:srgbClr val="000000"/>
                        </a:solidFill>
                        <a:effectLst/>
                        <a:latin typeface="Century Gothic"/>
                        <a:ea typeface="ＭＳ Ｐゴシック" charset="-128"/>
                        <a:cs typeface="Century Gothic"/>
                      </a:endParaRPr>
                    </a:p>
                  </a:txBody>
                  <a:tcPr marL="103072" marR="103072" marT="51537" marB="51537" horzOverflow="overflow">
                    <a:lnL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solidFill>
                      <a:srgbClr val="FF6600">
                        <a:alpha val="25000"/>
                      </a:srgbClr>
                    </a:solidFill>
                  </a:tcPr>
                </a:tc>
                <a:tc>
                  <a:txBody>
                    <a:bodyPr/>
                    <a:lstStyle/>
                    <a:p>
                      <a:pPr marL="0" marR="0" lvl="0" indent="0" algn="l" defTabSz="457200" rtl="0" eaLnBrk="1" fontAlgn="base" latinLnBrk="0" hangingPunct="1">
                        <a:lnSpc>
                          <a:spcPct val="100000"/>
                        </a:lnSpc>
                        <a:spcBef>
                          <a:spcPct val="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en-US" sz="1800" b="0" i="0" u="none" strike="noStrike" cap="none" normalizeH="0" baseline="0" dirty="0" smtClean="0">
                          <a:ln>
                            <a:noFill/>
                          </a:ln>
                          <a:solidFill>
                            <a:srgbClr val="000000"/>
                          </a:solidFill>
                          <a:effectLst/>
                          <a:latin typeface="Century Gothic"/>
                          <a:ea typeface="ＭＳ Ｐゴシック" charset="-128"/>
                          <a:cs typeface="Century Gothic"/>
                        </a:rPr>
                        <a:t>Moves up and down steps </a:t>
                      </a:r>
                    </a:p>
                  </a:txBody>
                  <a:tcPr marL="103072" marR="103072" marT="51537" marB="51537" horzOverflow="overflow">
                    <a:lnL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solidFill>
                      <a:srgbClr val="FF6600">
                        <a:alpha val="25000"/>
                      </a:srgbClr>
                    </a:solidFill>
                  </a:tcPr>
                </a:tc>
                <a:tc>
                  <a:txBody>
                    <a:bodyPr/>
                    <a:lstStyle/>
                    <a:p>
                      <a:pPr marL="0" marR="0" lvl="0" indent="0" algn="l" defTabSz="457200" rtl="0" eaLnBrk="1" fontAlgn="base" latinLnBrk="0" hangingPunct="1">
                        <a:lnSpc>
                          <a:spcPct val="100000"/>
                        </a:lnSpc>
                        <a:spcBef>
                          <a:spcPct val="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endParaRPr kumimoji="0" lang="en-US" sz="1800" b="0" i="0" u="none" strike="noStrike" cap="none" normalizeH="0" baseline="0" dirty="0" smtClean="0">
                        <a:ln>
                          <a:noFill/>
                        </a:ln>
                        <a:solidFill>
                          <a:srgbClr val="000000"/>
                        </a:solidFill>
                        <a:effectLst/>
                        <a:latin typeface="Century Gothic"/>
                        <a:ea typeface="ＭＳ Ｐゴシック" charset="-128"/>
                        <a:cs typeface="Century Gothic"/>
                      </a:endParaRPr>
                    </a:p>
                  </a:txBody>
                  <a:tcPr marL="103072" marR="103072" marT="51537" marB="51537" horzOverflow="overflow">
                    <a:lnL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solidFill>
                      <a:srgbClr val="FF6600">
                        <a:alpha val="25000"/>
                      </a:srgbClr>
                    </a:solidFill>
                  </a:tcPr>
                </a:tc>
              </a:tr>
              <a:tr h="900104">
                <a:tc>
                  <a:txBody>
                    <a:bodyPr/>
                    <a:lstStyle/>
                    <a:p>
                      <a:pPr marL="0" marR="0" lvl="0" indent="0" algn="l" defTabSz="457200" rtl="0" eaLnBrk="1" fontAlgn="base" latinLnBrk="0" hangingPunct="1">
                        <a:lnSpc>
                          <a:spcPct val="100000"/>
                        </a:lnSpc>
                        <a:spcBef>
                          <a:spcPct val="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en-US" sz="2000" b="1" i="0" u="none" strike="noStrike" cap="none" normalizeH="0" baseline="0" dirty="0" smtClean="0">
                          <a:ln>
                            <a:noFill/>
                          </a:ln>
                          <a:solidFill>
                            <a:srgbClr val="000000"/>
                          </a:solidFill>
                          <a:effectLst/>
                          <a:latin typeface="Century Gothic"/>
                          <a:ea typeface="ＭＳ Ｐゴシック" charset="-128"/>
                          <a:cs typeface="Century Gothic"/>
                        </a:rPr>
                        <a:t>Circle time</a:t>
                      </a:r>
                    </a:p>
                  </a:txBody>
                  <a:tcPr marL="103072" marR="103072" marT="51537" marB="51537" horzOverflow="overflow">
                    <a:lnL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solidFill>
                      <a:srgbClr val="FF6600">
                        <a:alpha val="10000"/>
                      </a:srgbClr>
                    </a:solidFill>
                  </a:tcPr>
                </a:tc>
                <a:tc>
                  <a:txBody>
                    <a:bodyPr/>
                    <a:lstStyle/>
                    <a:p>
                      <a:pPr marL="0" marR="0" lvl="0" indent="0" algn="l" defTabSz="457200" rtl="0" eaLnBrk="1" fontAlgn="base" latinLnBrk="0" hangingPunct="1">
                        <a:lnSpc>
                          <a:spcPct val="100000"/>
                        </a:lnSpc>
                        <a:spcBef>
                          <a:spcPct val="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en-US" sz="1800" b="0" i="0" u="none" strike="noStrike" cap="none" normalizeH="0" baseline="0" dirty="0" smtClean="0">
                          <a:ln>
                            <a:noFill/>
                          </a:ln>
                          <a:solidFill>
                            <a:srgbClr val="000000"/>
                          </a:solidFill>
                          <a:effectLst/>
                          <a:latin typeface="Century Gothic"/>
                          <a:ea typeface="ＭＳ Ｐゴシック" charset="-128"/>
                          <a:cs typeface="Century Gothic"/>
                        </a:rPr>
                        <a:t>Recognizes name in print</a:t>
                      </a:r>
                    </a:p>
                  </a:txBody>
                  <a:tcPr marL="103072" marR="103072" marT="51537" marB="51537" horzOverflow="overflow">
                    <a:lnL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solidFill>
                      <a:srgbClr val="FF6600">
                        <a:alpha val="10000"/>
                      </a:srgbClr>
                    </a:solidFill>
                  </a:tcPr>
                </a:tc>
                <a:tc>
                  <a:txBody>
                    <a:bodyPr/>
                    <a:lstStyle/>
                    <a:p>
                      <a:pPr marL="0" marR="0" lvl="0" indent="0" algn="l" defTabSz="457200" rtl="0" eaLnBrk="1" fontAlgn="base" latinLnBrk="0" hangingPunct="1">
                        <a:lnSpc>
                          <a:spcPct val="100000"/>
                        </a:lnSpc>
                        <a:spcBef>
                          <a:spcPct val="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endParaRPr kumimoji="0" lang="en-US" sz="1800" b="0" i="0" u="none" strike="noStrike" cap="none" normalizeH="0" baseline="0" dirty="0" smtClean="0">
                        <a:ln>
                          <a:noFill/>
                        </a:ln>
                        <a:solidFill>
                          <a:srgbClr val="000000"/>
                        </a:solidFill>
                        <a:effectLst/>
                        <a:latin typeface="Century Gothic"/>
                        <a:ea typeface="ＭＳ Ｐゴシック" charset="-128"/>
                        <a:cs typeface="Century Gothic"/>
                      </a:endParaRPr>
                    </a:p>
                  </a:txBody>
                  <a:tcPr marL="103072" marR="103072" marT="51537" marB="51537" horzOverflow="overflow">
                    <a:lnL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solidFill>
                      <a:srgbClr val="FF6600">
                        <a:alpha val="10000"/>
                      </a:srgbClr>
                    </a:solidFill>
                  </a:tcPr>
                </a:tc>
                <a:tc>
                  <a:txBody>
                    <a:bodyPr/>
                    <a:lstStyle/>
                    <a:p>
                      <a:pPr marL="0" marR="0" lvl="0" indent="0" algn="l" defTabSz="457200" rtl="0" eaLnBrk="1" fontAlgn="base" latinLnBrk="0" hangingPunct="1">
                        <a:lnSpc>
                          <a:spcPct val="100000"/>
                        </a:lnSpc>
                        <a:spcBef>
                          <a:spcPct val="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endParaRPr kumimoji="0" lang="en-US" sz="1800" b="0" i="0" u="none" strike="noStrike" cap="none" normalizeH="0" baseline="0" dirty="0" smtClean="0">
                        <a:ln>
                          <a:noFill/>
                        </a:ln>
                        <a:solidFill>
                          <a:srgbClr val="000000"/>
                        </a:solidFill>
                        <a:effectLst/>
                        <a:latin typeface="Century Gothic"/>
                        <a:ea typeface="ＭＳ Ｐゴシック" charset="-128"/>
                        <a:cs typeface="Century Gothic"/>
                      </a:endParaRPr>
                    </a:p>
                  </a:txBody>
                  <a:tcPr marL="103072" marR="103072" marT="51537" marB="51537" horzOverflow="overflow">
                    <a:lnL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solidFill>
                      <a:srgbClr val="FF6600">
                        <a:alpha val="10000"/>
                      </a:srgbClr>
                    </a:solidFill>
                  </a:tcPr>
                </a:tc>
              </a:tr>
              <a:tr h="900104">
                <a:tc>
                  <a:txBody>
                    <a:bodyPr/>
                    <a:lstStyle/>
                    <a:p>
                      <a:pPr marL="0" marR="0" lvl="0" indent="0" algn="l" defTabSz="457200" rtl="0" eaLnBrk="1" fontAlgn="base" latinLnBrk="0" hangingPunct="1">
                        <a:lnSpc>
                          <a:spcPct val="100000"/>
                        </a:lnSpc>
                        <a:spcBef>
                          <a:spcPct val="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en-US" sz="2000" b="1" i="0" u="none" strike="noStrike" cap="none" normalizeH="0" baseline="0" dirty="0" smtClean="0">
                          <a:ln>
                            <a:noFill/>
                          </a:ln>
                          <a:solidFill>
                            <a:srgbClr val="000000"/>
                          </a:solidFill>
                          <a:effectLst/>
                          <a:latin typeface="Century Gothic"/>
                          <a:ea typeface="ＭＳ Ｐゴシック" charset="-128"/>
                          <a:cs typeface="Century Gothic"/>
                        </a:rPr>
                        <a:t>Snack</a:t>
                      </a:r>
                    </a:p>
                  </a:txBody>
                  <a:tcPr marL="103072" marR="103072" marT="51537" marB="51537" horzOverflow="overflow">
                    <a:lnL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solidFill>
                      <a:srgbClr val="FF6600">
                        <a:alpha val="25000"/>
                      </a:srgbClr>
                    </a:solidFill>
                  </a:tcPr>
                </a:tc>
                <a:tc>
                  <a:txBody>
                    <a:bodyPr/>
                    <a:lstStyle/>
                    <a:p>
                      <a:pPr marL="0" marR="0" lvl="0" indent="0" algn="l" defTabSz="457200" rtl="0" eaLnBrk="1" fontAlgn="base" latinLnBrk="0" hangingPunct="1">
                        <a:lnSpc>
                          <a:spcPct val="100000"/>
                        </a:lnSpc>
                        <a:spcBef>
                          <a:spcPct val="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endParaRPr kumimoji="0" lang="en-US" sz="1800" b="0" i="0" u="none" strike="noStrike" cap="none" normalizeH="0" baseline="0" dirty="0" smtClean="0">
                        <a:ln>
                          <a:noFill/>
                        </a:ln>
                        <a:solidFill>
                          <a:srgbClr val="000000"/>
                        </a:solidFill>
                        <a:effectLst/>
                        <a:latin typeface="Century Gothic"/>
                        <a:ea typeface="ＭＳ Ｐゴシック" charset="-128"/>
                        <a:cs typeface="Century Gothic"/>
                      </a:endParaRPr>
                    </a:p>
                  </a:txBody>
                  <a:tcPr marL="103072" marR="103072" marT="51537" marB="51537" horzOverflow="overflow">
                    <a:lnL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solidFill>
                      <a:srgbClr val="FF6600">
                        <a:alpha val="25000"/>
                      </a:srgbClr>
                    </a:solidFill>
                  </a:tcPr>
                </a:tc>
                <a:tc>
                  <a:txBody>
                    <a:bodyPr/>
                    <a:lstStyle/>
                    <a:p>
                      <a:pPr marL="0" marR="0" lvl="0" indent="0" algn="l" defTabSz="457200" rtl="0" eaLnBrk="1" fontAlgn="base" latinLnBrk="0" hangingPunct="1">
                        <a:lnSpc>
                          <a:spcPct val="100000"/>
                        </a:lnSpc>
                        <a:spcBef>
                          <a:spcPct val="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endParaRPr kumimoji="0" lang="en-US" sz="1800" b="0" i="0" u="none" strike="noStrike" cap="none" normalizeH="0" baseline="0" dirty="0" smtClean="0">
                        <a:ln>
                          <a:noFill/>
                        </a:ln>
                        <a:solidFill>
                          <a:srgbClr val="000000"/>
                        </a:solidFill>
                        <a:effectLst/>
                        <a:latin typeface="Century Gothic"/>
                        <a:ea typeface="ＭＳ Ｐゴシック" charset="-128"/>
                        <a:cs typeface="Century Gothic"/>
                      </a:endParaRPr>
                    </a:p>
                  </a:txBody>
                  <a:tcPr marL="103072" marR="103072" marT="51537" marB="51537" horzOverflow="overflow">
                    <a:lnL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solidFill>
                      <a:srgbClr val="FF6600">
                        <a:alpha val="25000"/>
                      </a:srgbClr>
                    </a:solidFill>
                  </a:tcPr>
                </a:tc>
                <a:tc>
                  <a:txBody>
                    <a:bodyPr/>
                    <a:lstStyle/>
                    <a:p>
                      <a:pPr marL="0" marR="0" lvl="0" indent="0" algn="l" defTabSz="457200" rtl="0" eaLnBrk="1" fontAlgn="base" latinLnBrk="0" hangingPunct="1">
                        <a:lnSpc>
                          <a:spcPct val="100000"/>
                        </a:lnSpc>
                        <a:spcBef>
                          <a:spcPct val="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en-US" sz="1800" b="0" i="0" u="none" strike="noStrike" cap="none" normalizeH="0" baseline="0" dirty="0" smtClean="0">
                          <a:ln>
                            <a:noFill/>
                          </a:ln>
                          <a:solidFill>
                            <a:srgbClr val="000000"/>
                          </a:solidFill>
                          <a:effectLst/>
                          <a:latin typeface="Century Gothic"/>
                          <a:ea typeface="ＭＳ Ｐゴシック" charset="-128"/>
                          <a:cs typeface="Century Gothic"/>
                        </a:rPr>
                        <a:t>Counts out three objects</a:t>
                      </a:r>
                    </a:p>
                  </a:txBody>
                  <a:tcPr marL="103072" marR="103072" marT="51537" marB="51537" horzOverflow="overflow">
                    <a:lnL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solidFill>
                      <a:srgbClr val="FF6600">
                        <a:alpha val="25000"/>
                      </a:srgbClr>
                    </a:solidFill>
                  </a:tcPr>
                </a:tc>
              </a:tr>
            </a:tbl>
          </a:graphicData>
        </a:graphic>
      </p:graphicFrame>
    </p:spTree>
    <p:extLst>
      <p:ext uri="{BB962C8B-B14F-4D97-AF65-F5344CB8AC3E}">
        <p14:creationId xmlns:p14="http://schemas.microsoft.com/office/powerpoint/2010/main" val="1318787721"/>
      </p:ext>
    </p:extLst>
  </p:cSld>
  <p:clrMapOvr>
    <a:masterClrMapping/>
  </p:clrMapOvr>
  <p:timing>
    <p:tnLst>
      <p:par>
        <p:cTn xmlns:p14="http://schemas.microsoft.com/office/powerpoint/2010/main" id="1" dur="indefinite" restart="never" nodeType="tmRoot"/>
      </p:par>
    </p:tnLst>
  </p:timing>
</p:sld>
</file>

<file path=ppt/slides/slide1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6" name="Title 1"/>
          <p:cNvSpPr>
            <a:spLocks noGrp="1"/>
          </p:cNvSpPr>
          <p:nvPr>
            <p:ph type="title"/>
          </p:nvPr>
        </p:nvSpPr>
        <p:spPr>
          <a:xfrm>
            <a:off x="331788" y="457200"/>
            <a:ext cx="8477250" cy="1143000"/>
          </a:xfrm>
        </p:spPr>
        <p:txBody>
          <a:bodyPr/>
          <a:lstStyle/>
          <a:p>
            <a:r>
              <a:rPr lang="en-US">
                <a:latin typeface="Century Gothic" charset="0"/>
              </a:rPr>
              <a:t>USING ANECDOTAL RECORDS</a:t>
            </a:r>
          </a:p>
        </p:txBody>
      </p:sp>
      <p:pic>
        <p:nvPicPr>
          <p:cNvPr id="7" name="Content Placeholder 3" descr="800px-FEMA_-_19761_-_Photograph_by_Greg_Henshall_taken_on_11-28-2005_in_Louisiana.jpg"/>
          <p:cNvPicPr>
            <a:picLocks noGrp="1" noChangeAspect="1"/>
          </p:cNvPicPr>
          <p:nvPr>
            <p:ph idx="1"/>
          </p:nvPr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l="3461" t="10083" r="25671" b="2612"/>
          <a:stretch>
            <a:fillRect/>
          </a:stretch>
        </p:blipFill>
        <p:spPr>
          <a:xfrm>
            <a:off x="1878013" y="1898650"/>
            <a:ext cx="5505450" cy="4533900"/>
          </a:xfrm>
        </p:spPr>
      </p:pic>
    </p:spTree>
    <p:extLst>
      <p:ext uri="{BB962C8B-B14F-4D97-AF65-F5344CB8AC3E}">
        <p14:creationId xmlns:p14="http://schemas.microsoft.com/office/powerpoint/2010/main" val="2614738760"/>
      </p:ext>
    </p:extLst>
  </p:cSld>
  <p:clrMapOvr>
    <a:masterClrMapping/>
  </p:clrMapOvr>
  <p:timing>
    <p:tnLst>
      <p:par>
        <p:cTn xmlns:p14="http://schemas.microsoft.com/office/powerpoint/2010/main" id="1" dur="indefinite" restart="never" nodeType="tmRoot"/>
      </p:par>
    </p:tnLst>
  </p:timing>
</p:sld>
</file>

<file path=ppt/slides/slide1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5" name="Title 1"/>
          <p:cNvSpPr>
            <a:spLocks noGrp="1"/>
          </p:cNvSpPr>
          <p:nvPr>
            <p:ph type="title"/>
          </p:nvPr>
        </p:nvSpPr>
        <p:spPr>
          <a:xfrm>
            <a:off x="331788" y="457200"/>
            <a:ext cx="8477250" cy="1143000"/>
          </a:xfrm>
        </p:spPr>
        <p:txBody>
          <a:bodyPr>
            <a:normAutofit fontScale="90000"/>
          </a:bodyPr>
          <a:lstStyle/>
          <a:p>
            <a:r>
              <a:rPr lang="en-US">
                <a:latin typeface="Century Gothic" charset="0"/>
              </a:rPr>
              <a:t>ANECDOTAL RECORDS IN THE ASSESSMENT–INSTRUCTIONAL CYCLE</a:t>
            </a:r>
          </a:p>
        </p:txBody>
      </p:sp>
      <p:pic>
        <p:nvPicPr>
          <p:cNvPr id="4" name="Picture 3" descr="OngoingAssessmentDiagram.jpg"/>
          <p:cNvPicPr>
            <a:picLocks noChangeAspect="1"/>
          </p:cNvPicPr>
          <p:nvPr/>
        </p:nvPicPr>
        <p:blipFill rotWithShape="1">
          <a:blip r:embed="rId3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l="4565" t="4745" r="6805" b="6065"/>
          <a:stretch/>
        </p:blipFill>
        <p:spPr>
          <a:xfrm>
            <a:off x="1754948" y="1863340"/>
            <a:ext cx="5614558" cy="4578569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2262236101"/>
      </p:ext>
    </p:extLst>
  </p:cSld>
  <p:clrMapOvr>
    <a:masterClrMapping/>
  </p:clrMapOvr>
  <p:timing>
    <p:tnLst>
      <p:par>
        <p:cTn xmlns:p14="http://schemas.microsoft.com/office/powerpoint/2010/main" id="1" dur="indefinite" restart="never" nodeType="tmRoot"/>
      </p:par>
    </p:tnLst>
  </p:timing>
</p:sld>
</file>

<file path=ppt/slides/slide1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Pr>
        <a:solidFill>
          <a:schemeClr val="tx1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4" name="Documentation-For-Intentional-Teaching_subs.wmv">
            <a:hlinkClick r:id="" action="ppaction://media"/>
          </p:cNvPr>
          <p:cNvPicPr>
            <a:picLocks noChangeAspect="1"/>
          </p:cNvPicPr>
          <p:nvPr>
            <a:videoFile r:link="rId2"/>
            <p:extLst>
              <p:ext uri="{DAA4B4D4-6D71-4841-9C94-3DE7FCFB9230}">
                <p14:media xmlns:p14="http://schemas.microsoft.com/office/powerpoint/2010/main" r:embed="rId1"/>
              </p:ext>
            </p:extLst>
          </p:nvPr>
        </p:nvPicPr>
        <p:blipFill>
          <a:blip r:embed="rId4"/>
          <a:stretch>
            <a:fillRect/>
          </a:stretch>
        </p:blipFill>
        <p:spPr>
          <a:xfrm>
            <a:off x="0" y="0"/>
            <a:ext cx="9144000" cy="6858000"/>
          </a:xfrm>
          <a:prstGeom prst="rect">
            <a:avLst/>
          </a:prstGeom>
        </p:spPr>
      </p:pic>
    </p:spTree>
  </p:cSld>
  <p:clrMapOvr>
    <a:masterClrMapping/>
  </p:clrMapOvr>
  <p:timing>
    <p:tnLst>
      <p:par>
        <p:cTn xmlns:p14="http://schemas.microsoft.com/office/powerpoint/2010/main" id="1" dur="indefinite" restart="never" nodeType="tmRoot">
          <p:childTnLst>
            <p:seq concurrent="1" nextAc="seek">
              <p:cTn id="2" restart="whenNotActive" fill="hold" evtFilter="cancelBubble" nodeType="interactiveSeq">
                <p:stCondLst>
                  <p:cond evt="onClick" delay="0">
                    <p:tgtEl>
                      <p:spTgt spid="4"/>
                    </p:tgtEl>
                  </p:cond>
                </p:stCondLst>
                <p:endSync evt="end" delay="0">
                  <p:rtn val="all"/>
                </p:endSync>
                <p:childTnLst>
                  <p:par>
                    <p:cTn id="3" fill="hold">
                      <p:stCondLst>
                        <p:cond delay="0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2" presetClass="mediacall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cmd type="call" cmd="togglePause">
                                      <p:cBhvr>
                                        <p:cTn id="6" dur="1" fill="hold"/>
                                        <p:tgtEl>
                                          <p:spTgt spid="4"/>
                                        </p:tgtEl>
                                      </p:cBhvr>
                                    </p:cmd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nextCondLst>
                <p:cond evt="onClick" delay="0">
                  <p:tgtEl>
                    <p:spTgt spid="4"/>
                  </p:tgtEl>
                </p:cond>
              </p:nextCondLst>
            </p:seq>
            <p:video>
              <p:cMediaNode vol="80000">
                <p:cTn id="7" fill="hold" display="0">
                  <p:stCondLst>
                    <p:cond delay="indefinite"/>
                  </p:stCondLst>
                </p:cTn>
                <p:tgtEl>
                  <p:spTgt spid="4"/>
                </p:tgtEl>
              </p:cMediaNode>
            </p:video>
          </p:childTnLst>
        </p:cTn>
      </p:par>
    </p:tnLst>
  </p:timing>
</p:sld>
</file>

<file path=ppt/slides/slide2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1" name="Title 1"/>
          <p:cNvSpPr>
            <a:spLocks noGrp="1"/>
          </p:cNvSpPr>
          <p:nvPr>
            <p:ph type="title"/>
          </p:nvPr>
        </p:nvSpPr>
        <p:spPr>
          <a:xfrm>
            <a:off x="0" y="228600"/>
            <a:ext cx="9144000" cy="1295400"/>
          </a:xfrm>
        </p:spPr>
        <p:txBody>
          <a:bodyPr/>
          <a:lstStyle/>
          <a:p>
            <a:pPr eaLnBrk="1" hangingPunct="1"/>
            <a:r>
              <a:rPr lang="en-US">
                <a:latin typeface="Century Gothic" charset="0"/>
              </a:rPr>
              <a:t>SUMMARY: ANECDOTAL RECORDS</a:t>
            </a:r>
          </a:p>
        </p:txBody>
      </p:sp>
      <p:sp>
        <p:nvSpPr>
          <p:cNvPr id="12" name="Content Placeholder 2"/>
          <p:cNvSpPr>
            <a:spLocks noGrp="1"/>
          </p:cNvSpPr>
          <p:nvPr>
            <p:ph idx="1"/>
          </p:nvPr>
        </p:nvSpPr>
        <p:spPr>
          <a:xfrm>
            <a:off x="511175" y="1830388"/>
            <a:ext cx="8297863" cy="4525962"/>
          </a:xfrm>
        </p:spPr>
        <p:txBody>
          <a:bodyPr/>
          <a:lstStyle/>
          <a:p>
            <a:pPr eaLnBrk="1" hangingPunct="1">
              <a:spcBef>
                <a:spcPts val="1400"/>
              </a:spcBef>
            </a:pPr>
            <a:r>
              <a:rPr lang="en-US" sz="2800">
                <a:latin typeface="Century Gothic" charset="0"/>
              </a:rPr>
              <a:t>Can be made during everyday activities</a:t>
            </a:r>
          </a:p>
          <a:p>
            <a:pPr eaLnBrk="1" hangingPunct="1">
              <a:spcBef>
                <a:spcPts val="1400"/>
              </a:spcBef>
            </a:pPr>
            <a:r>
              <a:rPr lang="en-US" sz="2800">
                <a:latin typeface="Century Gothic" charset="0"/>
              </a:rPr>
              <a:t>Help keep track of what children are learning</a:t>
            </a:r>
          </a:p>
          <a:p>
            <a:pPr eaLnBrk="1" hangingPunct="1">
              <a:spcBef>
                <a:spcPts val="1400"/>
              </a:spcBef>
            </a:pPr>
            <a:r>
              <a:rPr lang="en-US" sz="2800">
                <a:latin typeface="Century Gothic" charset="0"/>
              </a:rPr>
              <a:t>Should include the date, time, setting, </a:t>
            </a:r>
            <a:br>
              <a:rPr lang="en-US" sz="2800">
                <a:latin typeface="Century Gothic" charset="0"/>
              </a:rPr>
            </a:br>
            <a:r>
              <a:rPr lang="en-US" sz="2800">
                <a:latin typeface="Century Gothic" charset="0"/>
              </a:rPr>
              <a:t>and a factual description of who did what</a:t>
            </a:r>
          </a:p>
          <a:p>
            <a:pPr eaLnBrk="1" hangingPunct="1">
              <a:spcBef>
                <a:spcPts val="1400"/>
              </a:spcBef>
            </a:pPr>
            <a:r>
              <a:rPr lang="en-US" sz="2800">
                <a:latin typeface="Century Gothic" charset="0"/>
              </a:rPr>
              <a:t>Are convenient to collect and use</a:t>
            </a:r>
          </a:p>
          <a:p>
            <a:pPr eaLnBrk="1" hangingPunct="1">
              <a:spcBef>
                <a:spcPts val="1400"/>
              </a:spcBef>
            </a:pPr>
            <a:r>
              <a:rPr lang="en-US" sz="2800">
                <a:latin typeface="Century Gothic" charset="0"/>
              </a:rPr>
              <a:t>Inform teaching to improve children</a:t>
            </a:r>
            <a:r>
              <a:rPr lang="ja-JP" altLang="en-US" sz="2800">
                <a:latin typeface="Century Gothic" charset="0"/>
              </a:rPr>
              <a:t>’</a:t>
            </a:r>
            <a:r>
              <a:rPr lang="en-US" altLang="ja-JP" sz="2800">
                <a:latin typeface="Century Gothic" charset="0"/>
              </a:rPr>
              <a:t>s learning</a:t>
            </a:r>
            <a:endParaRPr lang="en-US" sz="2800">
              <a:latin typeface="Century Gothic" charset="0"/>
            </a:endParaRPr>
          </a:p>
        </p:txBody>
      </p:sp>
    </p:spTree>
    <p:extLst>
      <p:ext uri="{BB962C8B-B14F-4D97-AF65-F5344CB8AC3E}">
        <p14:creationId xmlns:p14="http://schemas.microsoft.com/office/powerpoint/2010/main" val="4088999776"/>
      </p:ext>
    </p:extLst>
  </p:cSld>
  <p:clrMapOvr>
    <a:masterClrMapping/>
  </p:clrMapOvr>
  <p:timing>
    <p:tnLst>
      <p:par>
        <p:cTn xmlns:p14="http://schemas.microsoft.com/office/powerpoint/2010/main"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0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2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7" dur="500"/>
                                        <p:tgtEl>
                                          <p:spTgt spid="12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8" fill="hold">
                      <p:stCondLst>
                        <p:cond delay="indefinite"/>
                      </p:stCondLst>
                      <p:childTnLst>
                        <p:par>
                          <p:cTn id="9" fill="hold">
                            <p:stCondLst>
                              <p:cond delay="0"/>
                            </p:stCondLst>
                            <p:childTnLst>
                              <p:par>
                                <p:cTn id="10" presetID="10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2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12" dur="500"/>
                                        <p:tgtEl>
                                          <p:spTgt spid="12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3" fill="hold">
                      <p:stCondLst>
                        <p:cond delay="indefinite"/>
                      </p:stCondLst>
                      <p:childTnLst>
                        <p:par>
                          <p:cTn id="14" fill="hold">
                            <p:stCondLst>
                              <p:cond delay="0"/>
                            </p:stCondLst>
                            <p:childTnLst>
                              <p:par>
                                <p:cTn id="15" presetID="10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2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17" dur="500"/>
                                        <p:tgtEl>
                                          <p:spTgt spid="12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8" fill="hold">
                      <p:stCondLst>
                        <p:cond delay="indefinite"/>
                      </p:stCondLst>
                      <p:childTnLst>
                        <p:par>
                          <p:cTn id="19" fill="hold">
                            <p:stCondLst>
                              <p:cond delay="0"/>
                            </p:stCondLst>
                            <p:childTnLst>
                              <p:par>
                                <p:cTn id="20" presetID="10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2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22" dur="500"/>
                                        <p:tgtEl>
                                          <p:spTgt spid="12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3" fill="hold">
                      <p:stCondLst>
                        <p:cond delay="indefinite"/>
                      </p:stCondLst>
                      <p:childTnLst>
                        <p:par>
                          <p:cTn id="24" fill="hold">
                            <p:stCondLst>
                              <p:cond delay="0"/>
                            </p:stCondLst>
                            <p:childTnLst>
                              <p:par>
                                <p:cTn id="25" presetID="10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2">
                                            <p:txEl>
                                              <p:pRg st="4" end="4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27" dur="500"/>
                                        <p:tgtEl>
                                          <p:spTgt spid="12">
                                            <p:txEl>
                                              <p:pRg st="4" end="4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2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extBox 1"/>
          <p:cNvSpPr txBox="1"/>
          <p:nvPr/>
        </p:nvSpPr>
        <p:spPr>
          <a:xfrm>
            <a:off x="6230389" y="6311811"/>
            <a:ext cx="1676400" cy="215444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r"/>
            <a:r>
              <a:rPr lang="en-US" sz="800" dirty="0" smtClean="0">
                <a:solidFill>
                  <a:schemeClr val="tx1">
                    <a:lumMod val="50000"/>
                    <a:lumOff val="50000"/>
                  </a:schemeClr>
                </a:solidFill>
              </a:rPr>
              <a:t>SPRING 2014</a:t>
            </a:r>
            <a:endParaRPr lang="en-US" sz="800" dirty="0">
              <a:solidFill>
                <a:schemeClr val="tx1">
                  <a:lumMod val="50000"/>
                  <a:lumOff val="50000"/>
                </a:schemeClr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394553927"/>
      </p:ext>
    </p:extLst>
  </p:cSld>
  <p:clrMapOvr>
    <a:masterClrMapping/>
  </p:clrMapOvr>
  <p:timing>
    <p:tnLst>
      <p:par>
        <p:cTn xmlns:p14="http://schemas.microsoft.com/office/powerpoint/2010/main" id="1" dur="indefinite" restart="never" nodeType="tmRoot"/>
      </p:par>
    </p:tnLst>
  </p:timing>
</p:sld>
</file>

<file path=ppt/theme/theme1.xml><?xml version="1.0" encoding="utf-8"?>
<a:theme xmlns:a="http://schemas.openxmlformats.org/drawingml/2006/main" name="Office Theme">
  <a:themeElements>
    <a:clrScheme name="Office">
      <a:dk1>
        <a:sysClr val="windowText" lastClr="000000"/>
      </a:dk1>
      <a:lt1>
        <a:sysClr val="window" lastClr="FFFFFF"/>
      </a:lt1>
      <a:dk2>
        <a:srgbClr val="1F497D"/>
      </a:dk2>
      <a:lt2>
        <a:srgbClr val="EEECE1"/>
      </a:lt2>
      <a:accent1>
        <a:srgbClr val="4F81BD"/>
      </a:accent1>
      <a:accent2>
        <a:srgbClr val="C0504D"/>
      </a:accent2>
      <a:accent3>
        <a:srgbClr val="9BBB59"/>
      </a:accent3>
      <a:accent4>
        <a:srgbClr val="8064A2"/>
      </a:accent4>
      <a:accent5>
        <a:srgbClr val="4BACC6"/>
      </a:accent5>
      <a:accent6>
        <a:srgbClr val="F79646"/>
      </a:accent6>
      <a:hlink>
        <a:srgbClr val="0000FF"/>
      </a:hlink>
      <a:folHlink>
        <a:srgbClr val="800080"/>
      </a:folHlink>
    </a:clrScheme>
    <a:fontScheme name="Office">
      <a:maj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</a:majorFont>
      <a:min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tint val="50000"/>
                <a:satMod val="300000"/>
              </a:schemeClr>
            </a:gs>
            <a:gs pos="35000">
              <a:schemeClr val="phClr">
                <a:tint val="37000"/>
                <a:satMod val="300000"/>
              </a:schemeClr>
            </a:gs>
            <a:gs pos="100000">
              <a:schemeClr val="phClr">
                <a:tint val="15000"/>
                <a:satMod val="350000"/>
              </a:schemeClr>
            </a:gs>
          </a:gsLst>
          <a:lin ang="16200000" scaled="1"/>
        </a:gradFill>
        <a:gradFill rotWithShape="1">
          <a:gsLst>
            <a:gs pos="0">
              <a:schemeClr val="phClr">
                <a:tint val="100000"/>
                <a:shade val="100000"/>
                <a:satMod val="130000"/>
              </a:schemeClr>
            </a:gs>
            <a:gs pos="100000">
              <a:schemeClr val="phClr">
                <a:tint val="50000"/>
                <a:shade val="100000"/>
                <a:satMod val="350000"/>
              </a:schemeClr>
            </a:gs>
          </a:gsLst>
          <a:lin ang="16200000" scaled="0"/>
        </a:gradFill>
      </a:fillStyleLst>
      <a:lnStyleLst>
        <a:ln w="9525" cap="flat" cmpd="sng" algn="ctr">
          <a:solidFill>
            <a:schemeClr val="phClr">
              <a:shade val="95000"/>
              <a:satMod val="105000"/>
            </a:schemeClr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  <a:ln w="381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40000" dist="20000" dir="5400000" rotWithShape="0">
              <a:srgbClr val="000000">
                <a:alpha val="38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  <a:scene3d>
            <a:camera prst="orthographicFront">
              <a:rot lat="0" lon="0" rev="0"/>
            </a:camera>
            <a:lightRig rig="threePt" dir="t">
              <a:rot lat="0" lon="0" rev="1200000"/>
            </a:lightRig>
          </a:scene3d>
          <a:sp3d>
            <a:bevelT w="63500" h="2540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40000"/>
                <a:satMod val="350000"/>
              </a:schemeClr>
            </a:gs>
            <a:gs pos="40000">
              <a:schemeClr val="phClr">
                <a:tint val="45000"/>
                <a:shade val="99000"/>
                <a:satMod val="350000"/>
              </a:schemeClr>
            </a:gs>
            <a:gs pos="100000">
              <a:schemeClr val="phClr">
                <a:shade val="20000"/>
                <a:satMod val="255000"/>
              </a:schemeClr>
            </a:gs>
          </a:gsLst>
          <a:path path="circle">
            <a:fillToRect l="50000" t="-80000" r="50000" b="180000"/>
          </a:path>
        </a:gradFill>
        <a:gradFill rotWithShape="1">
          <a:gsLst>
            <a:gs pos="0">
              <a:schemeClr val="phClr">
                <a:tint val="80000"/>
                <a:satMod val="300000"/>
              </a:schemeClr>
            </a:gs>
            <a:gs pos="100000">
              <a:schemeClr val="phClr">
                <a:shade val="30000"/>
                <a:satMod val="200000"/>
              </a:schemeClr>
            </a:gs>
          </a:gsLst>
          <a:path path="circle">
            <a:fillToRect l="50000" t="50000" r="50000" b="50000"/>
          </a:path>
        </a:gradFill>
      </a:bgFillStyleLst>
    </a:fmtScheme>
  </a:themeElements>
  <a:objectDefaults>
    <a:spDef>
      <a:spPr/>
      <a:bodyPr/>
      <a:lstStyle/>
      <a:style>
        <a:lnRef idx="1">
          <a:schemeClr val="accent1"/>
        </a:lnRef>
        <a:fillRef idx="3">
          <a:schemeClr val="accent1"/>
        </a:fillRef>
        <a:effectRef idx="2">
          <a:schemeClr val="accent1"/>
        </a:effectRef>
        <a:fontRef idx="minor">
          <a:schemeClr val="lt1"/>
        </a:fontRef>
      </a:style>
    </a:spDef>
    <a:lnDef>
      <a:spPr/>
      <a:bodyPr/>
      <a:lstStyle/>
      <a:style>
        <a:lnRef idx="2">
          <a:schemeClr val="accent1"/>
        </a:lnRef>
        <a:fillRef idx="0">
          <a:schemeClr val="accent1"/>
        </a:fillRef>
        <a:effectRef idx="1">
          <a:schemeClr val="accent1"/>
        </a:effectRef>
        <a:fontRef idx="minor">
          <a:schemeClr val="tx1"/>
        </a:fontRef>
      </a:style>
    </a:lnDef>
  </a:objectDefaults>
  <a:extraClrSchemeLst/>
</a:theme>
</file>

<file path=ppt/theme/theme2.xml><?xml version="1.0" encoding="utf-8"?>
<a:theme xmlns:a="http://schemas.openxmlformats.org/drawingml/2006/main" name="Office Theme">
  <a:themeElements>
    <a:clrScheme name="Office">
      <a:dk1>
        <a:sysClr val="windowText" lastClr="000000"/>
      </a:dk1>
      <a:lt1>
        <a:sysClr val="window" lastClr="FFFFFF"/>
      </a:lt1>
      <a:dk2>
        <a:srgbClr val="1F497D"/>
      </a:dk2>
      <a:lt2>
        <a:srgbClr val="EEECE1"/>
      </a:lt2>
      <a:accent1>
        <a:srgbClr val="4F81BD"/>
      </a:accent1>
      <a:accent2>
        <a:srgbClr val="C0504D"/>
      </a:accent2>
      <a:accent3>
        <a:srgbClr val="9BBB59"/>
      </a:accent3>
      <a:accent4>
        <a:srgbClr val="8064A2"/>
      </a:accent4>
      <a:accent5>
        <a:srgbClr val="4BACC6"/>
      </a:accent5>
      <a:accent6>
        <a:srgbClr val="F79646"/>
      </a:accent6>
      <a:hlink>
        <a:srgbClr val="0000FF"/>
      </a:hlink>
      <a:folHlink>
        <a:srgbClr val="800080"/>
      </a:folHlink>
    </a:clrScheme>
    <a:fontScheme name="Office">
      <a:maj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</a:majorFont>
      <a:min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tint val="50000"/>
                <a:satMod val="300000"/>
              </a:schemeClr>
            </a:gs>
            <a:gs pos="35000">
              <a:schemeClr val="phClr">
                <a:tint val="37000"/>
                <a:satMod val="300000"/>
              </a:schemeClr>
            </a:gs>
            <a:gs pos="100000">
              <a:schemeClr val="phClr">
                <a:tint val="15000"/>
                <a:satMod val="350000"/>
              </a:schemeClr>
            </a:gs>
          </a:gsLst>
          <a:lin ang="16200000" scaled="1"/>
        </a:gradFill>
        <a:gradFill rotWithShape="1">
          <a:gsLst>
            <a:gs pos="0">
              <a:schemeClr val="phClr">
                <a:tint val="100000"/>
                <a:shade val="100000"/>
                <a:satMod val="130000"/>
              </a:schemeClr>
            </a:gs>
            <a:gs pos="100000">
              <a:schemeClr val="phClr">
                <a:tint val="50000"/>
                <a:shade val="100000"/>
                <a:satMod val="350000"/>
              </a:schemeClr>
            </a:gs>
          </a:gsLst>
          <a:lin ang="16200000" scaled="0"/>
        </a:gradFill>
      </a:fillStyleLst>
      <a:lnStyleLst>
        <a:ln w="9525" cap="flat" cmpd="sng" algn="ctr">
          <a:solidFill>
            <a:schemeClr val="phClr">
              <a:shade val="95000"/>
              <a:satMod val="105000"/>
            </a:schemeClr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  <a:ln w="381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40000" dist="20000" dir="5400000" rotWithShape="0">
              <a:srgbClr val="000000">
                <a:alpha val="38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  <a:scene3d>
            <a:camera prst="orthographicFront">
              <a:rot lat="0" lon="0" rev="0"/>
            </a:camera>
            <a:lightRig rig="threePt" dir="t">
              <a:rot lat="0" lon="0" rev="1200000"/>
            </a:lightRig>
          </a:scene3d>
          <a:sp3d>
            <a:bevelT w="63500" h="2540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40000"/>
                <a:satMod val="350000"/>
              </a:schemeClr>
            </a:gs>
            <a:gs pos="40000">
              <a:schemeClr val="phClr">
                <a:tint val="45000"/>
                <a:shade val="99000"/>
                <a:satMod val="350000"/>
              </a:schemeClr>
            </a:gs>
            <a:gs pos="100000">
              <a:schemeClr val="phClr">
                <a:shade val="20000"/>
                <a:satMod val="255000"/>
              </a:schemeClr>
            </a:gs>
          </a:gsLst>
          <a:path path="circle">
            <a:fillToRect l="50000" t="-80000" r="50000" b="180000"/>
          </a:path>
        </a:gradFill>
        <a:gradFill rotWithShape="1">
          <a:gsLst>
            <a:gs pos="0">
              <a:schemeClr val="phClr">
                <a:tint val="80000"/>
                <a:satMod val="300000"/>
              </a:schemeClr>
            </a:gs>
            <a:gs pos="100000">
              <a:schemeClr val="phClr">
                <a:shade val="30000"/>
                <a:satMod val="200000"/>
              </a:schemeClr>
            </a:gs>
          </a:gsLst>
          <a:path path="circle">
            <a:fillToRect l="50000" t="50000" r="50000" b="50000"/>
          </a:path>
        </a:gradFill>
      </a:bgFillStyleLst>
    </a:fmtScheme>
  </a:themeElements>
  <a:objectDefaults>
    <a:spDef>
      <a:spPr/>
      <a:bodyPr/>
      <a:lstStyle/>
      <a:style>
        <a:lnRef idx="1">
          <a:schemeClr val="accent1"/>
        </a:lnRef>
        <a:fillRef idx="3">
          <a:schemeClr val="accent1"/>
        </a:fillRef>
        <a:effectRef idx="2">
          <a:schemeClr val="accent1"/>
        </a:effectRef>
        <a:fontRef idx="minor">
          <a:schemeClr val="lt1"/>
        </a:fontRef>
      </a:style>
    </a:spDef>
    <a:lnDef>
      <a:spPr/>
      <a:bodyPr/>
      <a:lstStyle/>
      <a:style>
        <a:lnRef idx="2">
          <a:schemeClr val="accent1"/>
        </a:lnRef>
        <a:fillRef idx="0">
          <a:schemeClr val="accent1"/>
        </a:fillRef>
        <a:effectRef idx="1">
          <a:schemeClr val="accent1"/>
        </a:effectRef>
        <a:fontRef idx="minor">
          <a:schemeClr val="tx1"/>
        </a:fontRef>
      </a:style>
    </a:lnDef>
  </a:objectDefaults>
  <a:extraClrSchemeLst/>
</a:theme>
</file>

<file path=ppt/theme/theme3.xml><?xml version="1.0" encoding="utf-8"?>
<a:theme xmlns:a="http://schemas.openxmlformats.org/drawingml/2006/main" name="Office Theme">
  <a:themeElements>
    <a:clrScheme name="Office">
      <a:dk1>
        <a:sysClr val="windowText" lastClr="000000"/>
      </a:dk1>
      <a:lt1>
        <a:sysClr val="window" lastClr="FFFFFF"/>
      </a:lt1>
      <a:dk2>
        <a:srgbClr val="1F497D"/>
      </a:dk2>
      <a:lt2>
        <a:srgbClr val="EEECE1"/>
      </a:lt2>
      <a:accent1>
        <a:srgbClr val="4F81BD"/>
      </a:accent1>
      <a:accent2>
        <a:srgbClr val="C0504D"/>
      </a:accent2>
      <a:accent3>
        <a:srgbClr val="9BBB59"/>
      </a:accent3>
      <a:accent4>
        <a:srgbClr val="8064A2"/>
      </a:accent4>
      <a:accent5>
        <a:srgbClr val="4BACC6"/>
      </a:accent5>
      <a:accent6>
        <a:srgbClr val="F79646"/>
      </a:accent6>
      <a:hlink>
        <a:srgbClr val="0000FF"/>
      </a:hlink>
      <a:folHlink>
        <a:srgbClr val="800080"/>
      </a:folHlink>
    </a:clrScheme>
    <a:fontScheme name="Office">
      <a:maj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</a:majorFont>
      <a:min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tint val="50000"/>
                <a:satMod val="300000"/>
              </a:schemeClr>
            </a:gs>
            <a:gs pos="35000">
              <a:schemeClr val="phClr">
                <a:tint val="37000"/>
                <a:satMod val="300000"/>
              </a:schemeClr>
            </a:gs>
            <a:gs pos="100000">
              <a:schemeClr val="phClr">
                <a:tint val="15000"/>
                <a:satMod val="350000"/>
              </a:schemeClr>
            </a:gs>
          </a:gsLst>
          <a:lin ang="16200000" scaled="1"/>
        </a:gradFill>
        <a:gradFill rotWithShape="1">
          <a:gsLst>
            <a:gs pos="0">
              <a:schemeClr val="phClr">
                <a:tint val="100000"/>
                <a:shade val="100000"/>
                <a:satMod val="130000"/>
              </a:schemeClr>
            </a:gs>
            <a:gs pos="100000">
              <a:schemeClr val="phClr">
                <a:tint val="50000"/>
                <a:shade val="100000"/>
                <a:satMod val="350000"/>
              </a:schemeClr>
            </a:gs>
          </a:gsLst>
          <a:lin ang="16200000" scaled="0"/>
        </a:gradFill>
      </a:fillStyleLst>
      <a:lnStyleLst>
        <a:ln w="9525" cap="flat" cmpd="sng" algn="ctr">
          <a:solidFill>
            <a:schemeClr val="phClr">
              <a:shade val="95000"/>
              <a:satMod val="105000"/>
            </a:schemeClr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  <a:ln w="381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40000" dist="20000" dir="5400000" rotWithShape="0">
              <a:srgbClr val="000000">
                <a:alpha val="38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  <a:scene3d>
            <a:camera prst="orthographicFront">
              <a:rot lat="0" lon="0" rev="0"/>
            </a:camera>
            <a:lightRig rig="threePt" dir="t">
              <a:rot lat="0" lon="0" rev="1200000"/>
            </a:lightRig>
          </a:scene3d>
          <a:sp3d>
            <a:bevelT w="63500" h="2540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40000"/>
                <a:satMod val="350000"/>
              </a:schemeClr>
            </a:gs>
            <a:gs pos="40000">
              <a:schemeClr val="phClr">
                <a:tint val="45000"/>
                <a:shade val="99000"/>
                <a:satMod val="350000"/>
              </a:schemeClr>
            </a:gs>
            <a:gs pos="100000">
              <a:schemeClr val="phClr">
                <a:shade val="20000"/>
                <a:satMod val="255000"/>
              </a:schemeClr>
            </a:gs>
          </a:gsLst>
          <a:path path="circle">
            <a:fillToRect l="50000" t="-80000" r="50000" b="180000"/>
          </a:path>
        </a:gradFill>
        <a:gradFill rotWithShape="1">
          <a:gsLst>
            <a:gs pos="0">
              <a:schemeClr val="phClr">
                <a:tint val="80000"/>
                <a:satMod val="300000"/>
              </a:schemeClr>
            </a:gs>
            <a:gs pos="100000">
              <a:schemeClr val="phClr">
                <a:shade val="30000"/>
                <a:satMod val="200000"/>
              </a:schemeClr>
            </a:gs>
          </a:gsLst>
          <a:path path="circle">
            <a:fillToRect l="50000" t="50000" r="50000" b="50000"/>
          </a:path>
        </a:gradFill>
      </a:bgFillStyleLst>
    </a:fmtScheme>
  </a:themeElements>
  <a:objectDefaults>
    <a:spDef>
      <a:spPr/>
      <a:bodyPr/>
      <a:lstStyle/>
      <a:style>
        <a:lnRef idx="1">
          <a:schemeClr val="accent1"/>
        </a:lnRef>
        <a:fillRef idx="3">
          <a:schemeClr val="accent1"/>
        </a:fillRef>
        <a:effectRef idx="2">
          <a:schemeClr val="accent1"/>
        </a:effectRef>
        <a:fontRef idx="minor">
          <a:schemeClr val="lt1"/>
        </a:fontRef>
      </a:style>
    </a:spDef>
    <a:lnDef>
      <a:spPr/>
      <a:bodyPr/>
      <a:lstStyle/>
      <a:style>
        <a:lnRef idx="2">
          <a:schemeClr val="accent1"/>
        </a:lnRef>
        <a:fillRef idx="0">
          <a:schemeClr val="accent1"/>
        </a:fillRef>
        <a:effectRef idx="1">
          <a:schemeClr val="accent1"/>
        </a:effectRef>
        <a:fontRef idx="minor">
          <a:schemeClr val="tx1"/>
        </a:fontRef>
      </a:style>
    </a:lnDef>
  </a:objectDefaults>
  <a:extraClrSchemeLst/>
</a:theme>
</file>

<file path=docProps/app.xml><?xml version="1.0" encoding="utf-8"?>
<Properties xmlns="http://schemas.openxmlformats.org/officeDocument/2006/extended-properties" xmlns:vt="http://schemas.openxmlformats.org/officeDocument/2006/docPropsVTypes">
  <TotalTime>0</TotalTime>
  <Words>285</Words>
  <Application>Microsoft Macintosh PowerPoint</Application>
  <PresentationFormat>On-screen Show (4:3)</PresentationFormat>
  <Paragraphs>77</Paragraphs>
  <Slides>21</Slides>
  <Notes>12</Notes>
  <HiddenSlides>0</HiddenSlides>
  <MMClips>2</MMClips>
  <ScaleCrop>false</ScaleCrop>
  <HeadingPairs>
    <vt:vector size="4" baseType="variant">
      <vt:variant>
        <vt:lpstr>Theme</vt:lpstr>
      </vt:variant>
      <vt:variant>
        <vt:i4>1</vt:i4>
      </vt:variant>
      <vt:variant>
        <vt:lpstr>Slide Titles</vt:lpstr>
      </vt:variant>
      <vt:variant>
        <vt:i4>21</vt:i4>
      </vt:variant>
    </vt:vector>
  </HeadingPairs>
  <TitlesOfParts>
    <vt:vector size="22" baseType="lpstr">
      <vt:lpstr>Office Theme</vt:lpstr>
      <vt:lpstr>ONGOING CHILD ASSESSMENT: COLLECTING AND USING  ANECDOTAL RECORDS</vt:lpstr>
      <vt:lpstr>FRAMEWORK FOR EFFECTIVE PRACTICE  SUPPORTING SCHOOL READINESS FOR ALL CHILDREN</vt:lpstr>
      <vt:lpstr>OBJECTIVES</vt:lpstr>
      <vt:lpstr>DEFINITION</vt:lpstr>
      <vt:lpstr>PowerPoint Presentation</vt:lpstr>
      <vt:lpstr>KEEPING TRACK</vt:lpstr>
      <vt:lpstr>PURPOSES OF  ONGOING ASSESSMENT</vt:lpstr>
      <vt:lpstr>THE BASICS: ANECDOTAL RECORDS</vt:lpstr>
      <vt:lpstr>BEING OBJECTIVE:  ANECDOTAL RECORDS</vt:lpstr>
      <vt:lpstr>EXAMPLE: ANECDOTAL RECORD</vt:lpstr>
      <vt:lpstr>PLANNING AN OBSERVATION </vt:lpstr>
      <vt:lpstr>ALL CLASSROOM AREAS</vt:lpstr>
      <vt:lpstr>ALL CURRICULUM AREAS</vt:lpstr>
      <vt:lpstr>ALL CURRICULUM AREAS:  BEFORE AND AFTER</vt:lpstr>
      <vt:lpstr>KEEP IT SIMPLE:  ANECDOTAL RECORDS</vt:lpstr>
      <vt:lpstr>PLANNING OBSERVATIONS:  ACTIVITY MATRIX</vt:lpstr>
      <vt:lpstr>USING ANECDOTAL RECORDS</vt:lpstr>
      <vt:lpstr>ANECDOTAL RECORDS IN THE ASSESSMENT–INSTRUCTIONAL CYCLE</vt:lpstr>
      <vt:lpstr>PowerPoint Presentation</vt:lpstr>
      <vt:lpstr>SUMMARY: ANECDOTAL RECORDS</vt:lpstr>
      <vt:lpstr>PowerPoint Presentation</vt:lpstr>
    </vt:vector>
  </TitlesOfParts>
  <Company/>
  <LinksUpToDate>false</LinksUpToDate>
  <SharedDoc>false</SharedDoc>
  <HyperlinksChanged>false</HyperlinksChanged>
  <AppVersion>14.0000</AppVersion>
</Properties>
</file>

<file path=docProps/core.xml><?xml version="1.0" encoding="utf-8"?>
<cp:coreProperties xmlns:cp="http://schemas.openxmlformats.org/package/2006/metadata/core-properties" xmlns:dc="http://purl.org/dc/elements/1.1/" xmlns:dcterms="http://purl.org/dc/terms/" xmlns:dcmitype="http://purl.org/dc/dcmitype/" xmlns:xsi="http://www.w3.org/2001/XMLSchema-instance">
  <dc:title/>
  <dc:creator/>
  <cp:lastModifiedBy/>
  <cp:revision>1</cp:revision>
  <dcterms:created xsi:type="dcterms:W3CDTF">2012-07-10T00:40:25Z</dcterms:created>
  <dcterms:modified xsi:type="dcterms:W3CDTF">2014-04-10T22:40:04Z</dcterms:modified>
</cp:coreProperties>
</file>