
<file path=[Content_Types].xml><?xml version="1.0" encoding="utf-8"?>
<Types xmlns="http://schemas.openxmlformats.org/package/2006/content-types">
  <Default Extension="xml" ContentType="application/xml"/>
  <Default Extension="wmv" ContentType="vide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87" d="100"/>
          <a:sy n="87" d="100"/>
        </p:scale>
        <p:origin x="-4040" y="-25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interSettings" Target="printerSettings/printerSettings1.bin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2DD9E-8B4F-2447-8628-44E4773E3D2F}" type="datetimeFigureOut">
              <a:rPr lang="en-US" smtClean="0"/>
              <a:t>8/6/15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2F4DE-BF8E-E544-BA43-C0F9BC9C3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557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2DD9E-8B4F-2447-8628-44E4773E3D2F}" type="datetimeFigureOut">
              <a:rPr lang="en-US" smtClean="0"/>
              <a:t>8/6/15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2F4DE-BF8E-E544-BA43-C0F9BC9C3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117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2DD9E-8B4F-2447-8628-44E4773E3D2F}" type="datetimeFigureOut">
              <a:rPr lang="en-US" smtClean="0"/>
              <a:t>8/6/15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2F4DE-BF8E-E544-BA43-C0F9BC9C3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323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2DD9E-8B4F-2447-8628-44E4773E3D2F}" type="datetimeFigureOut">
              <a:rPr lang="en-US" smtClean="0"/>
              <a:t>8/6/15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2F4DE-BF8E-E544-BA43-C0F9BC9C3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636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2DD9E-8B4F-2447-8628-44E4773E3D2F}" type="datetimeFigureOut">
              <a:rPr lang="en-US" smtClean="0"/>
              <a:t>8/6/15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2F4DE-BF8E-E544-BA43-C0F9BC9C3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538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2DD9E-8B4F-2447-8628-44E4773E3D2F}" type="datetimeFigureOut">
              <a:rPr lang="en-US" smtClean="0"/>
              <a:t>8/6/15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2F4DE-BF8E-E544-BA43-C0F9BC9C3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740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2DD9E-8B4F-2447-8628-44E4773E3D2F}" type="datetimeFigureOut">
              <a:rPr lang="en-US" smtClean="0"/>
              <a:t>8/6/15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2F4DE-BF8E-E544-BA43-C0F9BC9C3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840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2DD9E-8B4F-2447-8628-44E4773E3D2F}" type="datetimeFigureOut">
              <a:rPr lang="en-US" smtClean="0"/>
              <a:t>8/6/15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2F4DE-BF8E-E544-BA43-C0F9BC9C3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065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2DD9E-8B4F-2447-8628-44E4773E3D2F}" type="datetimeFigureOut">
              <a:rPr lang="en-US" smtClean="0"/>
              <a:t>8/6/15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2F4DE-BF8E-E544-BA43-C0F9BC9C3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150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2DD9E-8B4F-2447-8628-44E4773E3D2F}" type="datetimeFigureOut">
              <a:rPr lang="en-US" smtClean="0"/>
              <a:t>8/6/15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2F4DE-BF8E-E544-BA43-C0F9BC9C3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168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2DD9E-8B4F-2447-8628-44E4773E3D2F}" type="datetimeFigureOut">
              <a:rPr lang="en-US" smtClean="0"/>
              <a:t>8/6/15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2F4DE-BF8E-E544-BA43-C0F9BC9C3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86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A2DD9E-8B4F-2447-8628-44E4773E3D2F}" type="datetimeFigureOut">
              <a:rPr lang="en-US" smtClean="0"/>
              <a:t>8/6/15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12F4DE-BF8E-E544-BA43-C0F9BC9C3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52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78231" y="4932485"/>
            <a:ext cx="7564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VIDEO: Registros Anecdóticos – Actividad de arte</a:t>
            </a:r>
            <a:endParaRPr lang="es-MX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Anecdotal-Records-Art-Activity_ESP_SUB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180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</Words>
  <Application>Microsoft Macintosh PowerPoint</Application>
  <PresentationFormat>On-screen Show (4:3)</PresentationFormat>
  <Paragraphs>1</Paragraphs>
  <Slides>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2012-01-31T03:00:34Z</dcterms:created>
  <dcterms:modified xsi:type="dcterms:W3CDTF">2015-08-06T22:49:53Z</dcterms:modified>
</cp:coreProperties>
</file>