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mv" ContentType="video/x-ms-wm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1" r:id="rId1"/>
  </p:sldMasterIdLst>
  <p:notesMasterIdLst>
    <p:notesMasterId r:id="rId6"/>
  </p:notesMasterIdLst>
  <p:sldIdLst>
    <p:sldId id="256" r:id="rId2"/>
    <p:sldId id="257" r:id="rId3"/>
    <p:sldId id="258" r:id="rId4"/>
    <p:sldId id="259" r:id="rId5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64677" autoAdjust="0"/>
  </p:normalViewPr>
  <p:slideViewPr>
    <p:cSldViewPr snapToGrid="0" snapToObjects="1">
      <p:cViewPr>
        <p:scale>
          <a:sx n="65" d="100"/>
          <a:sy n="65" d="100"/>
        </p:scale>
        <p:origin x="-1044" y="-18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17F04B1-75DC-824C-9B81-589427DFB34A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10A85E8-6C17-2C4E-8799-0DBA8DC2EFB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1521632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Behavior Expectations: Instruments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Stating expected behaviors in advance; recognizing appropriate behavior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shares what she expects children to do while they wait for her to signal that they can play musical instruments. The teacher recognizes a child who has been sitting quietly and invites her to choose an instrument first.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26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Stating Behavioral Expectations</a:t>
            </a:r>
            <a:endParaRPr lang="en-US" sz="120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10A85E8-6C17-2C4E-8799-0DBA8DC2EFB9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352492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Behavior Expectations: Reinforce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Recognizing children’s appropriate behavior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sings a song where she calls children by name and says she likes the way they are sitting. The children sit very still, waiting for the teacher to recognize them.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47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Stating Behavioral Expectations</a:t>
            </a:r>
          </a:p>
          <a:p>
            <a:endParaRPr lang="en-US" i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10A85E8-6C17-2C4E-8799-0DBA8DC2EFB9}" type="slidenum">
              <a:rPr lang="en-US" smtClean="0"/>
              <a:pPr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003208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Behavior Expectations: See the Fox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ideas: 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Stating expected behaviors in advance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A teacher talks to a group of children about what they will do when they get to the gym to learn about a fox. She explains where they will probably sit and that they will need to listen quietly.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34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Stating Behavioral Expectations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10A85E8-6C17-2C4E-8799-0DBA8DC2EFB9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646946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Name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Behavioral Expectations: Preparing Children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Key </a:t>
            </a:r>
            <a:r>
              <a:rPr lang="en-US" sz="1200" b="1" kern="120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idea:</a:t>
            </a:r>
            <a:r>
              <a:rPr lang="en-US" sz="1200" b="1" kern="1200" baseline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</a:t>
            </a:r>
            <a:r>
              <a:rPr lang="en-US" sz="1200" kern="120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Preparing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children for what you want to see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Summary: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These three classroom examples show different teachers preparing children to pay attention to activities at group time by reminding them what they should be doing with their bodies and voices.  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Length of video: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52 seconds</a:t>
            </a:r>
          </a:p>
          <a:p>
            <a:endParaRPr lang="en-US" sz="1200" kern="1200" dirty="0" smtClean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1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Suite name: </a:t>
            </a:r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Stating Behavioral Expectations</a:t>
            </a:r>
          </a:p>
          <a:p>
            <a:r>
              <a:rPr lang="en-US" sz="1200" kern="1200" dirty="0" smtClean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 </a:t>
            </a:r>
          </a:p>
          <a:p>
            <a:endParaRPr lang="en-US" i="1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10A85E8-6C17-2C4E-8799-0DBA8DC2EFB9}" type="slidenum">
              <a:rPr lang="en-US" smtClean="0"/>
              <a:pPr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1129005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Drag picture to placeholder or click icon to add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4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7/16/2014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60" r:id="rId12"/>
  </p:sldLayoutIdLst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wmv"/><Relationship Id="rId1" Type="http://schemas.microsoft.com/office/2007/relationships/media" Target="../media/media1.wmv"/><Relationship Id="rId5" Type="http://schemas.openxmlformats.org/officeDocument/2006/relationships/image" Target="../media/image4.png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2.wmv"/><Relationship Id="rId1" Type="http://schemas.microsoft.com/office/2007/relationships/media" Target="../media/media2.wmv"/><Relationship Id="rId5" Type="http://schemas.openxmlformats.org/officeDocument/2006/relationships/image" Target="../media/image5.png"/><Relationship Id="rId4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3.wmv"/><Relationship Id="rId1" Type="http://schemas.microsoft.com/office/2007/relationships/media" Target="../media/media3.wmv"/><Relationship Id="rId5" Type="http://schemas.openxmlformats.org/officeDocument/2006/relationships/image" Target="../media/image6.png"/><Relationship Id="rId4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wmv"/><Relationship Id="rId1" Type="http://schemas.microsoft.com/office/2007/relationships/media" Target="../media/media4.wmv"/><Relationship Id="rId5" Type="http://schemas.openxmlformats.org/officeDocument/2006/relationships/image" Target="../media/image7.png"/><Relationship Id="rId4" Type="http://schemas.openxmlformats.org/officeDocument/2006/relationships/notesSlide" Target="../notesSlides/notesSlide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ehavior Expectations Instrument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122149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Behavior Expectations Reinforce_SUBS_6.16.14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83509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Behavior Expectations See the Fox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553286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Behavioral Expectations Preparing Children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694383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Default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Default Theme.thmx</Template>
  <TotalTime>51</TotalTime>
  <Words>282</Words>
  <Application>Microsoft Office PowerPoint</Application>
  <PresentationFormat>On-screen Show (4:3)</PresentationFormat>
  <Paragraphs>41</Paragraphs>
  <Slides>4</Slides>
  <Notes>4</Notes>
  <HiddenSlides>0</HiddenSlides>
  <MMClips>4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5" baseType="lpstr">
      <vt:lpstr>Default Theme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Prakarn</dc:creator>
  <cp:lastModifiedBy>E. Wimmer</cp:lastModifiedBy>
  <cp:revision>8</cp:revision>
  <dcterms:created xsi:type="dcterms:W3CDTF">2014-06-17T17:33:59Z</dcterms:created>
  <dcterms:modified xsi:type="dcterms:W3CDTF">2014-07-16T18:59:31Z</dcterms:modified>
</cp:coreProperties>
</file>