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028B3-331A-43AA-876F-B40EC6FCF897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77BDDE-6281-4091-A1AF-6F0FA514C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661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54B4F-FD1A-F548-9208-682B13D75230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418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54B4F-FD1A-F548-9208-682B13D75230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898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F424-F111-43CB-9C75-D5232501294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55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Pag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563C-D9B3-4432-B336-144C997D621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9/4/2012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1983" y="5584015"/>
            <a:ext cx="847773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sz="1400" dirty="0">
                <a:solidFill>
                  <a:prstClr val="black"/>
                </a:solidFill>
                <a:latin typeface="Century Gothic"/>
                <a:cs typeface="Century Gothic"/>
              </a:rPr>
              <a:t>For more Information, contact us at: </a:t>
            </a:r>
            <a:r>
              <a:rPr lang="en-US" sz="1400" b="1" dirty="0">
                <a:solidFill>
                  <a:prstClr val="black"/>
                </a:solidFill>
                <a:latin typeface="Century Gothic"/>
                <a:cs typeface="Century Gothic"/>
              </a:rPr>
              <a:t>NCQTL@UW.EDU </a:t>
            </a:r>
            <a:r>
              <a:rPr lang="en-US" sz="1400" dirty="0">
                <a:solidFill>
                  <a:prstClr val="black"/>
                </a:solidFill>
                <a:latin typeface="Century Gothic"/>
                <a:cs typeface="Century Gothic"/>
              </a:rPr>
              <a:t>or 877-731-0764</a:t>
            </a:r>
          </a:p>
          <a:p>
            <a:pPr algn="ctr" defTabSz="457200">
              <a:spcBef>
                <a:spcPts val="600"/>
              </a:spcBef>
              <a:defRPr/>
            </a:pPr>
            <a:r>
              <a:rPr lang="en-US" sz="900" dirty="0">
                <a:solidFill>
                  <a:prstClr val="black"/>
                </a:solidFill>
                <a:latin typeface="Century Gothic"/>
                <a:cs typeface="Century Gothic"/>
              </a:rPr>
              <a:t>This document was prepared under Grant #90HC0002 for the U.S. Department of Health and Human Services, </a:t>
            </a:r>
            <a:br>
              <a:rPr lang="en-US" sz="900" dirty="0">
                <a:solidFill>
                  <a:prstClr val="black"/>
                </a:solidFill>
                <a:latin typeface="Century Gothic"/>
                <a:cs typeface="Century Gothic"/>
              </a:rPr>
            </a:br>
            <a:r>
              <a:rPr lang="en-US" sz="900" dirty="0">
                <a:solidFill>
                  <a:prstClr val="black"/>
                </a:solidFill>
                <a:latin typeface="Century Gothic"/>
                <a:cs typeface="Century Gothic"/>
              </a:rPr>
              <a:t>Administration for Children and Families, Office of Head Start, by the National Center on Quality Teaching and Learning.</a:t>
            </a:r>
          </a:p>
          <a:p>
            <a:pPr>
              <a:spcBef>
                <a:spcPts val="600"/>
              </a:spcBef>
            </a:pPr>
            <a:endParaRPr lang="en-US" sz="9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097821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458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458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DA190-4BDC-4D39-B5BB-A14B3E8B1B3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058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792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5769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017929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57691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563C-D9B3-4432-B336-144C997D621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9/4/2012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321089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13737-8506-438E-ABC0-0BE7E06DCCA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369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D58AA-1C84-40C9-BFEE-631CCB1763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656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563C-D9B3-4432-B336-144C997D621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9/4/2012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854588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2AA2-D442-471A-9D69-80392E1E581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9/4/2012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472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563C-D9B3-4432-B336-144C997D621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9/4/2012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757902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563C-D9B3-4432-B336-144C997D621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9/4/2012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01322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1984" y="457200"/>
            <a:ext cx="847773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1983" y="1830387"/>
            <a:ext cx="847773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3563C-D9B3-4432-B336-144C997D621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9/4/2012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86C9C-DC18-4195-8FD5-A50AA931D41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504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600" kern="1200" cap="all">
          <a:solidFill>
            <a:schemeClr val="tx1"/>
          </a:solidFill>
          <a:latin typeface="Century Gothic"/>
          <a:ea typeface="+mj-ea"/>
          <a:cs typeface="Century Gothic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entury Gothic"/>
          <a:ea typeface="+mn-ea"/>
          <a:cs typeface="Century Gothic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entury Gothic"/>
          <a:ea typeface="+mn-ea"/>
          <a:cs typeface="Century Gothic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entury Gothic"/>
          <a:ea typeface="+mn-ea"/>
          <a:cs typeface="Century Gothic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Preparing Children: voice volume chart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486" y="1965402"/>
            <a:ext cx="5945646" cy="4053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198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Posting expectations</a:t>
            </a:r>
            <a:endParaRPr lang="en-US" dirty="0"/>
          </a:p>
        </p:txBody>
      </p:sp>
      <p:pic>
        <p:nvPicPr>
          <p:cNvPr id="10" name="Picture 9" descr="walking-feet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597" y="2257460"/>
            <a:ext cx="4045394" cy="3056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quiet-mouth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857" y="2401580"/>
            <a:ext cx="2865864" cy="3573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62117" y="5666829"/>
            <a:ext cx="1483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Quiet Mouth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80637" y="3467142"/>
            <a:ext cx="9032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Walking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Feet</a:t>
            </a:r>
            <a:endParaRPr 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533974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</Words>
  <Application>Microsoft Office PowerPoint</Application>
  <PresentationFormat>On-screen Show (4:3)</PresentationFormat>
  <Paragraphs>7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Powerpoint_template</vt:lpstr>
      <vt:lpstr>Preparing Children: voice volume chart</vt:lpstr>
      <vt:lpstr>Posting expectations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Children: voice volume chart</dc:title>
  <dc:creator>K. Ainslie</dc:creator>
  <cp:lastModifiedBy>K. Ainslie</cp:lastModifiedBy>
  <cp:revision>2</cp:revision>
  <dcterms:created xsi:type="dcterms:W3CDTF">2012-09-04T19:17:49Z</dcterms:created>
  <dcterms:modified xsi:type="dcterms:W3CDTF">2012-09-04T19:20:57Z</dcterms:modified>
</cp:coreProperties>
</file>