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2"/>
  </p:notesMasterIdLst>
  <p:handoutMasterIdLst>
    <p:handoutMasterId r:id="rId23"/>
  </p:handoutMasterIdLst>
  <p:sldIdLst>
    <p:sldId id="310" r:id="rId2"/>
    <p:sldId id="315" r:id="rId3"/>
    <p:sldId id="298" r:id="rId4"/>
    <p:sldId id="299" r:id="rId5"/>
    <p:sldId id="274" r:id="rId6"/>
    <p:sldId id="278" r:id="rId7"/>
    <p:sldId id="279" r:id="rId8"/>
    <p:sldId id="292" r:id="rId9"/>
    <p:sldId id="266" r:id="rId10"/>
    <p:sldId id="280" r:id="rId11"/>
    <p:sldId id="303" r:id="rId12"/>
    <p:sldId id="304" r:id="rId13"/>
    <p:sldId id="305" r:id="rId14"/>
    <p:sldId id="307" r:id="rId15"/>
    <p:sldId id="281" r:id="rId16"/>
    <p:sldId id="294" r:id="rId17"/>
    <p:sldId id="306" r:id="rId18"/>
    <p:sldId id="308" r:id="rId19"/>
    <p:sldId id="309" r:id="rId20"/>
    <p:sldId id="31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gela Notari Syverson" initials="" lastIdx="3" clrIdx="0"/>
  <p:cmAuthor id="1" name="C. Arnold" initials="C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A"/>
    <a:srgbClr val="005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2528" autoAdjust="0"/>
  </p:normalViewPr>
  <p:slideViewPr>
    <p:cSldViewPr snapToGrid="0" snapToObjects="1">
      <p:cViewPr>
        <p:scale>
          <a:sx n="120" d="100"/>
          <a:sy n="120" d="100"/>
        </p:scale>
        <p:origin x="-1768" y="-1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95535-83A3-F346-B9D9-6B39DCF83FAA}" type="datetimeFigureOut">
              <a:rPr lang="en-US" smtClean="0"/>
              <a:t>9/6/12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6F94-7F9F-454B-ACF4-0D916537A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88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D4465-6E02-D14F-B06D-CBF873318A01}" type="datetimeFigureOut">
              <a:rPr lang="en-US" smtClean="0"/>
              <a:t>9/6/12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54B4F-FD1A-F548-9208-682B13D75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90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58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49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8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20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36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99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52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0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67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2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53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5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04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8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06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54B4F-FD1A-F548-9208-682B13D752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3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022600" y="2650067"/>
            <a:ext cx="59944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101975" y="2730500"/>
            <a:ext cx="5867399" cy="1447800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9/6/12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4503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9/6/12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612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9/6/12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9/6/12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9/6/12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9/6/12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9/6/12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9/6/12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9/6/12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/>
              <a:pPr/>
              <a:t>9/6/12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9/6/12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23" r:id="rId11"/>
    <p:sldLayoutId id="2147483724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7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5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16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7.png"/><Relationship Id="rId1" Type="http://schemas.microsoft.com/office/2007/relationships/media" Target="../media/media5.wmv"/><Relationship Id="rId2" Type="http://schemas.openxmlformats.org/officeDocument/2006/relationships/video" Target="../media/media5.wm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6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161606" y="2593004"/>
            <a:ext cx="5829994" cy="1319513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1900" dirty="0" smtClean="0"/>
              <a:t>BEHAVIOR GUIDANCE: </a:t>
            </a:r>
            <a:br>
              <a:rPr lang="en-US" sz="1900" dirty="0" smtClean="0"/>
            </a:br>
            <a:r>
              <a:rPr lang="en-US" sz="2800" dirty="0" smtClean="0"/>
              <a:t>STATING BEHAVIORAL EXPECTATIONS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2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pectations-For-Lunch-Clean-U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06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Three: Preparing children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6159" y="1934626"/>
            <a:ext cx="8323561" cy="442172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3600" dirty="0" smtClean="0">
                <a:solidFill>
                  <a:srgbClr val="005DAA"/>
                </a:solidFill>
              </a:rPr>
              <a:t>Teachers </a:t>
            </a:r>
            <a:r>
              <a:rPr lang="en-US" sz="3600" b="1" dirty="0" smtClean="0">
                <a:solidFill>
                  <a:srgbClr val="005DAA"/>
                </a:solidFill>
              </a:rPr>
              <a:t>prepare </a:t>
            </a:r>
            <a:r>
              <a:rPr lang="en-US" sz="3600" dirty="0" smtClean="0">
                <a:solidFill>
                  <a:srgbClr val="005DAA"/>
                </a:solidFill>
              </a:rPr>
              <a:t>children by:</a:t>
            </a:r>
          </a:p>
          <a:p>
            <a:r>
              <a:rPr lang="en-US" sz="3600" dirty="0" smtClean="0"/>
              <a:t>Stating expected behaviors in </a:t>
            </a:r>
            <a:r>
              <a:rPr lang="en-US" sz="3600" dirty="0" smtClean="0"/>
              <a:t>advance.</a:t>
            </a:r>
            <a:endParaRPr lang="en-US" sz="3600" dirty="0" smtClean="0"/>
          </a:p>
          <a:p>
            <a:r>
              <a:rPr lang="en-US" sz="3600" dirty="0" smtClean="0"/>
              <a:t>Posting expectations:</a:t>
            </a:r>
          </a:p>
          <a:p>
            <a:pPr lvl="1"/>
            <a:r>
              <a:rPr lang="en-US" sz="3000" dirty="0" smtClean="0"/>
              <a:t>At children’s eye level.</a:t>
            </a:r>
          </a:p>
          <a:p>
            <a:pPr lvl="1"/>
            <a:r>
              <a:rPr lang="en-US" sz="3000" dirty="0" smtClean="0"/>
              <a:t>With simple </a:t>
            </a:r>
            <a:r>
              <a:rPr lang="en-US" sz="3000" dirty="0" smtClean="0"/>
              <a:t>words and </a:t>
            </a:r>
            <a:r>
              <a:rPr lang="en-US" sz="3000" dirty="0" smtClean="0"/>
              <a:t>pictures.</a:t>
            </a:r>
            <a:endParaRPr lang="en-US" sz="3000" dirty="0" smtClean="0"/>
          </a:p>
          <a:p>
            <a:r>
              <a:rPr lang="en-US" sz="3400" dirty="0" smtClean="0"/>
              <a:t>Repeating expectations often.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314587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34" y="4246880"/>
            <a:ext cx="3161787" cy="2107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9" y="3019042"/>
            <a:ext cx="3282321" cy="21882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Preparing Children: </a:t>
            </a:r>
            <a:r>
              <a:rPr lang="en-US" dirty="0"/>
              <a:t>book area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9" y="1984370"/>
            <a:ext cx="3260257" cy="2173504"/>
          </a:xfrm>
        </p:spPr>
      </p:pic>
      <p:sp>
        <p:nvSpPr>
          <p:cNvPr id="7" name="TextBox 6"/>
          <p:cNvSpPr txBox="1"/>
          <p:nvPr/>
        </p:nvSpPr>
        <p:spPr>
          <a:xfrm>
            <a:off x="-5129106" y="7222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57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Preparing Children: voice volume  </a:t>
            </a:r>
            <a:endParaRPr lang="en-US" dirty="0"/>
          </a:p>
        </p:txBody>
      </p:sp>
      <p:pic>
        <p:nvPicPr>
          <p:cNvPr id="10" name="Content Placeholder 3" descr="social emotional presentation 004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0216" y="2009551"/>
            <a:ext cx="2897188" cy="4319527"/>
          </a:xfrm>
        </p:spPr>
      </p:pic>
      <p:pic>
        <p:nvPicPr>
          <p:cNvPr id="8" name="Picture 5" descr="social emotional presentation 00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391" y="3090640"/>
            <a:ext cx="2428829" cy="32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social emotional presentation 00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3030" y="2009551"/>
            <a:ext cx="2443600" cy="325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56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Preparing children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6080" y="1934626"/>
            <a:ext cx="8313640" cy="142029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dirty="0" smtClean="0">
                <a:solidFill>
                  <a:srgbClr val="005DAA"/>
                </a:solidFill>
              </a:rPr>
              <a:t>Teachers </a:t>
            </a:r>
            <a:r>
              <a:rPr lang="en-US" sz="3600" b="1" dirty="0">
                <a:solidFill>
                  <a:srgbClr val="005DAA"/>
                </a:solidFill>
              </a:rPr>
              <a:t>prepare </a:t>
            </a:r>
            <a:r>
              <a:rPr lang="en-US" sz="3600" dirty="0">
                <a:solidFill>
                  <a:srgbClr val="005DAA"/>
                </a:solidFill>
              </a:rPr>
              <a:t>children </a:t>
            </a:r>
            <a:r>
              <a:rPr lang="en-US" sz="3600" dirty="0" smtClean="0">
                <a:solidFill>
                  <a:srgbClr val="005DAA"/>
                </a:solidFill>
              </a:rPr>
              <a:t>by:</a:t>
            </a:r>
            <a:endParaRPr lang="en-US" sz="3600" dirty="0">
              <a:solidFill>
                <a:srgbClr val="005DAA"/>
              </a:solidFill>
            </a:endParaRPr>
          </a:p>
          <a:p>
            <a:r>
              <a:rPr lang="en-US" sz="3600" dirty="0" smtClean="0"/>
              <a:t>Using a variety of strategies</a:t>
            </a:r>
            <a:endParaRPr lang="en-US" sz="3600" dirty="0"/>
          </a:p>
        </p:txBody>
      </p:sp>
      <p:pic>
        <p:nvPicPr>
          <p:cNvPr id="5" name="Picture 4" descr="Amanda_reading_book_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3354917"/>
            <a:ext cx="5259917" cy="295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9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Preparing: Teaching Quiet walking</a:t>
            </a:r>
            <a:endParaRPr lang="en-US" dirty="0"/>
          </a:p>
        </p:txBody>
      </p:sp>
      <p:pic>
        <p:nvPicPr>
          <p:cNvPr id="4" name="Expectations-For-Walking-In-Hall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2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xpectations-For-Transition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48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Four: Recognize children’s appropriate behavior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6159" y="1914783"/>
            <a:ext cx="8323561" cy="4441567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3600" dirty="0" smtClean="0">
                <a:solidFill>
                  <a:srgbClr val="005DAA"/>
                </a:solidFill>
              </a:rPr>
              <a:t>Teachers </a:t>
            </a:r>
            <a:r>
              <a:rPr lang="en-US" sz="3600" b="1" dirty="0" smtClean="0">
                <a:solidFill>
                  <a:srgbClr val="005DAA"/>
                </a:solidFill>
              </a:rPr>
              <a:t>recognize children’s appropriate behavior </a:t>
            </a:r>
            <a:r>
              <a:rPr lang="en-US" sz="3600" dirty="0" smtClean="0">
                <a:solidFill>
                  <a:srgbClr val="005DAA"/>
                </a:solidFill>
              </a:rPr>
              <a:t>by:</a:t>
            </a:r>
          </a:p>
          <a:p>
            <a:pPr lvl="0"/>
            <a:r>
              <a:rPr lang="en-US" sz="3600" dirty="0" smtClean="0"/>
              <a:t>Acknowledging appropriate </a:t>
            </a:r>
            <a:r>
              <a:rPr lang="en-US" sz="3600" dirty="0" smtClean="0"/>
              <a:t>behavior.</a:t>
            </a:r>
            <a:endParaRPr lang="en-US" sz="3600" dirty="0" smtClean="0"/>
          </a:p>
          <a:p>
            <a:pPr lvl="0"/>
            <a:r>
              <a:rPr lang="en-US" sz="3600" dirty="0" smtClean="0"/>
              <a:t>Encouraging behavior to continue. </a:t>
            </a:r>
            <a:endParaRPr lang="en-US" sz="3600" dirty="0"/>
          </a:p>
          <a:p>
            <a:pPr marL="365760" lvl="1" indent="0">
              <a:buNone/>
            </a:pPr>
            <a:endParaRPr lang="en-US" sz="3600" dirty="0" smtClean="0"/>
          </a:p>
          <a:p>
            <a:pPr lvl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7878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xpectations-At-Circle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3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</a:t>
            </a:r>
            <a:r>
              <a:rPr lang="en-US" smtClean="0"/>
              <a:t>: </a:t>
            </a:r>
            <a:br>
              <a:rPr lang="en-US" smtClean="0"/>
            </a:br>
            <a:r>
              <a:rPr lang="en-US" smtClean="0"/>
              <a:t>Stating </a:t>
            </a:r>
            <a:r>
              <a:rPr lang="en-US" dirty="0" smtClean="0"/>
              <a:t>Behavioral EXPECTATIONS</a:t>
            </a:r>
            <a:endParaRPr lang="en-US" strike="sngStrik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6159" y="1815572"/>
            <a:ext cx="8323561" cy="454077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b="1" dirty="0">
                <a:solidFill>
                  <a:srgbClr val="005DAA"/>
                </a:solidFill>
              </a:rPr>
              <a:t>	STEPS: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3600" dirty="0" smtClean="0"/>
              <a:t>Anticipate behaviors.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3600" dirty="0" smtClean="0"/>
              <a:t>Plan for appropriate behaviors.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3600" dirty="0" smtClean="0"/>
              <a:t>Prepare children for what you want to see.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3600" dirty="0" smtClean="0"/>
              <a:t>Recognize children’s appropriate behavior.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814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3695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311" y="623348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 learn?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0628" y="1885007"/>
            <a:ext cx="8234209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 define behavioral expectations </a:t>
            </a:r>
          </a:p>
          <a:p>
            <a:r>
              <a:rPr lang="en-US" sz="3600" dirty="0" smtClean="0"/>
              <a:t>To identify benefits of stating behavioral expectations in advance</a:t>
            </a:r>
          </a:p>
          <a:p>
            <a:r>
              <a:rPr lang="en-US" sz="3600" dirty="0" smtClean="0"/>
              <a:t>To learn the steps for developing </a:t>
            </a:r>
            <a:br>
              <a:rPr lang="en-US" sz="3600" dirty="0" smtClean="0"/>
            </a:br>
            <a:r>
              <a:rPr lang="en-US" sz="3600" dirty="0" smtClean="0"/>
              <a:t>and teaching expectations for children’s behaviors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9544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BEHAVIORAL EXPECTATIONS?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939" y="1914783"/>
            <a:ext cx="8138621" cy="444156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Appropriate behaviors expected </a:t>
            </a:r>
            <a:br>
              <a:rPr lang="en-US" sz="3600" dirty="0" smtClean="0"/>
            </a:br>
            <a:r>
              <a:rPr lang="en-US" sz="3600" dirty="0" smtClean="0"/>
              <a:t>from children during specific activities and routines.</a:t>
            </a:r>
          </a:p>
          <a:p>
            <a:r>
              <a:rPr lang="en-US" sz="3600" dirty="0" smtClean="0"/>
              <a:t>Ongoing moment-to-moment teaching practice</a:t>
            </a:r>
            <a:endParaRPr lang="en-US" sz="3600" dirty="0"/>
          </a:p>
          <a:p>
            <a:r>
              <a:rPr lang="en-US" sz="3600" dirty="0" smtClean="0"/>
              <a:t>Teachers SAY what they want to SEE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550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BENEFITS of Behavioral Expectations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940" y="1993565"/>
            <a:ext cx="8165932" cy="434913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Prepare children for success!</a:t>
            </a:r>
          </a:p>
          <a:p>
            <a:r>
              <a:rPr lang="en-US" dirty="0" smtClean="0"/>
              <a:t>Maximize children’s learning time. </a:t>
            </a:r>
          </a:p>
          <a:p>
            <a:pPr marL="347472" indent="-347472"/>
            <a:r>
              <a:rPr lang="en-US" sz="3600" dirty="0" smtClean="0"/>
              <a:t>Build </a:t>
            </a:r>
            <a:r>
              <a:rPr lang="en-US" sz="3600" dirty="0"/>
              <a:t>a common language.</a:t>
            </a:r>
          </a:p>
          <a:p>
            <a:pPr marL="347472" indent="-347472"/>
            <a:r>
              <a:rPr lang="en-US" sz="3600" dirty="0" smtClean="0"/>
              <a:t>Provide </a:t>
            </a:r>
            <a:r>
              <a:rPr lang="en-US" sz="3600" dirty="0"/>
              <a:t>a consistent message </a:t>
            </a:r>
            <a:br>
              <a:rPr lang="en-US" sz="3600" dirty="0"/>
            </a:br>
            <a:r>
              <a:rPr lang="en-US" sz="3600" dirty="0"/>
              <a:t>to children.</a:t>
            </a:r>
          </a:p>
          <a:p>
            <a:pPr marL="347472" indent="-347472"/>
            <a:r>
              <a:rPr lang="en-US" sz="3600" dirty="0" smtClean="0"/>
              <a:t>Set </a:t>
            </a:r>
            <a:r>
              <a:rPr lang="en-US" sz="3600" dirty="0"/>
              <a:t>the stage for learning. </a:t>
            </a:r>
          </a:p>
          <a:p>
            <a:pPr marL="347472" indent="-347472"/>
            <a:r>
              <a:rPr lang="en-US" sz="3600" dirty="0" smtClean="0"/>
              <a:t>Help </a:t>
            </a:r>
            <a:r>
              <a:rPr lang="en-US" sz="3600" dirty="0"/>
              <a:t>prevent behavior problems before they happen.</a:t>
            </a:r>
          </a:p>
          <a:p>
            <a:pPr lvl="1">
              <a:spcBef>
                <a:spcPts val="1272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3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DEVELOPING AND TEACHING EXPECTATIONS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5250" y="1830387"/>
            <a:ext cx="8304470" cy="452596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b="1" dirty="0" smtClean="0">
                <a:solidFill>
                  <a:srgbClr val="005DAA"/>
                </a:solidFill>
              </a:rPr>
              <a:t>	STEPS:</a:t>
            </a:r>
            <a:endParaRPr lang="en-US" sz="3600" b="1" dirty="0">
              <a:solidFill>
                <a:srgbClr val="005DAA"/>
              </a:solidFill>
            </a:endParaRPr>
          </a:p>
          <a:p>
            <a:pPr marL="502920" indent="-457200">
              <a:buFont typeface="+mj-lt"/>
              <a:buAutoNum type="arabicPeriod"/>
            </a:pPr>
            <a:r>
              <a:rPr lang="en-US" sz="3600" dirty="0" smtClean="0"/>
              <a:t>Anticipate unfamiliar activities.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3600" dirty="0" smtClean="0"/>
              <a:t>Plan for appropriate behaviors.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3600" dirty="0" smtClean="0"/>
              <a:t>Prepare children for what you want to see.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3600" dirty="0" smtClean="0"/>
              <a:t>Recognize children’s appropriate behavior.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7707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One: </a:t>
            </a:r>
            <a:br>
              <a:rPr lang="en-US" dirty="0" smtClean="0"/>
            </a:br>
            <a:r>
              <a:rPr lang="en-US" dirty="0" smtClean="0"/>
              <a:t>Anticipate unfamiliar activities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6080" y="1934626"/>
            <a:ext cx="8313640" cy="2605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0070C0"/>
                </a:solidFill>
              </a:rPr>
              <a:t>Teachers </a:t>
            </a:r>
            <a:r>
              <a:rPr lang="en-US" sz="3600" b="1" dirty="0" smtClean="0">
                <a:solidFill>
                  <a:srgbClr val="0070C0"/>
                </a:solidFill>
              </a:rPr>
              <a:t>anticipate</a:t>
            </a:r>
            <a:r>
              <a:rPr lang="en-US" sz="3600" dirty="0" smtClean="0">
                <a:solidFill>
                  <a:srgbClr val="0070C0"/>
                </a:solidFill>
              </a:rPr>
              <a:t> by: </a:t>
            </a:r>
          </a:p>
          <a:p>
            <a:pPr marL="0" indent="0">
              <a:buNone/>
            </a:pPr>
            <a:r>
              <a:rPr lang="en-US" sz="3600" dirty="0" smtClean="0"/>
              <a:t>Thinking through daily activities that may be unfamiliar </a:t>
            </a:r>
            <a:br>
              <a:rPr lang="en-US" sz="3600" dirty="0" smtClean="0"/>
            </a:br>
            <a:r>
              <a:rPr lang="en-US" sz="3600" dirty="0" smtClean="0"/>
              <a:t>for children.</a:t>
            </a:r>
            <a:endParaRPr lang="en-US" sz="3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3600" dirty="0" smtClean="0"/>
          </a:p>
        </p:txBody>
      </p:sp>
      <p:pic>
        <p:nvPicPr>
          <p:cNvPr id="5" name="Picture 4" descr="Teachers_planning_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t="15227" r="11663"/>
          <a:stretch/>
        </p:blipFill>
        <p:spPr>
          <a:xfrm>
            <a:off x="4825998" y="3399139"/>
            <a:ext cx="3726440" cy="25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4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xpectations-Before-Bus-Ride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00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Two: PLANNING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6002" y="1944547"/>
            <a:ext cx="8282891" cy="413307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600" dirty="0" smtClean="0">
                <a:solidFill>
                  <a:srgbClr val="005DAA"/>
                </a:solidFill>
              </a:rPr>
              <a:t>Teachers </a:t>
            </a:r>
            <a:r>
              <a:rPr lang="en-US" sz="3600" b="1" dirty="0" smtClean="0">
                <a:solidFill>
                  <a:srgbClr val="005DAA"/>
                </a:solidFill>
              </a:rPr>
              <a:t>plan </a:t>
            </a:r>
            <a:r>
              <a:rPr lang="en-US" sz="3600" dirty="0" smtClean="0">
                <a:solidFill>
                  <a:srgbClr val="005DAA"/>
                </a:solidFill>
              </a:rPr>
              <a:t>by:</a:t>
            </a:r>
            <a:endParaRPr lang="en-US" sz="3600" dirty="0">
              <a:solidFill>
                <a:srgbClr val="005DAA"/>
              </a:solidFill>
            </a:endParaRPr>
          </a:p>
          <a:p>
            <a:r>
              <a:rPr lang="en-US" sz="3600" dirty="0" smtClean="0"/>
              <a:t>Writing out expectations in positive terms. </a:t>
            </a:r>
          </a:p>
          <a:p>
            <a:pPr lvl="1"/>
            <a:r>
              <a:rPr lang="en-US" dirty="0" smtClean="0"/>
              <a:t>“Say what you want to </a:t>
            </a:r>
            <a:r>
              <a:rPr lang="en-US" smtClean="0"/>
              <a:t>see</a:t>
            </a:r>
            <a:r>
              <a:rPr lang="en-US" smtClean="0"/>
              <a:t>”</a:t>
            </a:r>
            <a:endParaRPr lang="en-US" sz="3600" dirty="0" smtClean="0"/>
          </a:p>
          <a:p>
            <a:r>
              <a:rPr lang="en-US" sz="3600" dirty="0" smtClean="0"/>
              <a:t>Preparing needed materials.</a:t>
            </a:r>
          </a:p>
        </p:txBody>
      </p:sp>
    </p:spTree>
    <p:extLst>
      <p:ext uri="{BB962C8B-B14F-4D97-AF65-F5344CB8AC3E}">
        <p14:creationId xmlns:p14="http://schemas.microsoft.com/office/powerpoint/2010/main" val="384765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template NCQTL_12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4307</TotalTime>
  <Words>218</Words>
  <Application>Microsoft Macintosh PowerPoint</Application>
  <PresentationFormat>On-screen Show (4:3)</PresentationFormat>
  <Paragraphs>80</Paragraphs>
  <Slides>20</Slides>
  <Notes>18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Powerpoint_template NCQTL_122011</vt:lpstr>
      <vt:lpstr>  BEHAVIOR GUIDANCE:  STATING BEHAVIORAL EXPECTATIONS</vt:lpstr>
      <vt:lpstr>FRAMEWORK FOR EFFECTIVE PRACTICE  SUPPORTING SCHOOL READINESS FOR ALL CHILDREN</vt:lpstr>
      <vt:lpstr>what will I learn?</vt:lpstr>
      <vt:lpstr>WHAT ARE BEHAVIORAL EXPECTATIONS?</vt:lpstr>
      <vt:lpstr>BENEFITS of Behavioral Expectations</vt:lpstr>
      <vt:lpstr>DEVELOPING AND TEACHING EXPECTATIONS</vt:lpstr>
      <vt:lpstr>Step One:  Anticipate unfamiliar activities</vt:lpstr>
      <vt:lpstr>PowerPoint Presentation</vt:lpstr>
      <vt:lpstr>Step Two: PLANNING</vt:lpstr>
      <vt:lpstr>PowerPoint Presentation</vt:lpstr>
      <vt:lpstr>Step Three: Preparing children</vt:lpstr>
      <vt:lpstr> Preparing Children: book area</vt:lpstr>
      <vt:lpstr>Preparing Children: voice volume  </vt:lpstr>
      <vt:lpstr>Preparing children</vt:lpstr>
      <vt:lpstr>Preparing: Teaching Quiet walking</vt:lpstr>
      <vt:lpstr>PowerPoint Presentation</vt:lpstr>
      <vt:lpstr>Step Four: Recognize children’s appropriate behavior</vt:lpstr>
      <vt:lpstr>PowerPoint Presentation</vt:lpstr>
      <vt:lpstr>Review:  Stating Behavioral EXPECTATIONS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M. Davis</dc:creator>
  <cp:lastModifiedBy>Jody Marx</cp:lastModifiedBy>
  <cp:revision>329</cp:revision>
  <cp:lastPrinted>2011-07-07T20:36:09Z</cp:lastPrinted>
  <dcterms:created xsi:type="dcterms:W3CDTF">2011-03-22T22:20:26Z</dcterms:created>
  <dcterms:modified xsi:type="dcterms:W3CDTF">2012-09-06T22:44:05Z</dcterms:modified>
</cp:coreProperties>
</file>