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1498" autoAdjust="0"/>
  </p:normalViewPr>
  <p:slideViewPr>
    <p:cSldViewPr snapToGrid="0" snapToObjects="1">
      <p:cViewPr>
        <p:scale>
          <a:sx n="99" d="100"/>
          <a:sy n="99" d="100"/>
        </p:scale>
        <p:origin x="3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30C1A-585C-5E4A-B180-1997C87517E3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4DA557-D2C4-304D-8D22-884D312FCC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425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Name of video: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Redirecting Behavior: Chalk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Key idea: 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Redirecting verbally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Summary: 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Two boys are jostling one another and a teacher walks over and proposes playing with sidewalk chalk. At 00:26, the teacher suggests they draw a car and the boys become engaged with the activity.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Length of video: 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41 seconds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Suite name: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Redirecting Behavior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A557-D2C4-304D-8D22-884D312FCC4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4186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Name of video: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Redirecting Behavior: Dramatic Play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Key idea: 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Redirecting verbally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Summary: 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boy tries to reach a toy, saying, “Give me that!” A teacher recommends the boy ask for it back by joining in the girl’s play and putting out his finger so the “owl,” the sought-after toy, can land there. The boy does this, and the girl returns the toy.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Length of video: 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31 seconds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Suite name: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Redirecting Behavior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A557-D2C4-304D-8D22-884D312FCC4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131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24201" y="2880313"/>
            <a:ext cx="5829994" cy="103065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038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141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4166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 Pag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1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649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052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458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458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495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7929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57691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017929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57691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539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881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092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426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69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1984" y="457200"/>
            <a:ext cx="847773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1983" y="1830387"/>
            <a:ext cx="847773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BC453A-6B12-3E4E-8E5B-4BFBFD851DC7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53842-EB21-0F45-9793-2440898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604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3600" kern="1200" cap="all">
          <a:solidFill>
            <a:schemeClr val="tx1"/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directing Behavior Chalk_SUB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149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directing Dramatic Play_SUBS_6.16.14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519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Theme.thmx</Template>
  <TotalTime>62</TotalTime>
  <Words>152</Words>
  <Application>Microsoft Office PowerPoint</Application>
  <PresentationFormat>On-screen Show (4:3)</PresentationFormat>
  <Paragraphs>20</Paragraphs>
  <Slides>2</Slides>
  <Notes>2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Default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Prakarn</dc:creator>
  <cp:lastModifiedBy>E. Wimmer</cp:lastModifiedBy>
  <cp:revision>5</cp:revision>
  <dcterms:created xsi:type="dcterms:W3CDTF">2014-06-23T19:45:02Z</dcterms:created>
  <dcterms:modified xsi:type="dcterms:W3CDTF">2014-07-16T18:34:29Z</dcterms:modified>
</cp:coreProperties>
</file>