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"/>
  </p:notesMasterIdLst>
  <p:handoutMasterIdLst>
    <p:handoutMasterId r:id="rId5"/>
  </p:handoutMasterIdLst>
  <p:sldIdLst>
    <p:sldId id="294" r:id="rId2"/>
    <p:sldId id="293" r:id="rId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joseph" initials="g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24" autoAdjust="0"/>
    <p:restoredTop sz="89290" autoAdjust="0"/>
  </p:normalViewPr>
  <p:slideViewPr>
    <p:cSldViewPr snapToGrid="0" snapToObjects="1">
      <p:cViewPr varScale="1">
        <p:scale>
          <a:sx n="102" d="100"/>
          <a:sy n="102" d="100"/>
        </p:scale>
        <p:origin x="-2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876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handoutMaster" Target="handoutMasters/handoutMaster1.xml"/><Relationship Id="rId1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57F3672-96EF-4DD8-B18E-2393E8051348}" type="datetimeFigureOut">
              <a:rPr lang="en-US" smtClean="0"/>
              <a:t>8/22/2012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C5BAA83-ACFC-4A5C-A070-390364FEC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36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952E835-DA27-4DDE-A751-81C9320145C0}" type="datetimeFigureOut">
              <a:rPr lang="en-US" smtClean="0"/>
              <a:t>8/22/2012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AB49568-1050-42E7-A89A-334810496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90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0E8A-8FBC-A44C-9331-66123D655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10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0E8A-8FBC-A44C-9331-66123D655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26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0E8A-8FBC-A44C-9331-66123D655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32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0E8A-8FBC-A44C-9331-66123D655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1400" dirty="0" smtClean="0">
                <a:solidFill>
                  <a:prstClr val="black"/>
                </a:solidFill>
                <a:latin typeface="Century Gothic"/>
                <a:cs typeface="Century Gothic"/>
              </a:rPr>
              <a:t>For more Information, contact us at: </a:t>
            </a:r>
            <a:r>
              <a:rPr lang="en-US" sz="1400" b="1" dirty="0" smtClean="0">
                <a:solidFill>
                  <a:prstClr val="black"/>
                </a:solidFill>
                <a:latin typeface="Century Gothic"/>
                <a:cs typeface="Century Gothic"/>
              </a:rPr>
              <a:t>NCQTL@UW.EDU </a:t>
            </a:r>
            <a:r>
              <a:rPr lang="en-US" sz="1400" dirty="0" smtClean="0">
                <a:solidFill>
                  <a:prstClr val="black"/>
                </a:solidFill>
                <a:latin typeface="Century Gothic"/>
                <a:cs typeface="Century Gothic"/>
              </a:rPr>
              <a:t>or 877-731-0764</a:t>
            </a:r>
          </a:p>
          <a:p>
            <a:pPr algn="ctr" defTabSz="457200">
              <a:spcBef>
                <a:spcPts val="600"/>
              </a:spcBef>
              <a:defRPr/>
            </a:pPr>
            <a: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</a:br>
            <a: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 defTabSz="457200">
              <a:spcBef>
                <a:spcPts val="600"/>
              </a:spcBef>
            </a:pPr>
            <a:endParaRPr lang="en-US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898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707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>
              <a:solidFill>
                <a:srgbClr val="4F81B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84A37A-AFC2-4A01-80A1-FC20F2C0D5BB}" type="slidenum">
              <a:rPr lang="en-US" smtClean="0">
                <a:solidFill>
                  <a:srgbClr val="4F81BD"/>
                </a:solidFill>
              </a:rPr>
              <a:pPr/>
              <a:t>‹#›</a:t>
            </a:fld>
            <a:endParaRPr lang="en-US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856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0E8A-8FBC-A44C-9331-66123D655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25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0E8A-8FBC-A44C-9331-66123D655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563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0E8A-8FBC-A44C-9331-66123D655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004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0E8A-8FBC-A44C-9331-66123D655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807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0E8A-8FBC-A44C-9331-66123D655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466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0E8A-8FBC-A44C-9331-66123D655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741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817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0E8A-8FBC-A44C-9331-66123D655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18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7A80E8A-8FBC-A44C-9331-66123D655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9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directing-Puzzles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5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directing-Helpi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5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4001</TotalTime>
  <Words>0</Words>
  <Application>Microsoft Office PowerPoint</Application>
  <PresentationFormat>On-screen Show (4:3)</PresentationFormat>
  <Paragraphs>0</Paragraphs>
  <Slides>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Powerpoint_template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NCQTL</cp:lastModifiedBy>
  <cp:revision>246</cp:revision>
  <cp:lastPrinted>2011-08-25T00:45:34Z</cp:lastPrinted>
  <dcterms:created xsi:type="dcterms:W3CDTF">2011-03-22T22:20:26Z</dcterms:created>
  <dcterms:modified xsi:type="dcterms:W3CDTF">2012-08-23T02:43:51Z</dcterms:modified>
</cp:coreProperties>
</file>