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 id="2147483799" r:id="rId2"/>
    <p:sldMasterId id="2147483812" r:id="rId3"/>
    <p:sldMasterId id="2147483827" r:id="rId4"/>
  </p:sldMasterIdLst>
  <p:notesMasterIdLst>
    <p:notesMasterId r:id="rId22"/>
  </p:notesMasterIdLst>
  <p:handoutMasterIdLst>
    <p:handoutMasterId r:id="rId23"/>
  </p:handoutMasterIdLst>
  <p:sldIdLst>
    <p:sldId id="310" r:id="rId5"/>
    <p:sldId id="317" r:id="rId6"/>
    <p:sldId id="257" r:id="rId7"/>
    <p:sldId id="261" r:id="rId8"/>
    <p:sldId id="296" r:id="rId9"/>
    <p:sldId id="264" r:id="rId10"/>
    <p:sldId id="263" r:id="rId11"/>
    <p:sldId id="265" r:id="rId12"/>
    <p:sldId id="311" r:id="rId13"/>
    <p:sldId id="312" r:id="rId14"/>
    <p:sldId id="313" r:id="rId15"/>
    <p:sldId id="314" r:id="rId16"/>
    <p:sldId id="315" r:id="rId17"/>
    <p:sldId id="316" r:id="rId18"/>
    <p:sldId id="277" r:id="rId19"/>
    <p:sldId id="287" r:id="rId20"/>
    <p:sldId id="318" r:id="rId21"/>
  </p:sldIdLst>
  <p:sldSz cx="9144000" cy="6858000" type="screen4x3"/>
  <p:notesSz cx="7010400" cy="92964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joseph" initials="g" lastIdx="3" clrIdx="0"/>
  <p:cmAuthor id="1" name="Maggie" initials="" lastIdx="3" clrIdx="1"/>
  <p:cmAuthor id="2" name="L. Slater" initials="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00AA4F"/>
    <a:srgbClr val="005D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24" autoAdjust="0"/>
    <p:restoredTop sz="95455" autoAdjust="0"/>
  </p:normalViewPr>
  <p:slideViewPr>
    <p:cSldViewPr snapToGrid="0" snapToObjects="1">
      <p:cViewPr>
        <p:scale>
          <a:sx n="143" d="100"/>
          <a:sy n="143" d="100"/>
        </p:scale>
        <p:origin x="-1552" y="-88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6" d="100"/>
          <a:sy n="86" d="100"/>
        </p:scale>
        <p:origin x="-876"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rtl="0">
              <a:defRPr sz="1200"/>
            </a:lvl1pPr>
          </a:lstStyle>
          <a:p>
            <a:pPr rtl="0"/>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l" rtl="0">
              <a:defRPr sz="1200"/>
            </a:lvl1pPr>
          </a:lstStyle>
          <a:p>
            <a:pPr rtl="0"/>
            <a:r>
              <a:rPr lang="en-US" smtClean="0"/>
              <a:t>7/9/14</a:t>
            </a:r>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rtl="0">
              <a:defRPr sz="1200"/>
            </a:lvl1pPr>
          </a:lstStyle>
          <a:p>
            <a:pPr rtl="0"/>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l" rtl="0">
              <a:defRPr sz="1200"/>
            </a:lvl1pPr>
          </a:lstStyle>
          <a:p>
            <a:pPr rtl="0"/>
            <a:r>
              <a:rPr lang="en-US" smtClean="0"/>
              <a:t>‹#›</a:t>
            </a:r>
            <a:endParaRPr lang="en-US"/>
          </a:p>
        </p:txBody>
      </p:sp>
    </p:spTree>
    <p:extLst>
      <p:ext uri="{BB962C8B-B14F-4D97-AF65-F5344CB8AC3E}">
        <p14:creationId xmlns:p14="http://schemas.microsoft.com/office/powerpoint/2010/main" val="1137236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rtl="0">
              <a:defRPr sz="1200"/>
            </a:lvl1pPr>
          </a:lstStyle>
          <a:p>
            <a:pPr rtl="0"/>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l" rtl="0">
              <a:defRPr sz="1200"/>
            </a:lvl1pPr>
          </a:lstStyle>
          <a:p>
            <a:pPr rtl="0"/>
            <a:r>
              <a:rPr lang="en-US" smtClean="0"/>
              <a:t>7/9/14</a:t>
            </a:r>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rtl="0"/>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rtl="0">
              <a:defRPr sz="1200"/>
            </a:lvl1pPr>
          </a:lstStyle>
          <a:p>
            <a:pPr rtl="0"/>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l" rtl="0">
              <a:defRPr sz="1200"/>
            </a:lvl1pPr>
          </a:lstStyle>
          <a:p>
            <a:pPr rtl="0"/>
            <a:r>
              <a:rPr lang="en-US" smtClean="0"/>
              <a:t>‹#›</a:t>
            </a:r>
            <a:endParaRPr lang="en-US"/>
          </a:p>
        </p:txBody>
      </p:sp>
    </p:spTree>
    <p:extLst>
      <p:ext uri="{BB962C8B-B14F-4D97-AF65-F5344CB8AC3E}">
        <p14:creationId xmlns:p14="http://schemas.microsoft.com/office/powerpoint/2010/main" val="1056990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None/>
            </a:pPr>
            <a:endParaRPr lang="en-US" dirty="0" smtClean="0"/>
          </a:p>
        </p:txBody>
      </p:sp>
      <p:sp>
        <p:nvSpPr>
          <p:cNvPr id="4" name="Slide Number Placeholder 3"/>
          <p:cNvSpPr>
            <a:spLocks noGrp="1"/>
          </p:cNvSpPr>
          <p:nvPr>
            <p:ph type="sldNum" sz="quarter" idx="10"/>
          </p:nvPr>
        </p:nvSpPr>
        <p:spPr/>
        <p:txBody>
          <a:bodyPr rtlCol="0"/>
          <a:lstStyle/>
          <a:p>
            <a:pPr rtl="0"/>
            <a:r>
              <a:rPr lang="en-US" smtClean="0"/>
              <a:t>3</a:t>
            </a:r>
            <a:endParaRPr lang="en-US" dirty="0"/>
          </a:p>
        </p:txBody>
      </p:sp>
    </p:spTree>
    <p:extLst>
      <p:ext uri="{BB962C8B-B14F-4D97-AF65-F5344CB8AC3E}">
        <p14:creationId xmlns:p14="http://schemas.microsoft.com/office/powerpoint/2010/main" val="222764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367641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r>
              <a:rPr lang="en-US" smtClean="0"/>
              <a:t>4</a:t>
            </a:r>
            <a:endParaRPr lang="en-US" dirty="0"/>
          </a:p>
        </p:txBody>
      </p:sp>
    </p:spTree>
    <p:extLst>
      <p:ext uri="{BB962C8B-B14F-4D97-AF65-F5344CB8AC3E}">
        <p14:creationId xmlns:p14="http://schemas.microsoft.com/office/powerpoint/2010/main" val="286996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None/>
            </a:pPr>
            <a:endParaRPr lang="en-US" dirty="0" smtClean="0"/>
          </a:p>
        </p:txBody>
      </p:sp>
      <p:sp>
        <p:nvSpPr>
          <p:cNvPr id="4" name="Slide Number Placeholder 3"/>
          <p:cNvSpPr>
            <a:spLocks noGrp="1"/>
          </p:cNvSpPr>
          <p:nvPr>
            <p:ph type="sldNum" sz="quarter" idx="10"/>
          </p:nvPr>
        </p:nvSpPr>
        <p:spPr/>
        <p:txBody>
          <a:bodyPr rtlCol="0"/>
          <a:lstStyle/>
          <a:p>
            <a:pPr rtl="0"/>
            <a:r>
              <a:rPr lang="en-US" smtClean="0"/>
              <a:t>5</a:t>
            </a:r>
            <a:endParaRPr lang="en-US" dirty="0"/>
          </a:p>
        </p:txBody>
      </p:sp>
    </p:spTree>
    <p:extLst>
      <p:ext uri="{BB962C8B-B14F-4D97-AF65-F5344CB8AC3E}">
        <p14:creationId xmlns:p14="http://schemas.microsoft.com/office/powerpoint/2010/main" val="222764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baseline="0" dirty="0" smtClean="0"/>
          </a:p>
        </p:txBody>
      </p:sp>
      <p:sp>
        <p:nvSpPr>
          <p:cNvPr id="4" name="Slide Number Placeholder 3"/>
          <p:cNvSpPr>
            <a:spLocks noGrp="1"/>
          </p:cNvSpPr>
          <p:nvPr>
            <p:ph type="sldNum" sz="quarter" idx="10"/>
          </p:nvPr>
        </p:nvSpPr>
        <p:spPr/>
        <p:txBody>
          <a:bodyPr rtlCol="0"/>
          <a:lstStyle/>
          <a:p>
            <a:pPr rtl="0"/>
            <a:r>
              <a:rPr lang="en-US" smtClean="0"/>
              <a:t>6</a:t>
            </a:r>
            <a:endParaRPr lang="en-US" dirty="0"/>
          </a:p>
        </p:txBody>
      </p:sp>
    </p:spTree>
    <p:extLst>
      <p:ext uri="{BB962C8B-B14F-4D97-AF65-F5344CB8AC3E}">
        <p14:creationId xmlns:p14="http://schemas.microsoft.com/office/powerpoint/2010/main" val="140863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r>
              <a:rPr lang="en-US" smtClean="0"/>
              <a:t>7</a:t>
            </a:r>
            <a:endParaRPr lang="en-US" dirty="0"/>
          </a:p>
        </p:txBody>
      </p:sp>
    </p:spTree>
    <p:extLst>
      <p:ext uri="{BB962C8B-B14F-4D97-AF65-F5344CB8AC3E}">
        <p14:creationId xmlns:p14="http://schemas.microsoft.com/office/powerpoint/2010/main" val="360285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smtClean="0"/>
          </a:p>
        </p:txBody>
      </p:sp>
      <p:sp>
        <p:nvSpPr>
          <p:cNvPr id="4" name="Slide Number Placeholder 3"/>
          <p:cNvSpPr>
            <a:spLocks noGrp="1"/>
          </p:cNvSpPr>
          <p:nvPr>
            <p:ph type="sldNum" sz="quarter" idx="10"/>
          </p:nvPr>
        </p:nvSpPr>
        <p:spPr/>
        <p:txBody>
          <a:bodyPr rtlCol="0"/>
          <a:lstStyle/>
          <a:p>
            <a:pPr rtl="0"/>
            <a:r>
              <a:rPr lang="en-US" smtClean="0"/>
              <a:t>8</a:t>
            </a:r>
            <a:endParaRPr lang="en-US" dirty="0"/>
          </a:p>
        </p:txBody>
      </p:sp>
    </p:spTree>
    <p:extLst>
      <p:ext uri="{BB962C8B-B14F-4D97-AF65-F5344CB8AC3E}">
        <p14:creationId xmlns:p14="http://schemas.microsoft.com/office/powerpoint/2010/main" val="3457345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r>
              <a:rPr lang="en-US" smtClean="0"/>
              <a:t>‹#›</a:t>
            </a:r>
            <a:endParaRPr lang="en-US"/>
          </a:p>
        </p:txBody>
      </p:sp>
    </p:spTree>
    <p:extLst>
      <p:ext uri="{BB962C8B-B14F-4D97-AF65-F5344CB8AC3E}">
        <p14:creationId xmlns:p14="http://schemas.microsoft.com/office/powerpoint/2010/main" val="2398347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r>
              <a:rPr lang="en-US" smtClean="0"/>
              <a:t>15</a:t>
            </a:r>
            <a:endParaRPr lang="en-US"/>
          </a:p>
        </p:txBody>
      </p:sp>
    </p:spTree>
    <p:extLst>
      <p:ext uri="{BB962C8B-B14F-4D97-AF65-F5344CB8AC3E}">
        <p14:creationId xmlns:p14="http://schemas.microsoft.com/office/powerpoint/2010/main" val="316195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r>
              <a:rPr lang="en-US" smtClean="0"/>
              <a:t>16</a:t>
            </a:r>
            <a:endParaRPr lang="en-US"/>
          </a:p>
        </p:txBody>
      </p:sp>
    </p:spTree>
    <p:extLst>
      <p:ext uri="{BB962C8B-B14F-4D97-AF65-F5344CB8AC3E}">
        <p14:creationId xmlns:p14="http://schemas.microsoft.com/office/powerpoint/2010/main" val="1425478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rtlCol="0"/>
          <a:lstStyle/>
          <a:p>
            <a:pPr rtl="0"/>
            <a:r>
              <a:rPr lang="en-US" smtClean="0"/>
              <a:t>7/9/14</a:t>
            </a:r>
            <a:endParaRPr lang="en-US"/>
          </a:p>
        </p:txBody>
      </p:sp>
      <p:sp>
        <p:nvSpPr>
          <p:cNvPr id="5" name="Footer Placeholder 4"/>
          <p:cNvSpPr>
            <a:spLocks noGrp="1"/>
          </p:cNvSpPr>
          <p:nvPr>
            <p:ph type="ftr" sz="quarter" idx="11"/>
          </p:nvPr>
        </p:nvSpPr>
        <p:spPr/>
        <p:txBody>
          <a:bodyPr rtlCol="0"/>
          <a:lstStyle/>
          <a:p>
            <a:pPr rtl="0"/>
            <a:endParaRPr lang="en-US"/>
          </a:p>
        </p:txBody>
      </p:sp>
      <p:sp>
        <p:nvSpPr>
          <p:cNvPr id="14" name="Rectangle 13"/>
          <p:cNvSpPr/>
          <p:nvPr userDrawn="1"/>
        </p:nvSpPr>
        <p:spPr>
          <a:xfrm>
            <a:off x="3009900" y="2658533"/>
            <a:ext cx="6019800" cy="152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effectLst/>
            </a:endParaRPr>
          </a:p>
        </p:txBody>
      </p:sp>
      <p:sp>
        <p:nvSpPr>
          <p:cNvPr id="15" name="Rectangle 14"/>
          <p:cNvSpPr/>
          <p:nvPr userDrawn="1"/>
        </p:nvSpPr>
        <p:spPr>
          <a:xfrm>
            <a:off x="3124200" y="2734733"/>
            <a:ext cx="5867400" cy="1447800"/>
          </a:xfrm>
          <a:prstGeom prst="rect">
            <a:avLst/>
          </a:prstGeom>
          <a:solidFill>
            <a:srgbClr val="0A47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2" name="Title 1"/>
          <p:cNvSpPr>
            <a:spLocks noGrp="1"/>
          </p:cNvSpPr>
          <p:nvPr>
            <p:ph type="ctrTitle" hasCustomPrompt="1"/>
          </p:nvPr>
        </p:nvSpPr>
        <p:spPr>
          <a:xfrm>
            <a:off x="3141135" y="2880313"/>
            <a:ext cx="5829994" cy="1030655"/>
          </a:xfrm>
        </p:spPr>
        <p:txBody>
          <a:bodyPr rtlCol="0">
            <a:normAutofit/>
          </a:bodyPr>
          <a:lstStyle>
            <a:lvl1pPr algn="l" rtl="0">
              <a:defRPr sz="3200">
                <a:solidFill>
                  <a:schemeClr val="bg1">
                    <a:lumMod val="95000"/>
                  </a:schemeClr>
                </a:solidFill>
              </a:defRPr>
            </a:lvl1pPr>
          </a:lstStyle>
          <a:p>
            <a:pPr rtl="0"/>
            <a:r>
              <a:rPr lang="es"/>
              <a:t>CLICK TO EDIT MASTER TITLE STYLE</a:t>
            </a:r>
            <a:endParaRPr lang="en-US" dirty="0"/>
          </a:p>
        </p:txBody>
      </p:sp>
    </p:spTree>
    <p:extLst>
      <p:ext uri="{BB962C8B-B14F-4D97-AF65-F5344CB8AC3E}">
        <p14:creationId xmlns:p14="http://schemas.microsoft.com/office/powerpoint/2010/main" val="67103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Vertical Text Placeholder 2"/>
          <p:cNvSpPr>
            <a:spLocks noGrp="1"/>
          </p:cNvSpPr>
          <p:nvPr>
            <p:ph type="body" orient="vert" idx="1"/>
          </p:nvPr>
        </p:nvSpPr>
        <p:spPr/>
        <p:txBody>
          <a:bodyPr vert="eaVert"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4" name="Date Placeholder 3"/>
          <p:cNvSpPr>
            <a:spLocks noGrp="1"/>
          </p:cNvSpPr>
          <p:nvPr>
            <p:ph type="dt" sz="half" idx="10"/>
          </p:nvPr>
        </p:nvSpPr>
        <p:spPr/>
        <p:txBody>
          <a:bodyPr rtlCol="0"/>
          <a:lstStyle/>
          <a:p>
            <a:pPr rtl="0"/>
            <a:r>
              <a:rPr lang="en-US" smtClean="0">
                <a:solidFill>
                  <a:srgbClr val="005DAA"/>
                </a:solidFill>
              </a:rPr>
              <a:t>7/9/14</a:t>
            </a:r>
            <a:endParaRPr lang="en-US" dirty="0">
              <a:solidFill>
                <a:srgbClr val="005DAA"/>
              </a:solidFill>
            </a:endParaRPr>
          </a:p>
        </p:txBody>
      </p:sp>
      <p:sp>
        <p:nvSpPr>
          <p:cNvPr id="5" name="Footer Placeholder 4"/>
          <p:cNvSpPr>
            <a:spLocks noGrp="1"/>
          </p:cNvSpPr>
          <p:nvPr>
            <p:ph type="ftr" sz="quarter" idx="11"/>
          </p:nvPr>
        </p:nvSpPr>
        <p:spPr/>
        <p:txBody>
          <a:bodyPr rtlCol="0"/>
          <a:lstStyle/>
          <a:p>
            <a:pPr rtl="0"/>
            <a:endParaRPr lang="en-US" dirty="0">
              <a:solidFill>
                <a:srgbClr val="005DAA"/>
              </a:solidFill>
            </a:endParaRPr>
          </a:p>
        </p:txBody>
      </p:sp>
      <p:sp>
        <p:nvSpPr>
          <p:cNvPr id="6" name="Slide Number Placeholder 5"/>
          <p:cNvSpPr>
            <a:spLocks noGrp="1"/>
          </p:cNvSpPr>
          <p:nvPr>
            <p:ph type="sldNum" sz="quarter" idx="12"/>
          </p:nvPr>
        </p:nvSpPr>
        <p:spPr/>
        <p:txBody>
          <a:bodyPr rtlCol="0"/>
          <a:lstStyle/>
          <a:p>
            <a:pPr algn="r" rtl="0"/>
            <a:r>
              <a:rPr lang="en-US" smtClean="0">
                <a:solidFill>
                  <a:srgbClr val="005DAA"/>
                </a:solidFill>
              </a:rPr>
              <a:t>‹#›</a:t>
            </a:r>
            <a:endParaRPr lang="en-US" dirty="0">
              <a:solidFill>
                <a:srgbClr val="005DAA"/>
              </a:solidFill>
            </a:endParaRPr>
          </a:p>
        </p:txBody>
      </p:sp>
    </p:spTree>
    <p:extLst>
      <p:ext uri="{BB962C8B-B14F-4D97-AF65-F5344CB8AC3E}">
        <p14:creationId xmlns:p14="http://schemas.microsoft.com/office/powerpoint/2010/main" val="143914136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rtlCol="0"/>
          <a:lstStyle/>
          <a:p>
            <a:pPr rtl="0"/>
            <a:r>
              <a:rPr lang="e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4" name="Date Placeholder 3"/>
          <p:cNvSpPr>
            <a:spLocks noGrp="1"/>
          </p:cNvSpPr>
          <p:nvPr>
            <p:ph type="dt" sz="half" idx="10"/>
          </p:nvPr>
        </p:nvSpPr>
        <p:spPr/>
        <p:txBody>
          <a:bodyPr rtlCol="0"/>
          <a:lstStyle/>
          <a:p>
            <a:pPr rtl="0"/>
            <a:r>
              <a:rPr lang="en-US" smtClean="0">
                <a:solidFill>
                  <a:srgbClr val="005DAA"/>
                </a:solidFill>
              </a:rPr>
              <a:t>7/9/14</a:t>
            </a:r>
            <a:endParaRPr lang="en-US" dirty="0">
              <a:solidFill>
                <a:srgbClr val="005DAA"/>
              </a:solidFill>
            </a:endParaRPr>
          </a:p>
        </p:txBody>
      </p:sp>
      <p:sp>
        <p:nvSpPr>
          <p:cNvPr id="5" name="Footer Placeholder 4"/>
          <p:cNvSpPr>
            <a:spLocks noGrp="1"/>
          </p:cNvSpPr>
          <p:nvPr>
            <p:ph type="ftr" sz="quarter" idx="11"/>
          </p:nvPr>
        </p:nvSpPr>
        <p:spPr/>
        <p:txBody>
          <a:bodyPr rtlCol="0"/>
          <a:lstStyle/>
          <a:p>
            <a:pPr rtl="0"/>
            <a:endParaRPr lang="en-US" dirty="0">
              <a:solidFill>
                <a:srgbClr val="005DAA"/>
              </a:solidFill>
            </a:endParaRPr>
          </a:p>
        </p:txBody>
      </p:sp>
      <p:sp>
        <p:nvSpPr>
          <p:cNvPr id="6" name="Slide Number Placeholder 5"/>
          <p:cNvSpPr>
            <a:spLocks noGrp="1"/>
          </p:cNvSpPr>
          <p:nvPr>
            <p:ph type="sldNum" sz="quarter" idx="12"/>
          </p:nvPr>
        </p:nvSpPr>
        <p:spPr/>
        <p:txBody>
          <a:bodyPr rtlCol="0"/>
          <a:lstStyle/>
          <a:p>
            <a:pPr algn="r" rtl="0"/>
            <a:r>
              <a:rPr lang="en-US" smtClean="0">
                <a:solidFill>
                  <a:srgbClr val="005DAA"/>
                </a:solidFill>
              </a:rPr>
              <a:t>‹#›</a:t>
            </a:r>
            <a:endParaRPr lang="en-US" dirty="0">
              <a:solidFill>
                <a:srgbClr val="005DAA"/>
              </a:solidFill>
            </a:endParaRPr>
          </a:p>
        </p:txBody>
      </p:sp>
    </p:spTree>
    <p:extLst>
      <p:ext uri="{BB962C8B-B14F-4D97-AF65-F5344CB8AC3E}">
        <p14:creationId xmlns:p14="http://schemas.microsoft.com/office/powerpoint/2010/main" val="421741669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rtlCol="0"/>
          <a:lstStyle/>
          <a:p>
            <a:pPr rtl="0"/>
            <a:r>
              <a:rPr lang="en-US" smtClean="0">
                <a:solidFill>
                  <a:srgbClr val="005DAA"/>
                </a:solidFill>
              </a:rPr>
              <a:t>7/9/14</a:t>
            </a:r>
            <a:endParaRPr lang="en-US" dirty="0">
              <a:solidFill>
                <a:srgbClr val="005DAA"/>
              </a:solidFill>
            </a:endParaRPr>
          </a:p>
        </p:txBody>
      </p:sp>
      <p:sp>
        <p:nvSpPr>
          <p:cNvPr id="4" name="Footer Placeholder 3"/>
          <p:cNvSpPr>
            <a:spLocks noGrp="1"/>
          </p:cNvSpPr>
          <p:nvPr>
            <p:ph type="ftr" sz="quarter" idx="11"/>
          </p:nvPr>
        </p:nvSpPr>
        <p:spPr/>
        <p:txBody>
          <a:bodyPr rtlCol="0"/>
          <a:lstStyle/>
          <a:p>
            <a:pPr rtl="0"/>
            <a:endParaRPr lang="en-US" dirty="0">
              <a:solidFill>
                <a:srgbClr val="005DAA"/>
              </a:solidFill>
            </a:endParaRPr>
          </a:p>
        </p:txBody>
      </p:sp>
      <p:sp>
        <p:nvSpPr>
          <p:cNvPr id="5" name="Slide Number Placeholder 4"/>
          <p:cNvSpPr>
            <a:spLocks noGrp="1"/>
          </p:cNvSpPr>
          <p:nvPr>
            <p:ph type="sldNum" sz="quarter" idx="12"/>
          </p:nvPr>
        </p:nvSpPr>
        <p:spPr/>
        <p:txBody>
          <a:bodyPr rtlCol="0"/>
          <a:lstStyle/>
          <a:p>
            <a:pPr algn="r" rtl="0"/>
            <a:r>
              <a:rPr lang="en-US" smtClean="0">
                <a:solidFill>
                  <a:srgbClr val="005DAA"/>
                </a:solidFill>
              </a:rPr>
              <a:t>‹#›</a:t>
            </a:r>
            <a:endParaRPr lang="en-US" dirty="0">
              <a:solidFill>
                <a:srgbClr val="005DAA"/>
              </a:solidFill>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 sz="1400" b="0" i="0" u="none" strike="noStrike" kern="1200">
                <a:solidFill>
                  <a:schemeClr val="tx1"/>
                </a:solidFill>
                <a:latin typeface="Century Gothic"/>
                <a:ea typeface="+mn-ea"/>
                <a:cs typeface="Century Gothic"/>
              </a:rPr>
              <a:t>For more Information, contact us at: </a:t>
            </a:r>
            <a:r>
              <a:rPr lang="es" sz="1400" b="1" i="0" u="none" strike="noStrike" kern="1200">
                <a:solidFill>
                  <a:schemeClr val="tx1"/>
                </a:solidFill>
                <a:latin typeface="Century Gothic"/>
                <a:ea typeface="+mn-ea"/>
                <a:cs typeface="Century Gothic"/>
              </a:rPr>
              <a:t>NCQTL@UW.EDU </a:t>
            </a:r>
            <a:r>
              <a:rPr lang="es" sz="1400" b="0" i="0" u="none" strike="noStrike" kern="1200">
                <a:solidFill>
                  <a:schemeClr val="tx1"/>
                </a:solidFill>
                <a:latin typeface="Century Gothic"/>
                <a:ea typeface="+mn-ea"/>
                <a:cs typeface="Century Gothic"/>
              </a:rPr>
              <a:t>or 877-731-0764</a:t>
            </a:r>
          </a:p>
          <a:p>
            <a:pPr marL="0" marR="0" indent="0" algn="ctr" defTabSz="457200" rtl="0" eaLnBrk="1" fontAlgn="auto" latinLnBrk="0" hangingPunct="1">
              <a:lnSpc>
                <a:spcPct val="100000"/>
              </a:lnSpc>
              <a:spcBef>
                <a:spcPts val="600"/>
              </a:spcBef>
              <a:spcAft>
                <a:spcPts val="0"/>
              </a:spcAft>
              <a:buClrTx/>
              <a:buSzTx/>
              <a:buFontTx/>
              <a:buNone/>
              <a:tabLst/>
              <a:defRPr/>
            </a:pPr>
            <a:r>
              <a:rPr lang="es" sz="900" b="0" i="0" u="none" strike="noStrike" kern="1200">
                <a:solidFill>
                  <a:schemeClr val="tx1"/>
                </a:solidFill>
                <a:latin typeface="Century Gothic"/>
                <a:ea typeface="+mn-ea"/>
                <a:cs typeface="Century Gothic"/>
              </a:rPr>
              <a:t>This document was prepared under Grant #90HC0002 for the U.S. Department of Health and Human Services, </a:t>
            </a:r>
            <a:r>
              <a:rPr lang="en-US" sz="900" b="0" i="0" u="none" strike="noStrike" kern="1200" baseline="0" dirty="0" smtClean="0">
                <a:solidFill>
                  <a:schemeClr val="tx1"/>
                </a:solidFill>
                <a:latin typeface="Century Gothic"/>
                <a:ea typeface="+mn-ea"/>
                <a:cs typeface="Century Gothic"/>
              </a:rPr>
              <a:t/>
            </a:r>
            <a:br>
              <a:rPr lang="en-US" sz="900" b="0" i="0" u="none" strike="noStrike" kern="1200" baseline="0" dirty="0" smtClean="0">
                <a:solidFill>
                  <a:schemeClr val="tx1"/>
                </a:solidFill>
                <a:latin typeface="Century Gothic"/>
                <a:ea typeface="+mn-ea"/>
                <a:cs typeface="Century Gothic"/>
              </a:rPr>
            </a:br>
            <a:r>
              <a:rPr lang="es" sz="900" b="0" i="0" u="none" strike="noStrike" kern="1200">
                <a:solidFill>
                  <a:schemeClr val="tx1"/>
                </a:solidFill>
                <a:latin typeface="Century Gothic"/>
                <a:ea typeface="+mn-ea"/>
                <a:cs typeface="Century Gothic"/>
              </a:rPr>
              <a:t>Administration for Children and Families, Office of Head Start, by the National Center on Quality Teaching and Learning.</a:t>
            </a:r>
          </a:p>
          <a:p>
            <a:pPr marL="0" rtl="0">
              <a:spcBef>
                <a:spcPts val="600"/>
              </a:spcBef>
            </a:pPr>
            <a:endParaRPr lang="en-US" sz="900" dirty="0"/>
          </a:p>
        </p:txBody>
      </p:sp>
    </p:spTree>
    <p:extLst>
      <p:ext uri="{BB962C8B-B14F-4D97-AF65-F5344CB8AC3E}">
        <p14:creationId xmlns:p14="http://schemas.microsoft.com/office/powerpoint/2010/main" val="323818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rtlCol="0"/>
          <a:lstStyle/>
          <a:p>
            <a:pPr rtl="0"/>
            <a:r>
              <a:rPr lang="en-US" smtClean="0">
                <a:solidFill>
                  <a:prstClr val="black">
                    <a:tint val="75000"/>
                  </a:prstClr>
                </a:solidFill>
                <a:latin typeface="Calibri"/>
              </a:rPr>
              <a:t>7/9/14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rtlCol="0"/>
          <a:lstStyle/>
          <a:p>
            <a:pPr rtl="0"/>
            <a:endParaRPr lang="en-US">
              <a:solidFill>
                <a:prstClr val="black">
                  <a:tint val="75000"/>
                </a:prstClr>
              </a:solidFill>
              <a:latin typeface="Calibri"/>
            </a:endParaRPr>
          </a:p>
        </p:txBody>
      </p:sp>
      <p:sp>
        <p:nvSpPr>
          <p:cNvPr id="14" name="Rectangle 13"/>
          <p:cNvSpPr/>
          <p:nvPr userDrawn="1"/>
        </p:nvSpPr>
        <p:spPr>
          <a:xfrm>
            <a:off x="3009900" y="2658533"/>
            <a:ext cx="6019800" cy="152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prstClr val="white"/>
              </a:solidFill>
              <a:latin typeface="Calibri"/>
            </a:endParaRPr>
          </a:p>
        </p:txBody>
      </p:sp>
      <p:sp>
        <p:nvSpPr>
          <p:cNvPr id="15" name="Rectangle 14"/>
          <p:cNvSpPr/>
          <p:nvPr userDrawn="1"/>
        </p:nvSpPr>
        <p:spPr>
          <a:xfrm>
            <a:off x="3124200" y="2734733"/>
            <a:ext cx="5867400" cy="1447800"/>
          </a:xfrm>
          <a:prstGeom prst="rect">
            <a:avLst/>
          </a:prstGeom>
          <a:solidFill>
            <a:srgbClr val="0A47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solidFill>
                <a:prstClr val="white"/>
              </a:solidFill>
              <a:latin typeface="Calibri"/>
            </a:endParaRPr>
          </a:p>
        </p:txBody>
      </p:sp>
      <p:sp>
        <p:nvSpPr>
          <p:cNvPr id="2" name="Title 1"/>
          <p:cNvSpPr>
            <a:spLocks noGrp="1"/>
          </p:cNvSpPr>
          <p:nvPr>
            <p:ph type="ctrTitle" hasCustomPrompt="1"/>
          </p:nvPr>
        </p:nvSpPr>
        <p:spPr>
          <a:xfrm>
            <a:off x="3141135" y="2880313"/>
            <a:ext cx="5829994" cy="1030655"/>
          </a:xfrm>
        </p:spPr>
        <p:txBody>
          <a:bodyPr rtlCol="0">
            <a:normAutofit/>
          </a:bodyPr>
          <a:lstStyle>
            <a:lvl1pPr algn="l" rtl="0">
              <a:defRPr sz="3200">
                <a:solidFill>
                  <a:schemeClr val="bg1">
                    <a:lumMod val="95000"/>
                  </a:schemeClr>
                </a:solidFill>
              </a:defRPr>
            </a:lvl1pPr>
          </a:lstStyle>
          <a:p>
            <a:pPr rtl="0"/>
            <a:r>
              <a:rPr lang="es"/>
              <a:t>CLICK TO EDIT MASTER TITLE STYLE</a:t>
            </a:r>
            <a:endParaRPr lang="en-US" dirty="0"/>
          </a:p>
        </p:txBody>
      </p:sp>
    </p:spTree>
    <p:extLst>
      <p:ext uri="{BB962C8B-B14F-4D97-AF65-F5344CB8AC3E}">
        <p14:creationId xmlns:p14="http://schemas.microsoft.com/office/powerpoint/2010/main" val="461336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Content Placeholder 2"/>
          <p:cNvSpPr>
            <a:spLocks noGrp="1"/>
          </p:cNvSpPr>
          <p:nvPr>
            <p:ph idx="1"/>
          </p:nvPr>
        </p:nvSpPr>
        <p:spPr/>
        <p:txBody>
          <a:bodyPr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Date Placeholder 3"/>
          <p:cNvSpPr>
            <a:spLocks noGrp="1"/>
          </p:cNvSpPr>
          <p:nvPr>
            <p:ph type="dt" sz="half" idx="10"/>
          </p:nvPr>
        </p:nvSpPr>
        <p:spPr/>
        <p:txBody>
          <a:bodyPr rtlCol="0"/>
          <a:lstStyle/>
          <a:p>
            <a:pPr rtl="0"/>
            <a:r>
              <a:rPr lang="en-US" smtClean="0">
                <a:solidFill>
                  <a:srgbClr val="005DAA"/>
                </a:solidFill>
                <a:latin typeface="Calibri"/>
              </a:rPr>
              <a:t>7/9/14</a:t>
            </a:r>
            <a:endParaRPr lang="en-US">
              <a:solidFill>
                <a:srgbClr val="005DAA"/>
              </a:solidFill>
              <a:latin typeface="Calibri"/>
            </a:endParaRPr>
          </a:p>
        </p:txBody>
      </p:sp>
      <p:sp>
        <p:nvSpPr>
          <p:cNvPr id="5" name="Footer Placeholder 4"/>
          <p:cNvSpPr>
            <a:spLocks noGrp="1"/>
          </p:cNvSpPr>
          <p:nvPr>
            <p:ph type="ftr" sz="quarter" idx="11"/>
          </p:nvPr>
        </p:nvSpPr>
        <p:spPr/>
        <p:txBody>
          <a:bodyPr rtlCol="0"/>
          <a:lstStyle/>
          <a:p>
            <a:pPr rtl="0"/>
            <a:endParaRPr lang="en-US">
              <a:solidFill>
                <a:srgbClr val="005DAA"/>
              </a:solidFill>
              <a:latin typeface="Calibri"/>
            </a:endParaRPr>
          </a:p>
        </p:txBody>
      </p:sp>
      <p:sp>
        <p:nvSpPr>
          <p:cNvPr id="6" name="Slide Number Placeholder 5"/>
          <p:cNvSpPr>
            <a:spLocks noGrp="1"/>
          </p:cNvSpPr>
          <p:nvPr>
            <p:ph type="sldNum" sz="quarter" idx="12"/>
          </p:nvPr>
        </p:nvSpPr>
        <p:spPr/>
        <p:txBody>
          <a:bodyPr rtlCol="0"/>
          <a:lstStyle/>
          <a:p>
            <a:pPr rtl="0"/>
            <a:r>
              <a:rPr lang="en-US" smtClean="0">
                <a:solidFill>
                  <a:srgbClr val="005DAA"/>
                </a:solidFill>
                <a:latin typeface="Calibri"/>
              </a:rPr>
              <a:t>‹#›</a:t>
            </a:r>
            <a:endParaRPr lang="en-US">
              <a:solidFill>
                <a:srgbClr val="005DAA"/>
              </a:solidFill>
              <a:latin typeface="Calibri"/>
            </a:endParaRPr>
          </a:p>
        </p:txBody>
      </p:sp>
    </p:spTree>
    <p:extLst>
      <p:ext uri="{BB962C8B-B14F-4D97-AF65-F5344CB8AC3E}">
        <p14:creationId xmlns:p14="http://schemas.microsoft.com/office/powerpoint/2010/main" val="2186342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nchor="t"/>
          <a:lstStyle>
            <a:lvl1pPr algn="l" rtl="0">
              <a:defRPr sz="4000" b="1" cap="all"/>
            </a:lvl1pPr>
          </a:lstStyle>
          <a:p>
            <a:pPr rtl="0"/>
            <a:r>
              <a:rPr lang="e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rtlCol="0" anchor="b"/>
          <a:lstStyle>
            <a:lvl1pPr marL="0" indent="0" algn="l" rtl="0">
              <a:buNone/>
              <a:defRPr sz="2000">
                <a:solidFill>
                  <a:schemeClr val="tx1">
                    <a:tint val="75000"/>
                  </a:schemeClr>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es"/>
              <a:t>Click to edit Master text styles</a:t>
            </a:r>
          </a:p>
        </p:txBody>
      </p:sp>
      <p:sp>
        <p:nvSpPr>
          <p:cNvPr id="4" name="Date Placeholder 3"/>
          <p:cNvSpPr>
            <a:spLocks noGrp="1"/>
          </p:cNvSpPr>
          <p:nvPr>
            <p:ph type="dt" sz="half" idx="10"/>
          </p:nvPr>
        </p:nvSpPr>
        <p:spPr/>
        <p:txBody>
          <a:bodyPr rtlCol="0"/>
          <a:lstStyle/>
          <a:p>
            <a:pPr rtl="0"/>
            <a:r>
              <a:rPr lang="en-US" smtClean="0">
                <a:solidFill>
                  <a:prstClr val="black">
                    <a:tint val="75000"/>
                  </a:prstClr>
                </a:solidFill>
                <a:latin typeface="Calibri"/>
              </a:rPr>
              <a:t>7/9/14</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rtlCol="0"/>
          <a:lstStyle/>
          <a:p>
            <a:pPr rtl="0"/>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rtlCol="0"/>
          <a:lstStyle/>
          <a:p>
            <a:pPr rtl="0"/>
            <a:r>
              <a:rPr lang="en-US" smtClean="0">
                <a:solidFill>
                  <a:srgbClr val="D4D4D4"/>
                </a:solidFill>
                <a:latin typeface="Calibri"/>
              </a:rPr>
              <a:t>‹#›</a:t>
            </a:r>
            <a:endParaRPr lang="en-US" dirty="0">
              <a:solidFill>
                <a:srgbClr val="D4D4D4"/>
              </a:solidFill>
              <a:latin typeface="Calibri"/>
            </a:endParaRPr>
          </a:p>
        </p:txBody>
      </p:sp>
    </p:spTree>
    <p:extLst>
      <p:ext uri="{BB962C8B-B14F-4D97-AF65-F5344CB8AC3E}">
        <p14:creationId xmlns:p14="http://schemas.microsoft.com/office/powerpoint/2010/main" val="505887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rtlCol="0"/>
          <a:lstStyle>
            <a:lvl1pPr algn="l" rtl="0">
              <a:defRPr sz="2800"/>
            </a:lvl1pPr>
            <a:lvl2pPr algn="l" rtl="0">
              <a:defRPr sz="2400"/>
            </a:lvl2pPr>
            <a:lvl3pPr algn="l" rtl="0">
              <a:defRPr sz="2000"/>
            </a:lvl3pPr>
            <a:lvl4pPr algn="l" rtl="0">
              <a:defRPr sz="1800"/>
            </a:lvl4pPr>
            <a:lvl5pPr algn="l" rtl="0">
              <a:defRPr sz="1800"/>
            </a:lvl5pPr>
            <a:lvl6pPr algn="l" rtl="0">
              <a:defRPr sz="1800"/>
            </a:lvl6pPr>
            <a:lvl7pPr algn="l" rtl="0">
              <a:defRPr sz="1800"/>
            </a:lvl7pPr>
            <a:lvl8pPr algn="l" rtl="0">
              <a:defRPr sz="1800"/>
            </a:lvl8pPr>
            <a:lvl9pPr algn="l" rtl="0">
              <a:defRPr sz="18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Content Placeholder 3"/>
          <p:cNvSpPr>
            <a:spLocks noGrp="1"/>
          </p:cNvSpPr>
          <p:nvPr>
            <p:ph sz="half" idx="2"/>
          </p:nvPr>
        </p:nvSpPr>
        <p:spPr>
          <a:xfrm>
            <a:off x="4648200" y="1904584"/>
            <a:ext cx="4038600" cy="4525963"/>
          </a:xfrm>
        </p:spPr>
        <p:txBody>
          <a:bodyPr rtlCol="0"/>
          <a:lstStyle>
            <a:lvl1pPr algn="l" rtl="0">
              <a:defRPr sz="2800"/>
            </a:lvl1pPr>
            <a:lvl2pPr algn="l" rtl="0">
              <a:defRPr sz="2400"/>
            </a:lvl2pPr>
            <a:lvl3pPr algn="l" rtl="0">
              <a:defRPr sz="2000"/>
            </a:lvl3pPr>
            <a:lvl4pPr algn="l" rtl="0">
              <a:defRPr sz="1800"/>
            </a:lvl4pPr>
            <a:lvl5pPr algn="l" rtl="0">
              <a:defRPr sz="1800"/>
            </a:lvl5pPr>
            <a:lvl6pPr algn="l" rtl="0">
              <a:defRPr sz="1800"/>
            </a:lvl6pPr>
            <a:lvl7pPr algn="l" rtl="0">
              <a:defRPr sz="1800"/>
            </a:lvl7pPr>
            <a:lvl8pPr algn="l" rtl="0">
              <a:defRPr sz="1800"/>
            </a:lvl8pPr>
            <a:lvl9pPr algn="l" rtl="0">
              <a:defRPr sz="18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5" name="Date Placeholder 4"/>
          <p:cNvSpPr>
            <a:spLocks noGrp="1"/>
          </p:cNvSpPr>
          <p:nvPr>
            <p:ph type="dt" sz="half" idx="10"/>
          </p:nvPr>
        </p:nvSpPr>
        <p:spPr/>
        <p:txBody>
          <a:bodyPr rtlCol="0"/>
          <a:lstStyle/>
          <a:p>
            <a:pPr rtl="0"/>
            <a:r>
              <a:rPr lang="en-US" smtClean="0">
                <a:solidFill>
                  <a:srgbClr val="005DAA"/>
                </a:solidFill>
                <a:latin typeface="Calibri"/>
              </a:rPr>
              <a:t>7/9/14</a:t>
            </a:r>
            <a:endParaRPr lang="en-US">
              <a:solidFill>
                <a:srgbClr val="005DAA"/>
              </a:solidFill>
              <a:latin typeface="Calibri"/>
            </a:endParaRPr>
          </a:p>
        </p:txBody>
      </p:sp>
      <p:sp>
        <p:nvSpPr>
          <p:cNvPr id="6" name="Footer Placeholder 5"/>
          <p:cNvSpPr>
            <a:spLocks noGrp="1"/>
          </p:cNvSpPr>
          <p:nvPr>
            <p:ph type="ftr" sz="quarter" idx="11"/>
          </p:nvPr>
        </p:nvSpPr>
        <p:spPr/>
        <p:txBody>
          <a:bodyPr rtlCol="0"/>
          <a:lstStyle/>
          <a:p>
            <a:pPr rtl="0"/>
            <a:endParaRPr lang="en-US">
              <a:solidFill>
                <a:srgbClr val="005DAA"/>
              </a:solidFill>
              <a:latin typeface="Calibri"/>
            </a:endParaRPr>
          </a:p>
        </p:txBody>
      </p:sp>
      <p:sp>
        <p:nvSpPr>
          <p:cNvPr id="7" name="Slide Number Placeholder 6"/>
          <p:cNvSpPr>
            <a:spLocks noGrp="1"/>
          </p:cNvSpPr>
          <p:nvPr>
            <p:ph type="sldNum" sz="quarter" idx="12"/>
          </p:nvPr>
        </p:nvSpPr>
        <p:spPr/>
        <p:txBody>
          <a:bodyPr rtlCol="0"/>
          <a:lstStyle/>
          <a:p>
            <a:pPr rtl="0"/>
            <a:r>
              <a:rPr lang="en-US" smtClean="0">
                <a:solidFill>
                  <a:srgbClr val="005DAA"/>
                </a:solidFill>
                <a:latin typeface="Calibri"/>
              </a:rPr>
              <a:t>‹#›</a:t>
            </a:r>
            <a:endParaRPr lang="en-US">
              <a:solidFill>
                <a:srgbClr val="005DAA"/>
              </a:solidFill>
              <a:latin typeface="Calibri"/>
            </a:endParaRPr>
          </a:p>
        </p:txBody>
      </p:sp>
    </p:spTree>
    <p:extLst>
      <p:ext uri="{BB962C8B-B14F-4D97-AF65-F5344CB8AC3E}">
        <p14:creationId xmlns:p14="http://schemas.microsoft.com/office/powerpoint/2010/main" val="3122233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lgn="l" rtl="0">
              <a:defRPr/>
            </a:lvl1pPr>
          </a:lstStyle>
          <a:p>
            <a:pPr rtl="0"/>
            <a:r>
              <a:rPr lang="es"/>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rtlCol="0" anchor="b"/>
          <a:lstStyle>
            <a:lvl1pPr marL="0" indent="0" algn="l" rtl="0">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
              <a:t>Click to edit Master text styles</a:t>
            </a:r>
          </a:p>
        </p:txBody>
      </p:sp>
      <p:sp>
        <p:nvSpPr>
          <p:cNvPr id="4" name="Content Placeholder 3"/>
          <p:cNvSpPr>
            <a:spLocks noGrp="1"/>
          </p:cNvSpPr>
          <p:nvPr>
            <p:ph sz="half" idx="2"/>
          </p:nvPr>
        </p:nvSpPr>
        <p:spPr>
          <a:xfrm>
            <a:off x="457200" y="2657691"/>
            <a:ext cx="4040188" cy="3951288"/>
          </a:xfrm>
        </p:spPr>
        <p:txBody>
          <a:bodyPr rtlCol="0"/>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5" name="Text Placeholder 4"/>
          <p:cNvSpPr>
            <a:spLocks noGrp="1"/>
          </p:cNvSpPr>
          <p:nvPr>
            <p:ph type="body" sz="quarter" idx="3"/>
          </p:nvPr>
        </p:nvSpPr>
        <p:spPr>
          <a:xfrm>
            <a:off x="4645025" y="2017929"/>
            <a:ext cx="4041775" cy="639762"/>
          </a:xfrm>
        </p:spPr>
        <p:txBody>
          <a:bodyPr rtlCol="0" anchor="b"/>
          <a:lstStyle>
            <a:lvl1pPr marL="0" indent="0" algn="l" rtl="0">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
              <a:t>Click to edit Master text styles</a:t>
            </a:r>
          </a:p>
        </p:txBody>
      </p:sp>
      <p:sp>
        <p:nvSpPr>
          <p:cNvPr id="6" name="Content Placeholder 5"/>
          <p:cNvSpPr>
            <a:spLocks noGrp="1"/>
          </p:cNvSpPr>
          <p:nvPr>
            <p:ph sz="quarter" idx="4"/>
          </p:nvPr>
        </p:nvSpPr>
        <p:spPr>
          <a:xfrm>
            <a:off x="4645025" y="2657691"/>
            <a:ext cx="4041775" cy="3951288"/>
          </a:xfrm>
        </p:spPr>
        <p:txBody>
          <a:bodyPr rtlCol="0"/>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7" name="Date Placeholder 6"/>
          <p:cNvSpPr>
            <a:spLocks noGrp="1"/>
          </p:cNvSpPr>
          <p:nvPr>
            <p:ph type="dt" sz="half" idx="10"/>
          </p:nvPr>
        </p:nvSpPr>
        <p:spPr/>
        <p:txBody>
          <a:bodyPr rtlCol="0"/>
          <a:lstStyle/>
          <a:p>
            <a:pPr rtl="0"/>
            <a:r>
              <a:rPr lang="en-US" smtClean="0">
                <a:solidFill>
                  <a:srgbClr val="005DAA"/>
                </a:solidFill>
                <a:latin typeface="Calibri"/>
              </a:rPr>
              <a:t>7/9/14</a:t>
            </a:r>
            <a:endParaRPr lang="en-US" dirty="0">
              <a:solidFill>
                <a:srgbClr val="005DAA"/>
              </a:solidFill>
              <a:latin typeface="Calibri"/>
            </a:endParaRPr>
          </a:p>
        </p:txBody>
      </p:sp>
      <p:sp>
        <p:nvSpPr>
          <p:cNvPr id="8" name="Footer Placeholder 7"/>
          <p:cNvSpPr>
            <a:spLocks noGrp="1"/>
          </p:cNvSpPr>
          <p:nvPr>
            <p:ph type="ftr" sz="quarter" idx="11"/>
          </p:nvPr>
        </p:nvSpPr>
        <p:spPr/>
        <p:txBody>
          <a:bodyPr rtlCol="0"/>
          <a:lstStyle/>
          <a:p>
            <a:pPr rtl="0"/>
            <a:endParaRPr lang="en-US" dirty="0">
              <a:solidFill>
                <a:srgbClr val="005DAA"/>
              </a:solidFill>
              <a:latin typeface="Calibri"/>
            </a:endParaRPr>
          </a:p>
        </p:txBody>
      </p:sp>
      <p:sp>
        <p:nvSpPr>
          <p:cNvPr id="9" name="Slide Number Placeholder 8"/>
          <p:cNvSpPr>
            <a:spLocks noGrp="1"/>
          </p:cNvSpPr>
          <p:nvPr>
            <p:ph type="sldNum" sz="quarter" idx="12"/>
          </p:nvPr>
        </p:nvSpPr>
        <p:spPr/>
        <p:txBody>
          <a:bodyPr rtlCol="0"/>
          <a:lstStyle/>
          <a:p>
            <a:pPr rtl="0"/>
            <a:r>
              <a:rPr lang="en-US" smtClean="0">
                <a:solidFill>
                  <a:srgbClr val="005DAA"/>
                </a:solidFill>
                <a:latin typeface="Calibri"/>
              </a:rPr>
              <a:t>‹#›</a:t>
            </a:r>
            <a:endParaRPr lang="en-US" dirty="0">
              <a:solidFill>
                <a:srgbClr val="005DAA"/>
              </a:solidFill>
              <a:latin typeface="Calibri"/>
            </a:endParaRPr>
          </a:p>
        </p:txBody>
      </p:sp>
    </p:spTree>
    <p:extLst>
      <p:ext uri="{BB962C8B-B14F-4D97-AF65-F5344CB8AC3E}">
        <p14:creationId xmlns:p14="http://schemas.microsoft.com/office/powerpoint/2010/main" val="272828611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Date Placeholder 2"/>
          <p:cNvSpPr>
            <a:spLocks noGrp="1"/>
          </p:cNvSpPr>
          <p:nvPr>
            <p:ph type="dt" sz="half" idx="10"/>
          </p:nvPr>
        </p:nvSpPr>
        <p:spPr/>
        <p:txBody>
          <a:bodyPr rtlCol="0"/>
          <a:lstStyle/>
          <a:p>
            <a:pPr rtl="0"/>
            <a:r>
              <a:rPr lang="en-US" smtClean="0">
                <a:solidFill>
                  <a:srgbClr val="005DAA"/>
                </a:solidFill>
                <a:latin typeface="Calibri"/>
              </a:rPr>
              <a:t>7/9/14</a:t>
            </a:r>
            <a:endParaRPr lang="en-US">
              <a:solidFill>
                <a:srgbClr val="005DAA"/>
              </a:solidFill>
              <a:latin typeface="Calibri"/>
            </a:endParaRPr>
          </a:p>
        </p:txBody>
      </p:sp>
      <p:sp>
        <p:nvSpPr>
          <p:cNvPr id="4" name="Footer Placeholder 3"/>
          <p:cNvSpPr>
            <a:spLocks noGrp="1"/>
          </p:cNvSpPr>
          <p:nvPr>
            <p:ph type="ftr" sz="quarter" idx="11"/>
          </p:nvPr>
        </p:nvSpPr>
        <p:spPr/>
        <p:txBody>
          <a:bodyPr rtlCol="0"/>
          <a:lstStyle/>
          <a:p>
            <a:pPr rtl="0"/>
            <a:endParaRPr lang="en-US">
              <a:solidFill>
                <a:srgbClr val="005DAA"/>
              </a:solidFill>
              <a:latin typeface="Calibri"/>
            </a:endParaRPr>
          </a:p>
        </p:txBody>
      </p:sp>
      <p:sp>
        <p:nvSpPr>
          <p:cNvPr id="5" name="Slide Number Placeholder 4"/>
          <p:cNvSpPr>
            <a:spLocks noGrp="1"/>
          </p:cNvSpPr>
          <p:nvPr>
            <p:ph type="sldNum" sz="quarter" idx="12"/>
          </p:nvPr>
        </p:nvSpPr>
        <p:spPr/>
        <p:txBody>
          <a:bodyPr rtlCol="0"/>
          <a:lstStyle/>
          <a:p>
            <a:pPr rtl="0"/>
            <a:r>
              <a:rPr lang="en-US" smtClean="0">
                <a:solidFill>
                  <a:srgbClr val="005DAA"/>
                </a:solidFill>
                <a:latin typeface="Calibri"/>
              </a:rPr>
              <a:t>‹#›</a:t>
            </a:r>
            <a:endParaRPr lang="en-US">
              <a:solidFill>
                <a:srgbClr val="005DAA"/>
              </a:solidFill>
              <a:latin typeface="Calibri"/>
            </a:endParaRPr>
          </a:p>
        </p:txBody>
      </p:sp>
    </p:spTree>
    <p:extLst>
      <p:ext uri="{BB962C8B-B14F-4D97-AF65-F5344CB8AC3E}">
        <p14:creationId xmlns:p14="http://schemas.microsoft.com/office/powerpoint/2010/main" val="751820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r>
              <a:rPr lang="en-US" smtClean="0">
                <a:solidFill>
                  <a:srgbClr val="005DAA"/>
                </a:solidFill>
                <a:latin typeface="Calibri"/>
              </a:rPr>
              <a:t>7/9/14</a:t>
            </a:r>
            <a:endParaRPr lang="en-US" dirty="0">
              <a:solidFill>
                <a:srgbClr val="005DAA"/>
              </a:solidFill>
              <a:latin typeface="Calibri"/>
            </a:endParaRPr>
          </a:p>
        </p:txBody>
      </p:sp>
      <p:sp>
        <p:nvSpPr>
          <p:cNvPr id="3" name="Footer Placeholder 2"/>
          <p:cNvSpPr>
            <a:spLocks noGrp="1"/>
          </p:cNvSpPr>
          <p:nvPr>
            <p:ph type="ftr" sz="quarter" idx="11"/>
          </p:nvPr>
        </p:nvSpPr>
        <p:spPr/>
        <p:txBody>
          <a:bodyPr rtlCol="0"/>
          <a:lstStyle/>
          <a:p>
            <a:pPr rtl="0"/>
            <a:endParaRPr lang="en-US" dirty="0">
              <a:solidFill>
                <a:srgbClr val="005DAA"/>
              </a:solidFill>
              <a:latin typeface="Calibri"/>
            </a:endParaRPr>
          </a:p>
        </p:txBody>
      </p:sp>
      <p:sp>
        <p:nvSpPr>
          <p:cNvPr id="4" name="Slide Number Placeholder 3"/>
          <p:cNvSpPr>
            <a:spLocks noGrp="1"/>
          </p:cNvSpPr>
          <p:nvPr>
            <p:ph type="sldNum" sz="quarter" idx="12"/>
          </p:nvPr>
        </p:nvSpPr>
        <p:spPr/>
        <p:txBody>
          <a:bodyPr rtlCol="0"/>
          <a:lstStyle/>
          <a:p>
            <a:pPr rtl="0"/>
            <a:r>
              <a:rPr lang="en-US" smtClean="0">
                <a:solidFill>
                  <a:srgbClr val="005DAA"/>
                </a:solidFill>
                <a:latin typeface="Calibri"/>
              </a:rPr>
              <a:t>‹#›</a:t>
            </a:r>
            <a:endParaRPr lang="en-US" dirty="0">
              <a:solidFill>
                <a:srgbClr val="005DAA"/>
              </a:solidFill>
              <a:latin typeface="Calibri"/>
            </a:endParaRPr>
          </a:p>
        </p:txBody>
      </p:sp>
    </p:spTree>
    <p:extLst>
      <p:ext uri="{BB962C8B-B14F-4D97-AF65-F5344CB8AC3E}">
        <p14:creationId xmlns:p14="http://schemas.microsoft.com/office/powerpoint/2010/main" val="136021633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Content Placeholder 2"/>
          <p:cNvSpPr>
            <a:spLocks noGrp="1"/>
          </p:cNvSpPr>
          <p:nvPr>
            <p:ph idx="1"/>
          </p:nvPr>
        </p:nvSpPr>
        <p:spPr/>
        <p:txBody>
          <a:bodyPr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Date Placeholder 3"/>
          <p:cNvSpPr>
            <a:spLocks noGrp="1"/>
          </p:cNvSpPr>
          <p:nvPr>
            <p:ph type="dt" sz="half" idx="10"/>
          </p:nvPr>
        </p:nvSpPr>
        <p:spPr/>
        <p:txBody>
          <a:bodyPr rtlCol="0"/>
          <a:lstStyle/>
          <a:p>
            <a:pPr rtl="0"/>
            <a:r>
              <a:rPr lang="en-US" smtClean="0">
                <a:solidFill>
                  <a:srgbClr val="005DAA"/>
                </a:solidFill>
              </a:rPr>
              <a:t>7/9/14</a:t>
            </a:r>
            <a:endParaRPr lang="en-US">
              <a:solidFill>
                <a:srgbClr val="005DAA"/>
              </a:solidFill>
            </a:endParaRPr>
          </a:p>
        </p:txBody>
      </p:sp>
      <p:sp>
        <p:nvSpPr>
          <p:cNvPr id="5" name="Footer Placeholder 4"/>
          <p:cNvSpPr>
            <a:spLocks noGrp="1"/>
          </p:cNvSpPr>
          <p:nvPr>
            <p:ph type="ftr" sz="quarter" idx="11"/>
          </p:nvPr>
        </p:nvSpPr>
        <p:spPr/>
        <p:txBody>
          <a:bodyPr rtlCol="0"/>
          <a:lstStyle/>
          <a:p>
            <a:pPr rtl="0"/>
            <a:endParaRPr lang="en-US">
              <a:solidFill>
                <a:srgbClr val="005DAA"/>
              </a:solidFill>
            </a:endParaRPr>
          </a:p>
        </p:txBody>
      </p:sp>
      <p:sp>
        <p:nvSpPr>
          <p:cNvPr id="6" name="Slide Number Placeholder 5"/>
          <p:cNvSpPr>
            <a:spLocks noGrp="1"/>
          </p:cNvSpPr>
          <p:nvPr>
            <p:ph type="sldNum" sz="quarter" idx="12"/>
          </p:nvPr>
        </p:nvSpPr>
        <p:spPr/>
        <p:txBody>
          <a:bodyPr rtlCol="0"/>
          <a:lstStyle/>
          <a:p>
            <a:pPr rtl="0"/>
            <a:r>
              <a:rPr lang="en-US" smtClean="0">
                <a:solidFill>
                  <a:srgbClr val="005DAA"/>
                </a:solidFill>
              </a:rPr>
              <a:t>‹#›</a:t>
            </a:r>
            <a:endParaRPr lang="en-US">
              <a:solidFill>
                <a:srgbClr val="005DAA"/>
              </a:solidFill>
            </a:endParaRPr>
          </a:p>
        </p:txBody>
      </p:sp>
    </p:spTree>
    <p:extLst>
      <p:ext uri="{BB962C8B-B14F-4D97-AF65-F5344CB8AC3E}">
        <p14:creationId xmlns:p14="http://schemas.microsoft.com/office/powerpoint/2010/main" val="197564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algn="l" rtl="0">
              <a:defRPr sz="2000" b="1"/>
            </a:lvl1pPr>
          </a:lstStyle>
          <a:p>
            <a:pPr rtl="0"/>
            <a:r>
              <a:rPr lang="es"/>
              <a:t>Click to edit Master title style</a:t>
            </a:r>
            <a:endParaRPr lang="en-US"/>
          </a:p>
        </p:txBody>
      </p:sp>
      <p:sp>
        <p:nvSpPr>
          <p:cNvPr id="3" name="Content Placeholder 2"/>
          <p:cNvSpPr>
            <a:spLocks noGrp="1"/>
          </p:cNvSpPr>
          <p:nvPr>
            <p:ph idx="1"/>
          </p:nvPr>
        </p:nvSpPr>
        <p:spPr>
          <a:xfrm>
            <a:off x="3575050" y="273050"/>
            <a:ext cx="5111750" cy="5853113"/>
          </a:xfrm>
        </p:spPr>
        <p:txBody>
          <a:bodyPr rtlCol="0"/>
          <a:lstStyle>
            <a:lvl1pPr algn="l" rtl="0">
              <a:defRPr sz="3200"/>
            </a:lvl1pPr>
            <a:lvl2pPr algn="l" rtl="0">
              <a:defRPr sz="2800"/>
            </a:lvl2pPr>
            <a:lvl3pPr algn="l" rtl="0">
              <a:defRPr sz="2400"/>
            </a:lvl3pPr>
            <a:lvl4pPr algn="l" rtl="0">
              <a:defRPr sz="2000"/>
            </a:lvl4pPr>
            <a:lvl5pPr algn="l" rtl="0">
              <a:defRPr sz="2000"/>
            </a:lvl5pPr>
            <a:lvl6pPr algn="l" rtl="0">
              <a:defRPr sz="2000"/>
            </a:lvl6pPr>
            <a:lvl7pPr algn="l" rtl="0">
              <a:defRPr sz="2000"/>
            </a:lvl7pPr>
            <a:lvl8pPr algn="l" rtl="0">
              <a:defRPr sz="2000"/>
            </a:lvl8pPr>
            <a:lvl9pPr algn="l" rtl="0">
              <a:defRPr sz="20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4" name="Text Placeholder 3"/>
          <p:cNvSpPr>
            <a:spLocks noGrp="1"/>
          </p:cNvSpPr>
          <p:nvPr>
            <p:ph type="body" sz="half" idx="2"/>
          </p:nvPr>
        </p:nvSpPr>
        <p:spPr>
          <a:xfrm>
            <a:off x="457200" y="1435100"/>
            <a:ext cx="3008313" cy="4691063"/>
          </a:xfrm>
        </p:spPr>
        <p:txBody>
          <a:bodyPr rtlCol="0"/>
          <a:lstStyle>
            <a:lvl1pPr marL="0" indent="0" algn="l" rtl="0">
              <a:buNone/>
              <a:defRPr sz="14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s"/>
              <a:t>Click to edit Master text styles</a:t>
            </a:r>
          </a:p>
        </p:txBody>
      </p:sp>
      <p:sp>
        <p:nvSpPr>
          <p:cNvPr id="5" name="Date Placeholder 4"/>
          <p:cNvSpPr>
            <a:spLocks noGrp="1"/>
          </p:cNvSpPr>
          <p:nvPr>
            <p:ph type="dt" sz="half" idx="10"/>
          </p:nvPr>
        </p:nvSpPr>
        <p:spPr/>
        <p:txBody>
          <a:bodyPr rtlCol="0"/>
          <a:lstStyle/>
          <a:p>
            <a:pPr rtl="0"/>
            <a:r>
              <a:rPr lang="en-US" smtClean="0">
                <a:solidFill>
                  <a:srgbClr val="005DAA"/>
                </a:solidFill>
                <a:latin typeface="Calibri"/>
              </a:rPr>
              <a:t>7/9/14</a:t>
            </a:r>
            <a:endParaRPr lang="en-US" dirty="0">
              <a:solidFill>
                <a:srgbClr val="005DAA"/>
              </a:solidFill>
              <a:latin typeface="Calibri"/>
            </a:endParaRPr>
          </a:p>
        </p:txBody>
      </p:sp>
      <p:sp>
        <p:nvSpPr>
          <p:cNvPr id="6" name="Footer Placeholder 5"/>
          <p:cNvSpPr>
            <a:spLocks noGrp="1"/>
          </p:cNvSpPr>
          <p:nvPr>
            <p:ph type="ftr" sz="quarter" idx="11"/>
          </p:nvPr>
        </p:nvSpPr>
        <p:spPr/>
        <p:txBody>
          <a:bodyPr rtlCol="0"/>
          <a:lstStyle/>
          <a:p>
            <a:pPr rtl="0"/>
            <a:endParaRPr lang="en-US" dirty="0">
              <a:solidFill>
                <a:srgbClr val="005DAA"/>
              </a:solidFill>
              <a:latin typeface="Calibri"/>
            </a:endParaRPr>
          </a:p>
        </p:txBody>
      </p:sp>
      <p:sp>
        <p:nvSpPr>
          <p:cNvPr id="7" name="Slide Number Placeholder 6"/>
          <p:cNvSpPr>
            <a:spLocks noGrp="1"/>
          </p:cNvSpPr>
          <p:nvPr>
            <p:ph type="sldNum" sz="quarter" idx="12"/>
          </p:nvPr>
        </p:nvSpPr>
        <p:spPr/>
        <p:txBody>
          <a:bodyPr rtlCol="0"/>
          <a:lstStyle/>
          <a:p>
            <a:pPr rtl="0"/>
            <a:r>
              <a:rPr lang="en-US" smtClean="0">
                <a:solidFill>
                  <a:srgbClr val="005DAA"/>
                </a:solidFill>
                <a:latin typeface="Calibri"/>
              </a:rPr>
              <a:t>‹#›</a:t>
            </a:r>
            <a:endParaRPr lang="en-US" dirty="0">
              <a:solidFill>
                <a:srgbClr val="005DAA"/>
              </a:solidFill>
              <a:latin typeface="Calibri"/>
            </a:endParaRPr>
          </a:p>
        </p:txBody>
      </p:sp>
    </p:spTree>
    <p:extLst>
      <p:ext uri="{BB962C8B-B14F-4D97-AF65-F5344CB8AC3E}">
        <p14:creationId xmlns:p14="http://schemas.microsoft.com/office/powerpoint/2010/main" val="74920103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algn="l" rtl="0">
              <a:defRPr sz="2000" b="1"/>
            </a:lvl1pPr>
          </a:lstStyle>
          <a:p>
            <a:pPr rtl="0"/>
            <a:r>
              <a:rPr lang="e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s"/>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rtlCol="0"/>
          <a:lstStyle>
            <a:lvl1pPr marL="0" indent="0" algn="l" rtl="0">
              <a:buNone/>
              <a:defRPr sz="14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s"/>
              <a:t>Click to edit Master text styles</a:t>
            </a:r>
          </a:p>
        </p:txBody>
      </p:sp>
      <p:sp>
        <p:nvSpPr>
          <p:cNvPr id="5" name="Date Placeholder 4"/>
          <p:cNvSpPr>
            <a:spLocks noGrp="1"/>
          </p:cNvSpPr>
          <p:nvPr>
            <p:ph type="dt" sz="half" idx="10"/>
          </p:nvPr>
        </p:nvSpPr>
        <p:spPr/>
        <p:txBody>
          <a:bodyPr rtlCol="0"/>
          <a:lstStyle/>
          <a:p>
            <a:pPr rtl="0"/>
            <a:r>
              <a:rPr lang="en-US" smtClean="0">
                <a:solidFill>
                  <a:srgbClr val="005DAA"/>
                </a:solidFill>
                <a:latin typeface="Calibri"/>
              </a:rPr>
              <a:t>7/9/14</a:t>
            </a:r>
            <a:endParaRPr lang="en-US" dirty="0">
              <a:solidFill>
                <a:srgbClr val="005DAA"/>
              </a:solidFill>
              <a:latin typeface="Calibri"/>
            </a:endParaRPr>
          </a:p>
        </p:txBody>
      </p:sp>
      <p:sp>
        <p:nvSpPr>
          <p:cNvPr id="6" name="Footer Placeholder 5"/>
          <p:cNvSpPr>
            <a:spLocks noGrp="1"/>
          </p:cNvSpPr>
          <p:nvPr>
            <p:ph type="ftr" sz="quarter" idx="11"/>
          </p:nvPr>
        </p:nvSpPr>
        <p:spPr/>
        <p:txBody>
          <a:bodyPr rtlCol="0"/>
          <a:lstStyle/>
          <a:p>
            <a:pPr rtl="0"/>
            <a:endParaRPr lang="en-US" dirty="0">
              <a:solidFill>
                <a:srgbClr val="005DAA"/>
              </a:solidFill>
              <a:latin typeface="Calibri"/>
            </a:endParaRPr>
          </a:p>
        </p:txBody>
      </p:sp>
      <p:sp>
        <p:nvSpPr>
          <p:cNvPr id="7" name="Slide Number Placeholder 6"/>
          <p:cNvSpPr>
            <a:spLocks noGrp="1"/>
          </p:cNvSpPr>
          <p:nvPr>
            <p:ph type="sldNum" sz="quarter" idx="12"/>
          </p:nvPr>
        </p:nvSpPr>
        <p:spPr/>
        <p:txBody>
          <a:bodyPr rtlCol="0"/>
          <a:lstStyle/>
          <a:p>
            <a:pPr rtl="0"/>
            <a:r>
              <a:rPr lang="en-US" smtClean="0">
                <a:solidFill>
                  <a:srgbClr val="005DAA"/>
                </a:solidFill>
                <a:latin typeface="Calibri"/>
              </a:rPr>
              <a:t>‹#›</a:t>
            </a:r>
            <a:endParaRPr lang="en-US" dirty="0">
              <a:solidFill>
                <a:srgbClr val="005DAA"/>
              </a:solidFill>
              <a:latin typeface="Calibri"/>
            </a:endParaRPr>
          </a:p>
        </p:txBody>
      </p:sp>
    </p:spTree>
    <p:extLst>
      <p:ext uri="{BB962C8B-B14F-4D97-AF65-F5344CB8AC3E}">
        <p14:creationId xmlns:p14="http://schemas.microsoft.com/office/powerpoint/2010/main" val="181224959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Vertical Text Placeholder 2"/>
          <p:cNvSpPr>
            <a:spLocks noGrp="1"/>
          </p:cNvSpPr>
          <p:nvPr>
            <p:ph type="body" orient="vert" idx="1"/>
          </p:nvPr>
        </p:nvSpPr>
        <p:spPr/>
        <p:txBody>
          <a:bodyPr vert="eaVert"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4" name="Date Placeholder 3"/>
          <p:cNvSpPr>
            <a:spLocks noGrp="1"/>
          </p:cNvSpPr>
          <p:nvPr>
            <p:ph type="dt" sz="half" idx="10"/>
          </p:nvPr>
        </p:nvSpPr>
        <p:spPr/>
        <p:txBody>
          <a:bodyPr rtlCol="0"/>
          <a:lstStyle/>
          <a:p>
            <a:pPr rtl="0"/>
            <a:r>
              <a:rPr lang="en-US" smtClean="0">
                <a:solidFill>
                  <a:srgbClr val="005DAA"/>
                </a:solidFill>
                <a:latin typeface="Calibri"/>
              </a:rPr>
              <a:t>7/9/14</a:t>
            </a:r>
            <a:endParaRPr lang="en-US" dirty="0">
              <a:solidFill>
                <a:srgbClr val="005DAA"/>
              </a:solidFill>
              <a:latin typeface="Calibri"/>
            </a:endParaRPr>
          </a:p>
        </p:txBody>
      </p:sp>
      <p:sp>
        <p:nvSpPr>
          <p:cNvPr id="5" name="Footer Placeholder 4"/>
          <p:cNvSpPr>
            <a:spLocks noGrp="1"/>
          </p:cNvSpPr>
          <p:nvPr>
            <p:ph type="ftr" sz="quarter" idx="11"/>
          </p:nvPr>
        </p:nvSpPr>
        <p:spPr/>
        <p:txBody>
          <a:bodyPr rtlCol="0"/>
          <a:lstStyle/>
          <a:p>
            <a:pPr rtl="0"/>
            <a:endParaRPr lang="en-US" dirty="0">
              <a:solidFill>
                <a:srgbClr val="005DAA"/>
              </a:solidFill>
              <a:latin typeface="Calibri"/>
            </a:endParaRPr>
          </a:p>
        </p:txBody>
      </p:sp>
      <p:sp>
        <p:nvSpPr>
          <p:cNvPr id="6" name="Slide Number Placeholder 5"/>
          <p:cNvSpPr>
            <a:spLocks noGrp="1"/>
          </p:cNvSpPr>
          <p:nvPr>
            <p:ph type="sldNum" sz="quarter" idx="12"/>
          </p:nvPr>
        </p:nvSpPr>
        <p:spPr/>
        <p:txBody>
          <a:bodyPr rtlCol="0"/>
          <a:lstStyle/>
          <a:p>
            <a:pPr rtl="0"/>
            <a:r>
              <a:rPr lang="en-US" smtClean="0">
                <a:solidFill>
                  <a:srgbClr val="005DAA"/>
                </a:solidFill>
                <a:latin typeface="Calibri"/>
              </a:rPr>
              <a:t>‹#›</a:t>
            </a:r>
            <a:endParaRPr lang="en-US" dirty="0">
              <a:solidFill>
                <a:srgbClr val="005DAA"/>
              </a:solidFill>
              <a:latin typeface="Calibri"/>
            </a:endParaRPr>
          </a:p>
        </p:txBody>
      </p:sp>
    </p:spTree>
    <p:extLst>
      <p:ext uri="{BB962C8B-B14F-4D97-AF65-F5344CB8AC3E}">
        <p14:creationId xmlns:p14="http://schemas.microsoft.com/office/powerpoint/2010/main" val="327100048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rtlCol="0"/>
          <a:lstStyle/>
          <a:p>
            <a:pPr rtl="0"/>
            <a:r>
              <a:rPr lang="e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4" name="Date Placeholder 3"/>
          <p:cNvSpPr>
            <a:spLocks noGrp="1"/>
          </p:cNvSpPr>
          <p:nvPr>
            <p:ph type="dt" sz="half" idx="10"/>
          </p:nvPr>
        </p:nvSpPr>
        <p:spPr/>
        <p:txBody>
          <a:bodyPr rtlCol="0"/>
          <a:lstStyle/>
          <a:p>
            <a:pPr rtl="0"/>
            <a:r>
              <a:rPr lang="en-US" smtClean="0">
                <a:solidFill>
                  <a:srgbClr val="005DAA"/>
                </a:solidFill>
                <a:latin typeface="Calibri"/>
              </a:rPr>
              <a:t>7/9/14</a:t>
            </a:r>
            <a:endParaRPr lang="en-US" dirty="0">
              <a:solidFill>
                <a:srgbClr val="005DAA"/>
              </a:solidFill>
              <a:latin typeface="Calibri"/>
            </a:endParaRPr>
          </a:p>
        </p:txBody>
      </p:sp>
      <p:sp>
        <p:nvSpPr>
          <p:cNvPr id="5" name="Footer Placeholder 4"/>
          <p:cNvSpPr>
            <a:spLocks noGrp="1"/>
          </p:cNvSpPr>
          <p:nvPr>
            <p:ph type="ftr" sz="quarter" idx="11"/>
          </p:nvPr>
        </p:nvSpPr>
        <p:spPr/>
        <p:txBody>
          <a:bodyPr rtlCol="0"/>
          <a:lstStyle/>
          <a:p>
            <a:pPr rtl="0"/>
            <a:endParaRPr lang="en-US" dirty="0">
              <a:solidFill>
                <a:srgbClr val="005DAA"/>
              </a:solidFill>
              <a:latin typeface="Calibri"/>
            </a:endParaRPr>
          </a:p>
        </p:txBody>
      </p:sp>
      <p:sp>
        <p:nvSpPr>
          <p:cNvPr id="6" name="Slide Number Placeholder 5"/>
          <p:cNvSpPr>
            <a:spLocks noGrp="1"/>
          </p:cNvSpPr>
          <p:nvPr>
            <p:ph type="sldNum" sz="quarter" idx="12"/>
          </p:nvPr>
        </p:nvSpPr>
        <p:spPr/>
        <p:txBody>
          <a:bodyPr rtlCol="0"/>
          <a:lstStyle/>
          <a:p>
            <a:pPr rtl="0"/>
            <a:r>
              <a:rPr lang="en-US" smtClean="0">
                <a:solidFill>
                  <a:srgbClr val="005DAA"/>
                </a:solidFill>
                <a:latin typeface="Calibri"/>
              </a:rPr>
              <a:t>‹#›</a:t>
            </a:r>
            <a:endParaRPr lang="en-US" dirty="0">
              <a:solidFill>
                <a:srgbClr val="005DAA"/>
              </a:solidFill>
              <a:latin typeface="Calibri"/>
            </a:endParaRPr>
          </a:p>
        </p:txBody>
      </p:sp>
    </p:spTree>
    <p:extLst>
      <p:ext uri="{BB962C8B-B14F-4D97-AF65-F5344CB8AC3E}">
        <p14:creationId xmlns:p14="http://schemas.microsoft.com/office/powerpoint/2010/main" val="81258562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rtlCol="0"/>
          <a:lstStyle/>
          <a:p>
            <a:pPr rtl="0"/>
            <a:r>
              <a:rPr lang="en-US" smtClean="0">
                <a:solidFill>
                  <a:srgbClr val="005DAA"/>
                </a:solidFill>
                <a:latin typeface="Calibri"/>
              </a:rPr>
              <a:t>7/9/14</a:t>
            </a:r>
            <a:endParaRPr lang="en-US" dirty="0">
              <a:solidFill>
                <a:srgbClr val="005DAA"/>
              </a:solidFill>
              <a:latin typeface="Calibri"/>
            </a:endParaRPr>
          </a:p>
        </p:txBody>
      </p:sp>
      <p:sp>
        <p:nvSpPr>
          <p:cNvPr id="4" name="Footer Placeholder 3"/>
          <p:cNvSpPr>
            <a:spLocks noGrp="1"/>
          </p:cNvSpPr>
          <p:nvPr>
            <p:ph type="ftr" sz="quarter" idx="11"/>
          </p:nvPr>
        </p:nvSpPr>
        <p:spPr/>
        <p:txBody>
          <a:bodyPr rtlCol="0"/>
          <a:lstStyle/>
          <a:p>
            <a:pPr rtl="0"/>
            <a:endParaRPr lang="en-US" dirty="0">
              <a:solidFill>
                <a:srgbClr val="005DAA"/>
              </a:solidFill>
              <a:latin typeface="Calibri"/>
            </a:endParaRPr>
          </a:p>
        </p:txBody>
      </p:sp>
      <p:sp>
        <p:nvSpPr>
          <p:cNvPr id="5" name="Slide Number Placeholder 4"/>
          <p:cNvSpPr>
            <a:spLocks noGrp="1"/>
          </p:cNvSpPr>
          <p:nvPr>
            <p:ph type="sldNum" sz="quarter" idx="12"/>
          </p:nvPr>
        </p:nvSpPr>
        <p:spPr/>
        <p:txBody>
          <a:bodyPr rtlCol="0"/>
          <a:lstStyle/>
          <a:p>
            <a:pPr rtl="0"/>
            <a:r>
              <a:rPr lang="en-US" smtClean="0">
                <a:solidFill>
                  <a:srgbClr val="005DAA"/>
                </a:solidFill>
                <a:latin typeface="Calibri"/>
              </a:rPr>
              <a:t>‹#›</a:t>
            </a:r>
            <a:endParaRPr lang="en-US" dirty="0">
              <a:solidFill>
                <a:srgbClr val="005DAA"/>
              </a:solidFill>
              <a:latin typeface="Calibri"/>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defTabSz="457200" rtl="0">
              <a:defRPr/>
            </a:pPr>
            <a:r>
              <a:rPr lang="es" sz="1400">
                <a:solidFill>
                  <a:prstClr val="black"/>
                </a:solidFill>
                <a:latin typeface="Century Gothic"/>
                <a:cs typeface="Century Gothic"/>
              </a:rPr>
              <a:t>For more Information, contact us at: </a:t>
            </a:r>
            <a:r>
              <a:rPr lang="es" sz="1400" b="1">
                <a:solidFill>
                  <a:prstClr val="black"/>
                </a:solidFill>
                <a:latin typeface="Century Gothic"/>
                <a:cs typeface="Century Gothic"/>
              </a:rPr>
              <a:t>NCQTL@UW.EDU </a:t>
            </a:r>
            <a:r>
              <a:rPr lang="es" sz="1400">
                <a:solidFill>
                  <a:prstClr val="black"/>
                </a:solidFill>
                <a:latin typeface="Century Gothic"/>
                <a:cs typeface="Century Gothic"/>
              </a:rPr>
              <a:t>or 877-731-0764</a:t>
            </a:r>
          </a:p>
          <a:p>
            <a:pPr algn="ctr" defTabSz="457200" rtl="0">
              <a:spcBef>
                <a:spcPts val="600"/>
              </a:spcBef>
              <a:defRPr/>
            </a:pPr>
            <a:r>
              <a:rPr lang="es" sz="900">
                <a:solidFill>
                  <a:prstClr val="black"/>
                </a:solidFill>
                <a:latin typeface="Century Gothic"/>
                <a:cs typeface="Century Gothic"/>
              </a:rPr>
              <a:t>This document was prepared under Grant #90HC0002 for the U.S. Department of Health and Human Services, </a:t>
            </a:r>
            <a:r>
              <a:rPr lang="en-US" sz="900" dirty="0" smtClean="0">
                <a:solidFill>
                  <a:prstClr val="black"/>
                </a:solidFill>
                <a:latin typeface="Century Gothic"/>
                <a:cs typeface="Century Gothic"/>
              </a:rPr>
              <a:t/>
            </a:r>
            <a:br>
              <a:rPr lang="en-US" sz="900" dirty="0" smtClean="0">
                <a:solidFill>
                  <a:prstClr val="black"/>
                </a:solidFill>
                <a:latin typeface="Century Gothic"/>
                <a:cs typeface="Century Gothic"/>
              </a:rPr>
            </a:br>
            <a:r>
              <a:rPr lang="es" sz="900">
                <a:solidFill>
                  <a:prstClr val="black"/>
                </a:solidFill>
                <a:latin typeface="Century Gothic"/>
                <a:cs typeface="Century Gothic"/>
              </a:rPr>
              <a:t>Administration for Children and Families, Office of Head Start, by the National Center on Quality Teaching and Learning.</a:t>
            </a:r>
          </a:p>
          <a:p>
            <a:pPr rtl="0">
              <a:spcBef>
                <a:spcPts val="600"/>
              </a:spcBef>
            </a:pPr>
            <a:endParaRPr lang="en-US" sz="900" dirty="0">
              <a:solidFill>
                <a:prstClr val="black"/>
              </a:solidFill>
              <a:latin typeface="Calibri"/>
            </a:endParaRPr>
          </a:p>
        </p:txBody>
      </p:sp>
    </p:spTree>
    <p:extLst>
      <p:ext uri="{BB962C8B-B14F-4D97-AF65-F5344CB8AC3E}">
        <p14:creationId xmlns:p14="http://schemas.microsoft.com/office/powerpoint/2010/main" val="131414722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892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709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581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102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75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nchor="t"/>
          <a:lstStyle>
            <a:lvl1pPr algn="l" rtl="0">
              <a:defRPr sz="4000" b="1" cap="all"/>
            </a:lvl1pPr>
          </a:lstStyle>
          <a:p>
            <a:pPr rtl="0"/>
            <a:r>
              <a:rPr lang="e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rtlCol="0" anchor="b"/>
          <a:lstStyle>
            <a:lvl1pPr marL="0" indent="0" algn="l" rtl="0">
              <a:buNone/>
              <a:defRPr sz="2000">
                <a:solidFill>
                  <a:schemeClr val="tx1">
                    <a:tint val="75000"/>
                  </a:schemeClr>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es"/>
              <a:t>Click to edit Master text styles</a:t>
            </a:r>
          </a:p>
        </p:txBody>
      </p:sp>
      <p:sp>
        <p:nvSpPr>
          <p:cNvPr id="4" name="Date Placeholder 3"/>
          <p:cNvSpPr>
            <a:spLocks noGrp="1"/>
          </p:cNvSpPr>
          <p:nvPr>
            <p:ph type="dt" sz="half" idx="10"/>
          </p:nvPr>
        </p:nvSpPr>
        <p:spPr/>
        <p:txBody>
          <a:bodyPr rtlCol="0"/>
          <a:lstStyle/>
          <a:p>
            <a:pPr rtl="0"/>
            <a:r>
              <a:rPr lang="en-US" smtClean="0"/>
              <a:t>7/9/14</a:t>
            </a:r>
            <a:endParaRPr lang="en-US" dirty="0"/>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algn="r" rtl="0"/>
            <a:r>
              <a:rPr lang="en-US" smtClean="0">
                <a:solidFill>
                  <a:srgbClr val="D4D4D4"/>
                </a:solidFill>
              </a:rPr>
              <a:t>‹#›</a:t>
            </a:r>
            <a:endParaRPr lang="en-US" dirty="0">
              <a:solidFill>
                <a:srgbClr val="D4D4D4"/>
              </a:solidFill>
            </a:endParaRPr>
          </a:p>
        </p:txBody>
      </p:sp>
    </p:spTree>
    <p:extLst>
      <p:ext uri="{BB962C8B-B14F-4D97-AF65-F5344CB8AC3E}">
        <p14:creationId xmlns:p14="http://schemas.microsoft.com/office/powerpoint/2010/main" val="3946052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009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496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480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008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045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958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defTabSz="457200">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defTabSz="457200">
              <a:spcBef>
                <a:spcPts val="600"/>
              </a:spcBef>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defTabSz="457200">
              <a:spcBef>
                <a:spcPts val="600"/>
              </a:spcBef>
            </a:pPr>
            <a:endParaRPr lang="en-US" sz="900" dirty="0">
              <a:solidFill>
                <a:prstClr val="black"/>
              </a:solidFill>
            </a:endParaRPr>
          </a:p>
        </p:txBody>
      </p:sp>
    </p:spTree>
    <p:extLst>
      <p:ext uri="{BB962C8B-B14F-4D97-AF65-F5344CB8AC3E}">
        <p14:creationId xmlns:p14="http://schemas.microsoft.com/office/powerpoint/2010/main" val="2907061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04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solidFill>
                <a:srgbClr val="4F81BD"/>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FA84A37A-AFC2-4A01-80A1-FC20F2C0D5BB}"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286410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81870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rtlCol="0"/>
          <a:lstStyle>
            <a:lvl1pPr algn="l" rtl="0">
              <a:defRPr sz="2800"/>
            </a:lvl1pPr>
            <a:lvl2pPr algn="l" rtl="0">
              <a:defRPr sz="2400"/>
            </a:lvl2pPr>
            <a:lvl3pPr algn="l" rtl="0">
              <a:defRPr sz="2000"/>
            </a:lvl3pPr>
            <a:lvl4pPr algn="l" rtl="0">
              <a:defRPr sz="1800"/>
            </a:lvl4pPr>
            <a:lvl5pPr algn="l" rtl="0">
              <a:defRPr sz="1800"/>
            </a:lvl5pPr>
            <a:lvl6pPr algn="l" rtl="0">
              <a:defRPr sz="1800"/>
            </a:lvl6pPr>
            <a:lvl7pPr algn="l" rtl="0">
              <a:defRPr sz="1800"/>
            </a:lvl7pPr>
            <a:lvl8pPr algn="l" rtl="0">
              <a:defRPr sz="1800"/>
            </a:lvl8pPr>
            <a:lvl9pPr algn="l" rtl="0">
              <a:defRPr sz="18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Content Placeholder 3"/>
          <p:cNvSpPr>
            <a:spLocks noGrp="1"/>
          </p:cNvSpPr>
          <p:nvPr>
            <p:ph sz="half" idx="2"/>
          </p:nvPr>
        </p:nvSpPr>
        <p:spPr>
          <a:xfrm>
            <a:off x="4648200" y="1904584"/>
            <a:ext cx="4038600" cy="4525963"/>
          </a:xfrm>
        </p:spPr>
        <p:txBody>
          <a:bodyPr rtlCol="0"/>
          <a:lstStyle>
            <a:lvl1pPr algn="l" rtl="0">
              <a:defRPr sz="2800"/>
            </a:lvl1pPr>
            <a:lvl2pPr algn="l" rtl="0">
              <a:defRPr sz="2400"/>
            </a:lvl2pPr>
            <a:lvl3pPr algn="l" rtl="0">
              <a:defRPr sz="2000"/>
            </a:lvl3pPr>
            <a:lvl4pPr algn="l" rtl="0">
              <a:defRPr sz="1800"/>
            </a:lvl4pPr>
            <a:lvl5pPr algn="l" rtl="0">
              <a:defRPr sz="1800"/>
            </a:lvl5pPr>
            <a:lvl6pPr algn="l" rtl="0">
              <a:defRPr sz="1800"/>
            </a:lvl6pPr>
            <a:lvl7pPr algn="l" rtl="0">
              <a:defRPr sz="1800"/>
            </a:lvl7pPr>
            <a:lvl8pPr algn="l" rtl="0">
              <a:defRPr sz="1800"/>
            </a:lvl8pPr>
            <a:lvl9pPr algn="l" rtl="0">
              <a:defRPr sz="18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5" name="Date Placeholder 4"/>
          <p:cNvSpPr>
            <a:spLocks noGrp="1"/>
          </p:cNvSpPr>
          <p:nvPr>
            <p:ph type="dt" sz="half" idx="10"/>
          </p:nvPr>
        </p:nvSpPr>
        <p:spPr/>
        <p:txBody>
          <a:bodyPr rtlCol="0"/>
          <a:lstStyle/>
          <a:p>
            <a:pPr rtl="0"/>
            <a:r>
              <a:rPr lang="en-US" smtClean="0">
                <a:solidFill>
                  <a:srgbClr val="005DAA"/>
                </a:solidFill>
              </a:rPr>
              <a:t>7/9/14</a:t>
            </a:r>
            <a:endParaRPr lang="en-US">
              <a:solidFill>
                <a:srgbClr val="005DAA"/>
              </a:solidFill>
            </a:endParaRPr>
          </a:p>
        </p:txBody>
      </p:sp>
      <p:sp>
        <p:nvSpPr>
          <p:cNvPr id="6" name="Footer Placeholder 5"/>
          <p:cNvSpPr>
            <a:spLocks noGrp="1"/>
          </p:cNvSpPr>
          <p:nvPr>
            <p:ph type="ftr" sz="quarter" idx="11"/>
          </p:nvPr>
        </p:nvSpPr>
        <p:spPr/>
        <p:txBody>
          <a:bodyPr rtlCol="0"/>
          <a:lstStyle/>
          <a:p>
            <a:pPr rtl="0"/>
            <a:endParaRPr lang="en-US">
              <a:solidFill>
                <a:srgbClr val="005DAA"/>
              </a:solidFill>
            </a:endParaRPr>
          </a:p>
        </p:txBody>
      </p:sp>
      <p:sp>
        <p:nvSpPr>
          <p:cNvPr id="7" name="Slide Number Placeholder 6"/>
          <p:cNvSpPr>
            <a:spLocks noGrp="1"/>
          </p:cNvSpPr>
          <p:nvPr>
            <p:ph type="sldNum" sz="quarter" idx="12"/>
          </p:nvPr>
        </p:nvSpPr>
        <p:spPr/>
        <p:txBody>
          <a:bodyPr rtlCol="0"/>
          <a:lstStyle/>
          <a:p>
            <a:pPr rtl="0"/>
            <a:r>
              <a:rPr lang="en-US" smtClean="0">
                <a:solidFill>
                  <a:srgbClr val="005DAA"/>
                </a:solidFill>
              </a:rPr>
              <a:t>‹#›</a:t>
            </a:r>
            <a:endParaRPr lang="en-US">
              <a:solidFill>
                <a:srgbClr val="005DAA"/>
              </a:solidFill>
            </a:endParaRPr>
          </a:p>
        </p:txBody>
      </p:sp>
    </p:spTree>
    <p:extLst>
      <p:ext uri="{BB962C8B-B14F-4D97-AF65-F5344CB8AC3E}">
        <p14:creationId xmlns:p14="http://schemas.microsoft.com/office/powerpoint/2010/main" val="3680495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751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rPr>
              <a:pPr/>
              <a:t>12/10/14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2595432"/>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rPr>
              <a:pPr/>
              <a:t>12/10/14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9141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rPr>
              <a:pPr/>
              <a:t>12/10/14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169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rPr>
              <a:pPr/>
              <a:t>12/10/14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709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rPr>
              <a:pPr/>
              <a:t>12/10/14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6707258"/>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12/10/14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38675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12/10/14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87420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12/10/14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2017239"/>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12/10/14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23538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lgn="l" rtl="0">
              <a:defRPr/>
            </a:lvl1pPr>
          </a:lstStyle>
          <a:p>
            <a:pPr rtl="0"/>
            <a:r>
              <a:rPr lang="es"/>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rtlCol="0" anchor="b"/>
          <a:lstStyle>
            <a:lvl1pPr marL="0" indent="0" algn="l" rtl="0">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
              <a:t>Click to edit Master text styles</a:t>
            </a:r>
          </a:p>
        </p:txBody>
      </p:sp>
      <p:sp>
        <p:nvSpPr>
          <p:cNvPr id="4" name="Content Placeholder 3"/>
          <p:cNvSpPr>
            <a:spLocks noGrp="1"/>
          </p:cNvSpPr>
          <p:nvPr>
            <p:ph sz="half" idx="2"/>
          </p:nvPr>
        </p:nvSpPr>
        <p:spPr>
          <a:xfrm>
            <a:off x="457200" y="2657691"/>
            <a:ext cx="4040188" cy="3951288"/>
          </a:xfrm>
        </p:spPr>
        <p:txBody>
          <a:bodyPr rtlCol="0"/>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5" name="Text Placeholder 4"/>
          <p:cNvSpPr>
            <a:spLocks noGrp="1"/>
          </p:cNvSpPr>
          <p:nvPr>
            <p:ph type="body" sz="quarter" idx="3"/>
          </p:nvPr>
        </p:nvSpPr>
        <p:spPr>
          <a:xfrm>
            <a:off x="4645025" y="2017929"/>
            <a:ext cx="4041775" cy="639762"/>
          </a:xfrm>
        </p:spPr>
        <p:txBody>
          <a:bodyPr rtlCol="0" anchor="b"/>
          <a:lstStyle>
            <a:lvl1pPr marL="0" indent="0" algn="l" rtl="0">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
              <a:t>Click to edit Master text styles</a:t>
            </a:r>
          </a:p>
        </p:txBody>
      </p:sp>
      <p:sp>
        <p:nvSpPr>
          <p:cNvPr id="6" name="Content Placeholder 5"/>
          <p:cNvSpPr>
            <a:spLocks noGrp="1"/>
          </p:cNvSpPr>
          <p:nvPr>
            <p:ph sz="quarter" idx="4"/>
          </p:nvPr>
        </p:nvSpPr>
        <p:spPr>
          <a:xfrm>
            <a:off x="4645025" y="2657691"/>
            <a:ext cx="4041775" cy="3951288"/>
          </a:xfrm>
        </p:spPr>
        <p:txBody>
          <a:bodyPr rtlCol="0"/>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7" name="Date Placeholder 6"/>
          <p:cNvSpPr>
            <a:spLocks noGrp="1"/>
          </p:cNvSpPr>
          <p:nvPr>
            <p:ph type="dt" sz="half" idx="10"/>
          </p:nvPr>
        </p:nvSpPr>
        <p:spPr/>
        <p:txBody>
          <a:bodyPr rtlCol="0"/>
          <a:lstStyle/>
          <a:p>
            <a:pPr rtl="0"/>
            <a:r>
              <a:rPr lang="en-US" smtClean="0">
                <a:solidFill>
                  <a:srgbClr val="005DAA"/>
                </a:solidFill>
              </a:rPr>
              <a:t>7/9/14</a:t>
            </a:r>
            <a:endParaRPr lang="en-US" dirty="0">
              <a:solidFill>
                <a:srgbClr val="005DAA"/>
              </a:solidFill>
            </a:endParaRPr>
          </a:p>
        </p:txBody>
      </p:sp>
      <p:sp>
        <p:nvSpPr>
          <p:cNvPr id="8" name="Footer Placeholder 7"/>
          <p:cNvSpPr>
            <a:spLocks noGrp="1"/>
          </p:cNvSpPr>
          <p:nvPr>
            <p:ph type="ftr" sz="quarter" idx="11"/>
          </p:nvPr>
        </p:nvSpPr>
        <p:spPr/>
        <p:txBody>
          <a:bodyPr rtlCol="0"/>
          <a:lstStyle/>
          <a:p>
            <a:pPr rtl="0"/>
            <a:endParaRPr lang="en-US" dirty="0">
              <a:solidFill>
                <a:srgbClr val="005DAA"/>
              </a:solidFill>
            </a:endParaRPr>
          </a:p>
        </p:txBody>
      </p:sp>
      <p:sp>
        <p:nvSpPr>
          <p:cNvPr id="9" name="Slide Number Placeholder 8"/>
          <p:cNvSpPr>
            <a:spLocks noGrp="1"/>
          </p:cNvSpPr>
          <p:nvPr>
            <p:ph type="sldNum" sz="quarter" idx="12"/>
          </p:nvPr>
        </p:nvSpPr>
        <p:spPr/>
        <p:txBody>
          <a:bodyPr rtlCol="0"/>
          <a:lstStyle/>
          <a:p>
            <a:pPr algn="r" rtl="0"/>
            <a:r>
              <a:rPr lang="en-US" smtClean="0">
                <a:solidFill>
                  <a:srgbClr val="005DAA"/>
                </a:solidFill>
              </a:rPr>
              <a:t>‹#›</a:t>
            </a:r>
            <a:endParaRPr lang="en-US" dirty="0">
              <a:solidFill>
                <a:srgbClr val="005DAA"/>
              </a:solidFill>
            </a:endParaRPr>
          </a:p>
        </p:txBody>
      </p:sp>
    </p:spTree>
    <p:extLst>
      <p:ext uri="{BB962C8B-B14F-4D97-AF65-F5344CB8AC3E}">
        <p14:creationId xmlns:p14="http://schemas.microsoft.com/office/powerpoint/2010/main" val="3904539817"/>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rPr>
              <a:pPr/>
              <a:t>12/10/14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defTabSz="457200">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defTabSz="457200">
              <a:spcBef>
                <a:spcPts val="600"/>
              </a:spcBef>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ndParaRPr>
          </a:p>
        </p:txBody>
      </p:sp>
    </p:spTree>
    <p:extLst>
      <p:ext uri="{BB962C8B-B14F-4D97-AF65-F5344CB8AC3E}">
        <p14:creationId xmlns:p14="http://schemas.microsoft.com/office/powerpoint/2010/main" val="363498184"/>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146988572"/>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a:r>
              <a:rPr lang="en-US" sz="1100" b="1" dirty="0" smtClean="0">
                <a:solidFill>
                  <a:srgbClr val="1F497D"/>
                </a:solidFill>
              </a:rPr>
              <a:t>For more Information</a:t>
            </a:r>
          </a:p>
          <a:p>
            <a:pPr algn="ctr">
              <a:lnSpc>
                <a:spcPct val="150000"/>
              </a:lnSpc>
            </a:pPr>
            <a:r>
              <a:rPr lang="en-US" sz="1100" dirty="0" smtClean="0">
                <a:solidFill>
                  <a:srgbClr val="1F497D"/>
                </a:solidFill>
              </a:rPr>
              <a:t>Visit: </a:t>
            </a:r>
            <a:r>
              <a:rPr lang="en-US" sz="1100" dirty="0" err="1" smtClean="0">
                <a:solidFill>
                  <a:srgbClr val="1F497D"/>
                </a:solidFill>
              </a:rPr>
              <a:t>www.ncqtl.org</a:t>
            </a:r>
            <a:r>
              <a:rPr lang="en-US" sz="1100" dirty="0" smtClean="0">
                <a:solidFill>
                  <a:srgbClr val="1F497D"/>
                </a:solidFill>
              </a:rPr>
              <a:t>     Contact us at: </a:t>
            </a:r>
            <a:r>
              <a:rPr lang="en-US" sz="1100" dirty="0" err="1" smtClean="0">
                <a:solidFill>
                  <a:srgbClr val="1F497D"/>
                </a:solidFill>
              </a:rPr>
              <a:t>ncqtl@uw.edu</a:t>
            </a:r>
            <a:r>
              <a:rPr lang="en-US" sz="1100" dirty="0" smtClean="0">
                <a:solidFill>
                  <a:srgbClr val="1F497D"/>
                </a:solidFill>
              </a:rPr>
              <a:t> or 877-731-0764</a:t>
            </a:r>
            <a:endParaRPr lang="en-US" sz="1100" dirty="0">
              <a:solidFill>
                <a:srgbClr val="1F497D"/>
              </a:solidFill>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r>
              <a:rPr lang="en-US" sz="800" dirty="0" smtClean="0">
                <a:solidFill>
                  <a:srgbClr val="1F497D"/>
                </a:solidFill>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815954401"/>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12/10/14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587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12/10/14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709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Date Placeholder 2"/>
          <p:cNvSpPr>
            <a:spLocks noGrp="1"/>
          </p:cNvSpPr>
          <p:nvPr>
            <p:ph type="dt" sz="half" idx="10"/>
          </p:nvPr>
        </p:nvSpPr>
        <p:spPr/>
        <p:txBody>
          <a:bodyPr rtlCol="0"/>
          <a:lstStyle/>
          <a:p>
            <a:pPr rtl="0"/>
            <a:r>
              <a:rPr lang="en-US" smtClean="0">
                <a:solidFill>
                  <a:srgbClr val="005DAA"/>
                </a:solidFill>
              </a:rPr>
              <a:t>7/9/14</a:t>
            </a:r>
            <a:endParaRPr lang="en-US">
              <a:solidFill>
                <a:srgbClr val="005DAA"/>
              </a:solidFill>
            </a:endParaRPr>
          </a:p>
        </p:txBody>
      </p:sp>
      <p:sp>
        <p:nvSpPr>
          <p:cNvPr id="4" name="Footer Placeholder 3"/>
          <p:cNvSpPr>
            <a:spLocks noGrp="1"/>
          </p:cNvSpPr>
          <p:nvPr>
            <p:ph type="ftr" sz="quarter" idx="11"/>
          </p:nvPr>
        </p:nvSpPr>
        <p:spPr/>
        <p:txBody>
          <a:bodyPr rtlCol="0"/>
          <a:lstStyle/>
          <a:p>
            <a:pPr rtl="0"/>
            <a:endParaRPr lang="en-US">
              <a:solidFill>
                <a:srgbClr val="005DAA"/>
              </a:solidFill>
            </a:endParaRPr>
          </a:p>
        </p:txBody>
      </p:sp>
      <p:sp>
        <p:nvSpPr>
          <p:cNvPr id="5" name="Slide Number Placeholder 4"/>
          <p:cNvSpPr>
            <a:spLocks noGrp="1"/>
          </p:cNvSpPr>
          <p:nvPr>
            <p:ph type="sldNum" sz="quarter" idx="12"/>
          </p:nvPr>
        </p:nvSpPr>
        <p:spPr/>
        <p:txBody>
          <a:bodyPr rtlCol="0"/>
          <a:lstStyle/>
          <a:p>
            <a:pPr rtl="0"/>
            <a:r>
              <a:rPr lang="en-US" smtClean="0">
                <a:solidFill>
                  <a:srgbClr val="005DAA"/>
                </a:solidFill>
              </a:rPr>
              <a:t>‹#›</a:t>
            </a:r>
            <a:endParaRPr lang="en-US">
              <a:solidFill>
                <a:srgbClr val="005DAA"/>
              </a:solidFill>
            </a:endParaRPr>
          </a:p>
        </p:txBody>
      </p:sp>
    </p:spTree>
    <p:extLst>
      <p:ext uri="{BB962C8B-B14F-4D97-AF65-F5344CB8AC3E}">
        <p14:creationId xmlns:p14="http://schemas.microsoft.com/office/powerpoint/2010/main" val="242188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r>
              <a:rPr lang="en-US" smtClean="0">
                <a:solidFill>
                  <a:srgbClr val="005DAA"/>
                </a:solidFill>
              </a:rPr>
              <a:t>7/9/14</a:t>
            </a:r>
            <a:endParaRPr lang="en-US" dirty="0">
              <a:solidFill>
                <a:srgbClr val="005DAA"/>
              </a:solidFill>
            </a:endParaRPr>
          </a:p>
        </p:txBody>
      </p:sp>
      <p:sp>
        <p:nvSpPr>
          <p:cNvPr id="3" name="Footer Placeholder 2"/>
          <p:cNvSpPr>
            <a:spLocks noGrp="1"/>
          </p:cNvSpPr>
          <p:nvPr>
            <p:ph type="ftr" sz="quarter" idx="11"/>
          </p:nvPr>
        </p:nvSpPr>
        <p:spPr/>
        <p:txBody>
          <a:bodyPr rtlCol="0"/>
          <a:lstStyle/>
          <a:p>
            <a:pPr rtl="0"/>
            <a:endParaRPr lang="en-US" dirty="0">
              <a:solidFill>
                <a:srgbClr val="005DAA"/>
              </a:solidFill>
            </a:endParaRPr>
          </a:p>
        </p:txBody>
      </p:sp>
      <p:sp>
        <p:nvSpPr>
          <p:cNvPr id="4" name="Slide Number Placeholder 3"/>
          <p:cNvSpPr>
            <a:spLocks noGrp="1"/>
          </p:cNvSpPr>
          <p:nvPr>
            <p:ph type="sldNum" sz="quarter" idx="12"/>
          </p:nvPr>
        </p:nvSpPr>
        <p:spPr/>
        <p:txBody>
          <a:bodyPr rtlCol="0"/>
          <a:lstStyle/>
          <a:p>
            <a:pPr algn="r" rtl="0"/>
            <a:r>
              <a:rPr lang="en-US" smtClean="0">
                <a:solidFill>
                  <a:srgbClr val="005DAA"/>
                </a:solidFill>
              </a:rPr>
              <a:t>‹#›</a:t>
            </a:r>
            <a:endParaRPr lang="en-US" dirty="0">
              <a:solidFill>
                <a:srgbClr val="005DAA"/>
              </a:solidFill>
            </a:endParaRPr>
          </a:p>
        </p:txBody>
      </p:sp>
    </p:spTree>
    <p:extLst>
      <p:ext uri="{BB962C8B-B14F-4D97-AF65-F5344CB8AC3E}">
        <p14:creationId xmlns:p14="http://schemas.microsoft.com/office/powerpoint/2010/main" val="361509266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algn="l" rtl="0">
              <a:defRPr sz="2000" b="1"/>
            </a:lvl1pPr>
          </a:lstStyle>
          <a:p>
            <a:pPr rtl="0"/>
            <a:r>
              <a:rPr lang="es"/>
              <a:t>Click to edit Master title style</a:t>
            </a:r>
            <a:endParaRPr lang="en-US"/>
          </a:p>
        </p:txBody>
      </p:sp>
      <p:sp>
        <p:nvSpPr>
          <p:cNvPr id="3" name="Content Placeholder 2"/>
          <p:cNvSpPr>
            <a:spLocks noGrp="1"/>
          </p:cNvSpPr>
          <p:nvPr>
            <p:ph idx="1"/>
          </p:nvPr>
        </p:nvSpPr>
        <p:spPr>
          <a:xfrm>
            <a:off x="3575050" y="273050"/>
            <a:ext cx="5111750" cy="5853113"/>
          </a:xfrm>
        </p:spPr>
        <p:txBody>
          <a:bodyPr rtlCol="0"/>
          <a:lstStyle>
            <a:lvl1pPr algn="l" rtl="0">
              <a:defRPr sz="3200"/>
            </a:lvl1pPr>
            <a:lvl2pPr algn="l" rtl="0">
              <a:defRPr sz="2800"/>
            </a:lvl2pPr>
            <a:lvl3pPr algn="l" rtl="0">
              <a:defRPr sz="2400"/>
            </a:lvl3pPr>
            <a:lvl4pPr algn="l" rtl="0">
              <a:defRPr sz="2000"/>
            </a:lvl4pPr>
            <a:lvl5pPr algn="l" rtl="0">
              <a:defRPr sz="2000"/>
            </a:lvl5pPr>
            <a:lvl6pPr algn="l" rtl="0">
              <a:defRPr sz="2000"/>
            </a:lvl6pPr>
            <a:lvl7pPr algn="l" rtl="0">
              <a:defRPr sz="2000"/>
            </a:lvl7pPr>
            <a:lvl8pPr algn="l" rtl="0">
              <a:defRPr sz="2000"/>
            </a:lvl8pPr>
            <a:lvl9pPr algn="l" rtl="0">
              <a:defRPr sz="20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4" name="Text Placeholder 3"/>
          <p:cNvSpPr>
            <a:spLocks noGrp="1"/>
          </p:cNvSpPr>
          <p:nvPr>
            <p:ph type="body" sz="half" idx="2"/>
          </p:nvPr>
        </p:nvSpPr>
        <p:spPr>
          <a:xfrm>
            <a:off x="457200" y="1435100"/>
            <a:ext cx="3008313" cy="4691063"/>
          </a:xfrm>
        </p:spPr>
        <p:txBody>
          <a:bodyPr rtlCol="0"/>
          <a:lstStyle>
            <a:lvl1pPr marL="0" indent="0" algn="l" rtl="0">
              <a:buNone/>
              <a:defRPr sz="14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s"/>
              <a:t>Click to edit Master text styles</a:t>
            </a:r>
          </a:p>
        </p:txBody>
      </p:sp>
      <p:sp>
        <p:nvSpPr>
          <p:cNvPr id="5" name="Date Placeholder 4"/>
          <p:cNvSpPr>
            <a:spLocks noGrp="1"/>
          </p:cNvSpPr>
          <p:nvPr>
            <p:ph type="dt" sz="half" idx="10"/>
          </p:nvPr>
        </p:nvSpPr>
        <p:spPr/>
        <p:txBody>
          <a:bodyPr rtlCol="0"/>
          <a:lstStyle/>
          <a:p>
            <a:pPr rtl="0"/>
            <a:r>
              <a:rPr lang="en-US" smtClean="0">
                <a:solidFill>
                  <a:srgbClr val="005DAA"/>
                </a:solidFill>
              </a:rPr>
              <a:t>7/9/14</a:t>
            </a:r>
            <a:endParaRPr lang="en-US" dirty="0">
              <a:solidFill>
                <a:srgbClr val="005DAA"/>
              </a:solidFill>
            </a:endParaRPr>
          </a:p>
        </p:txBody>
      </p:sp>
      <p:sp>
        <p:nvSpPr>
          <p:cNvPr id="6" name="Footer Placeholder 5"/>
          <p:cNvSpPr>
            <a:spLocks noGrp="1"/>
          </p:cNvSpPr>
          <p:nvPr>
            <p:ph type="ftr" sz="quarter" idx="11"/>
          </p:nvPr>
        </p:nvSpPr>
        <p:spPr/>
        <p:txBody>
          <a:bodyPr rtlCol="0"/>
          <a:lstStyle/>
          <a:p>
            <a:pPr rtl="0"/>
            <a:endParaRPr lang="en-US" dirty="0">
              <a:solidFill>
                <a:srgbClr val="005DAA"/>
              </a:solidFill>
            </a:endParaRPr>
          </a:p>
        </p:txBody>
      </p:sp>
      <p:sp>
        <p:nvSpPr>
          <p:cNvPr id="7" name="Slide Number Placeholder 6"/>
          <p:cNvSpPr>
            <a:spLocks noGrp="1"/>
          </p:cNvSpPr>
          <p:nvPr>
            <p:ph type="sldNum" sz="quarter" idx="12"/>
          </p:nvPr>
        </p:nvSpPr>
        <p:spPr/>
        <p:txBody>
          <a:bodyPr rtlCol="0"/>
          <a:lstStyle/>
          <a:p>
            <a:pPr algn="r" rtl="0"/>
            <a:r>
              <a:rPr lang="en-US" smtClean="0">
                <a:solidFill>
                  <a:srgbClr val="005DAA"/>
                </a:solidFill>
              </a:rPr>
              <a:t>‹#›</a:t>
            </a:r>
            <a:endParaRPr lang="en-US" dirty="0">
              <a:solidFill>
                <a:srgbClr val="005DAA"/>
              </a:solidFill>
            </a:endParaRPr>
          </a:p>
        </p:txBody>
      </p:sp>
    </p:spTree>
    <p:extLst>
      <p:ext uri="{BB962C8B-B14F-4D97-AF65-F5344CB8AC3E}">
        <p14:creationId xmlns:p14="http://schemas.microsoft.com/office/powerpoint/2010/main" val="10214266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algn="l" rtl="0">
              <a:defRPr sz="2000" b="1"/>
            </a:lvl1pPr>
          </a:lstStyle>
          <a:p>
            <a:pPr rtl="0"/>
            <a:r>
              <a:rPr lang="e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s"/>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rtlCol="0"/>
          <a:lstStyle>
            <a:lvl1pPr marL="0" indent="0" algn="l" rtl="0">
              <a:buNone/>
              <a:defRPr sz="14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s"/>
              <a:t>Click to edit Master text styles</a:t>
            </a:r>
          </a:p>
        </p:txBody>
      </p:sp>
      <p:sp>
        <p:nvSpPr>
          <p:cNvPr id="5" name="Date Placeholder 4"/>
          <p:cNvSpPr>
            <a:spLocks noGrp="1"/>
          </p:cNvSpPr>
          <p:nvPr>
            <p:ph type="dt" sz="half" idx="10"/>
          </p:nvPr>
        </p:nvSpPr>
        <p:spPr/>
        <p:txBody>
          <a:bodyPr rtlCol="0"/>
          <a:lstStyle/>
          <a:p>
            <a:pPr rtl="0"/>
            <a:r>
              <a:rPr lang="en-US" smtClean="0">
                <a:solidFill>
                  <a:srgbClr val="005DAA"/>
                </a:solidFill>
              </a:rPr>
              <a:t>7/9/14</a:t>
            </a:r>
            <a:endParaRPr lang="en-US" dirty="0">
              <a:solidFill>
                <a:srgbClr val="005DAA"/>
              </a:solidFill>
            </a:endParaRPr>
          </a:p>
        </p:txBody>
      </p:sp>
      <p:sp>
        <p:nvSpPr>
          <p:cNvPr id="6" name="Footer Placeholder 5"/>
          <p:cNvSpPr>
            <a:spLocks noGrp="1"/>
          </p:cNvSpPr>
          <p:nvPr>
            <p:ph type="ftr" sz="quarter" idx="11"/>
          </p:nvPr>
        </p:nvSpPr>
        <p:spPr/>
        <p:txBody>
          <a:bodyPr rtlCol="0"/>
          <a:lstStyle/>
          <a:p>
            <a:pPr rtl="0"/>
            <a:endParaRPr lang="en-US" dirty="0">
              <a:solidFill>
                <a:srgbClr val="005DAA"/>
              </a:solidFill>
            </a:endParaRPr>
          </a:p>
        </p:txBody>
      </p:sp>
      <p:sp>
        <p:nvSpPr>
          <p:cNvPr id="7" name="Slide Number Placeholder 6"/>
          <p:cNvSpPr>
            <a:spLocks noGrp="1"/>
          </p:cNvSpPr>
          <p:nvPr>
            <p:ph type="sldNum" sz="quarter" idx="12"/>
          </p:nvPr>
        </p:nvSpPr>
        <p:spPr/>
        <p:txBody>
          <a:bodyPr rtlCol="0"/>
          <a:lstStyle/>
          <a:p>
            <a:pPr algn="r" rtl="0"/>
            <a:r>
              <a:rPr lang="en-US" smtClean="0">
                <a:solidFill>
                  <a:srgbClr val="005DAA"/>
                </a:solidFill>
              </a:rPr>
              <a:t>‹#›</a:t>
            </a:r>
            <a:endParaRPr lang="en-US" dirty="0">
              <a:solidFill>
                <a:srgbClr val="005DAA"/>
              </a:solidFill>
            </a:endParaRPr>
          </a:p>
        </p:txBody>
      </p:sp>
    </p:spTree>
    <p:extLst>
      <p:ext uri="{BB962C8B-B14F-4D97-AF65-F5344CB8AC3E}">
        <p14:creationId xmlns:p14="http://schemas.microsoft.com/office/powerpoint/2010/main" val="23386955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theme" Target="../theme/theme3.xml"/><Relationship Id="rId16" Type="http://schemas.openxmlformats.org/officeDocument/2006/relationships/image" Target="../media/image1.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slideLayout" Target="../slideLayouts/slideLayout54.xml"/><Relationship Id="rId17" Type="http://schemas.openxmlformats.org/officeDocument/2006/relationships/theme" Target="../theme/theme4.xml"/><Relationship Id="rId18" Type="http://schemas.openxmlformats.org/officeDocument/2006/relationships/image" Target="../media/image1.pn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pPr rtl="0"/>
            <a:r>
              <a:rPr lang="es"/>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a:defRPr sz="1200">
                <a:solidFill>
                  <a:schemeClr val="tx1">
                    <a:tint val="75000"/>
                  </a:schemeClr>
                </a:solidFill>
              </a:defRPr>
            </a:lvl1pPr>
          </a:lstStyle>
          <a:p>
            <a:pPr rtl="0"/>
            <a:r>
              <a:rPr lang="en-US" smtClean="0">
                <a:solidFill>
                  <a:srgbClr val="005DAA"/>
                </a:solidFill>
              </a:rPr>
              <a:t>7/9/14</a:t>
            </a:r>
            <a:endParaRPr lang="en-US" dirty="0">
              <a:solidFill>
                <a:srgbClr val="005DAA"/>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a:defRPr sz="1200">
                <a:solidFill>
                  <a:schemeClr val="tx1">
                    <a:tint val="75000"/>
                  </a:schemeClr>
                </a:solidFill>
              </a:defRPr>
            </a:lvl1pPr>
          </a:lstStyle>
          <a:p>
            <a:pPr rtl="0"/>
            <a:endParaRPr lang="en-US" dirty="0">
              <a:solidFill>
                <a:srgbClr val="005DAA"/>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l" rtl="0">
              <a:defRPr sz="1200">
                <a:solidFill>
                  <a:schemeClr val="tx1">
                    <a:tint val="75000"/>
                  </a:schemeClr>
                </a:solidFill>
              </a:defRPr>
            </a:lvl1pPr>
          </a:lstStyle>
          <a:p>
            <a:pPr algn="r" rtl="0"/>
            <a:r>
              <a:rPr lang="en-US" smtClean="0">
                <a:solidFill>
                  <a:srgbClr val="005DAA"/>
                </a:solidFill>
              </a:rPr>
              <a:t>‹#›</a:t>
            </a:r>
            <a:endParaRPr lang="en-US" dirty="0">
              <a:solidFill>
                <a:srgbClr val="005DAA"/>
              </a:solidFill>
            </a:endParaRPr>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pPr rtl="0"/>
            <a:r>
              <a:rPr lang="es"/>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a:defRPr sz="1200">
                <a:solidFill>
                  <a:schemeClr val="tx1">
                    <a:tint val="75000"/>
                  </a:schemeClr>
                </a:solidFill>
              </a:defRPr>
            </a:lvl1pPr>
          </a:lstStyle>
          <a:p>
            <a:pPr rtl="0"/>
            <a:r>
              <a:rPr lang="en-US" smtClean="0">
                <a:solidFill>
                  <a:srgbClr val="005DAA"/>
                </a:solidFill>
                <a:latin typeface="Calibri"/>
              </a:rPr>
              <a:t>7/9/14</a:t>
            </a:r>
            <a:endParaRPr lang="en-US" dirty="0">
              <a:solidFill>
                <a:srgbClr val="005DAA"/>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a:defRPr sz="1200">
                <a:solidFill>
                  <a:schemeClr val="tx1">
                    <a:tint val="75000"/>
                  </a:schemeClr>
                </a:solidFill>
              </a:defRPr>
            </a:lvl1pPr>
          </a:lstStyle>
          <a:p>
            <a:pPr rtl="0"/>
            <a:endParaRPr lang="en-US" dirty="0">
              <a:solidFill>
                <a:srgbClr val="005DAA"/>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l" rtl="0">
              <a:defRPr sz="1200">
                <a:solidFill>
                  <a:schemeClr val="tx1">
                    <a:tint val="75000"/>
                  </a:schemeClr>
                </a:solidFill>
              </a:defRPr>
            </a:lvl1pPr>
          </a:lstStyle>
          <a:p>
            <a:pPr rtl="0"/>
            <a:r>
              <a:rPr lang="en-US" smtClean="0">
                <a:solidFill>
                  <a:srgbClr val="005DAA"/>
                </a:solidFill>
                <a:latin typeface="Calibri"/>
              </a:rPr>
              <a:t>‹#›</a:t>
            </a:r>
            <a:endParaRPr lang="en-US" dirty="0">
              <a:solidFill>
                <a:srgbClr val="005DAA"/>
              </a:solidFill>
              <a:latin typeface="Calibri"/>
            </a:endParaRPr>
          </a:p>
        </p:txBody>
      </p:sp>
    </p:spTree>
    <p:extLst>
      <p:ext uri="{BB962C8B-B14F-4D97-AF65-F5344CB8AC3E}">
        <p14:creationId xmlns:p14="http://schemas.microsoft.com/office/powerpoint/2010/main" val="21458604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D990622-37E7-254D-B315-890CB9598B1B}" type="datetimeFigureOut">
              <a:rPr lang="en-US" smtClean="0">
                <a:solidFill>
                  <a:prstClr val="black">
                    <a:tint val="75000"/>
                  </a:prstClr>
                </a:solidFill>
              </a:rPr>
              <a:pPr defTabSz="457200"/>
              <a:t>12/10/14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A80E8A-8FBC-A44C-9331-66123D655AC9}"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0762359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563C-D9B3-4432-B336-144C997D6215}" type="datetime1">
              <a:rPr lang="en-US" smtClean="0">
                <a:solidFill>
                  <a:prstClr val="black">
                    <a:tint val="75000"/>
                  </a:prstClr>
                </a:solidFill>
              </a:rPr>
              <a:pPr/>
              <a:t>12/10/14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972080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image" Target="../media/image17.png"/><Relationship Id="rId1" Type="http://schemas.microsoft.com/office/2007/relationships/media" Target="../media/media2.wmv"/><Relationship Id="rId2" Type="http://schemas.openxmlformats.org/officeDocument/2006/relationships/video" Target="../media/media2.wm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image" Target="../media/image18.png"/><Relationship Id="rId1" Type="http://schemas.microsoft.com/office/2007/relationships/media" Target="../media/media3.wmv"/><Relationship Id="rId2" Type="http://schemas.openxmlformats.org/officeDocument/2006/relationships/video" Target="../media/media3.wm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image" Target="../media/image19.png"/><Relationship Id="rId1" Type="http://schemas.microsoft.com/office/2007/relationships/media" Target="../media/media4.wmv"/><Relationship Id="rId2" Type="http://schemas.openxmlformats.org/officeDocument/2006/relationships/video" Target="../media/media4.wm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image" Target="../media/image20.png"/><Relationship Id="rId1" Type="http://schemas.microsoft.com/office/2007/relationships/media" Target="../media/media5.wmv"/><Relationship Id="rId2" Type="http://schemas.openxmlformats.org/officeDocument/2006/relationships/video" Target="../media/media5.wm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image" Target="../media/image21.png"/><Relationship Id="rId1" Type="http://schemas.microsoft.com/office/2007/relationships/media" Target="../media/media6.wmv"/><Relationship Id="rId2" Type="http://schemas.openxmlformats.org/officeDocument/2006/relationships/video" Target="../media/media6.wm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notesSlide" Target="../notesSlides/notesSlide7.xml"/><Relationship Id="rId5" Type="http://schemas.openxmlformats.org/officeDocument/2006/relationships/image" Target="../media/image16.png"/><Relationship Id="rId1" Type="http://schemas.microsoft.com/office/2007/relationships/media" Target="../media/media1.wmv"/><Relationship Id="rId2" Type="http://schemas.openxmlformats.org/officeDocument/2006/relationships/video" Target="../media/media1.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0946" y="4184465"/>
            <a:ext cx="2967410" cy="2599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prstClr val="white"/>
              </a:solidFill>
              <a:latin typeface="Calibri"/>
            </a:endParaRPr>
          </a:p>
        </p:txBody>
      </p:sp>
      <p:sp>
        <p:nvSpPr>
          <p:cNvPr id="10" name="Rectangle 9"/>
          <p:cNvSpPr/>
          <p:nvPr/>
        </p:nvSpPr>
        <p:spPr>
          <a:xfrm>
            <a:off x="3088357" y="5443057"/>
            <a:ext cx="3059718" cy="1340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prstClr val="white"/>
              </a:solidFill>
              <a:latin typeface="Calibri"/>
            </a:endParaRPr>
          </a:p>
        </p:txBody>
      </p:sp>
      <p:pic>
        <p:nvPicPr>
          <p:cNvPr id="8" name="Picture 7" descr="NeveahClimbingStructure_cropped.jpg"/>
          <p:cNvPicPr>
            <a:picLocks/>
          </p:cNvPicPr>
          <p:nvPr/>
        </p:nvPicPr>
        <p:blipFill>
          <a:blip r:embed="rId2" cstate="email">
            <a:extLst>
              <a:ext uri="{28A0092B-C50C-407E-A947-70E740481C1C}">
                <a14:useLocalDpi xmlns:a14="http://schemas.microsoft.com/office/drawing/2010/main" val="0"/>
              </a:ext>
            </a:extLst>
          </a:blip>
          <a:stretch>
            <a:fillRect/>
          </a:stretch>
        </p:blipFill>
        <p:spPr>
          <a:xfrm>
            <a:off x="3108515" y="5482458"/>
            <a:ext cx="1435608" cy="1210739"/>
          </a:xfrm>
          <a:prstGeom prst="rect">
            <a:avLst/>
          </a:prstGeom>
        </p:spPr>
      </p:pic>
      <p:pic>
        <p:nvPicPr>
          <p:cNvPr id="14" name="Picture 13" descr="MickeyasAnthonyDrawChalkCRP.jpg"/>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181051" y="4279830"/>
            <a:ext cx="2827510" cy="2409233"/>
          </a:xfrm>
          <a:prstGeom prst="rect">
            <a:avLst/>
          </a:prstGeom>
        </p:spPr>
      </p:pic>
      <p:pic>
        <p:nvPicPr>
          <p:cNvPr id="15" name="Picture 14" descr="ChildMonkeyBarCROP.jpg"/>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4650125" y="5482457"/>
            <a:ext cx="1417320" cy="1206439"/>
          </a:xfrm>
          <a:prstGeom prst="rect">
            <a:avLst/>
          </a:prstGeom>
        </p:spPr>
      </p:pic>
      <p:sp>
        <p:nvSpPr>
          <p:cNvPr id="11" name="Title 2"/>
          <p:cNvSpPr>
            <a:spLocks noGrp="1"/>
          </p:cNvSpPr>
          <p:nvPr>
            <p:ph type="ctrTitle"/>
          </p:nvPr>
        </p:nvSpPr>
        <p:spPr>
          <a:xfrm>
            <a:off x="3141135" y="2880313"/>
            <a:ext cx="5829994" cy="1171368"/>
          </a:xfrm>
        </p:spPr>
        <p:txBody>
          <a:bodyPr rtlCol="0">
            <a:normAutofit fontScale="90000"/>
          </a:bodyPr>
          <a:lstStyle/>
          <a:p>
            <a:pPr algn="ctr" rtl="0"/>
            <a:r>
              <a:rPr lang="es" sz="1900" dirty="0"/>
              <a:t>Orientación de la conducta:</a:t>
            </a:r>
            <a:r>
              <a:rPr lang="en-US" sz="1900" dirty="0" smtClean="0"/>
              <a:t/>
            </a:r>
            <a:br>
              <a:rPr lang="en-US" sz="1900" dirty="0" smtClean="0"/>
            </a:br>
            <a:r>
              <a:rPr lang="es" sz="3300" dirty="0"/>
              <a:t>Reorientar el comportamiento</a:t>
            </a:r>
            <a:endParaRPr lang="en-US" sz="3300" dirty="0"/>
          </a:p>
        </p:txBody>
      </p:sp>
      <p:sp>
        <p:nvSpPr>
          <p:cNvPr id="12" name="TextBox 11"/>
          <p:cNvSpPr txBox="1"/>
          <p:nvPr/>
        </p:nvSpPr>
        <p:spPr>
          <a:xfrm>
            <a:off x="7315200" y="6642556"/>
            <a:ext cx="1676400" cy="215444"/>
          </a:xfrm>
          <a:prstGeom prst="rect">
            <a:avLst/>
          </a:prstGeom>
          <a:noFill/>
        </p:spPr>
        <p:txBody>
          <a:bodyPr wrap="square" rtlCol="0">
            <a:spAutoFit/>
          </a:bodyPr>
          <a:lstStyle/>
          <a:p>
            <a:pPr algn="r" rtl="0"/>
            <a:r>
              <a:rPr lang="es" sz="800">
                <a:solidFill>
                  <a:prstClr val="black">
                    <a:lumMod val="50000"/>
                    <a:lumOff val="50000"/>
                  </a:prstClr>
                </a:solidFill>
                <a:latin typeface="Calibri"/>
              </a:rPr>
              <a:t>OTOÑO 2012</a:t>
            </a:r>
            <a:endParaRPr lang="en-US" sz="800" dirty="0">
              <a:solidFill>
                <a:prstClr val="black">
                  <a:lumMod val="50000"/>
                  <a:lumOff val="50000"/>
                </a:prstClr>
              </a:solidFill>
              <a:latin typeface="Calibri"/>
            </a:endParaRPr>
          </a:p>
        </p:txBody>
      </p:sp>
    </p:spTree>
    <p:extLst>
      <p:ext uri="{BB962C8B-B14F-4D97-AF65-F5344CB8AC3E}">
        <p14:creationId xmlns:p14="http://schemas.microsoft.com/office/powerpoint/2010/main" val="24611933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085474" y="5069305"/>
            <a:ext cx="5061001" cy="461665"/>
          </a:xfrm>
          <a:prstGeom prst="rect">
            <a:avLst/>
          </a:prstGeom>
          <a:noFill/>
        </p:spPr>
        <p:txBody>
          <a:bodyPr wrap="none" rtlCol="0">
            <a:spAutoFit/>
          </a:bodyPr>
          <a:lstStyle/>
          <a:p>
            <a:r>
              <a:rPr lang="es-MX" sz="2400" dirty="0" smtClean="0">
                <a:solidFill>
                  <a:schemeClr val="bg1"/>
                </a:solidFill>
                <a:latin typeface="Century Gothic" panose="020B0502020202020204" pitchFamily="34" charset="0"/>
              </a:rPr>
              <a:t>VIDEO: Verbal – Rociando agua</a:t>
            </a:r>
            <a:endParaRPr lang="en-US" sz="2400" dirty="0">
              <a:solidFill>
                <a:schemeClr val="bg1"/>
              </a:solidFill>
              <a:latin typeface="Century Gothic" panose="020B0502020202020204" pitchFamily="34" charset="0"/>
            </a:endParaRPr>
          </a:p>
        </p:txBody>
      </p:sp>
      <p:pic>
        <p:nvPicPr>
          <p:cNvPr id="4" name="Verbal_SprayingWater-ESP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2565161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459832" y="4997116"/>
            <a:ext cx="6444393" cy="461665"/>
          </a:xfrm>
          <a:prstGeom prst="rect">
            <a:avLst/>
          </a:prstGeom>
          <a:noFill/>
        </p:spPr>
        <p:txBody>
          <a:bodyPr wrap="none" rtlCol="0">
            <a:spAutoFit/>
          </a:bodyPr>
          <a:lstStyle/>
          <a:p>
            <a:r>
              <a:rPr lang="es-MX" sz="2400" dirty="0" smtClean="0">
                <a:solidFill>
                  <a:schemeClr val="bg1"/>
                </a:solidFill>
                <a:latin typeface="Century Gothic" panose="020B0502020202020204" pitchFamily="34" charset="0"/>
              </a:rPr>
              <a:t>VIDEO: Física – Caminando sobre los libros</a:t>
            </a:r>
            <a:endParaRPr lang="en-US" sz="2400" dirty="0">
              <a:solidFill>
                <a:schemeClr val="bg1"/>
              </a:solidFill>
              <a:latin typeface="Century Gothic" panose="020B0502020202020204" pitchFamily="34" charset="0"/>
            </a:endParaRPr>
          </a:p>
        </p:txBody>
      </p:sp>
      <p:pic>
        <p:nvPicPr>
          <p:cNvPr id="3" name="Physical_Walking_On_Books-ESP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6857999"/>
          </a:xfrm>
          <a:prstGeom prst="rect">
            <a:avLst/>
          </a:prstGeom>
        </p:spPr>
      </p:pic>
    </p:spTree>
    <p:extLst>
      <p:ext uri="{BB962C8B-B14F-4D97-AF65-F5344CB8AC3E}">
        <p14:creationId xmlns:p14="http://schemas.microsoft.com/office/powerpoint/2010/main" val="82391155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873985" y="5005137"/>
            <a:ext cx="5224507" cy="461665"/>
          </a:xfrm>
          <a:prstGeom prst="rect">
            <a:avLst/>
          </a:prstGeom>
          <a:noFill/>
        </p:spPr>
        <p:txBody>
          <a:bodyPr wrap="none" rtlCol="0">
            <a:spAutoFit/>
          </a:bodyPr>
          <a:lstStyle/>
          <a:p>
            <a:r>
              <a:rPr lang="es-MX" sz="2400" dirty="0" smtClean="0">
                <a:solidFill>
                  <a:schemeClr val="bg1"/>
                </a:solidFill>
                <a:latin typeface="Century Gothic" panose="020B0502020202020204" pitchFamily="34" charset="0"/>
              </a:rPr>
              <a:t>VIDEO: Pista – Gestos en el círculo</a:t>
            </a:r>
            <a:endParaRPr lang="en-US" sz="2400" dirty="0">
              <a:solidFill>
                <a:schemeClr val="bg1"/>
              </a:solidFill>
              <a:latin typeface="Century Gothic" panose="020B0502020202020204" pitchFamily="34" charset="0"/>
            </a:endParaRPr>
          </a:p>
        </p:txBody>
      </p:sp>
      <p:pic>
        <p:nvPicPr>
          <p:cNvPr id="4" name="Cue_Gestural_Circle-ESP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6857999"/>
          </a:xfrm>
          <a:prstGeom prst="rect">
            <a:avLst/>
          </a:prstGeom>
        </p:spPr>
      </p:pic>
    </p:spTree>
    <p:extLst>
      <p:ext uri="{BB962C8B-B14F-4D97-AF65-F5344CB8AC3E}">
        <p14:creationId xmlns:p14="http://schemas.microsoft.com/office/powerpoint/2010/main" val="114876280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464912" y="4932947"/>
            <a:ext cx="5743880" cy="461665"/>
          </a:xfrm>
          <a:prstGeom prst="rect">
            <a:avLst/>
          </a:prstGeom>
          <a:noFill/>
        </p:spPr>
        <p:txBody>
          <a:bodyPr wrap="none" rtlCol="0">
            <a:spAutoFit/>
          </a:bodyPr>
          <a:lstStyle/>
          <a:p>
            <a:r>
              <a:rPr lang="es-MX" sz="2400" dirty="0" smtClean="0">
                <a:solidFill>
                  <a:schemeClr val="bg1"/>
                </a:solidFill>
                <a:latin typeface="Century Gothic" panose="020B0502020202020204" pitchFamily="34" charset="0"/>
              </a:rPr>
              <a:t>VIDEO: Proximal - Elogios en el círculo</a:t>
            </a:r>
            <a:endParaRPr lang="en-US" sz="2400" dirty="0">
              <a:solidFill>
                <a:schemeClr val="bg1"/>
              </a:solidFill>
              <a:latin typeface="Century Gothic" panose="020B0502020202020204" pitchFamily="34" charset="0"/>
            </a:endParaRPr>
          </a:p>
        </p:txBody>
      </p:sp>
      <p:pic>
        <p:nvPicPr>
          <p:cNvPr id="2" name="Proximal_PraiseCircle-ESP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1"/>
          </a:xfrm>
          <a:prstGeom prst="rect">
            <a:avLst/>
          </a:prstGeom>
        </p:spPr>
      </p:pic>
    </p:spTree>
    <p:extLst>
      <p:ext uri="{BB962C8B-B14F-4D97-AF65-F5344CB8AC3E}">
        <p14:creationId xmlns:p14="http://schemas.microsoft.com/office/powerpoint/2010/main" val="360758782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531712" y="4932946"/>
            <a:ext cx="3926075" cy="461665"/>
          </a:xfrm>
          <a:prstGeom prst="rect">
            <a:avLst/>
          </a:prstGeom>
          <a:noFill/>
        </p:spPr>
        <p:txBody>
          <a:bodyPr wrap="none" rtlCol="0">
            <a:spAutoFit/>
          </a:bodyPr>
          <a:lstStyle/>
          <a:p>
            <a:r>
              <a:rPr lang="es-MX" sz="2400" dirty="0" smtClean="0">
                <a:solidFill>
                  <a:schemeClr val="bg1"/>
                </a:solidFill>
                <a:latin typeface="Century Gothic" panose="020B0502020202020204" pitchFamily="34" charset="0"/>
              </a:rPr>
              <a:t>VIDEO: Posibles opciones</a:t>
            </a:r>
            <a:endParaRPr lang="en-US" sz="2400" dirty="0">
              <a:solidFill>
                <a:schemeClr val="bg1"/>
              </a:solidFill>
              <a:latin typeface="Century Gothic" panose="020B0502020202020204" pitchFamily="34" charset="0"/>
            </a:endParaRPr>
          </a:p>
        </p:txBody>
      </p:sp>
      <p:pic>
        <p:nvPicPr>
          <p:cNvPr id="4" name="Possible choices-ESP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1"/>
          </a:xfrm>
          <a:prstGeom prst="rect">
            <a:avLst/>
          </a:prstGeom>
        </p:spPr>
      </p:pic>
    </p:spTree>
    <p:extLst>
      <p:ext uri="{BB962C8B-B14F-4D97-AF65-F5344CB8AC3E}">
        <p14:creationId xmlns:p14="http://schemas.microsoft.com/office/powerpoint/2010/main" val="40492389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t>Nota importante</a:t>
            </a:r>
            <a:endParaRPr lang="en-US" dirty="0"/>
          </a:p>
        </p:txBody>
      </p:sp>
      <p:sp>
        <p:nvSpPr>
          <p:cNvPr id="4" name="Rectangle 3"/>
          <p:cNvSpPr/>
          <p:nvPr/>
        </p:nvSpPr>
        <p:spPr>
          <a:xfrm>
            <a:off x="486319" y="1983382"/>
            <a:ext cx="8195086" cy="1846156"/>
          </a:xfrm>
          <a:prstGeom prst="rect">
            <a:avLst/>
          </a:prstGeom>
          <a:solidFill>
            <a:srgbClr val="00AA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 name="Content Placeholder 1"/>
          <p:cNvSpPr txBox="1">
            <a:spLocks/>
          </p:cNvSpPr>
          <p:nvPr/>
        </p:nvSpPr>
        <p:spPr>
          <a:xfrm>
            <a:off x="616198" y="2076916"/>
            <a:ext cx="8018419" cy="16744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rtl="0">
              <a:buNone/>
            </a:pPr>
            <a:r>
              <a:rPr lang="es" dirty="0">
                <a:solidFill>
                  <a:schemeClr val="bg1"/>
                </a:solidFill>
              </a:rPr>
              <a:t>Si </a:t>
            </a:r>
            <a:r>
              <a:rPr lang="es" dirty="0" smtClean="0">
                <a:solidFill>
                  <a:schemeClr val="bg1"/>
                </a:solidFill>
              </a:rPr>
              <a:t>Ud. ve </a:t>
            </a:r>
            <a:r>
              <a:rPr lang="es" dirty="0">
                <a:solidFill>
                  <a:schemeClr val="bg1"/>
                </a:solidFill>
              </a:rPr>
              <a:t>que está utilizando </a:t>
            </a:r>
            <a:r>
              <a:rPr lang="es" dirty="0" smtClean="0">
                <a:solidFill>
                  <a:schemeClr val="bg1"/>
                </a:solidFill>
              </a:rPr>
              <a:t>mucho la </a:t>
            </a:r>
            <a:r>
              <a:rPr lang="es" dirty="0">
                <a:solidFill>
                  <a:schemeClr val="bg1"/>
                </a:solidFill>
              </a:rPr>
              <a:t>reorientación, </a:t>
            </a:r>
            <a:r>
              <a:rPr lang="es" dirty="0" smtClean="0">
                <a:solidFill>
                  <a:schemeClr val="bg1"/>
                </a:solidFill>
              </a:rPr>
              <a:t>podría </a:t>
            </a:r>
            <a:r>
              <a:rPr lang="es" dirty="0">
                <a:solidFill>
                  <a:schemeClr val="bg1"/>
                </a:solidFill>
              </a:rPr>
              <a:t>significar que necesita hacer más de lo siguiente:</a:t>
            </a:r>
          </a:p>
        </p:txBody>
      </p:sp>
      <p:pic>
        <p:nvPicPr>
          <p:cNvPr id="6" name="Picture 5" descr="RedirectingBehaviourAR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04181" y="3729991"/>
            <a:ext cx="1177224" cy="1317174"/>
          </a:xfrm>
          <a:prstGeom prst="rect">
            <a:avLst/>
          </a:prstGeom>
        </p:spPr>
      </p:pic>
      <p:sp>
        <p:nvSpPr>
          <p:cNvPr id="3" name="Content Placeholder 2"/>
          <p:cNvSpPr>
            <a:spLocks noGrp="1"/>
          </p:cNvSpPr>
          <p:nvPr>
            <p:ph idx="1"/>
          </p:nvPr>
        </p:nvSpPr>
        <p:spPr>
          <a:xfrm>
            <a:off x="430172" y="3897924"/>
            <a:ext cx="7952563" cy="2481384"/>
          </a:xfrm>
        </p:spPr>
        <p:txBody>
          <a:bodyPr rtlCol="0">
            <a:noAutofit/>
          </a:bodyPr>
          <a:lstStyle/>
          <a:p>
            <a:pPr marL="182880" lvl="1" indent="-182880" rtl="0">
              <a:spcBef>
                <a:spcPts val="0"/>
              </a:spcBef>
              <a:spcAft>
                <a:spcPts val="800"/>
              </a:spcAft>
              <a:buSzPct val="80000"/>
              <a:buFont typeface="Arial"/>
              <a:buChar char="•"/>
            </a:pPr>
            <a:r>
              <a:rPr lang="es" sz="1900" dirty="0"/>
              <a:t>Dedicar tiempo y atención </a:t>
            </a:r>
            <a:r>
              <a:rPr lang="es" sz="1900" dirty="0" smtClean="0"/>
              <a:t>a los comportamientos apropiados</a:t>
            </a:r>
            <a:endParaRPr lang="en-US" sz="1900" dirty="0"/>
          </a:p>
          <a:p>
            <a:pPr marL="182880" lvl="1" indent="-182880">
              <a:spcBef>
                <a:spcPts val="0"/>
              </a:spcBef>
              <a:spcAft>
                <a:spcPts val="800"/>
              </a:spcAft>
              <a:buSzPct val="80000"/>
              <a:buFont typeface="Arial"/>
              <a:buChar char="•"/>
            </a:pPr>
            <a:r>
              <a:rPr lang="es" sz="1900" dirty="0" smtClean="0"/>
              <a:t>Comunicar las expectativas de conducta de </a:t>
            </a:r>
            <a:r>
              <a:rPr lang="es" sz="1900" dirty="0"/>
              <a:t>antemano </a:t>
            </a:r>
            <a:endParaRPr lang="en-US" sz="1900" dirty="0"/>
          </a:p>
          <a:p>
            <a:pPr marL="182880" lvl="1" indent="-182880" rtl="0">
              <a:spcBef>
                <a:spcPts val="0"/>
              </a:spcBef>
              <a:spcAft>
                <a:spcPts val="800"/>
              </a:spcAft>
              <a:buSzPct val="80000"/>
              <a:buFont typeface="Arial"/>
              <a:buChar char="•"/>
            </a:pPr>
            <a:r>
              <a:rPr lang="es" sz="1900" dirty="0"/>
              <a:t>Establecer reglas y rutinas</a:t>
            </a:r>
            <a:endParaRPr lang="en-US" sz="1900" dirty="0"/>
          </a:p>
          <a:p>
            <a:pPr marL="182880" lvl="1" indent="-182880" rtl="0">
              <a:spcBef>
                <a:spcPts val="0"/>
              </a:spcBef>
              <a:spcAft>
                <a:spcPts val="800"/>
              </a:spcAft>
              <a:buSzPct val="80000"/>
              <a:buFont typeface="Arial"/>
              <a:buChar char="•"/>
            </a:pPr>
            <a:r>
              <a:rPr lang="es" sz="1900" dirty="0"/>
              <a:t>Utilizar pistas visuales </a:t>
            </a:r>
            <a:r>
              <a:rPr lang="es" sz="1900" dirty="0" smtClean="0"/>
              <a:t>de los comportamientos </a:t>
            </a:r>
            <a:r>
              <a:rPr lang="es" sz="1900" dirty="0"/>
              <a:t>que se </a:t>
            </a:r>
            <a:r>
              <a:rPr lang="es" sz="1900" dirty="0" smtClean="0"/>
              <a:t>esperan</a:t>
            </a:r>
            <a:endParaRPr lang="en-US" sz="1900" dirty="0"/>
          </a:p>
          <a:p>
            <a:pPr marL="182880" lvl="1" indent="-182880" rtl="0">
              <a:spcBef>
                <a:spcPts val="0"/>
              </a:spcBef>
              <a:spcAft>
                <a:spcPts val="800"/>
              </a:spcAft>
              <a:buSzPct val="80000"/>
              <a:buFont typeface="Arial"/>
              <a:buChar char="•"/>
            </a:pPr>
            <a:r>
              <a:rPr lang="es" sz="1900" dirty="0"/>
              <a:t>Enseñar habilidades sociales</a:t>
            </a:r>
            <a:endParaRPr lang="en-US" sz="1900" dirty="0"/>
          </a:p>
          <a:p>
            <a:pPr marL="182880" lvl="1" indent="-182880" rtl="0">
              <a:spcBef>
                <a:spcPts val="0"/>
              </a:spcBef>
              <a:spcAft>
                <a:spcPts val="800"/>
              </a:spcAft>
              <a:buSzPct val="80000"/>
              <a:buFont typeface="Arial"/>
              <a:buChar char="•"/>
            </a:pPr>
            <a:r>
              <a:rPr lang="es" sz="1900" dirty="0"/>
              <a:t>Proporcionar materiales y actividades de gran interés.</a:t>
            </a:r>
          </a:p>
        </p:txBody>
      </p:sp>
    </p:spTree>
    <p:extLst>
      <p:ext uri="{BB962C8B-B14F-4D97-AF65-F5344CB8AC3E}">
        <p14:creationId xmlns:p14="http://schemas.microsoft.com/office/powerpoint/2010/main" val="706862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04289" y="1983381"/>
            <a:ext cx="5977115" cy="1553802"/>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2" rtl="0"/>
            <a:r>
              <a:rPr lang="es" sz="4200" dirty="0" smtClean="0">
                <a:latin typeface="Century Gothic"/>
                <a:cs typeface="Century Gothic"/>
              </a:rPr>
              <a:t>La reorientación</a:t>
            </a:r>
            <a:r>
              <a:rPr lang="es" sz="4200" dirty="0">
                <a:latin typeface="Century Gothic"/>
                <a:cs typeface="Century Gothic"/>
              </a:rPr>
              <a:t>…</a:t>
            </a:r>
          </a:p>
        </p:txBody>
      </p:sp>
      <p:sp>
        <p:nvSpPr>
          <p:cNvPr id="3" name="Title 2"/>
          <p:cNvSpPr>
            <a:spLocks noGrp="1"/>
          </p:cNvSpPr>
          <p:nvPr>
            <p:ph type="title"/>
          </p:nvPr>
        </p:nvSpPr>
        <p:spPr/>
        <p:txBody>
          <a:bodyPr rtlCol="0"/>
          <a:lstStyle/>
          <a:p>
            <a:pPr rtl="0"/>
            <a:r>
              <a:rPr lang="es" dirty="0"/>
              <a:t>repaso</a:t>
            </a:r>
            <a:endParaRPr lang="en-US" dirty="0"/>
          </a:p>
        </p:txBody>
      </p:sp>
      <p:sp>
        <p:nvSpPr>
          <p:cNvPr id="2" name="Content Placeholder 1"/>
          <p:cNvSpPr>
            <a:spLocks noGrp="1"/>
          </p:cNvSpPr>
          <p:nvPr>
            <p:ph idx="1"/>
          </p:nvPr>
        </p:nvSpPr>
        <p:spPr>
          <a:xfrm>
            <a:off x="496080" y="3743979"/>
            <a:ext cx="8313640" cy="2860021"/>
          </a:xfrm>
        </p:spPr>
        <p:txBody>
          <a:bodyPr rtlCol="0">
            <a:normAutofit/>
          </a:bodyPr>
          <a:lstStyle/>
          <a:p>
            <a:pPr marL="228600" lvl="1" indent="-228600" rtl="0">
              <a:spcBef>
                <a:spcPts val="672"/>
              </a:spcBef>
              <a:buSzPct val="80000"/>
              <a:buFont typeface="Arial"/>
              <a:buChar char="•"/>
            </a:pPr>
            <a:r>
              <a:rPr lang="es" sz="2300" dirty="0"/>
              <a:t>Es una estrategia docente proactiva</a:t>
            </a:r>
            <a:endParaRPr lang="en-US" sz="2300" dirty="0"/>
          </a:p>
          <a:p>
            <a:pPr marL="228600" lvl="1" indent="-228600" rtl="0">
              <a:spcBef>
                <a:spcPts val="672"/>
              </a:spcBef>
              <a:buSzPct val="80000"/>
              <a:buFont typeface="Arial"/>
              <a:buChar char="•"/>
            </a:pPr>
            <a:r>
              <a:rPr lang="es" sz="2300" dirty="0"/>
              <a:t>Evita que el comportamiento se repita o </a:t>
            </a:r>
            <a:r>
              <a:rPr lang="es" sz="2300" dirty="0" smtClean="0"/>
              <a:t>se intensifique</a:t>
            </a:r>
            <a:endParaRPr lang="en-US" sz="2300" dirty="0"/>
          </a:p>
          <a:p>
            <a:pPr marL="228600" lvl="1" indent="-228600" rtl="0">
              <a:spcBef>
                <a:spcPts val="672"/>
              </a:spcBef>
              <a:buSzPct val="80000"/>
              <a:buFont typeface="Arial"/>
              <a:buChar char="•"/>
            </a:pPr>
            <a:r>
              <a:rPr lang="es" sz="2300" dirty="0"/>
              <a:t>Es una estrategia de intervención para enseñar comportamientos apropiados</a:t>
            </a:r>
            <a:endParaRPr lang="en-US" sz="2300" dirty="0"/>
          </a:p>
          <a:p>
            <a:pPr marL="228600" lvl="1" indent="-228600" rtl="0">
              <a:spcBef>
                <a:spcPts val="672"/>
              </a:spcBef>
              <a:buSzPct val="80000"/>
              <a:buFont typeface="Arial"/>
              <a:buChar char="•"/>
            </a:pPr>
            <a:r>
              <a:rPr lang="es" sz="2300" dirty="0"/>
              <a:t>Minimiza el comportamiento que </a:t>
            </a:r>
            <a:r>
              <a:rPr lang="es" sz="2300" dirty="0" smtClean="0"/>
              <a:t>presenta retos </a:t>
            </a:r>
            <a:r>
              <a:rPr lang="es" sz="2300" dirty="0"/>
              <a:t>y maximiza el tiempo de aprendizaje.</a:t>
            </a:r>
          </a:p>
        </p:txBody>
      </p:sp>
      <p:pic>
        <p:nvPicPr>
          <p:cNvPr id="9" name="Picture 8" descr="RedirectingBehaviourAR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91537" y="5077397"/>
            <a:ext cx="1177224" cy="1317174"/>
          </a:xfrm>
          <a:prstGeom prst="rect">
            <a:avLst/>
          </a:prstGeom>
        </p:spPr>
      </p:pic>
      <p:pic>
        <p:nvPicPr>
          <p:cNvPr id="10" name="Picture 9" descr="Carmen talking to student 1re.JPG"/>
          <p:cNvPicPr>
            <a:picLocks noChangeAspect="1"/>
          </p:cNvPicPr>
          <p:nvPr/>
        </p:nvPicPr>
        <p:blipFill rotWithShape="1">
          <a:blip r:embed="rId4" cstate="email">
            <a:extLst>
              <a:ext uri="{28A0092B-C50C-407E-A947-70E740481C1C}">
                <a14:useLocalDpi xmlns:a14="http://schemas.microsoft.com/office/drawing/2010/main" val="0"/>
              </a:ext>
            </a:extLst>
          </a:blip>
          <a:srcRect t="15833" b="1594"/>
          <a:stretch/>
        </p:blipFill>
        <p:spPr>
          <a:xfrm>
            <a:off x="504233" y="1983381"/>
            <a:ext cx="2819605" cy="1553802"/>
          </a:xfrm>
          <a:prstGeom prst="rect">
            <a:avLst/>
          </a:prstGeom>
        </p:spPr>
      </p:pic>
      <p:cxnSp>
        <p:nvCxnSpPr>
          <p:cNvPr id="7" name="Straight Connector 6"/>
          <p:cNvCxnSpPr/>
          <p:nvPr/>
        </p:nvCxnSpPr>
        <p:spPr>
          <a:xfrm>
            <a:off x="3327620" y="1923709"/>
            <a:ext cx="0" cy="1672007"/>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3471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7450" y="6252031"/>
            <a:ext cx="1676400" cy="215444"/>
          </a:xfrm>
          <a:prstGeom prst="rect">
            <a:avLst/>
          </a:prstGeom>
          <a:noFill/>
        </p:spPr>
        <p:txBody>
          <a:bodyPr wrap="square" rtlCol="0">
            <a:spAutoFit/>
          </a:bodyPr>
          <a:lstStyle/>
          <a:p>
            <a:pPr algn="r"/>
            <a:r>
              <a:rPr lang="es-MX" sz="800" dirty="0" smtClean="0">
                <a:solidFill>
                  <a:prstClr val="black">
                    <a:lumMod val="50000"/>
                    <a:lumOff val="50000"/>
                  </a:prstClr>
                </a:solidFill>
              </a:rPr>
              <a:t>OTOÑO 2012</a:t>
            </a:r>
            <a:endParaRPr lang="es-MX" sz="800" dirty="0">
              <a:solidFill>
                <a:prstClr val="black">
                  <a:lumMod val="50000"/>
                  <a:lumOff val="50000"/>
                </a:prstClr>
              </a:solidFill>
            </a:endParaRPr>
          </a:p>
        </p:txBody>
      </p:sp>
      <p:sp>
        <p:nvSpPr>
          <p:cNvPr id="4" name="TextBox 3"/>
          <p:cNvSpPr txBox="1"/>
          <p:nvPr/>
        </p:nvSpPr>
        <p:spPr>
          <a:xfrm>
            <a:off x="381000" y="5675100"/>
            <a:ext cx="8382000" cy="600164"/>
          </a:xfrm>
          <a:prstGeom prst="rect">
            <a:avLst/>
          </a:prstGeom>
          <a:solidFill>
            <a:schemeClr val="bg1"/>
          </a:solidFill>
        </p:spPr>
        <p:txBody>
          <a:bodyPr wrap="square" rtlCol="0">
            <a:spAutoFit/>
          </a:bodyPr>
          <a:lstStyle/>
          <a:p>
            <a:pPr algn="ctr" fontAlgn="base">
              <a:spcBef>
                <a:spcPct val="0"/>
              </a:spcBef>
              <a:spcAft>
                <a:spcPct val="0"/>
              </a:spcAft>
            </a:pPr>
            <a:r>
              <a:rPr lang="es-ES" sz="1300" dirty="0">
                <a:solidFill>
                  <a:prstClr val="black"/>
                </a:solidFill>
                <a:latin typeface="Century Gothic" pitchFamily="34" charset="0"/>
                <a:ea typeface="ＭＳ Ｐゴシック" charset="0"/>
              </a:rPr>
              <a:t>Si desea más información, </a:t>
            </a:r>
            <a:r>
              <a:rPr lang="es-ES" sz="1300" dirty="0" smtClean="0">
                <a:solidFill>
                  <a:prstClr val="black"/>
                </a:solidFill>
                <a:latin typeface="Century Gothic" pitchFamily="34" charset="0"/>
                <a:ea typeface="ＭＳ Ｐゴシック" charset="0"/>
              </a:rPr>
              <a:t>por favor escríbanos </a:t>
            </a:r>
            <a:r>
              <a:rPr lang="es-ES" sz="1300" dirty="0">
                <a:solidFill>
                  <a:prstClr val="black"/>
                </a:solidFill>
                <a:latin typeface="Century Gothic" pitchFamily="34" charset="0"/>
                <a:ea typeface="ＭＳ Ｐゴシック" charset="0"/>
              </a:rPr>
              <a:t>a: </a:t>
            </a:r>
            <a:r>
              <a:rPr lang="es-ES" sz="1300" b="1" dirty="0">
                <a:solidFill>
                  <a:prstClr val="black"/>
                </a:solidFill>
                <a:latin typeface="Century Gothic" pitchFamily="34" charset="0"/>
                <a:ea typeface="ＭＳ Ｐゴシック" charset="0"/>
              </a:rPr>
              <a:t>NCQTL@UW.EDU</a:t>
            </a:r>
            <a:r>
              <a:rPr lang="es-ES" sz="1300" dirty="0">
                <a:solidFill>
                  <a:prstClr val="black"/>
                </a:solidFill>
                <a:latin typeface="Century Gothic" pitchFamily="34" charset="0"/>
                <a:ea typeface="ＭＳ Ｐゴシック" charset="0"/>
              </a:rPr>
              <a:t> o llámenos al 877-731-0764</a:t>
            </a:r>
          </a:p>
          <a:p>
            <a:pPr algn="ctr" fontAlgn="base">
              <a:spcBef>
                <a:spcPct val="0"/>
              </a:spcBef>
              <a:spcAft>
                <a:spcPct val="0"/>
              </a:spcAft>
            </a:pPr>
            <a:endParaRPr lang="es-ES" sz="400" dirty="0">
              <a:solidFill>
                <a:prstClr val="black"/>
              </a:solidFill>
              <a:latin typeface="Century Gothic" pitchFamily="34" charset="0"/>
              <a:ea typeface="ＭＳ Ｐゴシック" charset="0"/>
            </a:endParaRPr>
          </a:p>
          <a:p>
            <a:pPr algn="ctr" fontAlgn="base">
              <a:spcBef>
                <a:spcPct val="0"/>
              </a:spcBef>
              <a:spcAft>
                <a:spcPct val="0"/>
              </a:spcAft>
            </a:pPr>
            <a:r>
              <a:rPr lang="es-MX" sz="800" dirty="0">
                <a:solidFill>
                  <a:prstClr val="black"/>
                </a:solidFill>
                <a:latin typeface="Century Gothic" pitchFamily="34" charset="0"/>
                <a:ea typeface="ＭＳ Ｐゴシック" charset="0"/>
              </a:rPr>
              <a:t>Este documento fue preparado por el Centro Nacional para la Enseñanza y el Aprendizaje de Calidad para el Departamento de Salud y Servicios Humanos </a:t>
            </a:r>
            <a:br>
              <a:rPr lang="es-MX" sz="800" dirty="0">
                <a:solidFill>
                  <a:prstClr val="black"/>
                </a:solidFill>
                <a:latin typeface="Century Gothic" pitchFamily="34" charset="0"/>
                <a:ea typeface="ＭＳ Ｐゴシック" charset="0"/>
              </a:rPr>
            </a:br>
            <a:r>
              <a:rPr lang="es-MX" sz="800" dirty="0">
                <a:solidFill>
                  <a:prstClr val="black"/>
                </a:solidFill>
                <a:latin typeface="Century Gothic" pitchFamily="34" charset="0"/>
                <a:ea typeface="ＭＳ Ｐゴシック" charset="0"/>
              </a:rPr>
              <a:t>de los Estados Unidos, Administración para Niños y Familias, Oficina Nacional de Head Start, con la subvención #90HC0002.</a:t>
            </a:r>
            <a:endParaRPr lang="en-US" sz="800" dirty="0">
              <a:solidFill>
                <a:prstClr val="black"/>
              </a:solidFill>
              <a:latin typeface="Century Gothic" pitchFamily="34" charset="0"/>
              <a:ea typeface="ＭＳ Ｐゴシック" charset="0"/>
            </a:endParaRPr>
          </a:p>
        </p:txBody>
      </p:sp>
      <p:sp>
        <p:nvSpPr>
          <p:cNvPr id="5" name="Rectangle 4"/>
          <p:cNvSpPr/>
          <p:nvPr/>
        </p:nvSpPr>
        <p:spPr>
          <a:xfrm>
            <a:off x="1935958" y="2957700"/>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6" name="Picture 5" descr="NCQTL_Logo_SPANISH.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9991" y="3071440"/>
            <a:ext cx="2223701" cy="673660"/>
          </a:xfrm>
          <a:prstGeom prst="rect">
            <a:avLst/>
          </a:prstGeom>
        </p:spPr>
      </p:pic>
    </p:spTree>
    <p:extLst>
      <p:ext uri="{BB962C8B-B14F-4D97-AF65-F5344CB8AC3E}">
        <p14:creationId xmlns:p14="http://schemas.microsoft.com/office/powerpoint/2010/main" val="20545865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P-Hous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62544" y="1893455"/>
            <a:ext cx="5473219" cy="4679602"/>
          </a:xfrm>
          <a:prstGeom prst="rect">
            <a:avLst/>
          </a:prstGeom>
        </p:spPr>
      </p:pic>
      <p:grpSp>
        <p:nvGrpSpPr>
          <p:cNvPr id="25" name="Group 24"/>
          <p:cNvGrpSpPr/>
          <p:nvPr/>
        </p:nvGrpSpPr>
        <p:grpSpPr>
          <a:xfrm>
            <a:off x="1363435" y="1811042"/>
            <a:ext cx="6985000" cy="4615942"/>
            <a:chOff x="1398070" y="1857224"/>
            <a:chExt cx="6985000" cy="4615942"/>
          </a:xfrm>
        </p:grpSpPr>
        <p:sp>
          <p:nvSpPr>
            <p:cNvPr id="20" name="Rectangle 19"/>
            <p:cNvSpPr/>
            <p:nvPr/>
          </p:nvSpPr>
          <p:spPr bwMode="auto">
            <a:xfrm>
              <a:off x="1971636" y="5523587"/>
              <a:ext cx="5212905" cy="949579"/>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endParaRPr>
            </a:p>
          </p:txBody>
        </p:sp>
        <p:sp>
          <p:nvSpPr>
            <p:cNvPr id="19" name="Rectangle 18"/>
            <p:cNvSpPr/>
            <p:nvPr/>
          </p:nvSpPr>
          <p:spPr>
            <a:xfrm>
              <a:off x="1398070" y="1857224"/>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5" name="TextBox 14"/>
            <p:cNvSpPr txBox="1"/>
            <p:nvPr/>
          </p:nvSpPr>
          <p:spPr>
            <a:xfrm>
              <a:off x="2222401" y="4482009"/>
              <a:ext cx="4640178" cy="1098762"/>
            </a:xfrm>
            <a:prstGeom prst="rect">
              <a:avLst/>
            </a:prstGeom>
            <a:noFill/>
          </p:spPr>
          <p:txBody>
            <a:bodyPr wrap="square" rtlCol="0">
              <a:spAutoFit/>
            </a:bodyPr>
            <a:lstStyle/>
            <a:p>
              <a:pPr algn="ctr" fontAlgn="base">
                <a:lnSpc>
                  <a:spcPct val="90000"/>
                </a:lnSpc>
                <a:spcBef>
                  <a:spcPct val="0"/>
                </a:spcBef>
                <a:spcAft>
                  <a:spcPct val="0"/>
                </a:spcAft>
              </a:pPr>
              <a:r>
                <a:rPr lang="es-MX" sz="3600" dirty="0">
                  <a:solidFill>
                    <a:srgbClr val="005DAA"/>
                  </a:solidFill>
                  <a:latin typeface="Century Gothic"/>
                  <a:ea typeface="ＭＳ Ｐゴシック" charset="0"/>
                  <a:cs typeface="Century Gothic"/>
                </a:rPr>
                <a:t>ENFOCARSE EN</a:t>
              </a:r>
            </a:p>
            <a:p>
              <a:pPr algn="ctr" fontAlgn="base">
                <a:lnSpc>
                  <a:spcPct val="90000"/>
                </a:lnSpc>
                <a:spcBef>
                  <a:spcPct val="0"/>
                </a:spcBef>
                <a:spcAft>
                  <a:spcPct val="0"/>
                </a:spcAft>
              </a:pPr>
              <a:r>
                <a:rPr lang="es-MX" sz="3600" dirty="0">
                  <a:solidFill>
                    <a:srgbClr val="005DAA"/>
                  </a:solidFill>
                  <a:latin typeface="Century Gothic"/>
                  <a:ea typeface="ＭＳ Ｐゴシック" charset="0"/>
                  <a:cs typeface="Century Gothic"/>
                </a:rPr>
                <a:t>LA BASE</a:t>
              </a:r>
            </a:p>
          </p:txBody>
        </p:sp>
        <p:sp>
          <p:nvSpPr>
            <p:cNvPr id="22" name="Rounded Rectangle 21"/>
            <p:cNvSpPr/>
            <p:nvPr/>
          </p:nvSpPr>
          <p:spPr>
            <a:xfrm>
              <a:off x="1996631"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3" name="Rounded Rectangle 22"/>
            <p:cNvSpPr/>
            <p:nvPr/>
          </p:nvSpPr>
          <p:spPr>
            <a:xfrm>
              <a:off x="3730069"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Rounded Rectangle 23"/>
            <p:cNvSpPr/>
            <p:nvPr/>
          </p:nvSpPr>
          <p:spPr>
            <a:xfrm>
              <a:off x="5463508"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TextBox 21"/>
            <p:cNvSpPr txBox="1">
              <a:spLocks noChangeArrowheads="1"/>
            </p:cNvSpPr>
            <p:nvPr/>
          </p:nvSpPr>
          <p:spPr bwMode="auto">
            <a:xfrm>
              <a:off x="2003531" y="5717031"/>
              <a:ext cx="1653570"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a:solidFill>
                    <a:prstClr val="white"/>
                  </a:solidFill>
                  <a:latin typeface="Century Gothic" pitchFamily="34" charset="0"/>
                  <a:ea typeface="ＭＳ Ｐゴシック" charset="0"/>
                </a:rPr>
                <a:t>Apoyo social y emocional</a:t>
              </a:r>
            </a:p>
          </p:txBody>
        </p:sp>
        <p:sp>
          <p:nvSpPr>
            <p:cNvPr id="13" name="TextBox 23"/>
            <p:cNvSpPr txBox="1">
              <a:spLocks noChangeArrowheads="1"/>
            </p:cNvSpPr>
            <p:nvPr/>
          </p:nvSpPr>
          <p:spPr bwMode="auto">
            <a:xfrm>
              <a:off x="3738947" y="5702932"/>
              <a:ext cx="1643641"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a:solidFill>
                    <a:prstClr val="white"/>
                  </a:solidFill>
                  <a:latin typeface="Century Gothic" pitchFamily="34" charset="0"/>
                  <a:ea typeface="ＭＳ Ｐゴシック" charset="0"/>
                </a:rPr>
                <a:t>Aulas bien organizadas</a:t>
              </a:r>
            </a:p>
          </p:txBody>
        </p:sp>
        <p:sp>
          <p:nvSpPr>
            <p:cNvPr id="10" name="TextBox 20"/>
            <p:cNvSpPr txBox="1">
              <a:spLocks noChangeArrowheads="1"/>
            </p:cNvSpPr>
            <p:nvPr/>
          </p:nvSpPr>
          <p:spPr bwMode="auto">
            <a:xfrm>
              <a:off x="5467568" y="5702933"/>
              <a:ext cx="1647155"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a:solidFill>
                    <a:prstClr val="white"/>
                  </a:solidFill>
                  <a:latin typeface="Century Gothic" pitchFamily="34" charset="0"/>
                  <a:ea typeface="ＭＳ Ｐゴシック" charset="0"/>
                </a:rPr>
                <a:t>Interacciones didácticas</a:t>
              </a:r>
            </a:p>
          </p:txBody>
        </p:sp>
      </p:grpSp>
      <p:sp>
        <p:nvSpPr>
          <p:cNvPr id="16" name="Title 1"/>
          <p:cNvSpPr>
            <a:spLocks noGrp="1"/>
          </p:cNvSpPr>
          <p:nvPr>
            <p:ph type="title"/>
          </p:nvPr>
        </p:nvSpPr>
        <p:spPr/>
        <p:txBody>
          <a:bodyPr rtlCol="0">
            <a:normAutofit fontScale="90000"/>
          </a:bodyPr>
          <a:lstStyle/>
          <a:p>
            <a:pPr rtl="0"/>
            <a:r>
              <a:rPr lang="es" dirty="0"/>
              <a:t>MARCO PARA LA PRÁCTICA EFECTIVA </a:t>
            </a:r>
            <a:r>
              <a:rPr lang="en-US" dirty="0"/>
              <a:t/>
            </a:r>
            <a:br>
              <a:rPr lang="en-US" dirty="0"/>
            </a:br>
            <a:r>
              <a:rPr lang="es" sz="2200" dirty="0"/>
              <a:t>EN APOYO A LA PREPARACIÓN PARA LA ESCUELA </a:t>
            </a:r>
            <a:r>
              <a:rPr lang="es" sz="2200" dirty="0" smtClean="0"/>
              <a:t/>
            </a:r>
            <a:br>
              <a:rPr lang="es" sz="2200" dirty="0" smtClean="0"/>
            </a:br>
            <a:r>
              <a:rPr lang="es" sz="2200" dirty="0" smtClean="0"/>
              <a:t>PARA </a:t>
            </a:r>
            <a:r>
              <a:rPr lang="es" sz="2200" dirty="0"/>
              <a:t>TODOS LOS NIÑOS</a:t>
            </a:r>
          </a:p>
        </p:txBody>
      </p:sp>
    </p:spTree>
    <p:extLst>
      <p:ext uri="{BB962C8B-B14F-4D97-AF65-F5344CB8AC3E}">
        <p14:creationId xmlns:p14="http://schemas.microsoft.com/office/powerpoint/2010/main" val="32420590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6621" y="4501835"/>
            <a:ext cx="8219166" cy="1305578"/>
          </a:xfrm>
          <a:prstGeom prst="rect">
            <a:avLst/>
          </a:prstGeom>
          <a:solidFill>
            <a:srgbClr val="00AA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Rectangle 10"/>
          <p:cNvSpPr/>
          <p:nvPr/>
        </p:nvSpPr>
        <p:spPr>
          <a:xfrm>
            <a:off x="456621" y="3688593"/>
            <a:ext cx="8219166" cy="813242"/>
          </a:xfrm>
          <a:prstGeom prst="rect">
            <a:avLst/>
          </a:prstGeom>
          <a:solidFill>
            <a:srgbClr val="00AA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 name="Rectangle 3"/>
          <p:cNvSpPr/>
          <p:nvPr/>
        </p:nvSpPr>
        <p:spPr>
          <a:xfrm>
            <a:off x="456621" y="2040456"/>
            <a:ext cx="8219166" cy="870402"/>
          </a:xfrm>
          <a:prstGeom prst="rect">
            <a:avLst/>
          </a:prstGeom>
          <a:solidFill>
            <a:srgbClr val="00AA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0" name="Rectangle 9"/>
          <p:cNvSpPr/>
          <p:nvPr/>
        </p:nvSpPr>
        <p:spPr>
          <a:xfrm>
            <a:off x="456621" y="2896862"/>
            <a:ext cx="8219166" cy="813050"/>
          </a:xfrm>
          <a:prstGeom prst="rect">
            <a:avLst/>
          </a:prstGeom>
          <a:solidFill>
            <a:srgbClr val="00AA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 name="Title 2"/>
          <p:cNvSpPr>
            <a:spLocks noGrp="1"/>
          </p:cNvSpPr>
          <p:nvPr>
            <p:ph type="title"/>
          </p:nvPr>
        </p:nvSpPr>
        <p:spPr/>
        <p:txBody>
          <a:bodyPr rtlCol="0">
            <a:normAutofit/>
          </a:bodyPr>
          <a:lstStyle/>
          <a:p>
            <a:pPr rtl="0"/>
            <a:r>
              <a:rPr lang="es"/>
              <a:t>OBJETIVOS</a:t>
            </a:r>
          </a:p>
        </p:txBody>
      </p:sp>
      <p:pic>
        <p:nvPicPr>
          <p:cNvPr id="5" name="Picture 4" descr="RedirectingBehaviourAR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91537" y="5145493"/>
            <a:ext cx="1177224" cy="1317174"/>
          </a:xfrm>
          <a:prstGeom prst="rect">
            <a:avLst/>
          </a:prstGeom>
        </p:spPr>
      </p:pic>
      <p:sp>
        <p:nvSpPr>
          <p:cNvPr id="2" name="Content Placeholder 1"/>
          <p:cNvSpPr>
            <a:spLocks noGrp="1"/>
          </p:cNvSpPr>
          <p:nvPr>
            <p:ph idx="1"/>
          </p:nvPr>
        </p:nvSpPr>
        <p:spPr>
          <a:xfrm>
            <a:off x="501591" y="2226122"/>
            <a:ext cx="8107583" cy="558110"/>
          </a:xfrm>
        </p:spPr>
        <p:txBody>
          <a:bodyPr rtlCol="0">
            <a:normAutofit fontScale="92500"/>
          </a:bodyPr>
          <a:lstStyle/>
          <a:p>
            <a:pPr marL="228600" indent="-228600" rtl="0">
              <a:spcAft>
                <a:spcPts val="2400"/>
              </a:spcAft>
              <a:buSzPct val="80000"/>
            </a:pPr>
            <a:r>
              <a:rPr lang="es" sz="2700">
                <a:solidFill>
                  <a:schemeClr val="bg1"/>
                </a:solidFill>
              </a:rPr>
              <a:t>Entender lo que es reorientar el comportamiento</a:t>
            </a:r>
            <a:endParaRPr lang="en-US" sz="2700" dirty="0">
              <a:solidFill>
                <a:schemeClr val="bg1"/>
              </a:solidFill>
            </a:endParaRPr>
          </a:p>
        </p:txBody>
      </p:sp>
      <p:cxnSp>
        <p:nvCxnSpPr>
          <p:cNvPr id="7" name="Straight Connector 6"/>
          <p:cNvCxnSpPr/>
          <p:nvPr/>
        </p:nvCxnSpPr>
        <p:spPr>
          <a:xfrm>
            <a:off x="392408" y="2910858"/>
            <a:ext cx="8354725" cy="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92408" y="3709912"/>
            <a:ext cx="8354725"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92408" y="4501835"/>
            <a:ext cx="8354725"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1"/>
          <p:cNvSpPr txBox="1">
            <a:spLocks/>
          </p:cNvSpPr>
          <p:nvPr/>
        </p:nvSpPr>
        <p:spPr>
          <a:xfrm>
            <a:off x="499821" y="3069095"/>
            <a:ext cx="8107583" cy="640818"/>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rtl="0">
              <a:spcAft>
                <a:spcPts val="2400"/>
              </a:spcAft>
              <a:buSzPct val="80000"/>
            </a:pPr>
            <a:r>
              <a:rPr lang="es" sz="2700">
                <a:solidFill>
                  <a:schemeClr val="bg1"/>
                </a:solidFill>
              </a:rPr>
              <a:t>Entender los beneficios de utilizar la reorientación</a:t>
            </a:r>
            <a:endParaRPr lang="en-US" sz="2700" dirty="0">
              <a:solidFill>
                <a:schemeClr val="bg1"/>
              </a:solidFill>
            </a:endParaRPr>
          </a:p>
        </p:txBody>
      </p:sp>
      <p:sp>
        <p:nvSpPr>
          <p:cNvPr id="14" name="Content Placeholder 1"/>
          <p:cNvSpPr txBox="1">
            <a:spLocks/>
          </p:cNvSpPr>
          <p:nvPr/>
        </p:nvSpPr>
        <p:spPr>
          <a:xfrm>
            <a:off x="568204" y="3839308"/>
            <a:ext cx="8107583" cy="54707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rtl="0">
              <a:spcAft>
                <a:spcPts val="2400"/>
              </a:spcAft>
              <a:buSzPct val="80000"/>
            </a:pPr>
            <a:r>
              <a:rPr lang="es" sz="2700" dirty="0">
                <a:solidFill>
                  <a:schemeClr val="bg1"/>
                </a:solidFill>
              </a:rPr>
              <a:t>Aprender los diferentes tipos de reorientación</a:t>
            </a:r>
            <a:endParaRPr lang="en-US" sz="2700" dirty="0">
              <a:solidFill>
                <a:schemeClr val="bg1"/>
              </a:solidFill>
            </a:endParaRPr>
          </a:p>
        </p:txBody>
      </p:sp>
      <p:sp>
        <p:nvSpPr>
          <p:cNvPr id="15" name="Content Placeholder 1"/>
          <p:cNvSpPr txBox="1">
            <a:spLocks/>
          </p:cNvSpPr>
          <p:nvPr/>
        </p:nvSpPr>
        <p:spPr>
          <a:xfrm>
            <a:off x="568204" y="4540464"/>
            <a:ext cx="8107583" cy="112350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rtl="0">
              <a:lnSpc>
                <a:spcPts val="3000"/>
              </a:lnSpc>
              <a:spcAft>
                <a:spcPts val="2400"/>
              </a:spcAft>
              <a:buSzPct val="80000"/>
            </a:pPr>
            <a:r>
              <a:rPr lang="es" sz="2500" dirty="0" smtClean="0">
                <a:solidFill>
                  <a:schemeClr val="bg1"/>
                </a:solidFill>
              </a:rPr>
              <a:t>Ilustrar </a:t>
            </a:r>
            <a:r>
              <a:rPr lang="es" sz="2500" dirty="0">
                <a:solidFill>
                  <a:schemeClr val="bg1"/>
                </a:solidFill>
              </a:rPr>
              <a:t>el modo en que la reorientación puede maximizar el involucramiento de los niños en el aprendizaje</a:t>
            </a:r>
            <a:endParaRPr lang="en-US" sz="2500" dirty="0">
              <a:solidFill>
                <a:schemeClr val="bg1"/>
              </a:solidFill>
            </a:endParaRPr>
          </a:p>
        </p:txBody>
      </p:sp>
    </p:spTree>
    <p:extLst>
      <p:ext uri="{BB962C8B-B14F-4D97-AF65-F5344CB8AC3E}">
        <p14:creationId xmlns:p14="http://schemas.microsoft.com/office/powerpoint/2010/main" val="2598103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4" grpId="0" animBg="1"/>
      <p:bldP spid="10" grpId="0" animBg="1"/>
      <p:bldP spid="2" grpId="0" build="p"/>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16605" y="1983381"/>
            <a:ext cx="6456896" cy="1612388"/>
          </a:xfrm>
          <a:prstGeom prst="rect">
            <a:avLst/>
          </a:prstGeom>
          <a:solidFill>
            <a:srgbClr val="00AA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 name="Title 2"/>
          <p:cNvSpPr>
            <a:spLocks noGrp="1"/>
          </p:cNvSpPr>
          <p:nvPr>
            <p:ph type="title"/>
          </p:nvPr>
        </p:nvSpPr>
        <p:spPr/>
        <p:txBody>
          <a:bodyPr rtlCol="0"/>
          <a:lstStyle/>
          <a:p>
            <a:pPr rtl="0"/>
            <a:r>
              <a:rPr lang="es"/>
              <a:t>¿Qué es la reorientación?</a:t>
            </a:r>
          </a:p>
        </p:txBody>
      </p:sp>
      <p:pic>
        <p:nvPicPr>
          <p:cNvPr id="4" name="Picture 3" descr="image66.JPG"/>
          <p:cNvPicPr>
            <a:picLocks noChangeAspect="1"/>
          </p:cNvPicPr>
          <p:nvPr/>
        </p:nvPicPr>
        <p:blipFill rotWithShape="1">
          <a:blip r:embed="rId3" cstate="email">
            <a:extLst>
              <a:ext uri="{28A0092B-C50C-407E-A947-70E740481C1C}">
                <a14:useLocalDpi xmlns:a14="http://schemas.microsoft.com/office/drawing/2010/main" val="0"/>
              </a:ext>
            </a:extLst>
          </a:blip>
          <a:srcRect l="26423" t="6121" r="16796"/>
          <a:stretch/>
        </p:blipFill>
        <p:spPr>
          <a:xfrm>
            <a:off x="553546" y="1983381"/>
            <a:ext cx="1733731" cy="1612388"/>
          </a:xfrm>
          <a:prstGeom prst="rect">
            <a:avLst/>
          </a:prstGeom>
        </p:spPr>
      </p:pic>
      <p:sp>
        <p:nvSpPr>
          <p:cNvPr id="2" name="Content Placeholder 1"/>
          <p:cNvSpPr>
            <a:spLocks noGrp="1"/>
          </p:cNvSpPr>
          <p:nvPr>
            <p:ph idx="1"/>
          </p:nvPr>
        </p:nvSpPr>
        <p:spPr>
          <a:xfrm>
            <a:off x="681977" y="2190279"/>
            <a:ext cx="7891524" cy="1405490"/>
          </a:xfrm>
        </p:spPr>
        <p:txBody>
          <a:bodyPr rtlCol="0">
            <a:normAutofit fontScale="85000" lnSpcReduction="10000"/>
          </a:bodyPr>
          <a:lstStyle/>
          <a:p>
            <a:pPr marL="1714500" lvl="4" indent="0" rtl="0">
              <a:buNone/>
            </a:pPr>
            <a:r>
              <a:rPr lang="es" sz="2500" dirty="0">
                <a:solidFill>
                  <a:schemeClr val="bg1"/>
                </a:solidFill>
              </a:rPr>
              <a:t>La reorientación es una estrategia docente proactiva que se utiliza para abordar </a:t>
            </a:r>
            <a:r>
              <a:rPr lang="es" sz="2500" dirty="0" smtClean="0">
                <a:solidFill>
                  <a:schemeClr val="bg1"/>
                </a:solidFill>
              </a:rPr>
              <a:t> comportamientos </a:t>
            </a:r>
            <a:r>
              <a:rPr lang="es" sz="2500" dirty="0">
                <a:solidFill>
                  <a:schemeClr val="bg1"/>
                </a:solidFill>
              </a:rPr>
              <a:t>que </a:t>
            </a:r>
            <a:r>
              <a:rPr lang="es" sz="2500" dirty="0" smtClean="0">
                <a:solidFill>
                  <a:schemeClr val="bg1"/>
                </a:solidFill>
              </a:rPr>
              <a:t>presentan retos </a:t>
            </a:r>
            <a:br>
              <a:rPr lang="es" sz="2500" dirty="0" smtClean="0">
                <a:solidFill>
                  <a:schemeClr val="bg1"/>
                </a:solidFill>
              </a:rPr>
            </a:br>
            <a:r>
              <a:rPr lang="es" sz="2500" b="1" dirty="0" smtClean="0">
                <a:solidFill>
                  <a:schemeClr val="accent6">
                    <a:lumMod val="40000"/>
                    <a:lumOff val="60000"/>
                  </a:schemeClr>
                </a:solidFill>
              </a:rPr>
              <a:t>antes</a:t>
            </a:r>
            <a:r>
              <a:rPr lang="es" sz="2500" dirty="0" smtClean="0">
                <a:solidFill>
                  <a:schemeClr val="accent6">
                    <a:lumMod val="40000"/>
                    <a:lumOff val="60000"/>
                  </a:schemeClr>
                </a:solidFill>
              </a:rPr>
              <a:t> </a:t>
            </a:r>
            <a:r>
              <a:rPr lang="es" sz="2500" dirty="0">
                <a:solidFill>
                  <a:schemeClr val="bg1"/>
                </a:solidFill>
              </a:rPr>
              <a:t>de que </a:t>
            </a:r>
            <a:r>
              <a:rPr lang="es" sz="2500" dirty="0" smtClean="0">
                <a:solidFill>
                  <a:schemeClr val="bg1"/>
                </a:solidFill>
              </a:rPr>
              <a:t>se produzcan.</a:t>
            </a:r>
            <a:endParaRPr lang="en-US" sz="2400" dirty="0"/>
          </a:p>
        </p:txBody>
      </p:sp>
      <p:sp>
        <p:nvSpPr>
          <p:cNvPr id="6" name="Content Placeholder 1"/>
          <p:cNvSpPr txBox="1">
            <a:spLocks/>
          </p:cNvSpPr>
          <p:nvPr/>
        </p:nvSpPr>
        <p:spPr>
          <a:xfrm>
            <a:off x="781117" y="3764314"/>
            <a:ext cx="8028603" cy="276711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indent="-228600" rtl="0">
              <a:spcBef>
                <a:spcPts val="1176"/>
              </a:spcBef>
              <a:buSzPct val="80000"/>
              <a:buFont typeface="Arial"/>
              <a:buChar char="•"/>
            </a:pPr>
            <a:r>
              <a:rPr lang="es" sz="2400" dirty="0"/>
              <a:t>La reorientación guía a los niños para que </a:t>
            </a:r>
            <a:r>
              <a:rPr lang="es" sz="2400" dirty="0" smtClean="0"/>
              <a:t>empleen comportamientos </a:t>
            </a:r>
            <a:r>
              <a:rPr lang="es" sz="2400" dirty="0"/>
              <a:t>más </a:t>
            </a:r>
            <a:r>
              <a:rPr lang="es" sz="2400" dirty="0" smtClean="0"/>
              <a:t>apropiados.</a:t>
            </a:r>
            <a:endParaRPr lang="es" sz="2400" dirty="0"/>
          </a:p>
          <a:p>
            <a:pPr marL="228600" lvl="1" indent="-228600" rtl="0">
              <a:spcBef>
                <a:spcPts val="1176"/>
              </a:spcBef>
              <a:buSzPct val="80000"/>
              <a:buFont typeface="Arial"/>
              <a:buChar char="•"/>
            </a:pPr>
            <a:r>
              <a:rPr lang="es" sz="2400" dirty="0"/>
              <a:t>Es una instrucción </a:t>
            </a:r>
            <a:r>
              <a:rPr lang="es" sz="2400" dirty="0" smtClean="0"/>
              <a:t>o pista, </a:t>
            </a:r>
            <a:r>
              <a:rPr lang="es" sz="2400" dirty="0"/>
              <a:t>verbal o </a:t>
            </a:r>
            <a:r>
              <a:rPr lang="es" sz="2400" dirty="0" smtClean="0"/>
              <a:t>física, </a:t>
            </a:r>
            <a:r>
              <a:rPr lang="en-US" sz="2400" dirty="0" smtClean="0"/>
              <a:t/>
            </a:r>
            <a:br>
              <a:rPr lang="en-US" sz="2400" dirty="0" smtClean="0"/>
            </a:br>
            <a:r>
              <a:rPr lang="es" sz="2400" dirty="0" smtClean="0"/>
              <a:t>‘</a:t>
            </a:r>
            <a:r>
              <a:rPr lang="es" sz="2400" dirty="0"/>
              <a:t>en tono casual’ que guía al niño para apartarlo del comportamiento que </a:t>
            </a:r>
            <a:r>
              <a:rPr lang="es" sz="2400" dirty="0" smtClean="0"/>
              <a:t>presenta retos.</a:t>
            </a:r>
            <a:endParaRPr lang="en-US" sz="2400" dirty="0"/>
          </a:p>
          <a:p>
            <a:pPr marL="228600" lvl="1" indent="-228600" rtl="0">
              <a:spcBef>
                <a:spcPts val="1176"/>
              </a:spcBef>
              <a:buSzPct val="80000"/>
              <a:buFont typeface="Arial"/>
              <a:buChar char="•"/>
            </a:pPr>
            <a:r>
              <a:rPr lang="es" sz="2400" dirty="0"/>
              <a:t>Solo resulta efectiva cuando </a:t>
            </a:r>
            <a:r>
              <a:rPr lang="es" sz="2400" dirty="0" smtClean="0"/>
              <a:t>se </a:t>
            </a:r>
            <a:r>
              <a:rPr lang="es" sz="2400" dirty="0"/>
              <a:t>utiliza </a:t>
            </a:r>
            <a:r>
              <a:rPr lang="es" sz="2400" dirty="0" smtClean="0"/>
              <a:t>en </a:t>
            </a:r>
            <a:r>
              <a:rPr lang="es-MX" sz="2400" dirty="0" smtClean="0"/>
              <a:t>adición </a:t>
            </a:r>
            <a:br>
              <a:rPr lang="es-MX" sz="2400" dirty="0" smtClean="0"/>
            </a:br>
            <a:r>
              <a:rPr lang="es-MX" sz="2400" dirty="0" smtClean="0"/>
              <a:t>a </a:t>
            </a:r>
            <a:r>
              <a:rPr lang="es" sz="2400" dirty="0" smtClean="0"/>
              <a:t>otras </a:t>
            </a:r>
            <a:r>
              <a:rPr lang="es" sz="2400" dirty="0"/>
              <a:t>estrategias docentes proactivas.</a:t>
            </a:r>
          </a:p>
        </p:txBody>
      </p:sp>
      <p:cxnSp>
        <p:nvCxnSpPr>
          <p:cNvPr id="8" name="Straight Connector 7"/>
          <p:cNvCxnSpPr/>
          <p:nvPr/>
        </p:nvCxnSpPr>
        <p:spPr>
          <a:xfrm>
            <a:off x="2287277" y="1983381"/>
            <a:ext cx="0" cy="1676447"/>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2760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91081" y="5021795"/>
            <a:ext cx="6934916" cy="937769"/>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Rectangle 8"/>
          <p:cNvSpPr/>
          <p:nvPr/>
        </p:nvSpPr>
        <p:spPr>
          <a:xfrm>
            <a:off x="891081" y="3779882"/>
            <a:ext cx="6934916" cy="1241914"/>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 name="Title 2"/>
          <p:cNvSpPr>
            <a:spLocks noGrp="1"/>
          </p:cNvSpPr>
          <p:nvPr>
            <p:ph type="title"/>
          </p:nvPr>
        </p:nvSpPr>
        <p:spPr/>
        <p:txBody>
          <a:bodyPr rtlCol="0">
            <a:noAutofit/>
          </a:bodyPr>
          <a:lstStyle/>
          <a:p>
            <a:pPr rtl="0"/>
            <a:r>
              <a:rPr lang="es" dirty="0"/>
              <a:t>¿Por qué utilizar la </a:t>
            </a:r>
            <a:r>
              <a:rPr lang="es" dirty="0" smtClean="0"/>
              <a:t>reorientación?</a:t>
            </a:r>
            <a:endParaRPr lang="es" dirty="0"/>
          </a:p>
        </p:txBody>
      </p:sp>
      <p:sp>
        <p:nvSpPr>
          <p:cNvPr id="4" name="Rectangle 3"/>
          <p:cNvSpPr/>
          <p:nvPr/>
        </p:nvSpPr>
        <p:spPr>
          <a:xfrm>
            <a:off x="891081" y="2040457"/>
            <a:ext cx="6934916" cy="1739426"/>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Content Placeholder 1"/>
          <p:cNvSpPr>
            <a:spLocks noGrp="1"/>
          </p:cNvSpPr>
          <p:nvPr>
            <p:ph idx="1"/>
          </p:nvPr>
        </p:nvSpPr>
        <p:spPr>
          <a:xfrm>
            <a:off x="923583" y="2158066"/>
            <a:ext cx="7164475" cy="1543992"/>
          </a:xfrm>
        </p:spPr>
        <p:txBody>
          <a:bodyPr rtlCol="0">
            <a:normAutofit/>
          </a:bodyPr>
          <a:lstStyle/>
          <a:p>
            <a:pPr marL="228600" indent="-228600" rtl="0">
              <a:spcBef>
                <a:spcPts val="2520"/>
              </a:spcBef>
              <a:buSzPct val="80000"/>
            </a:pPr>
            <a:r>
              <a:rPr lang="es" sz="2900" dirty="0">
                <a:solidFill>
                  <a:schemeClr val="bg1"/>
                </a:solidFill>
              </a:rPr>
              <a:t>La reorientación evita que el comportamiento que </a:t>
            </a:r>
            <a:r>
              <a:rPr lang="es" sz="2900" dirty="0" smtClean="0">
                <a:solidFill>
                  <a:schemeClr val="bg1"/>
                </a:solidFill>
              </a:rPr>
              <a:t>presenta retos </a:t>
            </a:r>
            <a:r>
              <a:rPr lang="es" sz="2900" dirty="0">
                <a:solidFill>
                  <a:schemeClr val="bg1"/>
                </a:solidFill>
              </a:rPr>
              <a:t>se repita o </a:t>
            </a:r>
            <a:r>
              <a:rPr lang="es" sz="2900" dirty="0" smtClean="0">
                <a:solidFill>
                  <a:schemeClr val="bg1"/>
                </a:solidFill>
              </a:rPr>
              <a:t>se intensifique</a:t>
            </a:r>
            <a:r>
              <a:rPr lang="es" sz="2900" dirty="0">
                <a:solidFill>
                  <a:schemeClr val="bg1"/>
                </a:solidFill>
              </a:rPr>
              <a:t>.</a:t>
            </a:r>
            <a:endParaRPr lang="en-US" sz="2900" dirty="0">
              <a:solidFill>
                <a:schemeClr val="bg1"/>
              </a:solidFill>
            </a:endParaRPr>
          </a:p>
        </p:txBody>
      </p:sp>
      <p:cxnSp>
        <p:nvCxnSpPr>
          <p:cNvPr id="7" name="Straight Connector 6"/>
          <p:cNvCxnSpPr/>
          <p:nvPr/>
        </p:nvCxnSpPr>
        <p:spPr>
          <a:xfrm>
            <a:off x="826868" y="3779882"/>
            <a:ext cx="7545273"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826868" y="5021796"/>
            <a:ext cx="7094102"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RedirectingBehaviourAR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91537" y="5077397"/>
            <a:ext cx="1177224" cy="1317174"/>
          </a:xfrm>
          <a:prstGeom prst="rect">
            <a:avLst/>
          </a:prstGeom>
        </p:spPr>
      </p:pic>
      <p:sp>
        <p:nvSpPr>
          <p:cNvPr id="13" name="Content Placeholder 1"/>
          <p:cNvSpPr txBox="1">
            <a:spLocks/>
          </p:cNvSpPr>
          <p:nvPr/>
        </p:nvSpPr>
        <p:spPr>
          <a:xfrm>
            <a:off x="919945" y="3810268"/>
            <a:ext cx="6970265" cy="12686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rtl="0">
              <a:spcBef>
                <a:spcPts val="2520"/>
              </a:spcBef>
              <a:buSzPct val="80000"/>
            </a:pPr>
            <a:r>
              <a:rPr lang="es" sz="2900" dirty="0">
                <a:solidFill>
                  <a:schemeClr val="bg1"/>
                </a:solidFill>
              </a:rPr>
              <a:t>La reorientación </a:t>
            </a:r>
            <a:r>
              <a:rPr lang="es" sz="2900" dirty="0" smtClean="0">
                <a:solidFill>
                  <a:schemeClr val="bg1"/>
                </a:solidFill>
              </a:rPr>
              <a:t>vuelve a </a:t>
            </a:r>
            <a:r>
              <a:rPr lang="es" sz="2900" dirty="0">
                <a:solidFill>
                  <a:schemeClr val="bg1"/>
                </a:solidFill>
              </a:rPr>
              <a:t>involucrar </a:t>
            </a:r>
            <a:r>
              <a:rPr lang="es" sz="2900" dirty="0" smtClean="0">
                <a:solidFill>
                  <a:schemeClr val="bg1"/>
                </a:solidFill>
              </a:rPr>
              <a:t>al niño en </a:t>
            </a:r>
            <a:r>
              <a:rPr lang="es" sz="2900" dirty="0">
                <a:solidFill>
                  <a:schemeClr val="bg1"/>
                </a:solidFill>
              </a:rPr>
              <a:t>actividades apropiadas.</a:t>
            </a:r>
          </a:p>
        </p:txBody>
      </p:sp>
      <p:sp>
        <p:nvSpPr>
          <p:cNvPr id="14" name="Content Placeholder 1"/>
          <p:cNvSpPr txBox="1">
            <a:spLocks/>
          </p:cNvSpPr>
          <p:nvPr/>
        </p:nvSpPr>
        <p:spPr>
          <a:xfrm>
            <a:off x="918109" y="5060543"/>
            <a:ext cx="6800951" cy="6205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rtl="0">
              <a:spcBef>
                <a:spcPts val="2520"/>
              </a:spcBef>
              <a:buSzPct val="80000"/>
            </a:pPr>
            <a:r>
              <a:rPr lang="es" sz="2700" dirty="0">
                <a:solidFill>
                  <a:schemeClr val="bg1"/>
                </a:solidFill>
              </a:rPr>
              <a:t>La reorientación maximiza el tiempo </a:t>
            </a:r>
            <a:r>
              <a:rPr lang="es" sz="2700" dirty="0" smtClean="0">
                <a:solidFill>
                  <a:schemeClr val="bg1"/>
                </a:solidFill>
              </a:rPr>
              <a:t/>
            </a:r>
            <a:br>
              <a:rPr lang="es" sz="2700" dirty="0" smtClean="0">
                <a:solidFill>
                  <a:schemeClr val="bg1"/>
                </a:solidFill>
              </a:rPr>
            </a:br>
            <a:r>
              <a:rPr lang="es" sz="2700" dirty="0" smtClean="0">
                <a:solidFill>
                  <a:schemeClr val="bg1"/>
                </a:solidFill>
              </a:rPr>
              <a:t>de </a:t>
            </a:r>
            <a:r>
              <a:rPr lang="es" sz="2700" dirty="0">
                <a:solidFill>
                  <a:schemeClr val="bg1"/>
                </a:solidFill>
              </a:rPr>
              <a:t>aprendizaje.</a:t>
            </a:r>
            <a:endParaRPr lang="en-US" sz="2700" dirty="0">
              <a:solidFill>
                <a:schemeClr val="bg1"/>
              </a:solidFill>
            </a:endParaRPr>
          </a:p>
        </p:txBody>
      </p:sp>
    </p:spTree>
    <p:extLst>
      <p:ext uri="{BB962C8B-B14F-4D97-AF65-F5344CB8AC3E}">
        <p14:creationId xmlns:p14="http://schemas.microsoft.com/office/powerpoint/2010/main" val="3657770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4" grpId="0" animBg="1"/>
      <p:bldP spid="2" grpId="0" build="p"/>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rtl="0"/>
            <a:r>
              <a:rPr lang="es" sz="3200" dirty="0"/>
              <a:t>Pasos clave para reorientar </a:t>
            </a:r>
            <a:r>
              <a:rPr lang="es" sz="3200" dirty="0" smtClean="0"/>
              <a:t/>
            </a:r>
            <a:br>
              <a:rPr lang="es" sz="3200" dirty="0" smtClean="0"/>
            </a:br>
            <a:r>
              <a:rPr lang="es" sz="3200" dirty="0" smtClean="0"/>
              <a:t>el </a:t>
            </a:r>
            <a:r>
              <a:rPr lang="es" sz="3200" dirty="0"/>
              <a:t>comportamiento</a:t>
            </a:r>
          </a:p>
        </p:txBody>
      </p:sp>
      <p:sp>
        <p:nvSpPr>
          <p:cNvPr id="7" name="Rectangle 6"/>
          <p:cNvSpPr/>
          <p:nvPr/>
        </p:nvSpPr>
        <p:spPr>
          <a:xfrm>
            <a:off x="2143512" y="1983381"/>
            <a:ext cx="6498683" cy="4010986"/>
          </a:xfrm>
          <a:prstGeom prst="rect">
            <a:avLst/>
          </a:prstGeom>
          <a:solidFill>
            <a:srgbClr val="00AA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4" name="Picture 3" descr="Redirecting _cut.png"/>
          <p:cNvPicPr>
            <a:picLocks noChangeAspect="1"/>
          </p:cNvPicPr>
          <p:nvPr/>
        </p:nvPicPr>
        <p:blipFill rotWithShape="1">
          <a:blip r:embed="rId3" cstate="email">
            <a:extLst>
              <a:ext uri="{28A0092B-C50C-407E-A947-70E740481C1C}">
                <a14:useLocalDpi xmlns:a14="http://schemas.microsoft.com/office/drawing/2010/main" val="0"/>
              </a:ext>
            </a:extLst>
          </a:blip>
          <a:srcRect l="14886" t="8359" r="19451"/>
          <a:stretch/>
        </p:blipFill>
        <p:spPr>
          <a:xfrm>
            <a:off x="619513" y="1983381"/>
            <a:ext cx="1635512" cy="4010986"/>
          </a:xfrm>
          <a:prstGeom prst="rect">
            <a:avLst/>
          </a:prstGeom>
        </p:spPr>
      </p:pic>
      <p:sp>
        <p:nvSpPr>
          <p:cNvPr id="18" name="Content Placeholder 1"/>
          <p:cNvSpPr>
            <a:spLocks noGrp="1"/>
          </p:cNvSpPr>
          <p:nvPr>
            <p:ph idx="1"/>
          </p:nvPr>
        </p:nvSpPr>
        <p:spPr>
          <a:xfrm>
            <a:off x="2255025" y="2131139"/>
            <a:ext cx="6594615" cy="3772188"/>
          </a:xfrm>
        </p:spPr>
        <p:txBody>
          <a:bodyPr rtlCol="0">
            <a:noAutofit/>
          </a:bodyPr>
          <a:lstStyle/>
          <a:p>
            <a:pPr marL="182880" indent="-182880" rtl="0">
              <a:spcBef>
                <a:spcPts val="0"/>
              </a:spcBef>
              <a:spcAft>
                <a:spcPts val="1800"/>
              </a:spcAft>
              <a:buSzPct val="80000"/>
            </a:pPr>
            <a:r>
              <a:rPr lang="es" sz="2400" dirty="0">
                <a:solidFill>
                  <a:schemeClr val="bg1"/>
                </a:solidFill>
              </a:rPr>
              <a:t>Minimizar la atención hacia </a:t>
            </a:r>
            <a:r>
              <a:rPr lang="es" sz="2400" dirty="0" smtClean="0">
                <a:solidFill>
                  <a:schemeClr val="bg1"/>
                </a:solidFill>
              </a:rPr>
              <a:t>el </a:t>
            </a:r>
            <a:r>
              <a:rPr lang="es" sz="2400" dirty="0">
                <a:solidFill>
                  <a:schemeClr val="bg1"/>
                </a:solidFill>
              </a:rPr>
              <a:t>comportamiento que </a:t>
            </a:r>
            <a:r>
              <a:rPr lang="es" sz="2400" dirty="0" smtClean="0">
                <a:solidFill>
                  <a:schemeClr val="bg1"/>
                </a:solidFill>
              </a:rPr>
              <a:t>presenta retos.</a:t>
            </a:r>
            <a:endParaRPr lang="es" sz="2400" dirty="0">
              <a:solidFill>
                <a:schemeClr val="bg1"/>
              </a:solidFill>
            </a:endParaRPr>
          </a:p>
          <a:p>
            <a:pPr marL="182880" indent="-182880" rtl="0">
              <a:spcBef>
                <a:spcPts val="0"/>
              </a:spcBef>
              <a:spcAft>
                <a:spcPts val="1800"/>
              </a:spcAft>
              <a:buSzPct val="80000"/>
            </a:pPr>
            <a:r>
              <a:rPr lang="es" sz="2400" dirty="0">
                <a:solidFill>
                  <a:schemeClr val="bg1"/>
                </a:solidFill>
              </a:rPr>
              <a:t>Proporcionar una descripción clara del comportamiento que se espera del niño.</a:t>
            </a:r>
          </a:p>
          <a:p>
            <a:pPr marL="182880" indent="-182880" rtl="0">
              <a:spcBef>
                <a:spcPts val="0"/>
              </a:spcBef>
              <a:spcAft>
                <a:spcPts val="1800"/>
              </a:spcAft>
              <a:buSzPct val="80000"/>
            </a:pPr>
            <a:r>
              <a:rPr lang="es" sz="2400" dirty="0">
                <a:solidFill>
                  <a:schemeClr val="bg1"/>
                </a:solidFill>
              </a:rPr>
              <a:t>Ofrecer atención positiva o acceso al material o la actividad </a:t>
            </a:r>
            <a:r>
              <a:rPr lang="es" sz="2400" dirty="0" smtClean="0">
                <a:solidFill>
                  <a:schemeClr val="bg1"/>
                </a:solidFill>
              </a:rPr>
              <a:t>deseados, </a:t>
            </a:r>
            <a:r>
              <a:rPr lang="es" sz="2400" dirty="0">
                <a:solidFill>
                  <a:schemeClr val="bg1"/>
                </a:solidFill>
              </a:rPr>
              <a:t>en cuanto el </a:t>
            </a:r>
            <a:r>
              <a:rPr lang="es" sz="2400" dirty="0" smtClean="0">
                <a:solidFill>
                  <a:schemeClr val="bg1"/>
                </a:solidFill>
              </a:rPr>
              <a:t>niño emplea </a:t>
            </a:r>
            <a:r>
              <a:rPr lang="es" sz="2400" dirty="0">
                <a:solidFill>
                  <a:schemeClr val="bg1"/>
                </a:solidFill>
              </a:rPr>
              <a:t>el </a:t>
            </a:r>
            <a:r>
              <a:rPr lang="es" sz="2400" dirty="0" smtClean="0">
                <a:solidFill>
                  <a:schemeClr val="bg1"/>
                </a:solidFill>
              </a:rPr>
              <a:t>comportamiento esperado.</a:t>
            </a:r>
            <a:endParaRPr lang="es" sz="2400" dirty="0">
              <a:solidFill>
                <a:schemeClr val="bg1"/>
              </a:solidFill>
            </a:endParaRPr>
          </a:p>
        </p:txBody>
      </p:sp>
      <p:cxnSp>
        <p:nvCxnSpPr>
          <p:cNvPr id="10" name="Straight Connector 9"/>
          <p:cNvCxnSpPr/>
          <p:nvPr/>
        </p:nvCxnSpPr>
        <p:spPr>
          <a:xfrm>
            <a:off x="2253573" y="1831904"/>
            <a:ext cx="0" cy="422073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2760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5164" y="1983381"/>
            <a:ext cx="8033597" cy="2510465"/>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 name="Title 2"/>
          <p:cNvSpPr>
            <a:spLocks noGrp="1"/>
          </p:cNvSpPr>
          <p:nvPr>
            <p:ph type="title"/>
          </p:nvPr>
        </p:nvSpPr>
        <p:spPr/>
        <p:txBody>
          <a:bodyPr rtlCol="0">
            <a:normAutofit/>
          </a:bodyPr>
          <a:lstStyle/>
          <a:p>
            <a:pPr rtl="0"/>
            <a:r>
              <a:rPr lang="es" sz="3400" dirty="0"/>
              <a:t>Cuándo utilizar la reorientación</a:t>
            </a:r>
          </a:p>
        </p:txBody>
      </p:sp>
      <p:sp>
        <p:nvSpPr>
          <p:cNvPr id="2" name="Content Placeholder 1"/>
          <p:cNvSpPr>
            <a:spLocks noGrp="1"/>
          </p:cNvSpPr>
          <p:nvPr>
            <p:ph idx="1"/>
          </p:nvPr>
        </p:nvSpPr>
        <p:spPr>
          <a:xfrm>
            <a:off x="535164" y="2115582"/>
            <a:ext cx="8274557" cy="873905"/>
          </a:xfrm>
        </p:spPr>
        <p:txBody>
          <a:bodyPr rtlCol="0">
            <a:noAutofit/>
          </a:bodyPr>
          <a:lstStyle/>
          <a:p>
            <a:pPr marL="0" indent="0" rtl="0">
              <a:lnSpc>
                <a:spcPts val="3200"/>
              </a:lnSpc>
              <a:buNone/>
            </a:pPr>
            <a:r>
              <a:rPr lang="es" sz="3000" dirty="0">
                <a:solidFill>
                  <a:schemeClr val="bg1"/>
                </a:solidFill>
              </a:rPr>
              <a:t>La reorientación se puede utilizar cuando:</a:t>
            </a:r>
            <a:endParaRPr lang="en-US" sz="3000" dirty="0">
              <a:solidFill>
                <a:schemeClr val="bg1"/>
              </a:solidFill>
            </a:endParaRPr>
          </a:p>
        </p:txBody>
      </p:sp>
      <p:pic>
        <p:nvPicPr>
          <p:cNvPr id="6" name="Picture 5" descr="Redirecting_Cut_3.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35147" y="2950821"/>
            <a:ext cx="2916202" cy="1787254"/>
          </a:xfrm>
          <a:prstGeom prst="rect">
            <a:avLst/>
          </a:prstGeom>
          <a:ln w="57150" cmpd="sng">
            <a:solidFill>
              <a:schemeClr val="bg1"/>
            </a:solidFill>
          </a:ln>
        </p:spPr>
      </p:pic>
      <p:sp>
        <p:nvSpPr>
          <p:cNvPr id="7" name="Content Placeholder 1"/>
          <p:cNvSpPr txBox="1">
            <a:spLocks/>
          </p:cNvSpPr>
          <p:nvPr/>
        </p:nvSpPr>
        <p:spPr>
          <a:xfrm>
            <a:off x="1419402" y="4835769"/>
            <a:ext cx="6362726" cy="16607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indent="-228600" rtl="0">
              <a:lnSpc>
                <a:spcPct val="120000"/>
              </a:lnSpc>
              <a:spcBef>
                <a:spcPts val="0"/>
              </a:spcBef>
              <a:buSzPct val="80000"/>
              <a:buFont typeface="Arial"/>
              <a:buChar char="•"/>
            </a:pPr>
            <a:r>
              <a:rPr lang="es" sz="2000" dirty="0" smtClean="0"/>
              <a:t>El niño </a:t>
            </a:r>
            <a:r>
              <a:rPr lang="es" sz="2000" dirty="0"/>
              <a:t>está distraído de la </a:t>
            </a:r>
            <a:r>
              <a:rPr lang="es" sz="2000" dirty="0" smtClean="0"/>
              <a:t>actividad</a:t>
            </a:r>
            <a:endParaRPr lang="en-US" sz="2000" dirty="0"/>
          </a:p>
          <a:p>
            <a:pPr marL="228600" lvl="1" indent="-228600" rtl="0">
              <a:lnSpc>
                <a:spcPct val="120000"/>
              </a:lnSpc>
              <a:spcBef>
                <a:spcPts val="0"/>
              </a:spcBef>
              <a:buSzPct val="80000"/>
              <a:buFont typeface="Arial"/>
              <a:buChar char="•"/>
            </a:pPr>
            <a:r>
              <a:rPr lang="es" sz="2000" dirty="0" smtClean="0"/>
              <a:t>El </a:t>
            </a:r>
            <a:r>
              <a:rPr lang="es" sz="2000" dirty="0"/>
              <a:t>niño utiliza el material en forma inapropiada</a:t>
            </a:r>
            <a:endParaRPr lang="en-US" sz="2000" dirty="0"/>
          </a:p>
          <a:p>
            <a:pPr marL="228600" lvl="1" indent="-228600" rtl="0">
              <a:lnSpc>
                <a:spcPct val="120000"/>
              </a:lnSpc>
              <a:spcBef>
                <a:spcPts val="0"/>
              </a:spcBef>
              <a:buSzPct val="80000"/>
              <a:buFont typeface="Arial"/>
              <a:buChar char="•"/>
            </a:pPr>
            <a:r>
              <a:rPr lang="es" sz="2000" dirty="0" smtClean="0"/>
              <a:t>El </a:t>
            </a:r>
            <a:r>
              <a:rPr lang="es" sz="2000" dirty="0"/>
              <a:t>niño habla cuando no es su turno</a:t>
            </a:r>
            <a:endParaRPr lang="en-US" sz="2000" dirty="0"/>
          </a:p>
          <a:p>
            <a:pPr marL="228600" lvl="1" indent="-228600" rtl="0">
              <a:lnSpc>
                <a:spcPct val="120000"/>
              </a:lnSpc>
              <a:spcBef>
                <a:spcPts val="0"/>
              </a:spcBef>
              <a:buSzPct val="80000"/>
              <a:buFont typeface="Arial"/>
              <a:buChar char="•"/>
            </a:pPr>
            <a:r>
              <a:rPr lang="es" sz="2000" dirty="0" smtClean="0"/>
              <a:t>El </a:t>
            </a:r>
            <a:r>
              <a:rPr lang="es" sz="2000" dirty="0"/>
              <a:t>niño comienza a estar agitado y molesto.</a:t>
            </a:r>
          </a:p>
        </p:txBody>
      </p:sp>
      <p:pic>
        <p:nvPicPr>
          <p:cNvPr id="8" name="Picture 7" descr="RedirectingBehaviourART.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91537" y="5077397"/>
            <a:ext cx="1177224" cy="1317174"/>
          </a:xfrm>
          <a:prstGeom prst="rect">
            <a:avLst/>
          </a:prstGeom>
        </p:spPr>
      </p:pic>
      <p:pic>
        <p:nvPicPr>
          <p:cNvPr id="11" name="Picture 10" descr="Amanda small group 5re.JPG"/>
          <p:cNvPicPr>
            <a:picLocks noChangeAspect="1"/>
          </p:cNvPicPr>
          <p:nvPr/>
        </p:nvPicPr>
        <p:blipFill rotWithShape="1">
          <a:blip r:embed="rId5" cstate="email">
            <a:extLst>
              <a:ext uri="{28A0092B-C50C-407E-A947-70E740481C1C}">
                <a14:useLocalDpi xmlns:a14="http://schemas.microsoft.com/office/drawing/2010/main" val="0"/>
              </a:ext>
            </a:extLst>
          </a:blip>
          <a:srcRect l="8502" r="6060" b="5555"/>
          <a:stretch/>
        </p:blipFill>
        <p:spPr>
          <a:xfrm>
            <a:off x="5104608" y="2950822"/>
            <a:ext cx="2422614" cy="1787253"/>
          </a:xfrm>
          <a:prstGeom prst="rect">
            <a:avLst/>
          </a:prstGeom>
          <a:ln w="57150" cmpd="sng">
            <a:solidFill>
              <a:schemeClr val="bg1"/>
            </a:solidFill>
          </a:ln>
        </p:spPr>
      </p:pic>
    </p:spTree>
    <p:extLst>
      <p:ext uri="{BB962C8B-B14F-4D97-AF65-F5344CB8AC3E}">
        <p14:creationId xmlns:p14="http://schemas.microsoft.com/office/powerpoint/2010/main" val="3002760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acher Carl leading circle-03re.jpg"/>
          <p:cNvPicPr>
            <a:picLocks noChangeAspect="1"/>
          </p:cNvPicPr>
          <p:nvPr/>
        </p:nvPicPr>
        <p:blipFill rotWithShape="1">
          <a:blip r:embed="rId3" cstate="email">
            <a:extLst>
              <a:ext uri="{28A0092B-C50C-407E-A947-70E740481C1C}">
                <a14:useLocalDpi xmlns:a14="http://schemas.microsoft.com/office/drawing/2010/main" val="0"/>
              </a:ext>
            </a:extLst>
          </a:blip>
          <a:srcRect l="3544" r="2016"/>
          <a:stretch/>
        </p:blipFill>
        <p:spPr>
          <a:xfrm>
            <a:off x="3770923" y="2061307"/>
            <a:ext cx="4895527" cy="3455805"/>
          </a:xfrm>
          <a:prstGeom prst="rect">
            <a:avLst/>
          </a:prstGeom>
        </p:spPr>
      </p:pic>
      <p:sp>
        <p:nvSpPr>
          <p:cNvPr id="3" name="Title 2"/>
          <p:cNvSpPr>
            <a:spLocks noGrp="1"/>
          </p:cNvSpPr>
          <p:nvPr>
            <p:ph type="title"/>
          </p:nvPr>
        </p:nvSpPr>
        <p:spPr/>
        <p:txBody>
          <a:bodyPr rtlCol="0"/>
          <a:lstStyle/>
          <a:p>
            <a:pPr rtl="0"/>
            <a:r>
              <a:rPr lang="es"/>
              <a:t>Tipos de reorientación</a:t>
            </a:r>
          </a:p>
        </p:txBody>
      </p:sp>
      <p:sp>
        <p:nvSpPr>
          <p:cNvPr id="2" name="Content Placeholder 1"/>
          <p:cNvSpPr>
            <a:spLocks noGrp="1"/>
          </p:cNvSpPr>
          <p:nvPr>
            <p:ph idx="1"/>
          </p:nvPr>
        </p:nvSpPr>
        <p:spPr>
          <a:xfrm>
            <a:off x="496080" y="1974309"/>
            <a:ext cx="5121228" cy="4334985"/>
          </a:xfrm>
        </p:spPr>
        <p:txBody>
          <a:bodyPr rtlCol="0">
            <a:noAutofit/>
          </a:bodyPr>
          <a:lstStyle/>
          <a:p>
            <a:pPr marL="228600" indent="-228600" rtl="0">
              <a:spcBef>
                <a:spcPts val="0"/>
              </a:spcBef>
              <a:spcAft>
                <a:spcPts val="1200"/>
              </a:spcAft>
              <a:buSzPct val="80000"/>
            </a:pPr>
            <a:r>
              <a:rPr lang="es" sz="3000" dirty="0"/>
              <a:t>Verbal</a:t>
            </a:r>
            <a:endParaRPr lang="en-US" sz="3000" dirty="0"/>
          </a:p>
          <a:p>
            <a:pPr marL="228600" indent="-228600" rtl="0">
              <a:spcBef>
                <a:spcPts val="0"/>
              </a:spcBef>
              <a:spcAft>
                <a:spcPts val="1200"/>
              </a:spcAft>
              <a:buSzPct val="80000"/>
            </a:pPr>
            <a:r>
              <a:rPr lang="es" sz="3000" dirty="0"/>
              <a:t>Física</a:t>
            </a:r>
            <a:endParaRPr lang="en-US" sz="3000" dirty="0"/>
          </a:p>
          <a:p>
            <a:pPr marL="228600" indent="-228600" rtl="0">
              <a:spcBef>
                <a:spcPts val="0"/>
              </a:spcBef>
              <a:spcAft>
                <a:spcPts val="1200"/>
              </a:spcAft>
              <a:buSzPct val="80000"/>
            </a:pPr>
            <a:r>
              <a:rPr lang="es" sz="3000" dirty="0"/>
              <a:t>Reorientar </a:t>
            </a:r>
            <a:r>
              <a:rPr lang="es" sz="3000" dirty="0" smtClean="0"/>
              <a:t>con </a:t>
            </a:r>
            <a:br>
              <a:rPr lang="es" sz="3000" dirty="0" smtClean="0"/>
            </a:br>
            <a:r>
              <a:rPr lang="es" sz="3000" dirty="0" smtClean="0"/>
              <a:t>una pista</a:t>
            </a:r>
            <a:endParaRPr lang="es" sz="3000" dirty="0"/>
          </a:p>
          <a:p>
            <a:pPr marL="228600" indent="-228600" rtl="0">
              <a:spcBef>
                <a:spcPts val="0"/>
              </a:spcBef>
              <a:spcAft>
                <a:spcPts val="1200"/>
              </a:spcAft>
              <a:buSzPct val="80000"/>
            </a:pPr>
            <a:r>
              <a:rPr lang="es" sz="3000" dirty="0"/>
              <a:t>Reorientar </a:t>
            </a:r>
            <a:r>
              <a:rPr lang="en-US" sz="3000" dirty="0" smtClean="0"/>
              <a:t/>
            </a:r>
            <a:br>
              <a:rPr lang="en-US" sz="3000" dirty="0" smtClean="0"/>
            </a:br>
            <a:r>
              <a:rPr lang="es" sz="3000" dirty="0"/>
              <a:t>con atención </a:t>
            </a:r>
            <a:r>
              <a:rPr lang="en-US" sz="3000" dirty="0" smtClean="0"/>
              <a:t/>
            </a:r>
            <a:br>
              <a:rPr lang="en-US" sz="3000" dirty="0" smtClean="0"/>
            </a:br>
            <a:r>
              <a:rPr lang="es" sz="3000" dirty="0"/>
              <a:t>proximal </a:t>
            </a:r>
            <a:endParaRPr lang="en-US" sz="3000" dirty="0"/>
          </a:p>
        </p:txBody>
      </p:sp>
      <p:pic>
        <p:nvPicPr>
          <p:cNvPr id="5" name="Picture 4" descr="RedirectingBehaviourART.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91537" y="5077397"/>
            <a:ext cx="1177224" cy="1317174"/>
          </a:xfrm>
          <a:prstGeom prst="rect">
            <a:avLst/>
          </a:prstGeom>
        </p:spPr>
      </p:pic>
    </p:spTree>
    <p:extLst>
      <p:ext uri="{BB962C8B-B14F-4D97-AF65-F5344CB8AC3E}">
        <p14:creationId xmlns:p14="http://schemas.microsoft.com/office/powerpoint/2010/main" val="257904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390274" y="5550568"/>
            <a:ext cx="4711546" cy="461665"/>
          </a:xfrm>
          <a:prstGeom prst="rect">
            <a:avLst/>
          </a:prstGeom>
          <a:noFill/>
        </p:spPr>
        <p:txBody>
          <a:bodyPr wrap="none" rtlCol="0">
            <a:spAutoFit/>
          </a:bodyPr>
          <a:lstStyle/>
          <a:p>
            <a:r>
              <a:rPr lang="es-MX" sz="2400" dirty="0" smtClean="0">
                <a:solidFill>
                  <a:schemeClr val="bg1"/>
                </a:solidFill>
                <a:latin typeface="Century Gothic" panose="020B0502020202020204" pitchFamily="34" charset="0"/>
              </a:rPr>
              <a:t>VIDEO: Verbal – Manos suaves</a:t>
            </a:r>
            <a:endParaRPr lang="en-US" sz="2400" dirty="0">
              <a:solidFill>
                <a:schemeClr val="bg1"/>
              </a:solidFill>
              <a:latin typeface="Century Gothic" panose="020B0502020202020204" pitchFamily="34" charset="0"/>
            </a:endParaRPr>
          </a:p>
        </p:txBody>
      </p:sp>
      <p:pic>
        <p:nvPicPr>
          <p:cNvPr id="4" name="Verbal_GentleHands-ESP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406438020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2_Powerpoint_template NCQTL_1220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Powerpoint_template NCQTL_1220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5487</TotalTime>
  <Words>444</Words>
  <Application>Microsoft Macintosh PowerPoint</Application>
  <PresentationFormat>On-screen Show (4:3)</PresentationFormat>
  <Paragraphs>71</Paragraphs>
  <Slides>17</Slides>
  <Notes>10</Notes>
  <HiddenSlides>0</HiddenSlides>
  <MMClips>6</MMClip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2_Powerpoint_template NCQTL_122011</vt:lpstr>
      <vt:lpstr>3_Powerpoint_template NCQTL_122011</vt:lpstr>
      <vt:lpstr>1_Powerpoint_template</vt:lpstr>
      <vt:lpstr>Powerpoint_template</vt:lpstr>
      <vt:lpstr>Orientación de la conducta: Reorientar el comportamiento</vt:lpstr>
      <vt:lpstr>MARCO PARA LA PRÁCTICA EFECTIVA  EN APOYO A LA PREPARACIÓN PARA LA ESCUELA  PARA TODOS LOS NIÑOS</vt:lpstr>
      <vt:lpstr>OBJETIVOS</vt:lpstr>
      <vt:lpstr>¿Qué es la reorientación?</vt:lpstr>
      <vt:lpstr>¿Por qué utilizar la reorientación?</vt:lpstr>
      <vt:lpstr>Pasos clave para reorientar  el comportamiento</vt:lpstr>
      <vt:lpstr>Cuándo utilizar la reorientación</vt:lpstr>
      <vt:lpstr>Tipos de reorientación</vt:lpstr>
      <vt:lpstr>PowerPoint Presentation</vt:lpstr>
      <vt:lpstr>PowerPoint Presentation</vt:lpstr>
      <vt:lpstr>PowerPoint Presentation</vt:lpstr>
      <vt:lpstr>PowerPoint Presentation</vt:lpstr>
      <vt:lpstr>PowerPoint Presentation</vt:lpstr>
      <vt:lpstr>PowerPoint Presentation</vt:lpstr>
      <vt:lpstr>Nota importante</vt:lpstr>
      <vt:lpstr>repaso</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Chinda</dc:creator>
  <cp:lastModifiedBy>Jody Marx</cp:lastModifiedBy>
  <cp:revision>343</cp:revision>
  <cp:lastPrinted>2011-08-25T00:45:34Z</cp:lastPrinted>
  <dcterms:created xsi:type="dcterms:W3CDTF">2011-03-22T22:20:26Z</dcterms:created>
  <dcterms:modified xsi:type="dcterms:W3CDTF">2014-12-10T18:14:10Z</dcterms:modified>
</cp:coreProperties>
</file>