
<file path=[Content_Types].xml><?xml version="1.0" encoding="utf-8"?>
<Types xmlns="http://schemas.openxmlformats.org/package/2006/content-types">
  <Default Extension="png" ContentType="image/png"/>
  <Default Extension="jpeg" ContentType="image/jpeg"/>
  <Default Extension="rels" ContentType="application/vnd.openxmlformats-package.relationships+xml"/>
  <Default Extension="xml" ContentType="application/xml"/>
  <Default Extension="jpg" ContentType="image/jpeg"/>
  <Default Extension="wmv" ContentType="video/x-ms-wmv"/>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notesMasters/notesMaster1.xml" ContentType="application/vnd.openxmlformats-officedocument.presentationml.notes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slideLayouts/slideLayout12.xml" ContentType="application/vnd.openxmlformats-officedocument.presentationml.slideLayout+xml"/>
  <Override PartName="/ppt/theme/theme2.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notesSlides/notesSlide3.xml" ContentType="application/vnd.openxmlformats-officedocument.presentationml.notesSlide+xml"/>
  <Override PartName="/ppt/notesSlides/notesSlide4.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autoCompressPictures="0">
  <p:sldMasterIdLst>
    <p:sldMasterId id="2147483661" r:id="rId1"/>
  </p:sldMasterIdLst>
  <p:notesMasterIdLst>
    <p:notesMasterId r:id="rId6"/>
  </p:notesMasterIdLst>
  <p:sldIdLst>
    <p:sldId id="256" r:id="rId2"/>
    <p:sldId id="257" r:id="rId3"/>
    <p:sldId id="258" r:id="rId4"/>
    <p:sldId id="259" r:id="rId5"/>
  </p:sldIdLst>
  <p:sldSz cx="9144000" cy="6858000" type="screen4x3"/>
  <p:notesSz cx="6858000" cy="9144000"/>
  <p:defaultTextStyle>
    <a:defPPr>
      <a:defRPr lang="en-US"/>
    </a:defPPr>
    <a:lvl1pPr marL="0" algn="l" defTabSz="457200" rtl="0" eaLnBrk="1" latinLnBrk="0" hangingPunct="1">
      <a:defRPr sz="1800" kern="1200">
        <a:solidFill>
          <a:schemeClr val="tx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p:defaultTextStyle>
</p:presentation>
</file>

<file path=ppt/presProps.xml><?xml version="1.0" encoding="utf-8"?>
<p:presentationPr xmlns:a="http://schemas.openxmlformats.org/drawingml/2006/main" xmlns:r="http://schemas.openxmlformats.org/officeDocument/2006/relationships" xmlns:p="http://schemas.openxmlformats.org/presentationml/2006/main">
  <p:extLst>
    <p:ext uri="{E76CE94A-603C-4142-B9EB-6D1370010A27}">
      <p14:discardImageEditData xmlns:p14="http://schemas.microsoft.com/office/powerpoint/2010/main" val="0"/>
    </p:ext>
    <p:ext uri="{D31A062A-798A-4329-ABDD-BBA856620510}">
      <p14:defaultImageDpi xmlns:p14="http://schemas.microsoft.com/office/powerpoint/2010/main" val="0"/>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lastView="sldThumbnailView">
  <p:normalViewPr>
    <p:restoredLeft sz="15620"/>
    <p:restoredTop sz="82304" autoAdjust="0"/>
  </p:normalViewPr>
  <p:slideViewPr>
    <p:cSldViewPr snapToGrid="0" snapToObjects="1">
      <p:cViewPr varScale="1">
        <p:scale>
          <a:sx n="78" d="100"/>
          <a:sy n="78" d="100"/>
        </p:scale>
        <p:origin x="-78" y="-258"/>
      </p:cViewPr>
      <p:guideLst>
        <p:guide orient="horz" pos="2160"/>
        <p:guide pos="2880"/>
      </p:guideLst>
    </p:cSldViewPr>
  </p:slideViewPr>
  <p:notesTextViewPr>
    <p:cViewPr>
      <p:scale>
        <a:sx n="100" d="100"/>
        <a:sy n="100" d="100"/>
      </p:scale>
      <p:origin x="0" y="0"/>
    </p:cViewPr>
  </p:notesTextViewPr>
  <p:gridSpacing cx="76200" cy="76200"/>
</p:viewPr>
</file>

<file path=ppt/_rels/presentation.xml.rels><?xml version="1.0" encoding="UTF-8" standalone="yes"?>
<Relationships xmlns="http://schemas.openxmlformats.org/package/2006/relationships"><Relationship Id="rId8" Type="http://schemas.openxmlformats.org/officeDocument/2006/relationships/viewProps" Target="viewProps.xml"/><Relationship Id="rId3" Type="http://schemas.openxmlformats.org/officeDocument/2006/relationships/slide" Target="slides/slide2.xml"/><Relationship Id="rId7" Type="http://schemas.openxmlformats.org/officeDocument/2006/relationships/presProps" Target="presProps.xml"/><Relationship Id="rId2" Type="http://schemas.openxmlformats.org/officeDocument/2006/relationships/slide" Target="slides/slide1.xml"/><Relationship Id="rId1" Type="http://schemas.openxmlformats.org/officeDocument/2006/relationships/slideMaster" Target="slideMasters/slideMaster1.xml"/><Relationship Id="rId6" Type="http://schemas.openxmlformats.org/officeDocument/2006/relationships/notesMaster" Target="notesMasters/notesMaster1.xml"/><Relationship Id="rId5" Type="http://schemas.openxmlformats.org/officeDocument/2006/relationships/slide" Target="slides/slide4.xml"/><Relationship Id="rId10" Type="http://schemas.openxmlformats.org/officeDocument/2006/relationships/tableStyles" Target="tableStyles.xml"/><Relationship Id="rId4" Type="http://schemas.openxmlformats.org/officeDocument/2006/relationships/slide" Target="slides/slide3.xml"/><Relationship Id="rId9" Type="http://schemas.openxmlformats.org/officeDocument/2006/relationships/theme" Target="theme/theme1.xml"/></Relationships>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2971800" cy="457200"/>
          </a:xfrm>
          <a:prstGeom prst="rect">
            <a:avLst/>
          </a:prstGeom>
        </p:spPr>
        <p:txBody>
          <a:bodyPr vert="horz" lIns="91440" tIns="45720" rIns="91440" bIns="45720" rtlCol="0"/>
          <a:lstStyle>
            <a:lvl1pPr algn="l">
              <a:defRPr sz="1200"/>
            </a:lvl1pPr>
          </a:lstStyle>
          <a:p>
            <a:endParaRPr lang="en-US"/>
          </a:p>
        </p:txBody>
      </p:sp>
      <p:sp>
        <p:nvSpPr>
          <p:cNvPr id="3" name="Date Placeholder 2"/>
          <p:cNvSpPr>
            <a:spLocks noGrp="1"/>
          </p:cNvSpPr>
          <p:nvPr>
            <p:ph type="dt" idx="1"/>
          </p:nvPr>
        </p:nvSpPr>
        <p:spPr>
          <a:xfrm>
            <a:off x="3884613" y="0"/>
            <a:ext cx="2971800" cy="457200"/>
          </a:xfrm>
          <a:prstGeom prst="rect">
            <a:avLst/>
          </a:prstGeom>
        </p:spPr>
        <p:txBody>
          <a:bodyPr vert="horz" lIns="91440" tIns="45720" rIns="91440" bIns="45720" rtlCol="0"/>
          <a:lstStyle>
            <a:lvl1pPr algn="r">
              <a:defRPr sz="1200"/>
            </a:lvl1pPr>
          </a:lstStyle>
          <a:p>
            <a:fld id="{517F04B1-75DC-824C-9B81-589427DFB34A}" type="datetimeFigureOut">
              <a:rPr lang="en-US" smtClean="0"/>
              <a:t>7/16/2014</a:t>
            </a:fld>
            <a:endParaRPr lang="en-US"/>
          </a:p>
        </p:txBody>
      </p:sp>
      <p:sp>
        <p:nvSpPr>
          <p:cNvPr id="4" name="Slide Image Placeholder 3"/>
          <p:cNvSpPr>
            <a:spLocks noGrp="1" noRot="1" noChangeAspect="1"/>
          </p:cNvSpPr>
          <p:nvPr>
            <p:ph type="sldImg" idx="2"/>
          </p:nvPr>
        </p:nvSpPr>
        <p:spPr>
          <a:xfrm>
            <a:off x="1143000" y="685800"/>
            <a:ext cx="4572000" cy="3429000"/>
          </a:xfrm>
          <a:prstGeom prst="rect">
            <a:avLst/>
          </a:prstGeom>
          <a:noFill/>
          <a:ln w="12700">
            <a:solidFill>
              <a:prstClr val="black"/>
            </a:solidFill>
          </a:ln>
        </p:spPr>
        <p:txBody>
          <a:bodyPr vert="horz" lIns="91440" tIns="45720" rIns="91440" bIns="45720" rtlCol="0" anchor="ctr"/>
          <a:lstStyle/>
          <a:p>
            <a:endParaRPr lang="en-US"/>
          </a:p>
        </p:txBody>
      </p:sp>
      <p:sp>
        <p:nvSpPr>
          <p:cNvPr id="5" name="Notes Placeholder 4"/>
          <p:cNvSpPr>
            <a:spLocks noGrp="1"/>
          </p:cNvSpPr>
          <p:nvPr>
            <p:ph type="body" sz="quarter" idx="3"/>
          </p:nvPr>
        </p:nvSpPr>
        <p:spPr>
          <a:xfrm>
            <a:off x="685800" y="4343400"/>
            <a:ext cx="5486400" cy="4114800"/>
          </a:xfrm>
          <a:prstGeom prst="rect">
            <a:avLst/>
          </a:prstGeom>
        </p:spPr>
        <p:txBody>
          <a:bodyPr vert="horz" lIns="91440" tIns="45720" rIns="91440" bIns="45720" rtlCol="0"/>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6" name="Footer Placeholder 5"/>
          <p:cNvSpPr>
            <a:spLocks noGrp="1"/>
          </p:cNvSpPr>
          <p:nvPr>
            <p:ph type="ftr" sz="quarter" idx="4"/>
          </p:nvPr>
        </p:nvSpPr>
        <p:spPr>
          <a:xfrm>
            <a:off x="0" y="8685213"/>
            <a:ext cx="2971800" cy="457200"/>
          </a:xfrm>
          <a:prstGeom prst="rect">
            <a:avLst/>
          </a:prstGeom>
        </p:spPr>
        <p:txBody>
          <a:bodyPr vert="horz" lIns="91440" tIns="45720" rIns="91440" bIns="45720" rtlCol="0" anchor="b"/>
          <a:lstStyle>
            <a:lvl1pPr algn="l">
              <a:defRPr sz="1200"/>
            </a:lvl1pPr>
          </a:lstStyle>
          <a:p>
            <a:endParaRPr lang="en-US"/>
          </a:p>
        </p:txBody>
      </p:sp>
      <p:sp>
        <p:nvSpPr>
          <p:cNvPr id="7" name="Slide Number Placeholder 6"/>
          <p:cNvSpPr>
            <a:spLocks noGrp="1"/>
          </p:cNvSpPr>
          <p:nvPr>
            <p:ph type="sldNum" sz="quarter" idx="5"/>
          </p:nvPr>
        </p:nvSpPr>
        <p:spPr>
          <a:xfrm>
            <a:off x="3884613" y="8685213"/>
            <a:ext cx="2971800" cy="457200"/>
          </a:xfrm>
          <a:prstGeom prst="rect">
            <a:avLst/>
          </a:prstGeom>
        </p:spPr>
        <p:txBody>
          <a:bodyPr vert="horz" lIns="91440" tIns="45720" rIns="91440" bIns="45720" rtlCol="0" anchor="b"/>
          <a:lstStyle>
            <a:lvl1pPr algn="r">
              <a:defRPr sz="1200"/>
            </a:lvl1pPr>
          </a:lstStyle>
          <a:p>
            <a:fld id="{B10A85E8-6C17-2C4E-8799-0DBA8DC2EFB9}" type="slidenum">
              <a:rPr lang="en-US" smtClean="0"/>
              <a:t>‹#›</a:t>
            </a:fld>
            <a:endParaRPr lang="en-US"/>
          </a:p>
        </p:txBody>
      </p:sp>
    </p:spTree>
    <p:extLst>
      <p:ext uri="{BB962C8B-B14F-4D97-AF65-F5344CB8AC3E}">
        <p14:creationId xmlns:p14="http://schemas.microsoft.com/office/powerpoint/2010/main" val="2015216329"/>
      </p:ext>
    </p:extLst>
  </p:cSld>
  <p:clrMap bg1="lt1" tx1="dk1" bg2="lt2" tx2="dk2" accent1="accent1" accent2="accent2" accent3="accent3" accent4="accent4" accent5="accent5" accent6="accent6" hlink="hlink" folHlink="folHlink"/>
  <p:notesStyle>
    <a:lvl1pPr marL="0" algn="l" defTabSz="457200" rtl="0" eaLnBrk="1" latinLnBrk="0" hangingPunct="1">
      <a:defRPr sz="1200" kern="1200">
        <a:solidFill>
          <a:schemeClr val="tx1"/>
        </a:solidFill>
        <a:latin typeface="+mn-lt"/>
        <a:ea typeface="+mn-ea"/>
        <a:cs typeface="+mn-cs"/>
      </a:defRPr>
    </a:lvl1pPr>
    <a:lvl2pPr marL="457200" algn="l" defTabSz="457200" rtl="0" eaLnBrk="1" latinLnBrk="0" hangingPunct="1">
      <a:defRPr sz="1200" kern="1200">
        <a:solidFill>
          <a:schemeClr val="tx1"/>
        </a:solidFill>
        <a:latin typeface="+mn-lt"/>
        <a:ea typeface="+mn-ea"/>
        <a:cs typeface="+mn-cs"/>
      </a:defRPr>
    </a:lvl2pPr>
    <a:lvl3pPr marL="914400" algn="l" defTabSz="457200" rtl="0" eaLnBrk="1" latinLnBrk="0" hangingPunct="1">
      <a:defRPr sz="1200" kern="1200">
        <a:solidFill>
          <a:schemeClr val="tx1"/>
        </a:solidFill>
        <a:latin typeface="+mn-lt"/>
        <a:ea typeface="+mn-ea"/>
        <a:cs typeface="+mn-cs"/>
      </a:defRPr>
    </a:lvl3pPr>
    <a:lvl4pPr marL="1371600" algn="l" defTabSz="457200" rtl="0" eaLnBrk="1" latinLnBrk="0" hangingPunct="1">
      <a:defRPr sz="1200" kern="1200">
        <a:solidFill>
          <a:schemeClr val="tx1"/>
        </a:solidFill>
        <a:latin typeface="+mn-lt"/>
        <a:ea typeface="+mn-ea"/>
        <a:cs typeface="+mn-cs"/>
      </a:defRPr>
    </a:lvl4pPr>
    <a:lvl5pPr marL="1828800" algn="l" defTabSz="457200" rtl="0" eaLnBrk="1" latinLnBrk="0" hangingPunct="1">
      <a:defRPr sz="1200" kern="1200">
        <a:solidFill>
          <a:schemeClr val="tx1"/>
        </a:solidFill>
        <a:latin typeface="+mn-lt"/>
        <a:ea typeface="+mn-ea"/>
        <a:cs typeface="+mn-cs"/>
      </a:defRPr>
    </a:lvl5pPr>
    <a:lvl6pPr marL="2286000" algn="l" defTabSz="457200" rtl="0" eaLnBrk="1" latinLnBrk="0" hangingPunct="1">
      <a:defRPr sz="1200" kern="1200">
        <a:solidFill>
          <a:schemeClr val="tx1"/>
        </a:solidFill>
        <a:latin typeface="+mn-lt"/>
        <a:ea typeface="+mn-ea"/>
        <a:cs typeface="+mn-cs"/>
      </a:defRPr>
    </a:lvl6pPr>
    <a:lvl7pPr marL="2743200" algn="l" defTabSz="457200" rtl="0" eaLnBrk="1" latinLnBrk="0" hangingPunct="1">
      <a:defRPr sz="1200" kern="1200">
        <a:solidFill>
          <a:schemeClr val="tx1"/>
        </a:solidFill>
        <a:latin typeface="+mn-lt"/>
        <a:ea typeface="+mn-ea"/>
        <a:cs typeface="+mn-cs"/>
      </a:defRPr>
    </a:lvl7pPr>
    <a:lvl8pPr marL="3200400" algn="l" defTabSz="457200" rtl="0" eaLnBrk="1" latinLnBrk="0" hangingPunct="1">
      <a:defRPr sz="1200" kern="1200">
        <a:solidFill>
          <a:schemeClr val="tx1"/>
        </a:solidFill>
        <a:latin typeface="+mn-lt"/>
        <a:ea typeface="+mn-ea"/>
        <a:cs typeface="+mn-cs"/>
      </a:defRPr>
    </a:lvl8pPr>
    <a:lvl9pPr marL="3657600" algn="l" defTabSz="4572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1.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2.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3.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2" Type="http://schemas.openxmlformats.org/officeDocument/2006/relationships/slide" Target="../slides/slide4.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sz="1200" b="1" kern="1200" dirty="0" smtClean="0">
                <a:solidFill>
                  <a:schemeClr val="tx1"/>
                </a:solidFill>
                <a:effectLst/>
                <a:latin typeface="+mn-lt"/>
                <a:ea typeface="+mn-ea"/>
                <a:cs typeface="+mn-cs"/>
              </a:rPr>
              <a:t>Name of video: </a:t>
            </a:r>
            <a:r>
              <a:rPr lang="en-US" sz="1200" kern="1200" dirty="0" smtClean="0">
                <a:solidFill>
                  <a:schemeClr val="tx1"/>
                </a:solidFill>
                <a:effectLst/>
                <a:latin typeface="+mn-lt"/>
                <a:ea typeface="+mn-ea"/>
                <a:cs typeface="+mn-cs"/>
              </a:rPr>
              <a:t>Problem Solving: Block Area</a:t>
            </a:r>
          </a:p>
          <a:p>
            <a:endParaRPr lang="en-US" sz="1200" kern="1200" dirty="0" smtClean="0">
              <a:solidFill>
                <a:schemeClr val="tx1"/>
              </a:solidFill>
              <a:effectLst/>
              <a:latin typeface="+mn-lt"/>
              <a:ea typeface="+mn-ea"/>
              <a:cs typeface="+mn-cs"/>
            </a:endParaRPr>
          </a:p>
          <a:p>
            <a:r>
              <a:rPr lang="en-US" sz="1200" b="1" kern="1200" dirty="0" smtClean="0">
                <a:solidFill>
                  <a:schemeClr val="tx1"/>
                </a:solidFill>
                <a:effectLst/>
                <a:latin typeface="+mn-lt"/>
                <a:ea typeface="+mn-ea"/>
                <a:cs typeface="+mn-cs"/>
              </a:rPr>
              <a:t>Key ideas: </a:t>
            </a:r>
            <a:r>
              <a:rPr lang="en-US" sz="1200" kern="1200" dirty="0" smtClean="0">
                <a:solidFill>
                  <a:schemeClr val="tx1"/>
                </a:solidFill>
                <a:effectLst/>
                <a:latin typeface="+mn-lt"/>
                <a:ea typeface="+mn-ea"/>
                <a:cs typeface="+mn-cs"/>
              </a:rPr>
              <a:t>Anticipating problems; being close to the situation; providing support; celebrating success</a:t>
            </a:r>
          </a:p>
          <a:p>
            <a:endParaRPr lang="en-US" sz="1200" kern="1200" dirty="0" smtClean="0">
              <a:solidFill>
                <a:schemeClr val="tx1"/>
              </a:solidFill>
              <a:effectLst/>
              <a:latin typeface="+mn-lt"/>
              <a:ea typeface="+mn-ea"/>
              <a:cs typeface="+mn-cs"/>
            </a:endParaRPr>
          </a:p>
          <a:p>
            <a:r>
              <a:rPr lang="en-US" sz="1200" b="1" kern="1200" dirty="0" smtClean="0">
                <a:solidFill>
                  <a:schemeClr val="tx1"/>
                </a:solidFill>
                <a:effectLst/>
                <a:latin typeface="+mn-lt"/>
                <a:ea typeface="+mn-ea"/>
                <a:cs typeface="+mn-cs"/>
              </a:rPr>
              <a:t>Summary: </a:t>
            </a:r>
            <a:r>
              <a:rPr lang="en-US" sz="1200" kern="1200" dirty="0" smtClean="0">
                <a:solidFill>
                  <a:schemeClr val="tx1"/>
                </a:solidFill>
                <a:effectLst/>
                <a:latin typeface="+mn-lt"/>
                <a:ea typeface="+mn-ea"/>
                <a:cs typeface="+mn-cs"/>
              </a:rPr>
              <a:t>A teacher sitting next to a group of girls asks them to think about a problem with their building project.  One girl takes down the top block, and the teacher tells the girl that she realized what the problem was: the building is becoming too tall and may fall. As other girls place large blocks on top of the building, the teacher helps them to think about potential problems and solutions.</a:t>
            </a:r>
          </a:p>
          <a:p>
            <a:endParaRPr lang="en-US" sz="1200" kern="1200" dirty="0" smtClean="0">
              <a:solidFill>
                <a:schemeClr val="tx1"/>
              </a:solidFill>
              <a:effectLst/>
              <a:latin typeface="+mn-lt"/>
              <a:ea typeface="+mn-ea"/>
              <a:cs typeface="+mn-cs"/>
            </a:endParaRPr>
          </a:p>
          <a:p>
            <a:r>
              <a:rPr lang="en-US" sz="1200" b="1" kern="1200" dirty="0" smtClean="0">
                <a:solidFill>
                  <a:schemeClr val="tx1"/>
                </a:solidFill>
                <a:effectLst/>
                <a:latin typeface="+mn-lt"/>
                <a:ea typeface="+mn-ea"/>
                <a:cs typeface="+mn-cs"/>
              </a:rPr>
              <a:t>Length of video: </a:t>
            </a:r>
            <a:r>
              <a:rPr lang="en-US" sz="1200" kern="1200" dirty="0" smtClean="0">
                <a:solidFill>
                  <a:schemeClr val="tx1"/>
                </a:solidFill>
                <a:effectLst/>
                <a:latin typeface="+mn-lt"/>
                <a:ea typeface="+mn-ea"/>
                <a:cs typeface="+mn-cs"/>
              </a:rPr>
              <a:t>1 minute 4 seconds</a:t>
            </a:r>
          </a:p>
          <a:p>
            <a:endParaRPr lang="en-US" sz="1200" kern="1200" dirty="0" smtClean="0">
              <a:solidFill>
                <a:schemeClr val="tx1"/>
              </a:solidFill>
              <a:effectLst/>
              <a:latin typeface="+mn-lt"/>
              <a:ea typeface="+mn-ea"/>
              <a:cs typeface="+mn-cs"/>
            </a:endParaRPr>
          </a:p>
          <a:p>
            <a:r>
              <a:rPr lang="en-US" sz="1200" b="1" kern="1200" dirty="0" smtClean="0">
                <a:solidFill>
                  <a:schemeClr val="tx1"/>
                </a:solidFill>
                <a:effectLst/>
                <a:latin typeface="+mn-lt"/>
                <a:ea typeface="+mn-ea"/>
                <a:cs typeface="+mn-cs"/>
              </a:rPr>
              <a:t>Suite name: </a:t>
            </a:r>
            <a:r>
              <a:rPr lang="en-US" sz="1200" kern="1200" dirty="0" smtClean="0">
                <a:solidFill>
                  <a:schemeClr val="tx1"/>
                </a:solidFill>
                <a:effectLst/>
                <a:latin typeface="+mn-lt"/>
                <a:ea typeface="+mn-ea"/>
                <a:cs typeface="+mn-cs"/>
              </a:rPr>
              <a:t>Problem Solving in the Moment</a:t>
            </a:r>
          </a:p>
          <a:p>
            <a:endParaRPr lang="en-US" dirty="0"/>
          </a:p>
        </p:txBody>
      </p:sp>
      <p:sp>
        <p:nvSpPr>
          <p:cNvPr id="4" name="Slide Number Placeholder 3"/>
          <p:cNvSpPr>
            <a:spLocks noGrp="1"/>
          </p:cNvSpPr>
          <p:nvPr>
            <p:ph type="sldNum" sz="quarter" idx="10"/>
          </p:nvPr>
        </p:nvSpPr>
        <p:spPr/>
        <p:txBody>
          <a:bodyPr/>
          <a:lstStyle/>
          <a:p>
            <a:fld id="{B10A85E8-6C17-2C4E-8799-0DBA8DC2EFB9}" type="slidenum">
              <a:rPr lang="en-US" smtClean="0"/>
              <a:t>1</a:t>
            </a:fld>
            <a:endParaRPr lang="en-US"/>
          </a:p>
        </p:txBody>
      </p:sp>
    </p:spTree>
    <p:extLst>
      <p:ext uri="{BB962C8B-B14F-4D97-AF65-F5344CB8AC3E}">
        <p14:creationId xmlns:p14="http://schemas.microsoft.com/office/powerpoint/2010/main" val="813524924"/>
      </p:ext>
    </p:extLst>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sz="1200" b="1" kern="1200" dirty="0" smtClean="0">
                <a:solidFill>
                  <a:schemeClr val="tx1"/>
                </a:solidFill>
                <a:effectLst/>
                <a:latin typeface="+mn-lt"/>
                <a:ea typeface="+mn-ea"/>
                <a:cs typeface="+mn-cs"/>
              </a:rPr>
              <a:t>Name of video: </a:t>
            </a:r>
            <a:r>
              <a:rPr lang="en-US" sz="1200" kern="1200" dirty="0" smtClean="0">
                <a:solidFill>
                  <a:schemeClr val="tx1"/>
                </a:solidFill>
                <a:effectLst/>
                <a:latin typeface="+mn-lt"/>
                <a:ea typeface="+mn-ea"/>
                <a:cs typeface="+mn-cs"/>
              </a:rPr>
              <a:t>Problem Solving: Free Choice</a:t>
            </a:r>
          </a:p>
          <a:p>
            <a:endParaRPr lang="en-US" sz="1200" kern="1200" dirty="0" smtClean="0">
              <a:solidFill>
                <a:schemeClr val="tx1"/>
              </a:solidFill>
              <a:effectLst/>
              <a:latin typeface="+mn-lt"/>
              <a:ea typeface="+mn-ea"/>
              <a:cs typeface="+mn-cs"/>
            </a:endParaRPr>
          </a:p>
          <a:p>
            <a:r>
              <a:rPr lang="en-US" sz="1200" b="1" kern="1200" dirty="0" smtClean="0">
                <a:solidFill>
                  <a:schemeClr val="tx1"/>
                </a:solidFill>
                <a:effectLst/>
                <a:latin typeface="+mn-lt"/>
                <a:ea typeface="+mn-ea"/>
                <a:cs typeface="+mn-cs"/>
              </a:rPr>
              <a:t>Key ideas: </a:t>
            </a:r>
            <a:r>
              <a:rPr lang="en-US" sz="1200" kern="1200" dirty="0" smtClean="0">
                <a:solidFill>
                  <a:schemeClr val="tx1"/>
                </a:solidFill>
                <a:effectLst/>
                <a:latin typeface="+mn-lt"/>
                <a:ea typeface="+mn-ea"/>
                <a:cs typeface="+mn-cs"/>
              </a:rPr>
              <a:t>Anticipating problems; being close to the situation; providing support</a:t>
            </a:r>
          </a:p>
          <a:p>
            <a:endParaRPr lang="en-US" sz="1200" kern="1200" dirty="0" smtClean="0">
              <a:solidFill>
                <a:schemeClr val="tx1"/>
              </a:solidFill>
              <a:effectLst/>
              <a:latin typeface="+mn-lt"/>
              <a:ea typeface="+mn-ea"/>
              <a:cs typeface="+mn-cs"/>
            </a:endParaRPr>
          </a:p>
          <a:p>
            <a:r>
              <a:rPr lang="en-US" sz="1200" b="1" kern="1200" dirty="0" smtClean="0">
                <a:solidFill>
                  <a:schemeClr val="tx1"/>
                </a:solidFill>
                <a:effectLst/>
                <a:latin typeface="+mn-lt"/>
                <a:ea typeface="+mn-ea"/>
                <a:cs typeface="+mn-cs"/>
              </a:rPr>
              <a:t>Summary: </a:t>
            </a:r>
            <a:r>
              <a:rPr lang="en-US" sz="1200" kern="1200" dirty="0" smtClean="0">
                <a:solidFill>
                  <a:schemeClr val="tx1"/>
                </a:solidFill>
                <a:effectLst/>
                <a:latin typeface="+mn-lt"/>
                <a:ea typeface="+mn-ea"/>
                <a:cs typeface="+mn-cs"/>
              </a:rPr>
              <a:t>A teacher helps a boy watch a visual timer that indicates when he will have a turn holding a planet model. When the boy starts to touch the model while a girl is holding it, the teacher encourages the boy to ask the girl to check the timer. When the children see that the timer is indicating the end of the girl’s turn, the girl gives the boy the model.</a:t>
            </a:r>
          </a:p>
          <a:p>
            <a:endParaRPr lang="en-US" sz="1200" kern="1200" dirty="0" smtClean="0">
              <a:solidFill>
                <a:schemeClr val="tx1"/>
              </a:solidFill>
              <a:effectLst/>
              <a:latin typeface="+mn-lt"/>
              <a:ea typeface="+mn-ea"/>
              <a:cs typeface="+mn-cs"/>
            </a:endParaRPr>
          </a:p>
          <a:p>
            <a:r>
              <a:rPr lang="en-US" sz="1200" b="1" kern="1200" dirty="0" smtClean="0">
                <a:solidFill>
                  <a:schemeClr val="tx1"/>
                </a:solidFill>
                <a:effectLst/>
                <a:latin typeface="+mn-lt"/>
                <a:ea typeface="+mn-ea"/>
                <a:cs typeface="+mn-cs"/>
              </a:rPr>
              <a:t>Length of video: </a:t>
            </a:r>
            <a:r>
              <a:rPr lang="en-US" sz="1200" kern="1200" dirty="0" smtClean="0">
                <a:solidFill>
                  <a:schemeClr val="tx1"/>
                </a:solidFill>
                <a:effectLst/>
                <a:latin typeface="+mn-lt"/>
                <a:ea typeface="+mn-ea"/>
                <a:cs typeface="+mn-cs"/>
              </a:rPr>
              <a:t>1 minute 12 seconds</a:t>
            </a:r>
          </a:p>
          <a:p>
            <a:endParaRPr lang="en-US" sz="1200" kern="1200" dirty="0" smtClean="0">
              <a:solidFill>
                <a:schemeClr val="tx1"/>
              </a:solidFill>
              <a:effectLst/>
              <a:latin typeface="+mn-lt"/>
              <a:ea typeface="+mn-ea"/>
              <a:cs typeface="+mn-cs"/>
            </a:endParaRPr>
          </a:p>
          <a:p>
            <a:r>
              <a:rPr lang="en-US" sz="1200" b="1" kern="1200" dirty="0" smtClean="0">
                <a:solidFill>
                  <a:schemeClr val="tx1"/>
                </a:solidFill>
                <a:effectLst/>
                <a:latin typeface="+mn-lt"/>
                <a:ea typeface="+mn-ea"/>
                <a:cs typeface="+mn-cs"/>
              </a:rPr>
              <a:t>Suite name: </a:t>
            </a:r>
            <a:r>
              <a:rPr lang="en-US" sz="1200" kern="1200" dirty="0" smtClean="0">
                <a:solidFill>
                  <a:schemeClr val="tx1"/>
                </a:solidFill>
                <a:effectLst/>
                <a:latin typeface="+mn-lt"/>
                <a:ea typeface="+mn-ea"/>
                <a:cs typeface="+mn-cs"/>
              </a:rPr>
              <a:t>Problem Solving in the Moment</a:t>
            </a:r>
            <a:endParaRPr lang="en-US" sz="1200" kern="1200" dirty="0">
              <a:solidFill>
                <a:schemeClr val="tx1"/>
              </a:solidFill>
              <a:effectLst/>
              <a:latin typeface="+mn-lt"/>
              <a:ea typeface="+mn-ea"/>
              <a:cs typeface="+mn-cs"/>
            </a:endParaRPr>
          </a:p>
        </p:txBody>
      </p:sp>
      <p:sp>
        <p:nvSpPr>
          <p:cNvPr id="4" name="Slide Number Placeholder 3"/>
          <p:cNvSpPr>
            <a:spLocks noGrp="1"/>
          </p:cNvSpPr>
          <p:nvPr>
            <p:ph type="sldNum" sz="quarter" idx="10"/>
          </p:nvPr>
        </p:nvSpPr>
        <p:spPr/>
        <p:txBody>
          <a:bodyPr/>
          <a:lstStyle/>
          <a:p>
            <a:fld id="{B10A85E8-6C17-2C4E-8799-0DBA8DC2EFB9}" type="slidenum">
              <a:rPr lang="en-US" smtClean="0"/>
              <a:t>2</a:t>
            </a:fld>
            <a:endParaRPr lang="en-US"/>
          </a:p>
        </p:txBody>
      </p:sp>
    </p:spTree>
    <p:extLst>
      <p:ext uri="{BB962C8B-B14F-4D97-AF65-F5344CB8AC3E}">
        <p14:creationId xmlns:p14="http://schemas.microsoft.com/office/powerpoint/2010/main" val="3383072797"/>
      </p:ext>
    </p:extLst>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sz="1200" b="1" kern="1200" dirty="0" smtClean="0">
                <a:solidFill>
                  <a:schemeClr val="tx1"/>
                </a:solidFill>
                <a:effectLst/>
                <a:latin typeface="+mn-lt"/>
                <a:ea typeface="+mn-ea"/>
                <a:cs typeface="+mn-cs"/>
              </a:rPr>
              <a:t>Name of video: </a:t>
            </a:r>
            <a:r>
              <a:rPr lang="en-US" sz="1200" kern="1200" dirty="0" smtClean="0">
                <a:solidFill>
                  <a:schemeClr val="tx1"/>
                </a:solidFill>
                <a:effectLst/>
                <a:latin typeface="+mn-lt"/>
                <a:ea typeface="+mn-ea"/>
                <a:cs typeface="+mn-cs"/>
              </a:rPr>
              <a:t>Problem Solving: Outdoors</a:t>
            </a:r>
          </a:p>
          <a:p>
            <a:endParaRPr lang="en-US" sz="1200" kern="1200" dirty="0" smtClean="0">
              <a:solidFill>
                <a:schemeClr val="tx1"/>
              </a:solidFill>
              <a:effectLst/>
              <a:latin typeface="+mn-lt"/>
              <a:ea typeface="+mn-ea"/>
              <a:cs typeface="+mn-cs"/>
            </a:endParaRPr>
          </a:p>
          <a:p>
            <a:r>
              <a:rPr lang="en-US" sz="1200" b="1" kern="1200" dirty="0" smtClean="0">
                <a:solidFill>
                  <a:schemeClr val="tx1"/>
                </a:solidFill>
                <a:effectLst/>
                <a:latin typeface="+mn-lt"/>
                <a:ea typeface="+mn-ea"/>
                <a:cs typeface="+mn-cs"/>
              </a:rPr>
              <a:t>Key ideas: </a:t>
            </a:r>
            <a:r>
              <a:rPr lang="en-US" sz="1200" kern="1200" dirty="0" smtClean="0">
                <a:solidFill>
                  <a:schemeClr val="tx1"/>
                </a:solidFill>
                <a:effectLst/>
                <a:latin typeface="+mn-lt"/>
                <a:ea typeface="+mn-ea"/>
                <a:cs typeface="+mn-cs"/>
              </a:rPr>
              <a:t>Providing support; celebrating success</a:t>
            </a:r>
          </a:p>
          <a:p>
            <a:endParaRPr lang="en-US" sz="1200" kern="1200" dirty="0" smtClean="0">
              <a:solidFill>
                <a:schemeClr val="tx1"/>
              </a:solidFill>
              <a:effectLst/>
              <a:latin typeface="+mn-lt"/>
              <a:ea typeface="+mn-ea"/>
              <a:cs typeface="+mn-cs"/>
            </a:endParaRPr>
          </a:p>
          <a:p>
            <a:r>
              <a:rPr lang="en-US" sz="1200" b="1" kern="1200" dirty="0" smtClean="0">
                <a:solidFill>
                  <a:schemeClr val="tx1"/>
                </a:solidFill>
                <a:effectLst/>
                <a:latin typeface="+mn-lt"/>
                <a:ea typeface="+mn-ea"/>
                <a:cs typeface="+mn-cs"/>
              </a:rPr>
              <a:t>Summary: </a:t>
            </a:r>
            <a:r>
              <a:rPr lang="en-US" sz="1200" kern="1200" dirty="0" smtClean="0">
                <a:solidFill>
                  <a:schemeClr val="tx1"/>
                </a:solidFill>
                <a:effectLst/>
                <a:latin typeface="+mn-lt"/>
                <a:ea typeface="+mn-ea"/>
                <a:cs typeface="+mn-cs"/>
              </a:rPr>
              <a:t>A teacher helps two girls communicate about a conflict using English and Spanish as needed. After the teacher asks both girls how they feel about what happened and they both respond “sad,” she asks the girls how they can solve the problem. They hug one another. The teacher gives each girl words to use to stop the behaviors they dislike, and each girl tries these. The teacher praises one girl for doing so.</a:t>
            </a:r>
          </a:p>
          <a:p>
            <a:endParaRPr lang="en-US" sz="1200" kern="1200" dirty="0" smtClean="0">
              <a:solidFill>
                <a:schemeClr val="tx1"/>
              </a:solidFill>
              <a:effectLst/>
              <a:latin typeface="+mn-lt"/>
              <a:ea typeface="+mn-ea"/>
              <a:cs typeface="+mn-cs"/>
            </a:endParaRPr>
          </a:p>
          <a:p>
            <a:r>
              <a:rPr lang="en-US" sz="1200" b="1" kern="1200" dirty="0" smtClean="0">
                <a:solidFill>
                  <a:schemeClr val="tx1"/>
                </a:solidFill>
                <a:effectLst/>
                <a:latin typeface="+mn-lt"/>
                <a:ea typeface="+mn-ea"/>
                <a:cs typeface="+mn-cs"/>
              </a:rPr>
              <a:t>Length of video: </a:t>
            </a:r>
            <a:r>
              <a:rPr lang="en-US" sz="1200" kern="1200" dirty="0" smtClean="0">
                <a:solidFill>
                  <a:schemeClr val="tx1"/>
                </a:solidFill>
                <a:effectLst/>
                <a:latin typeface="+mn-lt"/>
                <a:ea typeface="+mn-ea"/>
                <a:cs typeface="+mn-cs"/>
              </a:rPr>
              <a:t>1 minute 43 seconds</a:t>
            </a:r>
          </a:p>
          <a:p>
            <a:endParaRPr lang="en-US" sz="1200" kern="1200" dirty="0" smtClean="0">
              <a:solidFill>
                <a:schemeClr val="tx1"/>
              </a:solidFill>
              <a:effectLst/>
              <a:latin typeface="+mn-lt"/>
              <a:ea typeface="+mn-ea"/>
              <a:cs typeface="+mn-cs"/>
            </a:endParaRPr>
          </a:p>
          <a:p>
            <a:r>
              <a:rPr lang="en-US" sz="1200" b="1" kern="1200" dirty="0" smtClean="0">
                <a:solidFill>
                  <a:schemeClr val="tx1"/>
                </a:solidFill>
                <a:effectLst/>
                <a:latin typeface="+mn-lt"/>
                <a:ea typeface="+mn-ea"/>
                <a:cs typeface="+mn-cs"/>
              </a:rPr>
              <a:t>Suite name: </a:t>
            </a:r>
            <a:r>
              <a:rPr lang="en-US" sz="1200" kern="1200" dirty="0" smtClean="0">
                <a:solidFill>
                  <a:schemeClr val="tx1"/>
                </a:solidFill>
                <a:effectLst/>
                <a:latin typeface="+mn-lt"/>
                <a:ea typeface="+mn-ea"/>
                <a:cs typeface="+mn-cs"/>
              </a:rPr>
              <a:t>Problem Solving in the Moment</a:t>
            </a:r>
            <a:endParaRPr lang="en-US" sz="1200" kern="1200" dirty="0">
              <a:solidFill>
                <a:schemeClr val="tx1"/>
              </a:solidFill>
              <a:effectLst/>
              <a:latin typeface="+mn-lt"/>
              <a:ea typeface="+mn-ea"/>
              <a:cs typeface="+mn-cs"/>
            </a:endParaRPr>
          </a:p>
        </p:txBody>
      </p:sp>
      <p:sp>
        <p:nvSpPr>
          <p:cNvPr id="4" name="Slide Number Placeholder 3"/>
          <p:cNvSpPr>
            <a:spLocks noGrp="1"/>
          </p:cNvSpPr>
          <p:nvPr>
            <p:ph type="sldNum" sz="quarter" idx="10"/>
          </p:nvPr>
        </p:nvSpPr>
        <p:spPr/>
        <p:txBody>
          <a:bodyPr/>
          <a:lstStyle/>
          <a:p>
            <a:fld id="{B10A85E8-6C17-2C4E-8799-0DBA8DC2EFB9}" type="slidenum">
              <a:rPr lang="en-US" smtClean="0"/>
              <a:t>3</a:t>
            </a:fld>
            <a:endParaRPr lang="en-US"/>
          </a:p>
        </p:txBody>
      </p:sp>
    </p:spTree>
    <p:extLst>
      <p:ext uri="{BB962C8B-B14F-4D97-AF65-F5344CB8AC3E}">
        <p14:creationId xmlns:p14="http://schemas.microsoft.com/office/powerpoint/2010/main" val="2426497202"/>
      </p:ext>
    </p:extLst>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sz="1200" b="1" kern="1200" dirty="0" smtClean="0">
                <a:solidFill>
                  <a:schemeClr val="tx1"/>
                </a:solidFill>
                <a:effectLst/>
                <a:latin typeface="+mn-lt"/>
                <a:ea typeface="+mn-ea"/>
                <a:cs typeface="+mn-cs"/>
              </a:rPr>
              <a:t>Name of video: </a:t>
            </a:r>
            <a:r>
              <a:rPr lang="en-US" sz="1200" kern="1200" dirty="0" smtClean="0">
                <a:solidFill>
                  <a:schemeClr val="tx1"/>
                </a:solidFill>
                <a:effectLst/>
                <a:latin typeface="+mn-lt"/>
                <a:ea typeface="+mn-ea"/>
                <a:cs typeface="+mn-cs"/>
              </a:rPr>
              <a:t>Problem Solving: Solution Kit</a:t>
            </a:r>
          </a:p>
          <a:p>
            <a:endParaRPr lang="en-US" sz="1200" kern="1200" dirty="0" smtClean="0">
              <a:solidFill>
                <a:schemeClr val="tx1"/>
              </a:solidFill>
              <a:effectLst/>
              <a:latin typeface="+mn-lt"/>
              <a:ea typeface="+mn-ea"/>
              <a:cs typeface="+mn-cs"/>
            </a:endParaRPr>
          </a:p>
          <a:p>
            <a:r>
              <a:rPr lang="en-US" sz="1200" b="1" kern="1200" dirty="0" smtClean="0">
                <a:solidFill>
                  <a:schemeClr val="tx1"/>
                </a:solidFill>
                <a:effectLst/>
                <a:latin typeface="+mn-lt"/>
                <a:ea typeface="+mn-ea"/>
                <a:cs typeface="+mn-cs"/>
              </a:rPr>
              <a:t>Key ideas: </a:t>
            </a:r>
            <a:r>
              <a:rPr lang="en-US" sz="1200" kern="1200" dirty="0" smtClean="0">
                <a:solidFill>
                  <a:schemeClr val="tx1"/>
                </a:solidFill>
                <a:effectLst/>
                <a:latin typeface="+mn-lt"/>
                <a:ea typeface="+mn-ea"/>
                <a:cs typeface="+mn-cs"/>
              </a:rPr>
              <a:t>Providing support; encouraging children to think of multiple solutions; celebrating success</a:t>
            </a:r>
          </a:p>
          <a:p>
            <a:endParaRPr lang="en-US" sz="1200" kern="1200" dirty="0" smtClean="0">
              <a:solidFill>
                <a:schemeClr val="tx1"/>
              </a:solidFill>
              <a:effectLst/>
              <a:latin typeface="+mn-lt"/>
              <a:ea typeface="+mn-ea"/>
              <a:cs typeface="+mn-cs"/>
            </a:endParaRPr>
          </a:p>
          <a:p>
            <a:r>
              <a:rPr lang="en-US" sz="1200" b="1" kern="1200" dirty="0" smtClean="0">
                <a:solidFill>
                  <a:schemeClr val="tx1"/>
                </a:solidFill>
                <a:effectLst/>
                <a:latin typeface="+mn-lt"/>
                <a:ea typeface="+mn-ea"/>
                <a:cs typeface="+mn-cs"/>
              </a:rPr>
              <a:t>Summary: </a:t>
            </a:r>
            <a:r>
              <a:rPr lang="en-US" sz="1200" kern="1200" dirty="0" smtClean="0">
                <a:solidFill>
                  <a:schemeClr val="tx1"/>
                </a:solidFill>
                <a:effectLst/>
                <a:latin typeface="+mn-lt"/>
                <a:ea typeface="+mn-ea"/>
                <a:cs typeface="+mn-cs"/>
              </a:rPr>
              <a:t>A teacher helps two girls who are holding a large block to solve a conflict. She suggests that one of the girls get a booklet describing problem-solving strategies from a nearby basket. As the girl flips the pages of the book, the teacher describes the ideas: play together; take a break; wait until one person finishes; build with something else. The girls agree to build together, and the teacher calls the girls “expert problem-solvers.”</a:t>
            </a:r>
          </a:p>
          <a:p>
            <a:endParaRPr lang="en-US" sz="1200" kern="1200" dirty="0" smtClean="0">
              <a:solidFill>
                <a:schemeClr val="tx1"/>
              </a:solidFill>
              <a:effectLst/>
              <a:latin typeface="+mn-lt"/>
              <a:ea typeface="+mn-ea"/>
              <a:cs typeface="+mn-cs"/>
            </a:endParaRPr>
          </a:p>
          <a:p>
            <a:r>
              <a:rPr lang="en-US" sz="1200" b="1" kern="1200" dirty="0" smtClean="0">
                <a:solidFill>
                  <a:schemeClr val="tx1"/>
                </a:solidFill>
                <a:effectLst/>
                <a:latin typeface="+mn-lt"/>
                <a:ea typeface="+mn-ea"/>
                <a:cs typeface="+mn-cs"/>
              </a:rPr>
              <a:t>Length of video: </a:t>
            </a:r>
            <a:r>
              <a:rPr lang="en-US" sz="1200" kern="1200" dirty="0" smtClean="0">
                <a:solidFill>
                  <a:schemeClr val="tx1"/>
                </a:solidFill>
                <a:effectLst/>
                <a:latin typeface="+mn-lt"/>
                <a:ea typeface="+mn-ea"/>
                <a:cs typeface="+mn-cs"/>
              </a:rPr>
              <a:t>1 minute 50 seconds</a:t>
            </a:r>
          </a:p>
          <a:p>
            <a:endParaRPr lang="en-US" sz="1200" kern="1200" dirty="0" smtClean="0">
              <a:solidFill>
                <a:schemeClr val="tx1"/>
              </a:solidFill>
              <a:effectLst/>
              <a:latin typeface="+mn-lt"/>
              <a:ea typeface="+mn-ea"/>
              <a:cs typeface="+mn-cs"/>
            </a:endParaRPr>
          </a:p>
          <a:p>
            <a:r>
              <a:rPr lang="en-US" sz="1200" b="1" kern="1200" dirty="0" smtClean="0">
                <a:solidFill>
                  <a:schemeClr val="tx1"/>
                </a:solidFill>
                <a:effectLst/>
                <a:latin typeface="+mn-lt"/>
                <a:ea typeface="+mn-ea"/>
                <a:cs typeface="+mn-cs"/>
              </a:rPr>
              <a:t>Suite name: </a:t>
            </a:r>
            <a:r>
              <a:rPr lang="en-US" sz="1200" kern="1200" dirty="0" smtClean="0">
                <a:solidFill>
                  <a:schemeClr val="tx1"/>
                </a:solidFill>
                <a:effectLst/>
                <a:latin typeface="+mn-lt"/>
                <a:ea typeface="+mn-ea"/>
                <a:cs typeface="+mn-cs"/>
              </a:rPr>
              <a:t>Problem Solving in the Moment</a:t>
            </a:r>
            <a:endParaRPr lang="en-US" sz="1200" kern="1200" dirty="0">
              <a:solidFill>
                <a:schemeClr val="tx1"/>
              </a:solidFill>
              <a:effectLst/>
              <a:latin typeface="+mn-lt"/>
              <a:ea typeface="+mn-ea"/>
              <a:cs typeface="+mn-cs"/>
            </a:endParaRPr>
          </a:p>
        </p:txBody>
      </p:sp>
      <p:sp>
        <p:nvSpPr>
          <p:cNvPr id="4" name="Slide Number Placeholder 3"/>
          <p:cNvSpPr>
            <a:spLocks noGrp="1"/>
          </p:cNvSpPr>
          <p:nvPr>
            <p:ph type="sldNum" sz="quarter" idx="10"/>
          </p:nvPr>
        </p:nvSpPr>
        <p:spPr/>
        <p:txBody>
          <a:bodyPr/>
          <a:lstStyle/>
          <a:p>
            <a:fld id="{B10A85E8-6C17-2C4E-8799-0DBA8DC2EFB9}" type="slidenum">
              <a:rPr lang="en-US" smtClean="0"/>
              <a:t>4</a:t>
            </a:fld>
            <a:endParaRPr lang="en-US"/>
          </a:p>
        </p:txBody>
      </p:sp>
    </p:spTree>
    <p:extLst>
      <p:ext uri="{BB962C8B-B14F-4D97-AF65-F5344CB8AC3E}">
        <p14:creationId xmlns:p14="http://schemas.microsoft.com/office/powerpoint/2010/main" val="510158349"/>
      </p:ext>
    </p:extLst>
  </p:cSld>
  <p:clrMapOvr>
    <a:masterClrMapping/>
  </p:clrMapOvr>
</p:notes>
</file>

<file path=ppt/slideLayouts/_rels/slideLayout1.xml.rels><?xml version="1.0" encoding="UTF-8" standalone="yes"?>
<Relationships xmlns="http://schemas.openxmlformats.org/package/2006/relationships"><Relationship Id="rId2" Type="http://schemas.openxmlformats.org/officeDocument/2006/relationships/image" Target="../media/image2.png"/><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2.xml.rels><?xml version="1.0" encoding="UTF-8" standalone="yes"?>
<Relationships xmlns="http://schemas.openxmlformats.org/package/2006/relationships"><Relationship Id="rId2" Type="http://schemas.openxmlformats.org/officeDocument/2006/relationships/image" Target="../media/image3.jpg"/><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preserve="1">
  <p:cSld name="Title Slide">
    <p:bg>
      <p:bgPr>
        <a:blipFill dpi="0" rotWithShape="1">
          <a:blip r:embed="rId2"/>
          <a:srcRect/>
          <a:stretch>
            <a:fillRect/>
          </a:stretch>
        </a:blipFill>
        <a:effectLst/>
      </p:bgPr>
    </p:bg>
    <p:spTree>
      <p:nvGrpSpPr>
        <p:cNvPr id="1" name=""/>
        <p:cNvGrpSpPr/>
        <p:nvPr/>
      </p:nvGrpSpPr>
      <p:grpSpPr>
        <a:xfrm>
          <a:off x="0" y="0"/>
          <a:ext cx="0" cy="0"/>
          <a:chOff x="0" y="0"/>
          <a:chExt cx="0" cy="0"/>
        </a:xfrm>
      </p:grpSpPr>
      <p:sp>
        <p:nvSpPr>
          <p:cNvPr id="2" name="Title 1"/>
          <p:cNvSpPr>
            <a:spLocks noGrp="1"/>
          </p:cNvSpPr>
          <p:nvPr>
            <p:ph type="ctrTitle" hasCustomPrompt="1"/>
          </p:nvPr>
        </p:nvSpPr>
        <p:spPr>
          <a:xfrm>
            <a:off x="3124201" y="2880313"/>
            <a:ext cx="5829994" cy="1030655"/>
          </a:xfrm>
        </p:spPr>
        <p:txBody>
          <a:bodyPr>
            <a:normAutofit/>
          </a:bodyPr>
          <a:lstStyle>
            <a:lvl1pPr>
              <a:defRPr sz="3200">
                <a:solidFill>
                  <a:schemeClr val="bg1">
                    <a:lumMod val="95000"/>
                  </a:schemeClr>
                </a:solidFill>
              </a:defRPr>
            </a:lvl1pPr>
          </a:lstStyle>
          <a:p>
            <a:r>
              <a:rPr lang="en-US" dirty="0" smtClean="0"/>
              <a:t>CLICK TO EDIT MASTER TITLE STYLE</a:t>
            </a:r>
            <a:endParaRPr lang="en-US" dirty="0"/>
          </a:p>
        </p:txBody>
      </p:sp>
      <p:sp>
        <p:nvSpPr>
          <p:cNvPr id="4" name="Date Placeholder 3"/>
          <p:cNvSpPr>
            <a:spLocks noGrp="1"/>
          </p:cNvSpPr>
          <p:nvPr>
            <p:ph type="dt" sz="half" idx="10"/>
          </p:nvPr>
        </p:nvSpPr>
        <p:spPr/>
        <p:txBody>
          <a:bodyPr/>
          <a:lstStyle/>
          <a:p>
            <a:fld id="{DBBC453A-6B12-3E4E-8E5B-4BFBFD851DC7}" type="datetimeFigureOut">
              <a:rPr lang="en-US" smtClean="0"/>
              <a:t>7/16/2014</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A6753842-EB21-0F45-9793-244089871662}" type="slidenum">
              <a:rPr lang="en-US" smtClean="0"/>
              <a:t>‹#›</a:t>
            </a:fld>
            <a:endParaRPr lang="en-US"/>
          </a:p>
        </p:txBody>
      </p:sp>
    </p:spTree>
    <p:extLst>
      <p:ext uri="{BB962C8B-B14F-4D97-AF65-F5344CB8AC3E}">
        <p14:creationId xmlns:p14="http://schemas.microsoft.com/office/powerpoint/2010/main" val="671038041"/>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hasCustomPrompt="1"/>
          </p:nvPr>
        </p:nvSpPr>
        <p:spPr/>
        <p:txBody>
          <a:bodyPr/>
          <a:lstStyle/>
          <a:p>
            <a:r>
              <a:rPr lang="en-US" dirty="0" smtClean="0"/>
              <a:t>CLICK TO EDIT MASTER TITLE STYLE</a:t>
            </a:r>
            <a:endParaRPr lang="en-US" dirty="0"/>
          </a:p>
        </p:txBody>
      </p:sp>
      <p:sp>
        <p:nvSpPr>
          <p:cNvPr id="3" name="Content Placeholder 2"/>
          <p:cNvSpPr>
            <a:spLocks noGrp="1"/>
          </p:cNvSpPr>
          <p:nvPr>
            <p:ph idx="1"/>
          </p:nvPr>
        </p:nvSpPr>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Date Placeholder 3"/>
          <p:cNvSpPr>
            <a:spLocks noGrp="1"/>
          </p:cNvSpPr>
          <p:nvPr>
            <p:ph type="dt" sz="half" idx="10"/>
          </p:nvPr>
        </p:nvSpPr>
        <p:spPr/>
        <p:txBody>
          <a:bodyPr/>
          <a:lstStyle/>
          <a:p>
            <a:fld id="{DBBC453A-6B12-3E4E-8E5B-4BFBFD851DC7}" type="datetimeFigureOut">
              <a:rPr lang="en-US" smtClean="0"/>
              <a:t>7/16/2014</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A6753842-EB21-0F45-9793-244089871662}" type="slidenum">
              <a:rPr lang="en-US" smtClean="0"/>
              <a:t>‹#›</a:t>
            </a:fld>
            <a:endParaRPr lang="en-US"/>
          </a:p>
        </p:txBody>
      </p:sp>
    </p:spTree>
    <p:extLst>
      <p:ext uri="{BB962C8B-B14F-4D97-AF65-F5344CB8AC3E}">
        <p14:creationId xmlns:p14="http://schemas.microsoft.com/office/powerpoint/2010/main" val="1975649902"/>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722313" y="4406900"/>
            <a:ext cx="7772400" cy="1362075"/>
          </a:xfrm>
        </p:spPr>
        <p:txBody>
          <a:bodyPr anchor="t"/>
          <a:lstStyle>
            <a:lvl1pPr algn="l">
              <a:defRPr sz="4000" b="1" cap="all"/>
            </a:lvl1pPr>
          </a:lstStyle>
          <a:p>
            <a:r>
              <a:rPr lang="en-US" smtClean="0"/>
              <a:t>Click to edit Master title style</a:t>
            </a:r>
            <a:endParaRPr lang="en-US"/>
          </a:p>
        </p:txBody>
      </p:sp>
      <p:sp>
        <p:nvSpPr>
          <p:cNvPr id="3" name="Text Placeholder 2"/>
          <p:cNvSpPr>
            <a:spLocks noGrp="1"/>
          </p:cNvSpPr>
          <p:nvPr>
            <p:ph type="body" idx="1"/>
          </p:nvPr>
        </p:nvSpPr>
        <p:spPr>
          <a:xfrm>
            <a:off x="722313" y="2906713"/>
            <a:ext cx="7772400" cy="1500187"/>
          </a:xfrm>
        </p:spPr>
        <p:txBody>
          <a:bodyPr anchor="b"/>
          <a:lstStyle>
            <a:lvl1pPr marL="0" indent="0">
              <a:buNone/>
              <a:defRPr sz="2000">
                <a:solidFill>
                  <a:schemeClr val="tx1">
                    <a:tint val="75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smtClean="0"/>
              <a:t>Click to edit Master text styles</a:t>
            </a:r>
          </a:p>
        </p:txBody>
      </p:sp>
      <p:sp>
        <p:nvSpPr>
          <p:cNvPr id="4" name="Date Placeholder 3"/>
          <p:cNvSpPr>
            <a:spLocks noGrp="1"/>
          </p:cNvSpPr>
          <p:nvPr>
            <p:ph type="dt" sz="half" idx="10"/>
          </p:nvPr>
        </p:nvSpPr>
        <p:spPr/>
        <p:txBody>
          <a:bodyPr/>
          <a:lstStyle/>
          <a:p>
            <a:fld id="{DBBC453A-6B12-3E4E-8E5B-4BFBFD851DC7}" type="datetimeFigureOut">
              <a:rPr lang="en-US" smtClean="0"/>
              <a:t>7/16/2014</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A6753842-EB21-0F45-9793-244089871662}" type="slidenum">
              <a:rPr lang="en-US" smtClean="0"/>
              <a:t>‹#›</a:t>
            </a:fld>
            <a:endParaRPr lang="en-US"/>
          </a:p>
        </p:txBody>
      </p:sp>
    </p:spTree>
    <p:extLst>
      <p:ext uri="{BB962C8B-B14F-4D97-AF65-F5344CB8AC3E}">
        <p14:creationId xmlns:p14="http://schemas.microsoft.com/office/powerpoint/2010/main" val="3946052606"/>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hasCustomPrompt="1"/>
          </p:nvPr>
        </p:nvSpPr>
        <p:spPr/>
        <p:txBody>
          <a:bodyPr/>
          <a:lstStyle/>
          <a:p>
            <a:r>
              <a:rPr lang="en-US" dirty="0" smtClean="0"/>
              <a:t>CLICK TO EDIT MASTER TITLE STYLE</a:t>
            </a:r>
            <a:endParaRPr lang="en-US" dirty="0"/>
          </a:p>
        </p:txBody>
      </p:sp>
      <p:sp>
        <p:nvSpPr>
          <p:cNvPr id="3" name="Content Placeholder 2"/>
          <p:cNvSpPr>
            <a:spLocks noGrp="1"/>
          </p:cNvSpPr>
          <p:nvPr>
            <p:ph sz="half" idx="1"/>
          </p:nvPr>
        </p:nvSpPr>
        <p:spPr>
          <a:xfrm>
            <a:off x="457200" y="1904584"/>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Content Placeholder 3"/>
          <p:cNvSpPr>
            <a:spLocks noGrp="1"/>
          </p:cNvSpPr>
          <p:nvPr>
            <p:ph sz="half" idx="2"/>
          </p:nvPr>
        </p:nvSpPr>
        <p:spPr>
          <a:xfrm>
            <a:off x="4648200" y="1904584"/>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5" name="Date Placeholder 4"/>
          <p:cNvSpPr>
            <a:spLocks noGrp="1"/>
          </p:cNvSpPr>
          <p:nvPr>
            <p:ph type="dt" sz="half" idx="10"/>
          </p:nvPr>
        </p:nvSpPr>
        <p:spPr/>
        <p:txBody>
          <a:bodyPr/>
          <a:lstStyle/>
          <a:p>
            <a:fld id="{DBBC453A-6B12-3E4E-8E5B-4BFBFD851DC7}" type="datetimeFigureOut">
              <a:rPr lang="en-US" smtClean="0"/>
              <a:t>7/16/2014</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A6753842-EB21-0F45-9793-244089871662}" type="slidenum">
              <a:rPr lang="en-US" smtClean="0"/>
              <a:t>‹#›</a:t>
            </a:fld>
            <a:endParaRPr lang="en-US"/>
          </a:p>
        </p:txBody>
      </p:sp>
    </p:spTree>
    <p:extLst>
      <p:ext uri="{BB962C8B-B14F-4D97-AF65-F5344CB8AC3E}">
        <p14:creationId xmlns:p14="http://schemas.microsoft.com/office/powerpoint/2010/main" val="3680495925"/>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hasCustomPrompt="1"/>
          </p:nvPr>
        </p:nvSpPr>
        <p:spPr/>
        <p:txBody>
          <a:bodyPr/>
          <a:lstStyle>
            <a:lvl1pPr>
              <a:defRPr/>
            </a:lvl1pPr>
          </a:lstStyle>
          <a:p>
            <a:r>
              <a:rPr lang="en-US" dirty="0" smtClean="0"/>
              <a:t>CLICK TO EDIT MASTER TITLE STYLE</a:t>
            </a:r>
            <a:endParaRPr lang="en-US" dirty="0"/>
          </a:p>
        </p:txBody>
      </p:sp>
      <p:sp>
        <p:nvSpPr>
          <p:cNvPr id="3" name="Text Placeholder 2"/>
          <p:cNvSpPr>
            <a:spLocks noGrp="1"/>
          </p:cNvSpPr>
          <p:nvPr>
            <p:ph type="body" idx="1"/>
          </p:nvPr>
        </p:nvSpPr>
        <p:spPr>
          <a:xfrm>
            <a:off x="457200" y="2017929"/>
            <a:ext cx="4040188"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4" name="Content Placeholder 3"/>
          <p:cNvSpPr>
            <a:spLocks noGrp="1"/>
          </p:cNvSpPr>
          <p:nvPr>
            <p:ph sz="half" idx="2"/>
          </p:nvPr>
        </p:nvSpPr>
        <p:spPr>
          <a:xfrm>
            <a:off x="457200" y="2657691"/>
            <a:ext cx="4040188"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5" name="Text Placeholder 4"/>
          <p:cNvSpPr>
            <a:spLocks noGrp="1"/>
          </p:cNvSpPr>
          <p:nvPr>
            <p:ph type="body" sz="quarter" idx="3"/>
          </p:nvPr>
        </p:nvSpPr>
        <p:spPr>
          <a:xfrm>
            <a:off x="4645025" y="2017929"/>
            <a:ext cx="4041775"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6" name="Content Placeholder 5"/>
          <p:cNvSpPr>
            <a:spLocks noGrp="1"/>
          </p:cNvSpPr>
          <p:nvPr>
            <p:ph sz="quarter" idx="4"/>
          </p:nvPr>
        </p:nvSpPr>
        <p:spPr>
          <a:xfrm>
            <a:off x="4645025" y="2657691"/>
            <a:ext cx="4041775"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7" name="Date Placeholder 6"/>
          <p:cNvSpPr>
            <a:spLocks noGrp="1"/>
          </p:cNvSpPr>
          <p:nvPr>
            <p:ph type="dt" sz="half" idx="10"/>
          </p:nvPr>
        </p:nvSpPr>
        <p:spPr/>
        <p:txBody>
          <a:bodyPr/>
          <a:lstStyle/>
          <a:p>
            <a:fld id="{DBBC453A-6B12-3E4E-8E5B-4BFBFD851DC7}" type="datetimeFigureOut">
              <a:rPr lang="en-US" smtClean="0"/>
              <a:t>7/16/2014</a:t>
            </a:fld>
            <a:endParaRPr lang="en-US"/>
          </a:p>
        </p:txBody>
      </p:sp>
      <p:sp>
        <p:nvSpPr>
          <p:cNvPr id="8" name="Footer Placeholder 7"/>
          <p:cNvSpPr>
            <a:spLocks noGrp="1"/>
          </p:cNvSpPr>
          <p:nvPr>
            <p:ph type="ftr" sz="quarter" idx="11"/>
          </p:nvPr>
        </p:nvSpPr>
        <p:spPr/>
        <p:txBody>
          <a:bodyPr/>
          <a:lstStyle/>
          <a:p>
            <a:endParaRPr lang="en-US"/>
          </a:p>
        </p:txBody>
      </p:sp>
      <p:sp>
        <p:nvSpPr>
          <p:cNvPr id="9" name="Slide Number Placeholder 8"/>
          <p:cNvSpPr>
            <a:spLocks noGrp="1"/>
          </p:cNvSpPr>
          <p:nvPr>
            <p:ph type="sldNum" sz="quarter" idx="12"/>
          </p:nvPr>
        </p:nvSpPr>
        <p:spPr/>
        <p:txBody>
          <a:bodyPr/>
          <a:lstStyle/>
          <a:p>
            <a:fld id="{A6753842-EB21-0F45-9793-244089871662}" type="slidenum">
              <a:rPr lang="en-US" smtClean="0"/>
              <a:t>‹#›</a:t>
            </a:fld>
            <a:endParaRPr lang="en-US"/>
          </a:p>
        </p:txBody>
      </p:sp>
    </p:spTree>
    <p:extLst>
      <p:ext uri="{BB962C8B-B14F-4D97-AF65-F5344CB8AC3E}">
        <p14:creationId xmlns:p14="http://schemas.microsoft.com/office/powerpoint/2010/main" val="3904539817"/>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hasCustomPrompt="1"/>
          </p:nvPr>
        </p:nvSpPr>
        <p:spPr/>
        <p:txBody>
          <a:bodyPr/>
          <a:lstStyle/>
          <a:p>
            <a:r>
              <a:rPr lang="en-US" dirty="0" smtClean="0"/>
              <a:t>CLICK TO EDIT MASTER TITLE STYLE</a:t>
            </a:r>
            <a:endParaRPr lang="en-US" dirty="0"/>
          </a:p>
        </p:txBody>
      </p:sp>
      <p:sp>
        <p:nvSpPr>
          <p:cNvPr id="3" name="Date Placeholder 2"/>
          <p:cNvSpPr>
            <a:spLocks noGrp="1"/>
          </p:cNvSpPr>
          <p:nvPr>
            <p:ph type="dt" sz="half" idx="10"/>
          </p:nvPr>
        </p:nvSpPr>
        <p:spPr/>
        <p:txBody>
          <a:bodyPr/>
          <a:lstStyle/>
          <a:p>
            <a:fld id="{DBBC453A-6B12-3E4E-8E5B-4BFBFD851DC7}" type="datetimeFigureOut">
              <a:rPr lang="en-US" smtClean="0"/>
              <a:t>7/16/2014</a:t>
            </a:fld>
            <a:endParaRPr lang="en-US"/>
          </a:p>
        </p:txBody>
      </p:sp>
      <p:sp>
        <p:nvSpPr>
          <p:cNvPr id="4" name="Footer Placeholder 3"/>
          <p:cNvSpPr>
            <a:spLocks noGrp="1"/>
          </p:cNvSpPr>
          <p:nvPr>
            <p:ph type="ftr" sz="quarter" idx="11"/>
          </p:nvPr>
        </p:nvSpPr>
        <p:spPr/>
        <p:txBody>
          <a:bodyPr/>
          <a:lstStyle/>
          <a:p>
            <a:endParaRPr lang="en-US"/>
          </a:p>
        </p:txBody>
      </p:sp>
      <p:sp>
        <p:nvSpPr>
          <p:cNvPr id="5" name="Slide Number Placeholder 4"/>
          <p:cNvSpPr>
            <a:spLocks noGrp="1"/>
          </p:cNvSpPr>
          <p:nvPr>
            <p:ph type="sldNum" sz="quarter" idx="12"/>
          </p:nvPr>
        </p:nvSpPr>
        <p:spPr/>
        <p:txBody>
          <a:bodyPr/>
          <a:lstStyle/>
          <a:p>
            <a:fld id="{A6753842-EB21-0F45-9793-244089871662}" type="slidenum">
              <a:rPr lang="en-US" smtClean="0"/>
              <a:t>‹#›</a:t>
            </a:fld>
            <a:endParaRPr lang="en-US"/>
          </a:p>
        </p:txBody>
      </p:sp>
    </p:spTree>
    <p:extLst>
      <p:ext uri="{BB962C8B-B14F-4D97-AF65-F5344CB8AC3E}">
        <p14:creationId xmlns:p14="http://schemas.microsoft.com/office/powerpoint/2010/main" val="2421881929"/>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fld id="{DBBC453A-6B12-3E4E-8E5B-4BFBFD851DC7}" type="datetimeFigureOut">
              <a:rPr lang="en-US" smtClean="0"/>
              <a:t>7/16/2014</a:t>
            </a:fld>
            <a:endParaRPr lang="en-US"/>
          </a:p>
        </p:txBody>
      </p:sp>
      <p:sp>
        <p:nvSpPr>
          <p:cNvPr id="3" name="Footer Placeholder 2"/>
          <p:cNvSpPr>
            <a:spLocks noGrp="1"/>
          </p:cNvSpPr>
          <p:nvPr>
            <p:ph type="ftr" sz="quarter" idx="11"/>
          </p:nvPr>
        </p:nvSpPr>
        <p:spPr/>
        <p:txBody>
          <a:bodyPr/>
          <a:lstStyle/>
          <a:p>
            <a:endParaRPr lang="en-US"/>
          </a:p>
        </p:txBody>
      </p:sp>
      <p:sp>
        <p:nvSpPr>
          <p:cNvPr id="4" name="Slide Number Placeholder 3"/>
          <p:cNvSpPr>
            <a:spLocks noGrp="1"/>
          </p:cNvSpPr>
          <p:nvPr>
            <p:ph type="sldNum" sz="quarter" idx="12"/>
          </p:nvPr>
        </p:nvSpPr>
        <p:spPr/>
        <p:txBody>
          <a:bodyPr/>
          <a:lstStyle/>
          <a:p>
            <a:fld id="{A6753842-EB21-0F45-9793-244089871662}" type="slidenum">
              <a:rPr lang="en-US" smtClean="0"/>
              <a:t>‹#›</a:t>
            </a:fld>
            <a:endParaRPr lang="en-US"/>
          </a:p>
        </p:txBody>
      </p:sp>
    </p:spTree>
    <p:extLst>
      <p:ext uri="{BB962C8B-B14F-4D97-AF65-F5344CB8AC3E}">
        <p14:creationId xmlns:p14="http://schemas.microsoft.com/office/powerpoint/2010/main" val="3615092667"/>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457200" y="273050"/>
            <a:ext cx="3008313" cy="1162050"/>
          </a:xfrm>
        </p:spPr>
        <p:txBody>
          <a:bodyPr anchor="b"/>
          <a:lstStyle>
            <a:lvl1pPr algn="l">
              <a:defRPr sz="2000" b="1"/>
            </a:lvl1pPr>
          </a:lstStyle>
          <a:p>
            <a:r>
              <a:rPr lang="en-US" smtClean="0"/>
              <a:t>Click to edit Master title style</a:t>
            </a:r>
            <a:endParaRPr lang="en-US"/>
          </a:p>
        </p:txBody>
      </p:sp>
      <p:sp>
        <p:nvSpPr>
          <p:cNvPr id="3" name="Content Placeholder 2"/>
          <p:cNvSpPr>
            <a:spLocks noGrp="1"/>
          </p:cNvSpPr>
          <p:nvPr>
            <p:ph idx="1"/>
          </p:nvPr>
        </p:nvSpPr>
        <p:spPr>
          <a:xfrm>
            <a:off x="3575050" y="273050"/>
            <a:ext cx="5111750" cy="5853113"/>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Text Placeholder 3"/>
          <p:cNvSpPr>
            <a:spLocks noGrp="1"/>
          </p:cNvSpPr>
          <p:nvPr>
            <p:ph type="body" sz="half" idx="2"/>
          </p:nvPr>
        </p:nvSpPr>
        <p:spPr>
          <a:xfrm>
            <a:off x="457200" y="1435100"/>
            <a:ext cx="3008313" cy="4691063"/>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
        <p:nvSpPr>
          <p:cNvPr id="5" name="Date Placeholder 4"/>
          <p:cNvSpPr>
            <a:spLocks noGrp="1"/>
          </p:cNvSpPr>
          <p:nvPr>
            <p:ph type="dt" sz="half" idx="10"/>
          </p:nvPr>
        </p:nvSpPr>
        <p:spPr/>
        <p:txBody>
          <a:bodyPr/>
          <a:lstStyle/>
          <a:p>
            <a:fld id="{DBBC453A-6B12-3E4E-8E5B-4BFBFD851DC7}" type="datetimeFigureOut">
              <a:rPr lang="en-US" smtClean="0"/>
              <a:t>7/16/2014</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A6753842-EB21-0F45-9793-244089871662}" type="slidenum">
              <a:rPr lang="en-US" smtClean="0"/>
              <a:t>‹#›</a:t>
            </a:fld>
            <a:endParaRPr lang="en-US"/>
          </a:p>
        </p:txBody>
      </p:sp>
    </p:spTree>
    <p:extLst>
      <p:ext uri="{BB962C8B-B14F-4D97-AF65-F5344CB8AC3E}">
        <p14:creationId xmlns:p14="http://schemas.microsoft.com/office/powerpoint/2010/main" val="1021426632"/>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1792288" y="4800600"/>
            <a:ext cx="5486400" cy="566738"/>
          </a:xfrm>
        </p:spPr>
        <p:txBody>
          <a:bodyPr anchor="b"/>
          <a:lstStyle>
            <a:lvl1pPr algn="l">
              <a:defRPr sz="2000" b="1"/>
            </a:lvl1pPr>
          </a:lstStyle>
          <a:p>
            <a:r>
              <a:rPr lang="en-US" smtClean="0"/>
              <a:t>Click to edit Master title style</a:t>
            </a:r>
            <a:endParaRPr lang="en-US"/>
          </a:p>
        </p:txBody>
      </p:sp>
      <p:sp>
        <p:nvSpPr>
          <p:cNvPr id="3" name="Picture Placeholder 2"/>
          <p:cNvSpPr>
            <a:spLocks noGrp="1"/>
          </p:cNvSpPr>
          <p:nvPr>
            <p:ph type="pic" idx="1"/>
          </p:nvPr>
        </p:nvSpPr>
        <p:spPr>
          <a:xfrm>
            <a:off x="1792288" y="612775"/>
            <a:ext cx="5486400" cy="4114800"/>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r>
              <a:rPr lang="en-US" smtClean="0"/>
              <a:t>Drag picture to placeholder or click icon to add</a:t>
            </a:r>
            <a:endParaRPr lang="en-US"/>
          </a:p>
        </p:txBody>
      </p:sp>
      <p:sp>
        <p:nvSpPr>
          <p:cNvPr id="4" name="Text Placeholder 3"/>
          <p:cNvSpPr>
            <a:spLocks noGrp="1"/>
          </p:cNvSpPr>
          <p:nvPr>
            <p:ph type="body" sz="half" idx="2"/>
          </p:nvPr>
        </p:nvSpPr>
        <p:spPr>
          <a:xfrm>
            <a:off x="1792288" y="5367338"/>
            <a:ext cx="5486400" cy="804862"/>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
        <p:nvSpPr>
          <p:cNvPr id="5" name="Date Placeholder 4"/>
          <p:cNvSpPr>
            <a:spLocks noGrp="1"/>
          </p:cNvSpPr>
          <p:nvPr>
            <p:ph type="dt" sz="half" idx="10"/>
          </p:nvPr>
        </p:nvSpPr>
        <p:spPr/>
        <p:txBody>
          <a:bodyPr/>
          <a:lstStyle/>
          <a:p>
            <a:fld id="{DBBC453A-6B12-3E4E-8E5B-4BFBFD851DC7}" type="datetimeFigureOut">
              <a:rPr lang="en-US" smtClean="0"/>
              <a:t>7/16/2014</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A6753842-EB21-0F45-9793-244089871662}" type="slidenum">
              <a:rPr lang="en-US" smtClean="0"/>
              <a:t>‹#›</a:t>
            </a:fld>
            <a:endParaRPr lang="en-US"/>
          </a:p>
        </p:txBody>
      </p:sp>
    </p:spTree>
    <p:extLst>
      <p:ext uri="{BB962C8B-B14F-4D97-AF65-F5344CB8AC3E}">
        <p14:creationId xmlns:p14="http://schemas.microsoft.com/office/powerpoint/2010/main" val="233869551"/>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hasCustomPrompt="1"/>
          </p:nvPr>
        </p:nvSpPr>
        <p:spPr/>
        <p:txBody>
          <a:bodyPr/>
          <a:lstStyle/>
          <a:p>
            <a:r>
              <a:rPr lang="en-US" dirty="0" smtClean="0"/>
              <a:t>CLICK TO EDIT MASTER TITLE STYLE</a:t>
            </a:r>
            <a:endParaRPr lang="en-US" dirty="0"/>
          </a:p>
        </p:txBody>
      </p:sp>
      <p:sp>
        <p:nvSpPr>
          <p:cNvPr id="3" name="Vertical Text Placeholder 2"/>
          <p:cNvSpPr>
            <a:spLocks noGrp="1"/>
          </p:cNvSpPr>
          <p:nvPr>
            <p:ph type="body" orient="vert" idx="1"/>
          </p:nvPr>
        </p:nvSpPr>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p>
            <a:fld id="{DBBC453A-6B12-3E4E-8E5B-4BFBFD851DC7}" type="datetimeFigureOut">
              <a:rPr lang="en-US" smtClean="0"/>
              <a:t>7/16/2014</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A6753842-EB21-0F45-9793-244089871662}" type="slidenum">
              <a:rPr lang="en-US" smtClean="0"/>
              <a:t>‹#›</a:t>
            </a:fld>
            <a:endParaRPr lang="en-US"/>
          </a:p>
        </p:txBody>
      </p:sp>
    </p:spTree>
    <p:extLst>
      <p:ext uri="{BB962C8B-B14F-4D97-AF65-F5344CB8AC3E}">
        <p14:creationId xmlns:p14="http://schemas.microsoft.com/office/powerpoint/2010/main" val="1439141366"/>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hasCustomPrompt="1"/>
          </p:nvPr>
        </p:nvSpPr>
        <p:spPr>
          <a:xfrm>
            <a:off x="6629400" y="274638"/>
            <a:ext cx="2057400" cy="5851525"/>
          </a:xfrm>
        </p:spPr>
        <p:txBody>
          <a:bodyPr vert="eaVert"/>
          <a:lstStyle/>
          <a:p>
            <a:r>
              <a:rPr lang="en-US" dirty="0" smtClean="0"/>
              <a:t>CLICK TO EDIT MASTER TITLE STYLE</a:t>
            </a:r>
            <a:endParaRPr lang="en-US" dirty="0"/>
          </a:p>
        </p:txBody>
      </p:sp>
      <p:sp>
        <p:nvSpPr>
          <p:cNvPr id="3" name="Vertical Text Placeholder 2"/>
          <p:cNvSpPr>
            <a:spLocks noGrp="1"/>
          </p:cNvSpPr>
          <p:nvPr>
            <p:ph type="body" orient="vert" idx="1"/>
          </p:nvPr>
        </p:nvSpPr>
        <p:spPr>
          <a:xfrm>
            <a:off x="457200" y="274638"/>
            <a:ext cx="6019800" cy="5851525"/>
          </a:xfrm>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p>
            <a:fld id="{DBBC453A-6B12-3E4E-8E5B-4BFBFD851DC7}" type="datetimeFigureOut">
              <a:rPr lang="en-US" smtClean="0"/>
              <a:t>7/16/2014</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A6753842-EB21-0F45-9793-244089871662}" type="slidenum">
              <a:rPr lang="en-US" smtClean="0"/>
              <a:t>‹#›</a:t>
            </a:fld>
            <a:endParaRPr lang="en-US"/>
          </a:p>
        </p:txBody>
      </p:sp>
    </p:spTree>
    <p:extLst>
      <p:ext uri="{BB962C8B-B14F-4D97-AF65-F5344CB8AC3E}">
        <p14:creationId xmlns:p14="http://schemas.microsoft.com/office/powerpoint/2010/main" val="4217416698"/>
      </p:ext>
    </p:extLst>
  </p:cSld>
  <p:clrMapOvr>
    <a:masterClrMapping/>
  </p:clrMapOvr>
</p:sldLayout>
</file>

<file path=ppt/slideLayouts/slideLayout12.xml><?xml version="1.0" encoding="utf-8"?>
<p:sldLayout xmlns:a="http://schemas.openxmlformats.org/drawingml/2006/main" xmlns:r="http://schemas.openxmlformats.org/officeDocument/2006/relationships" xmlns:p="http://schemas.openxmlformats.org/presentationml/2006/main" preserve="1" userDrawn="1">
  <p:cSld name="1_End Page">
    <p:bg>
      <p:bgPr>
        <a:blipFill dpi="0" rotWithShape="1">
          <a:blip r:embed="rId2"/>
          <a:srcRect/>
          <a:stretch>
            <a:fillRect/>
          </a:stretch>
        </a:blipFill>
        <a:effectLst/>
      </p:bgPr>
    </p:bg>
    <p:spTree>
      <p:nvGrpSpPr>
        <p:cNvPr id="1" name=""/>
        <p:cNvGrpSpPr/>
        <p:nvPr/>
      </p:nvGrpSpPr>
      <p:grpSpPr>
        <a:xfrm>
          <a:off x="0" y="0"/>
          <a:ext cx="0" cy="0"/>
          <a:chOff x="0" y="0"/>
          <a:chExt cx="0" cy="0"/>
        </a:xfrm>
      </p:grpSpPr>
      <p:sp>
        <p:nvSpPr>
          <p:cNvPr id="3" name="Date Placeholder 2"/>
          <p:cNvSpPr>
            <a:spLocks noGrp="1"/>
          </p:cNvSpPr>
          <p:nvPr>
            <p:ph type="dt" sz="half" idx="10"/>
          </p:nvPr>
        </p:nvSpPr>
        <p:spPr/>
        <p:txBody>
          <a:bodyPr/>
          <a:lstStyle/>
          <a:p>
            <a:fld id="{DBBC453A-6B12-3E4E-8E5B-4BFBFD851DC7}" type="datetimeFigureOut">
              <a:rPr lang="en-US" smtClean="0"/>
              <a:t>7/16/2014</a:t>
            </a:fld>
            <a:endParaRPr lang="en-US"/>
          </a:p>
        </p:txBody>
      </p:sp>
      <p:sp>
        <p:nvSpPr>
          <p:cNvPr id="4" name="Footer Placeholder 3"/>
          <p:cNvSpPr>
            <a:spLocks noGrp="1"/>
          </p:cNvSpPr>
          <p:nvPr>
            <p:ph type="ftr" sz="quarter" idx="11"/>
          </p:nvPr>
        </p:nvSpPr>
        <p:spPr/>
        <p:txBody>
          <a:bodyPr/>
          <a:lstStyle/>
          <a:p>
            <a:endParaRPr lang="en-US"/>
          </a:p>
        </p:txBody>
      </p:sp>
      <p:sp>
        <p:nvSpPr>
          <p:cNvPr id="5" name="Slide Number Placeholder 4"/>
          <p:cNvSpPr>
            <a:spLocks noGrp="1"/>
          </p:cNvSpPr>
          <p:nvPr>
            <p:ph type="sldNum" sz="quarter" idx="12"/>
          </p:nvPr>
        </p:nvSpPr>
        <p:spPr/>
        <p:txBody>
          <a:bodyPr/>
          <a:lstStyle/>
          <a:p>
            <a:fld id="{A6753842-EB21-0F45-9793-244089871662}" type="slidenum">
              <a:rPr lang="en-US" smtClean="0"/>
              <a:t>‹#›</a:t>
            </a:fld>
            <a:endParaRPr lang="en-US"/>
          </a:p>
        </p:txBody>
      </p:sp>
    </p:spTree>
    <p:extLst>
      <p:ext uri="{BB962C8B-B14F-4D97-AF65-F5344CB8AC3E}">
        <p14:creationId xmlns:p14="http://schemas.microsoft.com/office/powerpoint/2010/main" val="32381889"/>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13" Type="http://schemas.openxmlformats.org/officeDocument/2006/relationships/theme" Target="../theme/theme1.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slideLayout" Target="../slideLayouts/slideLayout12.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 Id="rId14" Type="http://schemas.openxmlformats.org/officeDocument/2006/relationships/image" Target="../media/image1.png"/></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Pr>
        <a:blipFill dpi="0" rotWithShape="1">
          <a:blip r:embed="rId14"/>
          <a:srcRect/>
          <a:stretch>
            <a:fillRect/>
          </a:stretch>
        </a:blipFill>
        <a:effectLst/>
      </p:bgPr>
    </p:bg>
    <p:spTree>
      <p:nvGrpSpPr>
        <p:cNvPr id="1" name=""/>
        <p:cNvGrpSpPr/>
        <p:nvPr/>
      </p:nvGrpSpPr>
      <p:grpSpPr>
        <a:xfrm>
          <a:off x="0" y="0"/>
          <a:ext cx="0" cy="0"/>
          <a:chOff x="0" y="0"/>
          <a:chExt cx="0" cy="0"/>
        </a:xfrm>
      </p:grpSpPr>
      <p:sp>
        <p:nvSpPr>
          <p:cNvPr id="2" name="Title Placeholder 1"/>
          <p:cNvSpPr>
            <a:spLocks noGrp="1"/>
          </p:cNvSpPr>
          <p:nvPr>
            <p:ph type="title"/>
          </p:nvPr>
        </p:nvSpPr>
        <p:spPr>
          <a:xfrm>
            <a:off x="331984" y="457200"/>
            <a:ext cx="8477737" cy="1143000"/>
          </a:xfrm>
          <a:prstGeom prst="rect">
            <a:avLst/>
          </a:prstGeom>
        </p:spPr>
        <p:txBody>
          <a:bodyPr vert="horz" lIns="91440" tIns="45720" rIns="91440" bIns="45720" rtlCol="0" anchor="ctr">
            <a:normAutofit/>
          </a:bodyPr>
          <a:lstStyle/>
          <a:p>
            <a:r>
              <a:rPr lang="en-US" smtClean="0"/>
              <a:t>Click to edit Master title style</a:t>
            </a:r>
            <a:endParaRPr lang="en-US" dirty="0"/>
          </a:p>
        </p:txBody>
      </p:sp>
      <p:sp>
        <p:nvSpPr>
          <p:cNvPr id="3" name="Text Placeholder 2"/>
          <p:cNvSpPr>
            <a:spLocks noGrp="1"/>
          </p:cNvSpPr>
          <p:nvPr>
            <p:ph type="body" idx="1"/>
          </p:nvPr>
        </p:nvSpPr>
        <p:spPr>
          <a:xfrm>
            <a:off x="331983" y="1830387"/>
            <a:ext cx="8477737" cy="4525963"/>
          </a:xfrm>
          <a:prstGeom prst="rect">
            <a:avLst/>
          </a:prstGeom>
        </p:spPr>
        <p:txBody>
          <a:bodyPr vert="horz" lIns="91440" tIns="45720" rIns="91440" bIns="45720" rtlCol="0">
            <a:normAutofit/>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Date Placeholder 3"/>
          <p:cNvSpPr>
            <a:spLocks noGrp="1"/>
          </p:cNvSpPr>
          <p:nvPr>
            <p:ph type="dt" sz="half" idx="2"/>
          </p:nvPr>
        </p:nvSpPr>
        <p:spPr>
          <a:xfrm>
            <a:off x="457200" y="6356350"/>
            <a:ext cx="2133600" cy="365125"/>
          </a:xfrm>
          <a:prstGeom prst="rect">
            <a:avLst/>
          </a:prstGeom>
        </p:spPr>
        <p:txBody>
          <a:bodyPr vert="horz" lIns="91440" tIns="45720" rIns="91440" bIns="45720" rtlCol="0" anchor="ctr"/>
          <a:lstStyle>
            <a:lvl1pPr algn="l">
              <a:defRPr sz="1200">
                <a:solidFill>
                  <a:schemeClr val="tx1">
                    <a:tint val="75000"/>
                  </a:schemeClr>
                </a:solidFill>
              </a:defRPr>
            </a:lvl1pPr>
          </a:lstStyle>
          <a:p>
            <a:fld id="{DBBC453A-6B12-3E4E-8E5B-4BFBFD851DC7}" type="datetimeFigureOut">
              <a:rPr lang="en-US" smtClean="0"/>
              <a:t>7/16/2014</a:t>
            </a:fld>
            <a:endParaRPr lang="en-US"/>
          </a:p>
        </p:txBody>
      </p:sp>
      <p:sp>
        <p:nvSpPr>
          <p:cNvPr id="5" name="Footer Placeholder 4"/>
          <p:cNvSpPr>
            <a:spLocks noGrp="1"/>
          </p:cNvSpPr>
          <p:nvPr>
            <p:ph type="ftr" sz="quarter" idx="3"/>
          </p:nvPr>
        </p:nvSpPr>
        <p:spPr>
          <a:xfrm>
            <a:off x="3124200" y="6356350"/>
            <a:ext cx="2895600" cy="365125"/>
          </a:xfrm>
          <a:prstGeom prst="rect">
            <a:avLst/>
          </a:prstGeom>
        </p:spPr>
        <p:txBody>
          <a:bodyPr vert="horz" lIns="91440" tIns="45720" rIns="91440" bIns="45720" rtlCol="0" anchor="ctr"/>
          <a:lstStyle>
            <a:lvl1pPr algn="ctr">
              <a:defRPr sz="1200">
                <a:solidFill>
                  <a:schemeClr val="tx1">
                    <a:tint val="75000"/>
                  </a:schemeClr>
                </a:solidFill>
              </a:defRPr>
            </a:lvl1pPr>
          </a:lstStyle>
          <a:p>
            <a:endParaRPr lang="en-US"/>
          </a:p>
        </p:txBody>
      </p:sp>
      <p:sp>
        <p:nvSpPr>
          <p:cNvPr id="6" name="Slide Number Placeholder 5"/>
          <p:cNvSpPr>
            <a:spLocks noGrp="1"/>
          </p:cNvSpPr>
          <p:nvPr>
            <p:ph type="sldNum" sz="quarter" idx="4"/>
          </p:nvPr>
        </p:nvSpPr>
        <p:spPr>
          <a:xfrm>
            <a:off x="6553200" y="6356350"/>
            <a:ext cx="21336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fld id="{A6753842-EB21-0F45-9793-244089871662}" type="slidenum">
              <a:rPr lang="en-US" smtClean="0"/>
              <a:t>‹#›</a:t>
            </a:fld>
            <a:endParaRPr lang="en-US"/>
          </a:p>
        </p:txBody>
      </p:sp>
    </p:spTree>
    <p:extLst>
      <p:ext uri="{BB962C8B-B14F-4D97-AF65-F5344CB8AC3E}">
        <p14:creationId xmlns:p14="http://schemas.microsoft.com/office/powerpoint/2010/main" val="1145604121"/>
      </p:ext>
    </p:extLst>
  </p:cSld>
  <p:clrMap bg1="lt1" tx1="dk1" bg2="lt2" tx2="dk2" accent1="accent1" accent2="accent2" accent3="accent3" accent4="accent4" accent5="accent5" accent6="accent6" hlink="hlink" folHlink="folHlink"/>
  <p:sldLayoutIdLst>
    <p:sldLayoutId id="2147483662" r:id="rId1"/>
    <p:sldLayoutId id="2147483663" r:id="rId2"/>
    <p:sldLayoutId id="2147483664" r:id="rId3"/>
    <p:sldLayoutId id="2147483665" r:id="rId4"/>
    <p:sldLayoutId id="2147483666" r:id="rId5"/>
    <p:sldLayoutId id="2147483667" r:id="rId6"/>
    <p:sldLayoutId id="2147483668" r:id="rId7"/>
    <p:sldLayoutId id="2147483669" r:id="rId8"/>
    <p:sldLayoutId id="2147483670" r:id="rId9"/>
    <p:sldLayoutId id="2147483671" r:id="rId10"/>
    <p:sldLayoutId id="2147483672" r:id="rId11"/>
    <p:sldLayoutId id="2147483660" r:id="rId12"/>
  </p:sldLayoutIdLst>
  <p:txStyles>
    <p:titleStyle>
      <a:lvl1pPr algn="ctr" defTabSz="457200" rtl="0" eaLnBrk="1" latinLnBrk="0" hangingPunct="1">
        <a:spcBef>
          <a:spcPct val="0"/>
        </a:spcBef>
        <a:buNone/>
        <a:defRPr sz="3600" kern="1200" cap="all">
          <a:solidFill>
            <a:schemeClr val="tx1"/>
          </a:solidFill>
          <a:latin typeface="Century Gothic"/>
          <a:ea typeface="+mj-ea"/>
          <a:cs typeface="Century Gothic"/>
        </a:defRPr>
      </a:lvl1pPr>
    </p:titleStyle>
    <p:bodyStyle>
      <a:lvl1pPr marL="342900" indent="-342900" algn="l" defTabSz="457200" rtl="0" eaLnBrk="1" latinLnBrk="0" hangingPunct="1">
        <a:spcBef>
          <a:spcPct val="20000"/>
        </a:spcBef>
        <a:buFont typeface="Arial"/>
        <a:buChar char="•"/>
        <a:defRPr sz="3200" kern="1200">
          <a:solidFill>
            <a:schemeClr val="tx1"/>
          </a:solidFill>
          <a:latin typeface="Century Gothic"/>
          <a:ea typeface="+mn-ea"/>
          <a:cs typeface="Century Gothic"/>
        </a:defRPr>
      </a:lvl1pPr>
      <a:lvl2pPr marL="742950" indent="-285750" algn="l" defTabSz="457200" rtl="0" eaLnBrk="1" latinLnBrk="0" hangingPunct="1">
        <a:spcBef>
          <a:spcPct val="20000"/>
        </a:spcBef>
        <a:buFont typeface="Arial"/>
        <a:buChar char="–"/>
        <a:defRPr sz="2800" kern="1200">
          <a:solidFill>
            <a:schemeClr val="tx1"/>
          </a:solidFill>
          <a:latin typeface="Century Gothic"/>
          <a:ea typeface="+mn-ea"/>
          <a:cs typeface="Century Gothic"/>
        </a:defRPr>
      </a:lvl2pPr>
      <a:lvl3pPr marL="1143000" indent="-228600" algn="l" defTabSz="457200" rtl="0" eaLnBrk="1" latinLnBrk="0" hangingPunct="1">
        <a:spcBef>
          <a:spcPct val="20000"/>
        </a:spcBef>
        <a:buFont typeface="Arial"/>
        <a:buChar char="•"/>
        <a:defRPr sz="2400" kern="1200">
          <a:solidFill>
            <a:schemeClr val="tx1"/>
          </a:solidFill>
          <a:latin typeface="Century Gothic"/>
          <a:ea typeface="+mn-ea"/>
          <a:cs typeface="Century Gothic"/>
        </a:defRPr>
      </a:lvl3pPr>
      <a:lvl4pPr marL="1600200" indent="-228600" algn="l" defTabSz="457200" rtl="0" eaLnBrk="1" latinLnBrk="0" hangingPunct="1">
        <a:spcBef>
          <a:spcPct val="20000"/>
        </a:spcBef>
        <a:buFont typeface="Arial"/>
        <a:buChar char="–"/>
        <a:defRPr sz="2000" kern="1200">
          <a:solidFill>
            <a:schemeClr val="tx1"/>
          </a:solidFill>
          <a:latin typeface="Century Gothic"/>
          <a:ea typeface="+mn-ea"/>
          <a:cs typeface="Century Gothic"/>
        </a:defRPr>
      </a:lvl4pPr>
      <a:lvl5pPr marL="2057400" indent="-228600" algn="l" defTabSz="457200" rtl="0" eaLnBrk="1" latinLnBrk="0" hangingPunct="1">
        <a:spcBef>
          <a:spcPct val="20000"/>
        </a:spcBef>
        <a:buFont typeface="Arial"/>
        <a:buChar char="»"/>
        <a:defRPr sz="2000" kern="1200">
          <a:solidFill>
            <a:schemeClr val="tx1"/>
          </a:solidFill>
          <a:latin typeface="Century Gothic"/>
          <a:ea typeface="+mn-ea"/>
          <a:cs typeface="Century Gothic"/>
        </a:defRPr>
      </a:lvl5pPr>
      <a:lvl6pPr marL="2514600" indent="-228600" algn="l" defTabSz="457200" rtl="0" eaLnBrk="1" latinLnBrk="0" hangingPunct="1">
        <a:spcBef>
          <a:spcPct val="20000"/>
        </a:spcBef>
        <a:buFont typeface="Arial"/>
        <a:buChar char="•"/>
        <a:defRPr sz="2000" kern="1200">
          <a:solidFill>
            <a:schemeClr val="tx1"/>
          </a:solidFill>
          <a:latin typeface="+mn-lt"/>
          <a:ea typeface="+mn-ea"/>
          <a:cs typeface="+mn-cs"/>
        </a:defRPr>
      </a:lvl6pPr>
      <a:lvl7pPr marL="2971800" indent="-228600" algn="l" defTabSz="457200" rtl="0" eaLnBrk="1" latinLnBrk="0" hangingPunct="1">
        <a:spcBef>
          <a:spcPct val="20000"/>
        </a:spcBef>
        <a:buFont typeface="Arial"/>
        <a:buChar char="•"/>
        <a:defRPr sz="2000" kern="1200">
          <a:solidFill>
            <a:schemeClr val="tx1"/>
          </a:solidFill>
          <a:latin typeface="+mn-lt"/>
          <a:ea typeface="+mn-ea"/>
          <a:cs typeface="+mn-cs"/>
        </a:defRPr>
      </a:lvl7pPr>
      <a:lvl8pPr marL="3429000" indent="-228600" algn="l" defTabSz="457200" rtl="0" eaLnBrk="1" latinLnBrk="0" hangingPunct="1">
        <a:spcBef>
          <a:spcPct val="20000"/>
        </a:spcBef>
        <a:buFont typeface="Arial"/>
        <a:buChar char="•"/>
        <a:defRPr sz="2000" kern="1200">
          <a:solidFill>
            <a:schemeClr val="tx1"/>
          </a:solidFill>
          <a:latin typeface="+mn-lt"/>
          <a:ea typeface="+mn-ea"/>
          <a:cs typeface="+mn-cs"/>
        </a:defRPr>
      </a:lvl8pPr>
      <a:lvl9pPr marL="3886200" indent="-228600" algn="l" defTabSz="457200" rtl="0" eaLnBrk="1" latinLnBrk="0" hangingPunct="1">
        <a:spcBef>
          <a:spcPct val="20000"/>
        </a:spcBef>
        <a:buFont typeface="Arial"/>
        <a:buChar char="•"/>
        <a:defRPr sz="2000" kern="1200">
          <a:solidFill>
            <a:schemeClr val="tx1"/>
          </a:solidFill>
          <a:latin typeface="+mn-lt"/>
          <a:ea typeface="+mn-ea"/>
          <a:cs typeface="+mn-cs"/>
        </a:defRPr>
      </a:lvl9pPr>
    </p:bodyStyle>
    <p:otherStyle>
      <a:defPPr>
        <a:defRPr lang="en-US"/>
      </a:defPPr>
      <a:lvl1pPr marL="0" algn="l" defTabSz="457200" rtl="0" eaLnBrk="1" latinLnBrk="0" hangingPunct="1">
        <a:defRPr sz="1800" kern="1200">
          <a:solidFill>
            <a:schemeClr val="tx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3" Type="http://schemas.openxmlformats.org/officeDocument/2006/relationships/slideLayout" Target="../slideLayouts/slideLayout7.xml"/><Relationship Id="rId2" Type="http://schemas.openxmlformats.org/officeDocument/2006/relationships/video" Target="../media/media1.wmv"/><Relationship Id="rId1" Type="http://schemas.microsoft.com/office/2007/relationships/media" Target="../media/media1.wmv"/><Relationship Id="rId5" Type="http://schemas.openxmlformats.org/officeDocument/2006/relationships/image" Target="../media/image4.png"/><Relationship Id="rId4" Type="http://schemas.openxmlformats.org/officeDocument/2006/relationships/notesSlide" Target="../notesSlides/notesSlide1.xml"/></Relationships>
</file>

<file path=ppt/slides/_rels/slide2.xml.rels><?xml version="1.0" encoding="UTF-8" standalone="yes"?>
<Relationships xmlns="http://schemas.openxmlformats.org/package/2006/relationships"><Relationship Id="rId3" Type="http://schemas.openxmlformats.org/officeDocument/2006/relationships/slideLayout" Target="../slideLayouts/slideLayout7.xml"/><Relationship Id="rId2" Type="http://schemas.openxmlformats.org/officeDocument/2006/relationships/video" Target="../media/media2.wmv"/><Relationship Id="rId1" Type="http://schemas.microsoft.com/office/2007/relationships/media" Target="../media/media2.wmv"/><Relationship Id="rId5" Type="http://schemas.openxmlformats.org/officeDocument/2006/relationships/image" Target="../media/image5.png"/><Relationship Id="rId4" Type="http://schemas.openxmlformats.org/officeDocument/2006/relationships/notesSlide" Target="../notesSlides/notesSlide2.xml"/></Relationships>
</file>

<file path=ppt/slides/_rels/slide3.xml.rels><?xml version="1.0" encoding="UTF-8" standalone="yes"?>
<Relationships xmlns="http://schemas.openxmlformats.org/package/2006/relationships"><Relationship Id="rId3" Type="http://schemas.openxmlformats.org/officeDocument/2006/relationships/slideLayout" Target="../slideLayouts/slideLayout7.xml"/><Relationship Id="rId2" Type="http://schemas.openxmlformats.org/officeDocument/2006/relationships/video" Target="../media/media3.wmv"/><Relationship Id="rId1" Type="http://schemas.microsoft.com/office/2007/relationships/media" Target="../media/media3.wmv"/><Relationship Id="rId5" Type="http://schemas.openxmlformats.org/officeDocument/2006/relationships/image" Target="../media/image6.png"/><Relationship Id="rId4" Type="http://schemas.openxmlformats.org/officeDocument/2006/relationships/notesSlide" Target="../notesSlides/notesSlide3.xml"/></Relationships>
</file>

<file path=ppt/slides/_rels/slide4.xml.rels><?xml version="1.0" encoding="UTF-8" standalone="yes"?>
<Relationships xmlns="http://schemas.openxmlformats.org/package/2006/relationships"><Relationship Id="rId3" Type="http://schemas.openxmlformats.org/officeDocument/2006/relationships/slideLayout" Target="../slideLayouts/slideLayout7.xml"/><Relationship Id="rId2" Type="http://schemas.openxmlformats.org/officeDocument/2006/relationships/video" Target="../media/media4.wmv"/><Relationship Id="rId1" Type="http://schemas.microsoft.com/office/2007/relationships/media" Target="../media/media4.wmv"/><Relationship Id="rId5" Type="http://schemas.openxmlformats.org/officeDocument/2006/relationships/image" Target="../media/image7.png"/><Relationship Id="rId4" Type="http://schemas.openxmlformats.org/officeDocument/2006/relationships/notesSlide" Target="../notesSlides/notesSlide4.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5" name="Problem Solving Block Area_SUBS.wmv">
            <a:hlinkClick r:id="" action="ppaction://media"/>
          </p:cNvPr>
          <p:cNvPicPr>
            <a:picLocks noChangeAspect="1"/>
          </p:cNvPicPr>
          <p:nvPr>
            <a:videoFile r:link="rId2"/>
            <p:extLst>
              <p:ext uri="{DAA4B4D4-6D71-4841-9C94-3DE7FCFB9230}">
                <p14:media xmlns:p14="http://schemas.microsoft.com/office/powerpoint/2010/main" r:embed="rId1"/>
              </p:ext>
            </p:extLst>
          </p:nvPr>
        </p:nvPicPr>
        <p:blipFill>
          <a:blip r:embed="rId5"/>
          <a:stretch>
            <a:fillRect/>
          </a:stretch>
        </p:blipFill>
        <p:spPr>
          <a:xfrm>
            <a:off x="0" y="0"/>
            <a:ext cx="9144000" cy="6858000"/>
          </a:xfrm>
          <a:prstGeom prst="rect">
            <a:avLst/>
          </a:prstGeom>
        </p:spPr>
      </p:pic>
    </p:spTree>
    <p:extLst>
      <p:ext uri="{BB962C8B-B14F-4D97-AF65-F5344CB8AC3E}">
        <p14:creationId xmlns:p14="http://schemas.microsoft.com/office/powerpoint/2010/main" val="3712214994"/>
      </p:ext>
    </p:extLst>
  </p:cSld>
  <p:clrMapOvr>
    <a:masterClrMapping/>
  </p:clrMapOvr>
  <p:timing>
    <p:tnLst>
      <p:par>
        <p:cTn id="1" dur="indefinite" restart="never" nodeType="tmRoot">
          <p:childTnLst>
            <p:seq concurrent="1" nextAc="seek">
              <p:cTn id="2" restart="whenNotActive" fill="hold" evtFilter="cancelBubble" nodeType="interactiveSeq">
                <p:stCondLst>
                  <p:cond evt="onClick" delay="0">
                    <p:tgtEl>
                      <p:spTgt spid="5"/>
                    </p:tgtEl>
                  </p:cond>
                </p:stCondLst>
                <p:endSync evt="end" delay="0">
                  <p:rtn val="all"/>
                </p:endSync>
                <p:childTnLst>
                  <p:par>
                    <p:cTn id="3" fill="hold">
                      <p:stCondLst>
                        <p:cond delay="0"/>
                      </p:stCondLst>
                      <p:childTnLst>
                        <p:par>
                          <p:cTn id="4" fill="hold">
                            <p:stCondLst>
                              <p:cond delay="0"/>
                            </p:stCondLst>
                            <p:childTnLst>
                              <p:par>
                                <p:cTn id="5" presetID="2" presetClass="mediacall" presetSubtype="0" fill="hold" nodeType="clickEffect">
                                  <p:stCondLst>
                                    <p:cond delay="0"/>
                                  </p:stCondLst>
                                  <p:childTnLst>
                                    <p:cmd type="call" cmd="togglePause">
                                      <p:cBhvr>
                                        <p:cTn id="6" dur="1" fill="hold"/>
                                        <p:tgtEl>
                                          <p:spTgt spid="5"/>
                                        </p:tgtEl>
                                      </p:cBhvr>
                                    </p:cmd>
                                  </p:childTnLst>
                                </p:cTn>
                              </p:par>
                            </p:childTnLst>
                          </p:cTn>
                        </p:par>
                      </p:childTnLst>
                    </p:cTn>
                  </p:par>
                </p:childTnLst>
              </p:cTn>
              <p:nextCondLst>
                <p:cond evt="onClick" delay="0">
                  <p:tgtEl>
                    <p:spTgt spid="5"/>
                  </p:tgtEl>
                </p:cond>
              </p:nextCondLst>
            </p:seq>
            <p:video>
              <p:cMediaNode vol="80000">
                <p:cTn id="7" fill="hold" display="0">
                  <p:stCondLst>
                    <p:cond delay="indefinite"/>
                  </p:stCondLst>
                </p:cTn>
                <p:tgtEl>
                  <p:spTgt spid="5"/>
                </p:tgtEl>
              </p:cMediaNode>
            </p:video>
          </p:childTnLst>
        </p:cTn>
      </p:par>
    </p:tnLst>
  </p:timing>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Problem Solving Free Choice_SUBS_6.16.14.wmv">
            <a:hlinkClick r:id="" action="ppaction://media"/>
          </p:cNvPr>
          <p:cNvPicPr>
            <a:picLocks noChangeAspect="1"/>
          </p:cNvPicPr>
          <p:nvPr>
            <a:videoFile r:link="rId2"/>
            <p:extLst>
              <p:ext uri="{DAA4B4D4-6D71-4841-9C94-3DE7FCFB9230}">
                <p14:media xmlns:p14="http://schemas.microsoft.com/office/powerpoint/2010/main" r:embed="rId1"/>
              </p:ext>
            </p:extLst>
          </p:nvPr>
        </p:nvPicPr>
        <p:blipFill>
          <a:blip r:embed="rId5"/>
          <a:stretch>
            <a:fillRect/>
          </a:stretch>
        </p:blipFill>
        <p:spPr>
          <a:xfrm>
            <a:off x="0" y="0"/>
            <a:ext cx="9144000" cy="6858000"/>
          </a:xfrm>
          <a:prstGeom prst="rect">
            <a:avLst/>
          </a:prstGeom>
        </p:spPr>
      </p:pic>
    </p:spTree>
    <p:extLst>
      <p:ext uri="{BB962C8B-B14F-4D97-AF65-F5344CB8AC3E}">
        <p14:creationId xmlns:p14="http://schemas.microsoft.com/office/powerpoint/2010/main" val="761173753"/>
      </p:ext>
    </p:extLst>
  </p:cSld>
  <p:clrMapOvr>
    <a:masterClrMapping/>
  </p:clrMapOvr>
  <p:timing>
    <p:tnLst>
      <p:par>
        <p:cTn id="1" dur="indefinite" restart="never" nodeType="tmRoot">
          <p:childTnLst>
            <p:seq concurrent="1" nextAc="seek">
              <p:cTn id="2" restart="whenNotActive" fill="hold" evtFilter="cancelBubble" nodeType="interactiveSeq">
                <p:stCondLst>
                  <p:cond evt="onClick" delay="0">
                    <p:tgtEl>
                      <p:spTgt spid="2"/>
                    </p:tgtEl>
                  </p:cond>
                </p:stCondLst>
                <p:endSync evt="end" delay="0">
                  <p:rtn val="all"/>
                </p:endSync>
                <p:childTnLst>
                  <p:par>
                    <p:cTn id="3" fill="hold">
                      <p:stCondLst>
                        <p:cond delay="0"/>
                      </p:stCondLst>
                      <p:childTnLst>
                        <p:par>
                          <p:cTn id="4" fill="hold">
                            <p:stCondLst>
                              <p:cond delay="0"/>
                            </p:stCondLst>
                            <p:childTnLst>
                              <p:par>
                                <p:cTn id="5" presetID="2" presetClass="mediacall" presetSubtype="0" fill="hold" nodeType="clickEffect">
                                  <p:stCondLst>
                                    <p:cond delay="0"/>
                                  </p:stCondLst>
                                  <p:childTnLst>
                                    <p:cmd type="call" cmd="togglePause">
                                      <p:cBhvr>
                                        <p:cTn id="6" dur="1" fill="hold"/>
                                        <p:tgtEl>
                                          <p:spTgt spid="2"/>
                                        </p:tgtEl>
                                      </p:cBhvr>
                                    </p:cmd>
                                  </p:childTnLst>
                                </p:cTn>
                              </p:par>
                            </p:childTnLst>
                          </p:cTn>
                        </p:par>
                      </p:childTnLst>
                    </p:cTn>
                  </p:par>
                </p:childTnLst>
              </p:cTn>
              <p:nextCondLst>
                <p:cond evt="onClick" delay="0">
                  <p:tgtEl>
                    <p:spTgt spid="2"/>
                  </p:tgtEl>
                </p:cond>
              </p:nextCondLst>
            </p:seq>
            <p:video>
              <p:cMediaNode vol="80000">
                <p:cTn id="7" fill="hold" display="0">
                  <p:stCondLst>
                    <p:cond delay="indefinite"/>
                  </p:stCondLst>
                </p:cTn>
                <p:tgtEl>
                  <p:spTgt spid="2"/>
                </p:tgtEl>
              </p:cMediaNode>
            </p:video>
          </p:childTnLst>
        </p:cTn>
      </p:par>
    </p:tnLst>
  </p:timing>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Problem Solving Outdoors_SUBS-6.16.14.wmv">
            <a:hlinkClick r:id="" action="ppaction://media"/>
          </p:cNvPr>
          <p:cNvPicPr>
            <a:picLocks noChangeAspect="1"/>
          </p:cNvPicPr>
          <p:nvPr>
            <a:videoFile r:link="rId2"/>
            <p:extLst>
              <p:ext uri="{DAA4B4D4-6D71-4841-9C94-3DE7FCFB9230}">
                <p14:media xmlns:p14="http://schemas.microsoft.com/office/powerpoint/2010/main" r:embed="rId1"/>
              </p:ext>
            </p:extLst>
          </p:nvPr>
        </p:nvPicPr>
        <p:blipFill>
          <a:blip r:embed="rId5"/>
          <a:stretch>
            <a:fillRect/>
          </a:stretch>
        </p:blipFill>
        <p:spPr>
          <a:xfrm>
            <a:off x="0" y="0"/>
            <a:ext cx="9144000" cy="6858000"/>
          </a:xfrm>
          <a:prstGeom prst="rect">
            <a:avLst/>
          </a:prstGeom>
        </p:spPr>
      </p:pic>
    </p:spTree>
    <p:extLst>
      <p:ext uri="{BB962C8B-B14F-4D97-AF65-F5344CB8AC3E}">
        <p14:creationId xmlns:p14="http://schemas.microsoft.com/office/powerpoint/2010/main" val="791174570"/>
      </p:ext>
    </p:extLst>
  </p:cSld>
  <p:clrMapOvr>
    <a:masterClrMapping/>
  </p:clrMapOvr>
  <p:timing>
    <p:tnLst>
      <p:par>
        <p:cTn id="1" dur="indefinite" restart="never" nodeType="tmRoot">
          <p:childTnLst>
            <p:seq concurrent="1" nextAc="seek">
              <p:cTn id="2" restart="whenNotActive" fill="hold" evtFilter="cancelBubble" nodeType="interactiveSeq">
                <p:stCondLst>
                  <p:cond evt="onClick" delay="0">
                    <p:tgtEl>
                      <p:spTgt spid="2"/>
                    </p:tgtEl>
                  </p:cond>
                </p:stCondLst>
                <p:endSync evt="end" delay="0">
                  <p:rtn val="all"/>
                </p:endSync>
                <p:childTnLst>
                  <p:par>
                    <p:cTn id="3" fill="hold">
                      <p:stCondLst>
                        <p:cond delay="0"/>
                      </p:stCondLst>
                      <p:childTnLst>
                        <p:par>
                          <p:cTn id="4" fill="hold">
                            <p:stCondLst>
                              <p:cond delay="0"/>
                            </p:stCondLst>
                            <p:childTnLst>
                              <p:par>
                                <p:cTn id="5" presetID="2" presetClass="mediacall" presetSubtype="0" fill="hold" nodeType="clickEffect">
                                  <p:stCondLst>
                                    <p:cond delay="0"/>
                                  </p:stCondLst>
                                  <p:childTnLst>
                                    <p:cmd type="call" cmd="togglePause">
                                      <p:cBhvr>
                                        <p:cTn id="6" dur="1" fill="hold"/>
                                        <p:tgtEl>
                                          <p:spTgt spid="2"/>
                                        </p:tgtEl>
                                      </p:cBhvr>
                                    </p:cmd>
                                  </p:childTnLst>
                                </p:cTn>
                              </p:par>
                            </p:childTnLst>
                          </p:cTn>
                        </p:par>
                      </p:childTnLst>
                    </p:cTn>
                  </p:par>
                </p:childTnLst>
              </p:cTn>
              <p:nextCondLst>
                <p:cond evt="onClick" delay="0">
                  <p:tgtEl>
                    <p:spTgt spid="2"/>
                  </p:tgtEl>
                </p:cond>
              </p:nextCondLst>
            </p:seq>
            <p:video>
              <p:cMediaNode vol="80000">
                <p:cTn id="7" fill="hold" display="0">
                  <p:stCondLst>
                    <p:cond delay="indefinite"/>
                  </p:stCondLst>
                </p:cTn>
                <p:tgtEl>
                  <p:spTgt spid="2"/>
                </p:tgtEl>
              </p:cMediaNode>
            </p:video>
          </p:childTnLst>
        </p:cTn>
      </p:par>
    </p:tnLst>
  </p:timing>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Problem Solving Solution Kit_6.16.14.wmv">
            <a:hlinkClick r:id="" action="ppaction://media"/>
          </p:cNvPr>
          <p:cNvPicPr>
            <a:picLocks noChangeAspect="1"/>
          </p:cNvPicPr>
          <p:nvPr>
            <a:videoFile r:link="rId2"/>
            <p:extLst>
              <p:ext uri="{DAA4B4D4-6D71-4841-9C94-3DE7FCFB9230}">
                <p14:media xmlns:p14="http://schemas.microsoft.com/office/powerpoint/2010/main" r:embed="rId1"/>
              </p:ext>
            </p:extLst>
          </p:nvPr>
        </p:nvPicPr>
        <p:blipFill>
          <a:blip r:embed="rId5"/>
          <a:stretch>
            <a:fillRect/>
          </a:stretch>
        </p:blipFill>
        <p:spPr>
          <a:xfrm>
            <a:off x="0" y="0"/>
            <a:ext cx="9144000" cy="6858000"/>
          </a:xfrm>
          <a:prstGeom prst="rect">
            <a:avLst/>
          </a:prstGeom>
        </p:spPr>
      </p:pic>
    </p:spTree>
    <p:extLst>
      <p:ext uri="{BB962C8B-B14F-4D97-AF65-F5344CB8AC3E}">
        <p14:creationId xmlns:p14="http://schemas.microsoft.com/office/powerpoint/2010/main" val="3385264780"/>
      </p:ext>
    </p:extLst>
  </p:cSld>
  <p:clrMapOvr>
    <a:masterClrMapping/>
  </p:clrMapOvr>
  <p:timing>
    <p:tnLst>
      <p:par>
        <p:cTn id="1" dur="indefinite" restart="never" nodeType="tmRoot">
          <p:childTnLst>
            <p:seq concurrent="1" nextAc="seek">
              <p:cTn id="2" restart="whenNotActive" fill="hold" evtFilter="cancelBubble" nodeType="interactiveSeq">
                <p:stCondLst>
                  <p:cond evt="onClick" delay="0">
                    <p:tgtEl>
                      <p:spTgt spid="2"/>
                    </p:tgtEl>
                  </p:cond>
                </p:stCondLst>
                <p:endSync evt="end" delay="0">
                  <p:rtn val="all"/>
                </p:endSync>
                <p:childTnLst>
                  <p:par>
                    <p:cTn id="3" fill="hold">
                      <p:stCondLst>
                        <p:cond delay="0"/>
                      </p:stCondLst>
                      <p:childTnLst>
                        <p:par>
                          <p:cTn id="4" fill="hold">
                            <p:stCondLst>
                              <p:cond delay="0"/>
                            </p:stCondLst>
                            <p:childTnLst>
                              <p:par>
                                <p:cTn id="5" presetID="2" presetClass="mediacall" presetSubtype="0" fill="hold" nodeType="clickEffect">
                                  <p:stCondLst>
                                    <p:cond delay="0"/>
                                  </p:stCondLst>
                                  <p:childTnLst>
                                    <p:cmd type="call" cmd="togglePause">
                                      <p:cBhvr>
                                        <p:cTn id="6" dur="1" fill="hold"/>
                                        <p:tgtEl>
                                          <p:spTgt spid="2"/>
                                        </p:tgtEl>
                                      </p:cBhvr>
                                    </p:cmd>
                                  </p:childTnLst>
                                </p:cTn>
                              </p:par>
                            </p:childTnLst>
                          </p:cTn>
                        </p:par>
                      </p:childTnLst>
                    </p:cTn>
                  </p:par>
                </p:childTnLst>
              </p:cTn>
              <p:nextCondLst>
                <p:cond evt="onClick" delay="0">
                  <p:tgtEl>
                    <p:spTgt spid="2"/>
                  </p:tgtEl>
                </p:cond>
              </p:nextCondLst>
            </p:seq>
            <p:video>
              <p:cMediaNode vol="80000">
                <p:cTn id="7" fill="hold" display="0">
                  <p:stCondLst>
                    <p:cond delay="indefinite"/>
                  </p:stCondLst>
                </p:cTn>
                <p:tgtEl>
                  <p:spTgt spid="2"/>
                </p:tgtEl>
              </p:cMediaNode>
            </p:video>
          </p:childTnLst>
        </p:cTn>
      </p:par>
    </p:tnLst>
  </p:timing>
</p:sld>
</file>

<file path=ppt/theme/theme1.xml><?xml version="1.0" encoding="utf-8"?>
<a:theme xmlns:a="http://schemas.openxmlformats.org/drawingml/2006/main" name="Default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spDef>
      <a:spPr/>
      <a:bodyPr/>
      <a:lstStyle/>
      <a:style>
        <a:lnRef idx="1">
          <a:schemeClr val="accent1"/>
        </a:lnRef>
        <a:fillRef idx="3">
          <a:schemeClr val="accent1"/>
        </a:fillRef>
        <a:effectRef idx="2">
          <a:schemeClr val="accent1"/>
        </a:effectRef>
        <a:fontRef idx="minor">
          <a:schemeClr val="lt1"/>
        </a:fontRef>
      </a:style>
    </a:spDef>
    <a:lnDef>
      <a:spPr/>
      <a:bodyPr/>
      <a:lstStyle/>
      <a:style>
        <a:lnRef idx="2">
          <a:schemeClr val="accent1"/>
        </a:lnRef>
        <a:fillRef idx="0">
          <a:schemeClr val="accent1"/>
        </a:fillRef>
        <a:effectRef idx="1">
          <a:schemeClr val="accent1"/>
        </a:effectRef>
        <a:fontRef idx="minor">
          <a:schemeClr val="tx1"/>
        </a:fontRef>
      </a:style>
    </a:lnDef>
  </a:objectDefaults>
  <a:extraClrSchemeLst/>
</a:theme>
</file>

<file path=ppt/theme/theme2.xml><?xml version="1.0" encoding="utf-8"?>
<a:theme xmlns:a="http://schemas.openxmlformats.org/drawingml/2006/main" name="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spDef>
      <a:spPr/>
      <a:bodyPr/>
      <a:lstStyle/>
      <a:style>
        <a:lnRef idx="1">
          <a:schemeClr val="accent1"/>
        </a:lnRef>
        <a:fillRef idx="3">
          <a:schemeClr val="accent1"/>
        </a:fillRef>
        <a:effectRef idx="2">
          <a:schemeClr val="accent1"/>
        </a:effectRef>
        <a:fontRef idx="minor">
          <a:schemeClr val="lt1"/>
        </a:fontRef>
      </a:style>
    </a:spDef>
    <a:lnDef>
      <a:spPr/>
      <a:bodyPr/>
      <a:lstStyle/>
      <a:style>
        <a:lnRef idx="2">
          <a:schemeClr val="accent1"/>
        </a:lnRef>
        <a:fillRef idx="0">
          <a:schemeClr val="accent1"/>
        </a:fillRef>
        <a:effectRef idx="1">
          <a:schemeClr val="accent1"/>
        </a:effectRef>
        <a:fontRef idx="minor">
          <a:schemeClr val="tx1"/>
        </a:fontRef>
      </a:style>
    </a:lnDef>
  </a:objectDefaults>
  <a:extraClrSchemeLst/>
</a:theme>
</file>

<file path=docProps/app.xml><?xml version="1.0" encoding="utf-8"?>
<Properties xmlns="http://schemas.openxmlformats.org/officeDocument/2006/extended-properties" xmlns:vt="http://schemas.openxmlformats.org/officeDocument/2006/docPropsVTypes">
  <Template>Default Theme.thmx</Template>
  <TotalTime>149</TotalTime>
  <Words>484</Words>
  <Application>Microsoft Office PowerPoint</Application>
  <PresentationFormat>On-screen Show (4:3)</PresentationFormat>
  <Paragraphs>40</Paragraphs>
  <Slides>4</Slides>
  <Notes>4</Notes>
  <HiddenSlides>0</HiddenSlides>
  <MMClips>4</MMClips>
  <ScaleCrop>false</ScaleCrop>
  <HeadingPairs>
    <vt:vector size="4" baseType="variant">
      <vt:variant>
        <vt:lpstr>Theme</vt:lpstr>
      </vt:variant>
      <vt:variant>
        <vt:i4>1</vt:i4>
      </vt:variant>
      <vt:variant>
        <vt:lpstr>Slide Titles</vt:lpstr>
      </vt:variant>
      <vt:variant>
        <vt:i4>4</vt:i4>
      </vt:variant>
    </vt:vector>
  </HeadingPairs>
  <TitlesOfParts>
    <vt:vector size="5" baseType="lpstr">
      <vt:lpstr>Default Theme</vt:lpstr>
      <vt:lpstr>PowerPoint Presentation</vt:lpstr>
      <vt:lpstr>PowerPoint Presentation</vt:lpstr>
      <vt:lpstr>PowerPoint Presentation</vt:lpstr>
      <vt:lpstr>PowerPoint Presentation</vt:lpstr>
    </vt:vector>
  </TitlesOfParts>
  <Company/>
  <LinksUpToDate>false</LinksUpToDate>
  <SharedDoc>false</SharedDoc>
  <HyperlinksChanged>false</HyperlinksChanged>
  <AppVersion>14.0000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PowerPoint Presentation</dc:title>
  <dc:creator>Prakarn</dc:creator>
  <cp:lastModifiedBy>E. Wimmer</cp:lastModifiedBy>
  <cp:revision>7</cp:revision>
  <dcterms:created xsi:type="dcterms:W3CDTF">2014-06-17T17:33:59Z</dcterms:created>
  <dcterms:modified xsi:type="dcterms:W3CDTF">2014-07-16T21:33:45Z</dcterms:modified>
</cp:coreProperties>
</file>