
<file path=[Content_Types].xml><?xml version="1.0" encoding="utf-8"?>
<Types xmlns="http://schemas.openxmlformats.org/package/2006/content-types">
  <Default Extension="xml" ContentType="application/xml"/>
  <Default Extension="wmv" ContentType="video/unknown"/>
  <Default Extension="jpeg" ContentType="image/jpeg"/>
  <Default Extension="jpg" ContentType="image/jpeg"/>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18" r:id="rId1"/>
    <p:sldMasterId id="2147483946" r:id="rId2"/>
    <p:sldMasterId id="2147483961" r:id="rId3"/>
  </p:sldMasterIdLst>
  <p:notesMasterIdLst>
    <p:notesMasterId r:id="rId21"/>
  </p:notesMasterIdLst>
  <p:handoutMasterIdLst>
    <p:handoutMasterId r:id="rId22"/>
  </p:handoutMasterIdLst>
  <p:sldIdLst>
    <p:sldId id="330" r:id="rId4"/>
    <p:sldId id="335" r:id="rId5"/>
    <p:sldId id="319" r:id="rId6"/>
    <p:sldId id="332" r:id="rId7"/>
    <p:sldId id="322" r:id="rId8"/>
    <p:sldId id="274" r:id="rId9"/>
    <p:sldId id="304" r:id="rId10"/>
    <p:sldId id="333" r:id="rId11"/>
    <p:sldId id="324" r:id="rId12"/>
    <p:sldId id="318" r:id="rId13"/>
    <p:sldId id="325" r:id="rId14"/>
    <p:sldId id="334" r:id="rId15"/>
    <p:sldId id="326" r:id="rId16"/>
    <p:sldId id="327" r:id="rId17"/>
    <p:sldId id="299" r:id="rId18"/>
    <p:sldId id="306" r:id="rId19"/>
    <p:sldId id="336" r:id="rId20"/>
  </p:sldIdLst>
  <p:sldSz cx="9144000" cy="6858000" type="screen4x3"/>
  <p:notesSz cx="6858000" cy="9144000"/>
  <p:defaultTextStyle>
    <a:defPPr rtl="0">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ngela Notari Syverson" initials="" lastIdx="6" clrIdx="0"/>
  <p:cmAuthor id="1" name="Barbara Matlock" initials="" lastIdx="12" clrIdx="1"/>
  <p:cmAuthor id="2" name="Prakarn" initials="MOU" lastIdx="0" clrIdx="2"/>
  <p:cmAuthor id="3" name="Kathryn Willette" initials="KW" lastIdx="6" clrIdx="3"/>
</p:cmAuthorLst>
</file>

<file path=ppt/presProps.xml><?xml version="1.0" encoding="utf-8"?>
<p:presentationPr xmlns:a="http://schemas.openxmlformats.org/drawingml/2006/main" xmlns:r="http://schemas.openxmlformats.org/officeDocument/2006/relationships" xmlns:p="http://schemas.openxmlformats.org/presentationml/2006/main">
  <p:prnPr prnWhat="handouts9"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2499D"/>
    <a:srgbClr val="FFFDA0"/>
    <a:srgbClr val="F3FFC6"/>
    <a:srgbClr val="17BC36"/>
    <a:srgbClr val="00A53A"/>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817" autoAdjust="0"/>
    <p:restoredTop sz="98224" autoAdjust="0"/>
  </p:normalViewPr>
  <p:slideViewPr>
    <p:cSldViewPr snapToGrid="0">
      <p:cViewPr>
        <p:scale>
          <a:sx n="165" d="100"/>
          <a:sy n="165" d="100"/>
        </p:scale>
        <p:origin x="-944" y="-53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11" d="100"/>
        <a:sy n="111" d="100"/>
      </p:scale>
      <p:origin x="0" y="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20" Type="http://schemas.openxmlformats.org/officeDocument/2006/relationships/slide" Target="slides/slide17.xml"/><Relationship Id="rId21" Type="http://schemas.openxmlformats.org/officeDocument/2006/relationships/notesMaster" Target="notesMasters/notesMaster1.xml"/><Relationship Id="rId22" Type="http://schemas.openxmlformats.org/officeDocument/2006/relationships/handoutMaster" Target="handoutMasters/handoutMaster1.xml"/><Relationship Id="rId23" Type="http://schemas.openxmlformats.org/officeDocument/2006/relationships/printerSettings" Target="printerSettings/printerSettings1.bin"/><Relationship Id="rId24" Type="http://schemas.openxmlformats.org/officeDocument/2006/relationships/commentAuthors" Target="commentAuthors.xml"/><Relationship Id="rId25" Type="http://schemas.openxmlformats.org/officeDocument/2006/relationships/presProps" Target="presProps.xml"/><Relationship Id="rId26" Type="http://schemas.openxmlformats.org/officeDocument/2006/relationships/viewProps" Target="viewProps.xml"/><Relationship Id="rId27" Type="http://schemas.openxmlformats.org/officeDocument/2006/relationships/theme" Target="theme/theme1.xml"/><Relationship Id="rId28" Type="http://schemas.openxmlformats.org/officeDocument/2006/relationships/tableStyles" Target="tableStyles.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 Target="slides/slide1.xml"/><Relationship Id="rId5" Type="http://schemas.openxmlformats.org/officeDocument/2006/relationships/slide" Target="slides/slide2.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rtl="0">
              <a:defRPr sz="1200"/>
            </a:lvl1pPr>
          </a:lstStyle>
          <a:p>
            <a:pPr rtl="0"/>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l" rtl="0">
              <a:defRPr sz="1200"/>
            </a:lvl1pPr>
          </a:lstStyle>
          <a:p>
            <a:pPr rtl="0"/>
            <a:r>
              <a:rPr lang="en-US" smtClean="0"/>
              <a:t>7/9/14</a:t>
            </a:r>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rtl="0">
              <a:defRPr sz="1200"/>
            </a:lvl1pPr>
          </a:lstStyle>
          <a:p>
            <a:pPr rtl="0"/>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l" rtl="0">
              <a:defRPr sz="1200"/>
            </a:lvl1pPr>
          </a:lstStyle>
          <a:p>
            <a:pPr rtl="0"/>
            <a:r>
              <a:rPr lang="en-US" smtClean="0"/>
              <a:t>‹#›</a:t>
            </a:r>
            <a:endParaRPr lang="en-US"/>
          </a:p>
        </p:txBody>
      </p:sp>
    </p:spTree>
    <p:extLst>
      <p:ext uri="{BB962C8B-B14F-4D97-AF65-F5344CB8AC3E}">
        <p14:creationId xmlns:p14="http://schemas.microsoft.com/office/powerpoint/2010/main" val="19026077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rtl="0">
              <a:defRPr sz="1200"/>
            </a:lvl1pPr>
          </a:lstStyle>
          <a:p>
            <a:pPr rtl="0"/>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l" rtl="0">
              <a:defRPr sz="1200"/>
            </a:lvl1pPr>
          </a:lstStyle>
          <a:p>
            <a:pPr rtl="0"/>
            <a:r>
              <a:rPr lang="en-US" smtClean="0"/>
              <a:t>7/9/14</a:t>
            </a:r>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rtl="0"/>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rtl="0"/>
            <a:r>
              <a:rPr lang="es"/>
              <a:t>Click to edit Master text styles</a:t>
            </a:r>
          </a:p>
          <a:p>
            <a:pPr lvl="1" rtl="0"/>
            <a:r>
              <a:rPr lang="es"/>
              <a:t>Second level</a:t>
            </a:r>
          </a:p>
          <a:p>
            <a:pPr lvl="2" rtl="0"/>
            <a:r>
              <a:rPr lang="es"/>
              <a:t>Third level</a:t>
            </a:r>
          </a:p>
          <a:p>
            <a:pPr lvl="3" rtl="0"/>
            <a:r>
              <a:rPr lang="es"/>
              <a:t>Fourth level</a:t>
            </a:r>
          </a:p>
          <a:p>
            <a:pPr lvl="4" rtl="0"/>
            <a:r>
              <a:rPr lang="es"/>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rtl="0">
              <a:defRPr sz="1200"/>
            </a:lvl1pPr>
          </a:lstStyle>
          <a:p>
            <a:pPr rtl="0"/>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l" rtl="0">
              <a:defRPr sz="1200"/>
            </a:lvl1pPr>
          </a:lstStyle>
          <a:p>
            <a:pPr rtl="0"/>
            <a:r>
              <a:rPr lang="en-US" smtClean="0"/>
              <a:t>‹#›</a:t>
            </a:r>
            <a:endParaRPr lang="en-US"/>
          </a:p>
        </p:txBody>
      </p:sp>
    </p:spTree>
    <p:extLst>
      <p:ext uri="{BB962C8B-B14F-4D97-AF65-F5344CB8AC3E}">
        <p14:creationId xmlns:p14="http://schemas.microsoft.com/office/powerpoint/2010/main" val="372832985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US" dirty="0"/>
          </a:p>
        </p:txBody>
      </p:sp>
      <p:sp>
        <p:nvSpPr>
          <p:cNvPr id="4" name="Slide Number Placeholder 3"/>
          <p:cNvSpPr>
            <a:spLocks noGrp="1"/>
          </p:cNvSpPr>
          <p:nvPr>
            <p:ph type="sldNum" sz="quarter" idx="10"/>
          </p:nvPr>
        </p:nvSpPr>
        <p:spPr/>
        <p:txBody>
          <a:bodyPr rtlCol="0"/>
          <a:lstStyle/>
          <a:p>
            <a:pPr rtl="0"/>
            <a:r>
              <a:rPr lang="en-US" smtClean="0"/>
              <a:t>6</a:t>
            </a:r>
            <a:endParaRPr lang="en-US"/>
          </a:p>
        </p:txBody>
      </p:sp>
    </p:spTree>
    <p:extLst>
      <p:ext uri="{BB962C8B-B14F-4D97-AF65-F5344CB8AC3E}">
        <p14:creationId xmlns:p14="http://schemas.microsoft.com/office/powerpoint/2010/main" val="28061052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US" dirty="0"/>
          </a:p>
        </p:txBody>
      </p:sp>
      <p:sp>
        <p:nvSpPr>
          <p:cNvPr id="4" name="Slide Number Placeholder 3"/>
          <p:cNvSpPr>
            <a:spLocks noGrp="1"/>
          </p:cNvSpPr>
          <p:nvPr>
            <p:ph type="sldNum" sz="quarter" idx="10"/>
          </p:nvPr>
        </p:nvSpPr>
        <p:spPr/>
        <p:txBody>
          <a:bodyPr rtlCol="0"/>
          <a:lstStyle/>
          <a:p>
            <a:pPr rtl="0"/>
            <a:r>
              <a:rPr lang="en-US" smtClean="0"/>
              <a:t>10</a:t>
            </a:r>
            <a:endParaRPr lang="en-US" dirty="0"/>
          </a:p>
        </p:txBody>
      </p:sp>
    </p:spTree>
    <p:extLst>
      <p:ext uri="{BB962C8B-B14F-4D97-AF65-F5344CB8AC3E}">
        <p14:creationId xmlns:p14="http://schemas.microsoft.com/office/powerpoint/2010/main" val="10817651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US" dirty="0"/>
          </a:p>
        </p:txBody>
      </p:sp>
      <p:sp>
        <p:nvSpPr>
          <p:cNvPr id="4" name="Slide Number Placeholder 3"/>
          <p:cNvSpPr>
            <a:spLocks noGrp="1"/>
          </p:cNvSpPr>
          <p:nvPr>
            <p:ph type="sldNum" sz="quarter" idx="10"/>
          </p:nvPr>
        </p:nvSpPr>
        <p:spPr/>
        <p:txBody>
          <a:bodyPr rtlCol="0"/>
          <a:lstStyle/>
          <a:p>
            <a:pPr rtl="0"/>
            <a:r>
              <a:rPr lang="en-US" smtClean="0"/>
              <a:t>16</a:t>
            </a:r>
            <a:endParaRPr lang="en-US"/>
          </a:p>
        </p:txBody>
      </p:sp>
    </p:spTree>
    <p:extLst>
      <p:ext uri="{BB962C8B-B14F-4D97-AF65-F5344CB8AC3E}">
        <p14:creationId xmlns:p14="http://schemas.microsoft.com/office/powerpoint/2010/main" val="28061052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55CD1D0-D2E6-014E-BFD7-4A23BDD99E43}" type="slidenum">
              <a:rPr lang="en-US" smtClean="0">
                <a:solidFill>
                  <a:prstClr val="black"/>
                </a:solidFill>
              </a:rPr>
              <a:pPr>
                <a:defRPr/>
              </a:pPr>
              <a:t>17</a:t>
            </a:fld>
            <a:endParaRPr lang="en-US" dirty="0">
              <a:solidFill>
                <a:prstClr val="black"/>
              </a:solidFill>
            </a:endParaRPr>
          </a:p>
        </p:txBody>
      </p:sp>
    </p:spTree>
    <p:extLst>
      <p:ext uri="{BB962C8B-B14F-4D97-AF65-F5344CB8AC3E}">
        <p14:creationId xmlns:p14="http://schemas.microsoft.com/office/powerpoint/2010/main" val="36764133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jp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jp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124201" y="2880313"/>
            <a:ext cx="5829994" cy="1030655"/>
          </a:xfrm>
        </p:spPr>
        <p:txBody>
          <a:bodyPr rtlCol="0">
            <a:normAutofit/>
          </a:bodyPr>
          <a:lstStyle>
            <a:lvl1pPr algn="l" rtl="0">
              <a:defRPr sz="3200">
                <a:solidFill>
                  <a:schemeClr val="bg1">
                    <a:lumMod val="95000"/>
                  </a:schemeClr>
                </a:solidFill>
              </a:defRPr>
            </a:lvl1pPr>
          </a:lstStyle>
          <a:p>
            <a:pPr rtl="0"/>
            <a:r>
              <a:rPr lang="es"/>
              <a:t>CLICK TO EDIT MASTER TITLE STYLE</a:t>
            </a:r>
            <a:endParaRPr lang="en-US" dirty="0"/>
          </a:p>
        </p:txBody>
      </p:sp>
      <p:sp>
        <p:nvSpPr>
          <p:cNvPr id="4" name="Date Placeholder 3"/>
          <p:cNvSpPr>
            <a:spLocks noGrp="1"/>
          </p:cNvSpPr>
          <p:nvPr>
            <p:ph type="dt" sz="half" idx="10"/>
          </p:nvPr>
        </p:nvSpPr>
        <p:spPr/>
        <p:txBody>
          <a:bodyPr rtlCol="0"/>
          <a:lstStyle/>
          <a:p>
            <a:pPr rtl="0"/>
            <a:r>
              <a:rPr lang="en-US" smtClean="0"/>
              <a:t>7/9/14</a:t>
            </a:r>
            <a:endParaRPr lang="en-US"/>
          </a:p>
        </p:txBody>
      </p:sp>
      <p:sp>
        <p:nvSpPr>
          <p:cNvPr id="5" name="Footer Placeholder 4"/>
          <p:cNvSpPr>
            <a:spLocks noGrp="1"/>
          </p:cNvSpPr>
          <p:nvPr>
            <p:ph type="ftr" sz="quarter" idx="11"/>
          </p:nvPr>
        </p:nvSpPr>
        <p:spPr/>
        <p:txBody>
          <a:bodyPr rtlCol="0"/>
          <a:lstStyle/>
          <a:p>
            <a:pPr rtl="0"/>
            <a:endParaRPr lang="en-US"/>
          </a:p>
        </p:txBody>
      </p:sp>
      <p:sp>
        <p:nvSpPr>
          <p:cNvPr id="6" name="Slide Number Placeholder 5"/>
          <p:cNvSpPr>
            <a:spLocks noGrp="1"/>
          </p:cNvSpPr>
          <p:nvPr>
            <p:ph type="sldNum" sz="quarter" idx="12"/>
          </p:nvPr>
        </p:nvSpPr>
        <p:spPr/>
        <p:txBody>
          <a:bodyPr rtlCol="0"/>
          <a:lstStyle/>
          <a:p>
            <a:pPr rtl="0"/>
            <a:r>
              <a:rPr lang="en-US" smtClean="0"/>
              <a:t>‹#›</a:t>
            </a:r>
            <a:endParaRPr lang="en-US"/>
          </a:p>
        </p:txBody>
      </p:sp>
    </p:spTree>
    <p:extLst>
      <p:ext uri="{BB962C8B-B14F-4D97-AF65-F5344CB8AC3E}">
        <p14:creationId xmlns:p14="http://schemas.microsoft.com/office/powerpoint/2010/main" val="6710380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rtlCol="0"/>
          <a:lstStyle/>
          <a:p>
            <a:pPr rtl="0"/>
            <a:r>
              <a:rPr lang="es"/>
              <a:t>CLICK TO EDIT MASTER TITLE STYLE</a:t>
            </a:r>
            <a:endParaRPr lang="en-US" dirty="0"/>
          </a:p>
        </p:txBody>
      </p:sp>
      <p:sp>
        <p:nvSpPr>
          <p:cNvPr id="3" name="Vertical Text Placeholder 2"/>
          <p:cNvSpPr>
            <a:spLocks noGrp="1"/>
          </p:cNvSpPr>
          <p:nvPr>
            <p:ph type="body" orient="vert" idx="1"/>
          </p:nvPr>
        </p:nvSpPr>
        <p:spPr/>
        <p:txBody>
          <a:bodyPr vert="eaVert" rtlCol="0"/>
          <a:lstStyle/>
          <a:p>
            <a:pPr lvl="0" rtl="0"/>
            <a:r>
              <a:rPr lang="es"/>
              <a:t>Click to edit Master text styles</a:t>
            </a:r>
          </a:p>
          <a:p>
            <a:pPr lvl="1" rtl="0"/>
            <a:r>
              <a:rPr lang="es"/>
              <a:t>Second level</a:t>
            </a:r>
          </a:p>
          <a:p>
            <a:pPr lvl="2" rtl="0"/>
            <a:r>
              <a:rPr lang="es"/>
              <a:t>Third level</a:t>
            </a:r>
          </a:p>
          <a:p>
            <a:pPr lvl="3" rtl="0"/>
            <a:r>
              <a:rPr lang="es"/>
              <a:t>Fourth level</a:t>
            </a:r>
          </a:p>
          <a:p>
            <a:pPr lvl="4" rtl="0"/>
            <a:r>
              <a:rPr lang="es"/>
              <a:t>Fifth level</a:t>
            </a:r>
            <a:endParaRPr lang="en-US"/>
          </a:p>
        </p:txBody>
      </p:sp>
      <p:sp>
        <p:nvSpPr>
          <p:cNvPr id="4" name="Date Placeholder 3"/>
          <p:cNvSpPr>
            <a:spLocks noGrp="1"/>
          </p:cNvSpPr>
          <p:nvPr>
            <p:ph type="dt" sz="half" idx="10"/>
          </p:nvPr>
        </p:nvSpPr>
        <p:spPr/>
        <p:txBody>
          <a:bodyPr rtlCol="0"/>
          <a:lstStyle/>
          <a:p>
            <a:pPr rtl="0"/>
            <a:r>
              <a:rPr lang="en-US" smtClean="0"/>
              <a:t>7/9/14</a:t>
            </a:r>
            <a:endParaRPr lang="en-US"/>
          </a:p>
        </p:txBody>
      </p:sp>
      <p:sp>
        <p:nvSpPr>
          <p:cNvPr id="5" name="Footer Placeholder 4"/>
          <p:cNvSpPr>
            <a:spLocks noGrp="1"/>
          </p:cNvSpPr>
          <p:nvPr>
            <p:ph type="ftr" sz="quarter" idx="11"/>
          </p:nvPr>
        </p:nvSpPr>
        <p:spPr/>
        <p:txBody>
          <a:bodyPr rtlCol="0"/>
          <a:lstStyle/>
          <a:p>
            <a:pPr rtl="0"/>
            <a:endParaRPr lang="en-US"/>
          </a:p>
        </p:txBody>
      </p:sp>
      <p:sp>
        <p:nvSpPr>
          <p:cNvPr id="6" name="Slide Number Placeholder 5"/>
          <p:cNvSpPr>
            <a:spLocks noGrp="1"/>
          </p:cNvSpPr>
          <p:nvPr>
            <p:ph type="sldNum" sz="quarter" idx="12"/>
          </p:nvPr>
        </p:nvSpPr>
        <p:spPr/>
        <p:txBody>
          <a:bodyPr rtlCol="0"/>
          <a:lstStyle/>
          <a:p>
            <a:pPr rtl="0"/>
            <a:r>
              <a:rPr lang="en-US" smtClean="0"/>
              <a:t>‹#›</a:t>
            </a:r>
            <a:endParaRPr lang="en-US"/>
          </a:p>
        </p:txBody>
      </p:sp>
    </p:spTree>
    <p:extLst>
      <p:ext uri="{BB962C8B-B14F-4D97-AF65-F5344CB8AC3E}">
        <p14:creationId xmlns:p14="http://schemas.microsoft.com/office/powerpoint/2010/main" val="14391413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hasCustomPrompt="1"/>
          </p:nvPr>
        </p:nvSpPr>
        <p:spPr>
          <a:xfrm>
            <a:off x="6629400" y="274638"/>
            <a:ext cx="2057400" cy="5851525"/>
          </a:xfrm>
        </p:spPr>
        <p:txBody>
          <a:bodyPr vert="eaVert" rtlCol="0"/>
          <a:lstStyle/>
          <a:p>
            <a:pPr rtl="0"/>
            <a:r>
              <a:rPr lang="es"/>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rtlCol="0"/>
          <a:lstStyle/>
          <a:p>
            <a:pPr lvl="0" rtl="0"/>
            <a:r>
              <a:rPr lang="es"/>
              <a:t>Click to edit Master text styles</a:t>
            </a:r>
          </a:p>
          <a:p>
            <a:pPr lvl="1" rtl="0"/>
            <a:r>
              <a:rPr lang="es"/>
              <a:t>Second level</a:t>
            </a:r>
          </a:p>
          <a:p>
            <a:pPr lvl="2" rtl="0"/>
            <a:r>
              <a:rPr lang="es"/>
              <a:t>Third level</a:t>
            </a:r>
          </a:p>
          <a:p>
            <a:pPr lvl="3" rtl="0"/>
            <a:r>
              <a:rPr lang="es"/>
              <a:t>Fourth level</a:t>
            </a:r>
          </a:p>
          <a:p>
            <a:pPr lvl="4" rtl="0"/>
            <a:r>
              <a:rPr lang="es"/>
              <a:t>Fifth level</a:t>
            </a:r>
            <a:endParaRPr lang="en-US"/>
          </a:p>
        </p:txBody>
      </p:sp>
      <p:sp>
        <p:nvSpPr>
          <p:cNvPr id="4" name="Date Placeholder 3"/>
          <p:cNvSpPr>
            <a:spLocks noGrp="1"/>
          </p:cNvSpPr>
          <p:nvPr>
            <p:ph type="dt" sz="half" idx="10"/>
          </p:nvPr>
        </p:nvSpPr>
        <p:spPr/>
        <p:txBody>
          <a:bodyPr rtlCol="0"/>
          <a:lstStyle/>
          <a:p>
            <a:pPr rtl="0"/>
            <a:r>
              <a:rPr lang="en-US" smtClean="0"/>
              <a:t>7/9/14</a:t>
            </a:r>
            <a:endParaRPr lang="en-US"/>
          </a:p>
        </p:txBody>
      </p:sp>
      <p:sp>
        <p:nvSpPr>
          <p:cNvPr id="5" name="Footer Placeholder 4"/>
          <p:cNvSpPr>
            <a:spLocks noGrp="1"/>
          </p:cNvSpPr>
          <p:nvPr>
            <p:ph type="ftr" sz="quarter" idx="11"/>
          </p:nvPr>
        </p:nvSpPr>
        <p:spPr/>
        <p:txBody>
          <a:bodyPr rtlCol="0"/>
          <a:lstStyle/>
          <a:p>
            <a:pPr rtl="0"/>
            <a:endParaRPr lang="en-US"/>
          </a:p>
        </p:txBody>
      </p:sp>
      <p:sp>
        <p:nvSpPr>
          <p:cNvPr id="6" name="Slide Number Placeholder 5"/>
          <p:cNvSpPr>
            <a:spLocks noGrp="1"/>
          </p:cNvSpPr>
          <p:nvPr>
            <p:ph type="sldNum" sz="quarter" idx="12"/>
          </p:nvPr>
        </p:nvSpPr>
        <p:spPr/>
        <p:txBody>
          <a:bodyPr rtlCol="0"/>
          <a:lstStyle/>
          <a:p>
            <a:pPr rtl="0"/>
            <a:r>
              <a:rPr lang="en-US" smtClean="0"/>
              <a:t>‹#›</a:t>
            </a:r>
            <a:endParaRPr lang="en-US"/>
          </a:p>
        </p:txBody>
      </p:sp>
    </p:spTree>
    <p:extLst>
      <p:ext uri="{BB962C8B-B14F-4D97-AF65-F5344CB8AC3E}">
        <p14:creationId xmlns:p14="http://schemas.microsoft.com/office/powerpoint/2010/main" val="42174166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End Pag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rtlCol="0"/>
          <a:lstStyle/>
          <a:p>
            <a:pPr rtl="0"/>
            <a:r>
              <a:rPr lang="en-US" smtClean="0"/>
              <a:t>7/9/14</a:t>
            </a:r>
            <a:endParaRPr lang="en-US"/>
          </a:p>
        </p:txBody>
      </p:sp>
      <p:sp>
        <p:nvSpPr>
          <p:cNvPr id="4" name="Footer Placeholder 3"/>
          <p:cNvSpPr>
            <a:spLocks noGrp="1"/>
          </p:cNvSpPr>
          <p:nvPr>
            <p:ph type="ftr" sz="quarter" idx="11"/>
          </p:nvPr>
        </p:nvSpPr>
        <p:spPr/>
        <p:txBody>
          <a:bodyPr rtlCol="0"/>
          <a:lstStyle/>
          <a:p>
            <a:pPr rtl="0"/>
            <a:endParaRPr lang="en-US"/>
          </a:p>
        </p:txBody>
      </p:sp>
      <p:sp>
        <p:nvSpPr>
          <p:cNvPr id="5" name="Slide Number Placeholder 4"/>
          <p:cNvSpPr>
            <a:spLocks noGrp="1"/>
          </p:cNvSpPr>
          <p:nvPr>
            <p:ph type="sldNum" sz="quarter" idx="12"/>
          </p:nvPr>
        </p:nvSpPr>
        <p:spPr/>
        <p:txBody>
          <a:bodyPr rtlCol="0"/>
          <a:lstStyle/>
          <a:p>
            <a:pPr rtl="0"/>
            <a:r>
              <a:rPr lang="en-US" smtClean="0"/>
              <a:t>‹#›</a:t>
            </a:r>
            <a:endParaRPr lang="en-US"/>
          </a:p>
        </p:txBody>
      </p:sp>
      <p:sp>
        <p:nvSpPr>
          <p:cNvPr id="8" name="TextBox 7"/>
          <p:cNvSpPr txBox="1"/>
          <p:nvPr/>
        </p:nvSpPr>
        <p:spPr>
          <a:xfrm>
            <a:off x="331983" y="5584015"/>
            <a:ext cx="8477737" cy="877163"/>
          </a:xfrm>
          <a:prstGeom prst="rect">
            <a:avLst/>
          </a:prstGeom>
          <a:noFill/>
        </p:spPr>
        <p:txBody>
          <a:bodyPr wrap="square" rtlCol="0">
            <a:spAutoFit/>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s" sz="1400" b="0" i="0" u="none" strike="noStrike" kern="1200">
                <a:solidFill>
                  <a:schemeClr val="tx1"/>
                </a:solidFill>
                <a:latin typeface="Century Gothic"/>
                <a:ea typeface="+mn-ea"/>
                <a:cs typeface="Century Gothic"/>
              </a:rPr>
              <a:t>For more Information, contact us at: </a:t>
            </a:r>
            <a:r>
              <a:rPr lang="es" sz="1400" b="1" i="0" u="none" strike="noStrike" kern="1200">
                <a:solidFill>
                  <a:schemeClr val="tx1"/>
                </a:solidFill>
                <a:latin typeface="Century Gothic"/>
                <a:ea typeface="+mn-ea"/>
                <a:cs typeface="Century Gothic"/>
              </a:rPr>
              <a:t>NCQTL@UW.EDU </a:t>
            </a:r>
            <a:r>
              <a:rPr lang="es" sz="1400" b="0" i="0" u="none" strike="noStrike" kern="1200">
                <a:solidFill>
                  <a:schemeClr val="tx1"/>
                </a:solidFill>
                <a:latin typeface="Century Gothic"/>
                <a:ea typeface="+mn-ea"/>
                <a:cs typeface="Century Gothic"/>
              </a:rPr>
              <a:t>or 877-731-0764</a:t>
            </a:r>
          </a:p>
          <a:p>
            <a:pPr marL="0" marR="0" indent="0" algn="ctr" defTabSz="457200" rtl="0" eaLnBrk="1" fontAlgn="auto" latinLnBrk="0" hangingPunct="1">
              <a:lnSpc>
                <a:spcPct val="100000"/>
              </a:lnSpc>
              <a:spcBef>
                <a:spcPts val="600"/>
              </a:spcBef>
              <a:spcAft>
                <a:spcPts val="0"/>
              </a:spcAft>
              <a:buClrTx/>
              <a:buSzTx/>
              <a:buFontTx/>
              <a:buNone/>
              <a:tabLst/>
              <a:defRPr/>
            </a:pPr>
            <a:r>
              <a:rPr lang="es" sz="900" b="0" i="0" u="none" strike="noStrike" kern="1200">
                <a:solidFill>
                  <a:schemeClr val="tx1"/>
                </a:solidFill>
                <a:latin typeface="Century Gothic"/>
                <a:ea typeface="+mn-ea"/>
                <a:cs typeface="Century Gothic"/>
              </a:rPr>
              <a:t>This document was prepared under Grant #90HC0002 for the U.S. Department of Health and Human Services, </a:t>
            </a:r>
            <a:r>
              <a:rPr lang="en-US" sz="900" b="0" i="0" u="none" strike="noStrike" kern="1200" baseline="0" dirty="0" smtClean="0">
                <a:solidFill>
                  <a:schemeClr val="tx1"/>
                </a:solidFill>
                <a:latin typeface="Century Gothic"/>
                <a:ea typeface="+mn-ea"/>
                <a:cs typeface="Century Gothic"/>
              </a:rPr>
              <a:t/>
            </a:r>
            <a:br>
              <a:rPr lang="en-US" sz="900" b="0" i="0" u="none" strike="noStrike" kern="1200" baseline="0" dirty="0" smtClean="0">
                <a:solidFill>
                  <a:schemeClr val="tx1"/>
                </a:solidFill>
                <a:latin typeface="Century Gothic"/>
                <a:ea typeface="+mn-ea"/>
                <a:cs typeface="Century Gothic"/>
              </a:rPr>
            </a:br>
            <a:r>
              <a:rPr lang="es" sz="900" b="0" i="0" u="none" strike="noStrike" kern="1200">
                <a:solidFill>
                  <a:schemeClr val="tx1"/>
                </a:solidFill>
                <a:latin typeface="Century Gothic"/>
                <a:ea typeface="+mn-ea"/>
                <a:cs typeface="Century Gothic"/>
              </a:rPr>
              <a:t>Administration for Children and Families, Office of Head Start, by the National Center on Quality Teaching and Learning.</a:t>
            </a:r>
          </a:p>
          <a:p>
            <a:pPr marL="0" rtl="0">
              <a:spcBef>
                <a:spcPts val="600"/>
              </a:spcBef>
            </a:pPr>
            <a:endParaRPr lang="en-US" sz="900" dirty="0"/>
          </a:p>
        </p:txBody>
      </p:sp>
    </p:spTree>
    <p:extLst>
      <p:ext uri="{BB962C8B-B14F-4D97-AF65-F5344CB8AC3E}">
        <p14:creationId xmlns:p14="http://schemas.microsoft.com/office/powerpoint/2010/main" val="323818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10361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733365" y="2708476"/>
            <a:ext cx="3313355" cy="1702160"/>
          </a:xfrm>
        </p:spPr>
        <p:txBody>
          <a:bodyPr rtlCol="0">
            <a:normAutofit/>
          </a:bodyPr>
          <a:lstStyle>
            <a:lvl1pPr algn="l" rtl="0">
              <a:defRPr sz="3600"/>
            </a:lvl1pPr>
          </a:lstStyle>
          <a:p>
            <a:pPr rtl="0"/>
            <a:r>
              <a:rPr lang="es"/>
              <a:t>Click to edit Master title style</a:t>
            </a:r>
            <a:endParaRPr lang="en-US" dirty="0"/>
          </a:p>
        </p:txBody>
      </p:sp>
      <p:sp>
        <p:nvSpPr>
          <p:cNvPr id="3" name="Subtitle 2"/>
          <p:cNvSpPr>
            <a:spLocks noGrp="1"/>
          </p:cNvSpPr>
          <p:nvPr>
            <p:ph type="subTitle" idx="1"/>
          </p:nvPr>
        </p:nvSpPr>
        <p:spPr>
          <a:xfrm>
            <a:off x="4733365" y="4421080"/>
            <a:ext cx="3309803" cy="1260629"/>
          </a:xfrm>
        </p:spPr>
        <p:txBody>
          <a:bodyPr rtlCol="0">
            <a:normAutofit/>
          </a:bodyPr>
          <a:lstStyle>
            <a:lvl1pPr marL="0" indent="0" algn="l" rtl="0">
              <a:buNone/>
              <a:defRPr sz="1800">
                <a:solidFill>
                  <a:srgbClr val="424242"/>
                </a:solidFill>
              </a:defRPr>
            </a:lvl1pPr>
            <a:lvl2pPr marL="457200" indent="0" algn="ctr" rtl="0">
              <a:buNone/>
              <a:defRPr>
                <a:solidFill>
                  <a:schemeClr val="tx1">
                    <a:tint val="75000"/>
                  </a:schemeClr>
                </a:solidFill>
              </a:defRPr>
            </a:lvl2pPr>
            <a:lvl3pPr marL="914400" indent="0" algn="ctr" rtl="0">
              <a:buNone/>
              <a:defRPr>
                <a:solidFill>
                  <a:schemeClr val="tx1">
                    <a:tint val="75000"/>
                  </a:schemeClr>
                </a:solidFill>
              </a:defRPr>
            </a:lvl3pPr>
            <a:lvl4pPr marL="1371600" indent="0" algn="ctr" rtl="0">
              <a:buNone/>
              <a:defRPr>
                <a:solidFill>
                  <a:schemeClr val="tx1">
                    <a:tint val="75000"/>
                  </a:schemeClr>
                </a:solidFill>
              </a:defRPr>
            </a:lvl4pPr>
            <a:lvl5pPr marL="1828800" indent="0" algn="ctr" rtl="0">
              <a:buNone/>
              <a:defRPr>
                <a:solidFill>
                  <a:schemeClr val="tx1">
                    <a:tint val="75000"/>
                  </a:schemeClr>
                </a:solidFill>
              </a:defRPr>
            </a:lvl5pPr>
            <a:lvl6pPr marL="2286000" indent="0" algn="ctr" rtl="0">
              <a:buNone/>
              <a:defRPr>
                <a:solidFill>
                  <a:schemeClr val="tx1">
                    <a:tint val="75000"/>
                  </a:schemeClr>
                </a:solidFill>
              </a:defRPr>
            </a:lvl6pPr>
            <a:lvl7pPr marL="2743200" indent="0" algn="ctr" rtl="0">
              <a:buNone/>
              <a:defRPr>
                <a:solidFill>
                  <a:schemeClr val="tx1">
                    <a:tint val="75000"/>
                  </a:schemeClr>
                </a:solidFill>
              </a:defRPr>
            </a:lvl7pPr>
            <a:lvl8pPr marL="3200400" indent="0" algn="ctr" rtl="0">
              <a:buNone/>
              <a:defRPr>
                <a:solidFill>
                  <a:schemeClr val="tx1">
                    <a:tint val="75000"/>
                  </a:schemeClr>
                </a:solidFill>
              </a:defRPr>
            </a:lvl8pPr>
            <a:lvl9pPr marL="3657600" indent="0" algn="ctr" rtl="0">
              <a:buNone/>
              <a:defRPr>
                <a:solidFill>
                  <a:schemeClr val="tx1">
                    <a:tint val="75000"/>
                  </a:schemeClr>
                </a:solidFill>
              </a:defRPr>
            </a:lvl9pPr>
          </a:lstStyle>
          <a:p>
            <a:pPr rtl="0"/>
            <a:r>
              <a:rPr lang="es"/>
              <a:t>Click to edit Master subtitle style</a:t>
            </a:r>
            <a:endParaRPr lang="en-US" dirty="0"/>
          </a:p>
        </p:txBody>
      </p:sp>
      <p:sp>
        <p:nvSpPr>
          <p:cNvPr id="4" name="Date Placeholder 3"/>
          <p:cNvSpPr>
            <a:spLocks noGrp="1"/>
          </p:cNvSpPr>
          <p:nvPr>
            <p:ph type="dt" sz="half" idx="10"/>
          </p:nvPr>
        </p:nvSpPr>
        <p:spPr>
          <a:xfrm>
            <a:off x="4738744" y="1516828"/>
            <a:ext cx="2133600" cy="750981"/>
          </a:xfrm>
        </p:spPr>
        <p:txBody>
          <a:bodyPr rtlCol="0" anchor="b"/>
          <a:lstStyle>
            <a:lvl1pPr algn="l" rtl="0">
              <a:defRPr sz="2400"/>
            </a:lvl1pPr>
          </a:lstStyle>
          <a:p>
            <a:pPr rtl="0"/>
            <a:r>
              <a:rPr lang="en-US" smtClean="0"/>
              <a:t>7/9/14</a:t>
            </a:r>
            <a:endParaRPr lang="en-US"/>
          </a:p>
        </p:txBody>
      </p:sp>
      <p:sp>
        <p:nvSpPr>
          <p:cNvPr id="5" name="Footer Placeholder 4"/>
          <p:cNvSpPr>
            <a:spLocks noGrp="1"/>
          </p:cNvSpPr>
          <p:nvPr>
            <p:ph type="ftr" sz="quarter" idx="11"/>
          </p:nvPr>
        </p:nvSpPr>
        <p:spPr>
          <a:xfrm>
            <a:off x="5303520" y="5719966"/>
            <a:ext cx="2831592" cy="365125"/>
          </a:xfrm>
        </p:spPr>
        <p:txBody>
          <a:bodyPr rtlCol="0">
            <a:normAutofit/>
          </a:bodyPr>
          <a:lstStyle>
            <a:lvl1pPr algn="l" rtl="0">
              <a:defRPr>
                <a:solidFill>
                  <a:schemeClr val="accent1"/>
                </a:solidFill>
              </a:defRPr>
            </a:lvl1pPr>
          </a:lstStyle>
          <a:p>
            <a:pPr rtl="0"/>
            <a:endParaRPr lang="en-US"/>
          </a:p>
        </p:txBody>
      </p:sp>
      <p:sp>
        <p:nvSpPr>
          <p:cNvPr id="6" name="Slide Number Placeholder 5"/>
          <p:cNvSpPr>
            <a:spLocks noGrp="1"/>
          </p:cNvSpPr>
          <p:nvPr>
            <p:ph type="sldNum" sz="quarter" idx="12"/>
          </p:nvPr>
        </p:nvSpPr>
        <p:spPr>
          <a:xfrm>
            <a:off x="4649096" y="5719966"/>
            <a:ext cx="643666" cy="365125"/>
          </a:xfrm>
        </p:spPr>
        <p:txBody>
          <a:bodyPr rtlCol="0"/>
          <a:lstStyle>
            <a:lvl1pPr algn="l" rtl="0">
              <a:defRPr>
                <a:solidFill>
                  <a:schemeClr val="accent1"/>
                </a:solidFill>
              </a:defRPr>
            </a:lvl1pPr>
          </a:lstStyle>
          <a:p>
            <a:pPr rtl="0"/>
            <a:r>
              <a:rPr lang="en-US" smtClean="0"/>
              <a:t>‹#›</a:t>
            </a:r>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itle Slid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124201" y="2880313"/>
            <a:ext cx="5829994" cy="1030655"/>
          </a:xfrm>
        </p:spPr>
        <p:txBody>
          <a:bodyPr>
            <a:normAutofit/>
          </a:bodyPr>
          <a:lstStyle>
            <a:lvl1pPr>
              <a:defRPr sz="3200">
                <a:solidFill>
                  <a:schemeClr val="bg1">
                    <a:lumMod val="95000"/>
                  </a:schemeClr>
                </a:solidFill>
              </a:defRPr>
            </a:lvl1pPr>
          </a:lstStyle>
          <a:p>
            <a:r>
              <a:rPr lang="en-US" dirty="0" smtClean="0"/>
              <a:t>CLICK TO EDIT MASTER TITLE STYLE</a:t>
            </a:r>
            <a:endParaRPr lang="en-US" dirty="0"/>
          </a:p>
        </p:txBody>
      </p:sp>
      <p:sp>
        <p:nvSpPr>
          <p:cNvPr id="4" name="Date Placeholder 3"/>
          <p:cNvSpPr>
            <a:spLocks noGrp="1"/>
          </p:cNvSpPr>
          <p:nvPr>
            <p:ph type="dt" sz="half" idx="10"/>
          </p:nvPr>
        </p:nvSpPr>
        <p:spPr/>
        <p:txBody>
          <a:bodyPr/>
          <a:lstStyle/>
          <a:p>
            <a:fld id="{7D990622-37E7-254D-B315-890CB9598B1B}" type="datetimeFigureOut">
              <a:rPr lang="en-US" smtClean="0">
                <a:solidFill>
                  <a:prstClr val="black">
                    <a:tint val="75000"/>
                  </a:prstClr>
                </a:solidFill>
              </a:rPr>
              <a:pPr/>
              <a:t>12/10/14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7A80E8A-8FBC-A44C-9331-66123D655AC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990426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D990622-37E7-254D-B315-890CB9598B1B}" type="datetimeFigureOut">
              <a:rPr lang="en-US" smtClean="0">
                <a:solidFill>
                  <a:prstClr val="black">
                    <a:tint val="75000"/>
                  </a:prstClr>
                </a:solidFill>
              </a:rPr>
              <a:pPr/>
              <a:t>12/10/14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7A80E8A-8FBC-A44C-9331-66123D655AC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776112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D990622-37E7-254D-B315-890CB9598B1B}" type="datetimeFigureOut">
              <a:rPr lang="en-US" smtClean="0">
                <a:solidFill>
                  <a:prstClr val="black">
                    <a:tint val="75000"/>
                  </a:prstClr>
                </a:solidFill>
              </a:rPr>
              <a:pPr/>
              <a:t>12/10/14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7A80E8A-8FBC-A44C-9331-66123D655AC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018071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190458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90458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D990622-37E7-254D-B315-890CB9598B1B}" type="datetimeFigureOut">
              <a:rPr lang="en-US" smtClean="0">
                <a:solidFill>
                  <a:prstClr val="black">
                    <a:tint val="75000"/>
                  </a:prstClr>
                </a:solidFill>
              </a:rPr>
              <a:pPr/>
              <a:t>12/10/14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7A80E8A-8FBC-A44C-9331-66123D655AC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833152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2017929"/>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657691"/>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5" y="2017929"/>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657691"/>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D990622-37E7-254D-B315-890CB9598B1B}" type="datetimeFigureOut">
              <a:rPr lang="en-US" smtClean="0">
                <a:solidFill>
                  <a:prstClr val="black">
                    <a:tint val="75000"/>
                  </a:prstClr>
                </a:solidFill>
              </a:rPr>
              <a:pPr/>
              <a:t>12/10/14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7A80E8A-8FBC-A44C-9331-66123D655AC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29983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rtlCol="0"/>
          <a:lstStyle/>
          <a:p>
            <a:pPr rtl="0"/>
            <a:r>
              <a:rPr lang="es"/>
              <a:t>CLICK TO EDIT MASTER TITLE STYLE</a:t>
            </a:r>
            <a:endParaRPr lang="en-US" dirty="0"/>
          </a:p>
        </p:txBody>
      </p:sp>
      <p:sp>
        <p:nvSpPr>
          <p:cNvPr id="3" name="Content Placeholder 2"/>
          <p:cNvSpPr>
            <a:spLocks noGrp="1"/>
          </p:cNvSpPr>
          <p:nvPr>
            <p:ph idx="1"/>
          </p:nvPr>
        </p:nvSpPr>
        <p:spPr/>
        <p:txBody>
          <a:bodyPr rtlCol="0"/>
          <a:lstStyle/>
          <a:p>
            <a:pPr lvl="0" rtl="0"/>
            <a:r>
              <a:rPr lang="es"/>
              <a:t>Click to edit Master text styles</a:t>
            </a:r>
          </a:p>
          <a:p>
            <a:pPr lvl="1" rtl="0"/>
            <a:r>
              <a:rPr lang="es"/>
              <a:t>Second level</a:t>
            </a:r>
          </a:p>
          <a:p>
            <a:pPr lvl="2" rtl="0"/>
            <a:r>
              <a:rPr lang="es"/>
              <a:t>Third level</a:t>
            </a:r>
          </a:p>
          <a:p>
            <a:pPr lvl="3" rtl="0"/>
            <a:r>
              <a:rPr lang="es"/>
              <a:t>Fourth level</a:t>
            </a:r>
          </a:p>
          <a:p>
            <a:pPr lvl="4" rtl="0"/>
            <a:r>
              <a:rPr lang="es"/>
              <a:t>Fifth level</a:t>
            </a:r>
            <a:endParaRPr lang="en-US" dirty="0"/>
          </a:p>
        </p:txBody>
      </p:sp>
      <p:sp>
        <p:nvSpPr>
          <p:cNvPr id="4" name="Date Placeholder 3"/>
          <p:cNvSpPr>
            <a:spLocks noGrp="1"/>
          </p:cNvSpPr>
          <p:nvPr>
            <p:ph type="dt" sz="half" idx="10"/>
          </p:nvPr>
        </p:nvSpPr>
        <p:spPr/>
        <p:txBody>
          <a:bodyPr rtlCol="0"/>
          <a:lstStyle/>
          <a:p>
            <a:pPr rtl="0"/>
            <a:r>
              <a:rPr lang="en-US" smtClean="0"/>
              <a:t>7/9/14</a:t>
            </a:r>
            <a:endParaRPr lang="en-US"/>
          </a:p>
        </p:txBody>
      </p:sp>
      <p:sp>
        <p:nvSpPr>
          <p:cNvPr id="5" name="Footer Placeholder 4"/>
          <p:cNvSpPr>
            <a:spLocks noGrp="1"/>
          </p:cNvSpPr>
          <p:nvPr>
            <p:ph type="ftr" sz="quarter" idx="11"/>
          </p:nvPr>
        </p:nvSpPr>
        <p:spPr/>
        <p:txBody>
          <a:bodyPr rtlCol="0"/>
          <a:lstStyle/>
          <a:p>
            <a:pPr rtl="0"/>
            <a:endParaRPr lang="en-US"/>
          </a:p>
        </p:txBody>
      </p:sp>
      <p:sp>
        <p:nvSpPr>
          <p:cNvPr id="6" name="Slide Number Placeholder 5"/>
          <p:cNvSpPr>
            <a:spLocks noGrp="1"/>
          </p:cNvSpPr>
          <p:nvPr>
            <p:ph type="sldNum" sz="quarter" idx="12"/>
          </p:nvPr>
        </p:nvSpPr>
        <p:spPr/>
        <p:txBody>
          <a:bodyPr rtlCol="0"/>
          <a:lstStyle/>
          <a:p>
            <a:pPr rtl="0"/>
            <a:r>
              <a:rPr lang="en-US" smtClean="0"/>
              <a:t>‹#›</a:t>
            </a:r>
            <a:endParaRPr lang="en-US"/>
          </a:p>
        </p:txBody>
      </p:sp>
    </p:spTree>
    <p:extLst>
      <p:ext uri="{BB962C8B-B14F-4D97-AF65-F5344CB8AC3E}">
        <p14:creationId xmlns:p14="http://schemas.microsoft.com/office/powerpoint/2010/main" val="19756499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fld id="{7D990622-37E7-254D-B315-890CB9598B1B}" type="datetimeFigureOut">
              <a:rPr lang="en-US" smtClean="0">
                <a:solidFill>
                  <a:prstClr val="black">
                    <a:tint val="75000"/>
                  </a:prstClr>
                </a:solidFill>
              </a:rPr>
              <a:pPr/>
              <a:t>12/10/14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7A80E8A-8FBC-A44C-9331-66123D655AC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185537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D990622-37E7-254D-B315-890CB9598B1B}" type="datetimeFigureOut">
              <a:rPr lang="en-US" smtClean="0">
                <a:solidFill>
                  <a:prstClr val="black">
                    <a:tint val="75000"/>
                  </a:prstClr>
                </a:solidFill>
              </a:rPr>
              <a:pPr/>
              <a:t>12/10/14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7A80E8A-8FBC-A44C-9331-66123D655AC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5681061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D990622-37E7-254D-B315-890CB9598B1B}" type="datetimeFigureOut">
              <a:rPr lang="en-US" smtClean="0">
                <a:solidFill>
                  <a:prstClr val="black">
                    <a:tint val="75000"/>
                  </a:prstClr>
                </a:solidFill>
              </a:rPr>
              <a:pPr/>
              <a:t>12/10/14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A84A37A-AFC2-4A01-80A1-FC20F2C0D5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213738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D990622-37E7-254D-B315-890CB9598B1B}" type="datetimeFigureOut">
              <a:rPr lang="en-US" smtClean="0">
                <a:solidFill>
                  <a:prstClr val="black">
                    <a:tint val="75000"/>
                  </a:prstClr>
                </a:solidFill>
              </a:rPr>
              <a:pPr/>
              <a:t>12/10/14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7A80E8A-8FBC-A44C-9331-66123D655AC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292766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D990622-37E7-254D-B315-890CB9598B1B}" type="datetimeFigureOut">
              <a:rPr lang="en-US" smtClean="0">
                <a:solidFill>
                  <a:prstClr val="black">
                    <a:tint val="75000"/>
                  </a:prstClr>
                </a:solidFill>
              </a:rPr>
              <a:pPr/>
              <a:t>12/10/14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7A80E8A-8FBC-A44C-9331-66123D655AC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5469289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hasCustomPrompt="1"/>
          </p:nvPr>
        </p:nvSpPr>
        <p:spPr>
          <a:xfrm>
            <a:off x="6629400" y="274638"/>
            <a:ext cx="2057400" cy="5851525"/>
          </a:xfrm>
        </p:spPr>
        <p:txBody>
          <a:bodyPr vert="eaVert"/>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D990622-37E7-254D-B315-890CB9598B1B}" type="datetimeFigureOut">
              <a:rPr lang="en-US" smtClean="0">
                <a:solidFill>
                  <a:prstClr val="black">
                    <a:tint val="75000"/>
                  </a:prstClr>
                </a:solidFill>
              </a:rPr>
              <a:pPr/>
              <a:t>12/10/14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7A80E8A-8FBC-A44C-9331-66123D655AC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9253910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End Pag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7D990622-37E7-254D-B315-890CB9598B1B}" type="datetimeFigureOut">
              <a:rPr lang="en-US" smtClean="0">
                <a:solidFill>
                  <a:prstClr val="black">
                    <a:tint val="75000"/>
                  </a:prstClr>
                </a:solidFill>
              </a:rPr>
              <a:pPr/>
              <a:t>12/10/14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7A80E8A-8FBC-A44C-9331-66123D655AC9}" type="slidenum">
              <a:rPr lang="en-US" smtClean="0">
                <a:solidFill>
                  <a:prstClr val="black">
                    <a:tint val="75000"/>
                  </a:prstClr>
                </a:solidFill>
              </a:rPr>
              <a:pPr/>
              <a:t>‹#›</a:t>
            </a:fld>
            <a:endParaRPr lang="en-US">
              <a:solidFill>
                <a:prstClr val="black">
                  <a:tint val="75000"/>
                </a:prstClr>
              </a:solidFill>
            </a:endParaRPr>
          </a:p>
        </p:txBody>
      </p:sp>
      <p:sp>
        <p:nvSpPr>
          <p:cNvPr id="8" name="TextBox 7"/>
          <p:cNvSpPr txBox="1"/>
          <p:nvPr/>
        </p:nvSpPr>
        <p:spPr>
          <a:xfrm>
            <a:off x="331983" y="5584015"/>
            <a:ext cx="8477737" cy="877163"/>
          </a:xfrm>
          <a:prstGeom prst="rect">
            <a:avLst/>
          </a:prstGeom>
          <a:noFill/>
        </p:spPr>
        <p:txBody>
          <a:bodyPr wrap="square" rtlCol="0">
            <a:spAutoFit/>
          </a:bodyPr>
          <a:lstStyle/>
          <a:p>
            <a:pPr algn="ctr">
              <a:defRPr/>
            </a:pPr>
            <a:r>
              <a:rPr lang="en-US" sz="1400" dirty="0" smtClean="0">
                <a:solidFill>
                  <a:prstClr val="black"/>
                </a:solidFill>
                <a:latin typeface="Century Gothic"/>
                <a:cs typeface="Century Gothic"/>
              </a:rPr>
              <a:t>For more Information, contact us at: </a:t>
            </a:r>
            <a:r>
              <a:rPr lang="en-US" sz="1400" b="1" dirty="0" smtClean="0">
                <a:solidFill>
                  <a:prstClr val="black"/>
                </a:solidFill>
                <a:latin typeface="Century Gothic"/>
                <a:cs typeface="Century Gothic"/>
              </a:rPr>
              <a:t>NCQTL@UW.EDU </a:t>
            </a:r>
            <a:r>
              <a:rPr lang="en-US" sz="1400" dirty="0" smtClean="0">
                <a:solidFill>
                  <a:prstClr val="black"/>
                </a:solidFill>
                <a:latin typeface="Century Gothic"/>
                <a:cs typeface="Century Gothic"/>
              </a:rPr>
              <a:t>or 877-731-0764</a:t>
            </a:r>
          </a:p>
          <a:p>
            <a:pPr algn="ctr">
              <a:spcBef>
                <a:spcPts val="600"/>
              </a:spcBef>
              <a:defRPr/>
            </a:pPr>
            <a:r>
              <a:rPr lang="en-US" sz="900" dirty="0" smtClean="0">
                <a:solidFill>
                  <a:prstClr val="black"/>
                </a:solidFill>
                <a:latin typeface="Century Gothic"/>
                <a:cs typeface="Century Gothic"/>
              </a:rPr>
              <a:t>This document was prepared under Grant #90HC0002 for the U.S. Department of Health and Human Services, </a:t>
            </a:r>
            <a:br>
              <a:rPr lang="en-US" sz="900" dirty="0" smtClean="0">
                <a:solidFill>
                  <a:prstClr val="black"/>
                </a:solidFill>
                <a:latin typeface="Century Gothic"/>
                <a:cs typeface="Century Gothic"/>
              </a:rPr>
            </a:br>
            <a:r>
              <a:rPr lang="en-US" sz="900" dirty="0" smtClean="0">
                <a:solidFill>
                  <a:prstClr val="black"/>
                </a:solidFill>
                <a:latin typeface="Century Gothic"/>
                <a:cs typeface="Century Gothic"/>
              </a:rPr>
              <a:t>Administration for Children and Families, Office of Head Start, by the National Center on Quality Teaching and Learning.</a:t>
            </a:r>
          </a:p>
          <a:p>
            <a:pPr>
              <a:spcBef>
                <a:spcPts val="600"/>
              </a:spcBef>
            </a:pPr>
            <a:endParaRPr lang="en-US" sz="900" dirty="0">
              <a:solidFill>
                <a:prstClr val="black"/>
              </a:solidFill>
            </a:endParaRPr>
          </a:p>
        </p:txBody>
      </p:sp>
    </p:spTree>
    <p:extLst>
      <p:ext uri="{BB962C8B-B14F-4D97-AF65-F5344CB8AC3E}">
        <p14:creationId xmlns:p14="http://schemas.microsoft.com/office/powerpoint/2010/main" val="131849350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97148642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733365" y="2708476"/>
            <a:ext cx="3313355" cy="1702160"/>
          </a:xfrm>
        </p:spPr>
        <p:txBody>
          <a:bodyPr>
            <a:normAutofit/>
          </a:bodyPr>
          <a:lstStyle>
            <a:lvl1pPr>
              <a:defRPr sz="3600"/>
            </a:lvl1pPr>
          </a:lstStyle>
          <a:p>
            <a:r>
              <a:rPr lang="en-US" smtClean="0"/>
              <a:t>Click to edit Master title style</a:t>
            </a:r>
            <a:endParaRPr lang="en-US" dirty="0"/>
          </a:p>
        </p:txBody>
      </p:sp>
      <p:sp>
        <p:nvSpPr>
          <p:cNvPr id="3" name="Subtitle 2"/>
          <p:cNvSpPr>
            <a:spLocks noGrp="1"/>
          </p:cNvSpPr>
          <p:nvPr>
            <p:ph type="subTitle" idx="1"/>
          </p:nvPr>
        </p:nvSpPr>
        <p:spPr>
          <a:xfrm>
            <a:off x="4733365" y="4421080"/>
            <a:ext cx="3309803" cy="1260629"/>
          </a:xfrm>
        </p:spPr>
        <p:txBody>
          <a:bodyPr>
            <a:normAutofit/>
          </a:bodyPr>
          <a:lstStyle>
            <a:lvl1pPr marL="0" indent="0" algn="l">
              <a:buNone/>
              <a:defRPr sz="1800">
                <a:solidFill>
                  <a:srgbClr val="42424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4738744" y="1516828"/>
            <a:ext cx="2133600" cy="750981"/>
          </a:xfrm>
        </p:spPr>
        <p:txBody>
          <a:bodyPr anchor="b"/>
          <a:lstStyle>
            <a:lvl1pPr algn="l">
              <a:defRPr sz="2400"/>
            </a:lvl1pPr>
          </a:lstStyle>
          <a:p>
            <a:fld id="{7D990622-37E7-254D-B315-890CB9598B1B}" type="datetimeFigureOut">
              <a:rPr lang="en-US" smtClean="0">
                <a:solidFill>
                  <a:prstClr val="black">
                    <a:tint val="75000"/>
                  </a:prstClr>
                </a:solidFill>
              </a:rPr>
              <a:pPr/>
              <a:t>12/10/14</a:t>
            </a:fld>
            <a:endParaRPr lang="en-US">
              <a:solidFill>
                <a:prstClr val="black">
                  <a:tint val="75000"/>
                </a:prstClr>
              </a:solidFill>
            </a:endParaRPr>
          </a:p>
        </p:txBody>
      </p:sp>
      <p:sp>
        <p:nvSpPr>
          <p:cNvPr id="5" name="Footer Placeholder 4"/>
          <p:cNvSpPr>
            <a:spLocks noGrp="1"/>
          </p:cNvSpPr>
          <p:nvPr>
            <p:ph type="ftr" sz="quarter" idx="11"/>
          </p:nvPr>
        </p:nvSpPr>
        <p:spPr>
          <a:xfrm>
            <a:off x="5303520" y="5719966"/>
            <a:ext cx="2831592" cy="365125"/>
          </a:xfrm>
        </p:spPr>
        <p:txBody>
          <a:bodyPr>
            <a:normAutofit/>
          </a:bodyPr>
          <a:lstStyle>
            <a:lvl1pPr>
              <a:defRPr>
                <a:solidFill>
                  <a:schemeClr val="accent1"/>
                </a:solidFill>
              </a:defRPr>
            </a:lvl1pPr>
          </a:lstStyle>
          <a:p>
            <a:endParaRPr lang="en-US">
              <a:solidFill>
                <a:srgbClr val="4F81BD"/>
              </a:solidFill>
            </a:endParaRPr>
          </a:p>
        </p:txBody>
      </p:sp>
      <p:sp>
        <p:nvSpPr>
          <p:cNvPr id="6" name="Slide Number Placeholder 5"/>
          <p:cNvSpPr>
            <a:spLocks noGrp="1"/>
          </p:cNvSpPr>
          <p:nvPr>
            <p:ph type="sldNum" sz="quarter" idx="12"/>
          </p:nvPr>
        </p:nvSpPr>
        <p:spPr>
          <a:xfrm>
            <a:off x="4649096" y="5719966"/>
            <a:ext cx="643666" cy="365125"/>
          </a:xfrm>
        </p:spPr>
        <p:txBody>
          <a:bodyPr/>
          <a:lstStyle>
            <a:lvl1pPr>
              <a:defRPr>
                <a:solidFill>
                  <a:schemeClr val="accent1"/>
                </a:solidFill>
              </a:defRPr>
            </a:lvl1pPr>
          </a:lstStyle>
          <a:p>
            <a:fld id="{FA84A37A-AFC2-4A01-80A1-FC20F2C0D5BB}" type="slidenum">
              <a:rPr lang="en-US" smtClean="0">
                <a:solidFill>
                  <a:srgbClr val="4F81BD"/>
                </a:solidFill>
              </a:rPr>
              <a:pPr/>
              <a:t>‹#›</a:t>
            </a:fld>
            <a:endParaRPr lang="en-US" dirty="0">
              <a:solidFill>
                <a:srgbClr val="4F81BD"/>
              </a:solidFill>
            </a:endParaRPr>
          </a:p>
        </p:txBody>
      </p:sp>
    </p:spTree>
    <p:extLst>
      <p:ext uri="{BB962C8B-B14F-4D97-AF65-F5344CB8AC3E}">
        <p14:creationId xmlns:p14="http://schemas.microsoft.com/office/powerpoint/2010/main" val="410658229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Title Slid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124201" y="2880313"/>
            <a:ext cx="5829994" cy="1030655"/>
          </a:xfrm>
        </p:spPr>
        <p:txBody>
          <a:bodyPr>
            <a:normAutofit/>
          </a:bodyPr>
          <a:lstStyle>
            <a:lvl1pPr>
              <a:defRPr sz="3200">
                <a:solidFill>
                  <a:schemeClr val="bg1">
                    <a:lumMod val="95000"/>
                  </a:schemeClr>
                </a:solidFill>
              </a:defRPr>
            </a:lvl1pPr>
          </a:lstStyle>
          <a:p>
            <a:r>
              <a:rPr lang="en-US" dirty="0" smtClean="0"/>
              <a:t>CLICK TO EDIT MASTER TITLE STYLE</a:t>
            </a:r>
            <a:endParaRPr lang="en-US" dirty="0"/>
          </a:p>
        </p:txBody>
      </p:sp>
      <p:sp>
        <p:nvSpPr>
          <p:cNvPr id="4" name="Date Placeholder 3"/>
          <p:cNvSpPr>
            <a:spLocks noGrp="1"/>
          </p:cNvSpPr>
          <p:nvPr>
            <p:ph type="dt" sz="half" idx="10"/>
          </p:nvPr>
        </p:nvSpPr>
        <p:spPr/>
        <p:txBody>
          <a:bodyPr/>
          <a:lstStyle/>
          <a:p>
            <a:fld id="{DBBC453A-6B12-3E4E-8E5B-4BFBFD851DC7}" type="datetimeFigureOut">
              <a:rPr lang="en-US" smtClean="0">
                <a:solidFill>
                  <a:prstClr val="black">
                    <a:tint val="75000"/>
                  </a:prstClr>
                </a:solidFill>
              </a:rPr>
              <a:pPr/>
              <a:t>12/10/14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6753842-EB21-0F45-9793-2440898716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93434976"/>
      </p:ext>
    </p:extLst>
  </p:cSld>
  <p:clrMapOvr>
    <a:masterClrMapping/>
  </p:clrMapOvr>
  <p:timing>
    <p:tnLst>
      <p:par>
        <p:cTn xmlns:p14="http://schemas.microsoft.com/office/powerpoint/2010/mai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rtlCol="0" anchor="t"/>
          <a:lstStyle>
            <a:lvl1pPr algn="l" rtl="0">
              <a:defRPr sz="4000" b="1" cap="all"/>
            </a:lvl1pPr>
          </a:lstStyle>
          <a:p>
            <a:pPr rtl="0"/>
            <a:r>
              <a:rPr lang="es"/>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rtlCol="0" anchor="b"/>
          <a:lstStyle>
            <a:lvl1pPr marL="0" indent="0" algn="l" rtl="0">
              <a:buNone/>
              <a:defRPr sz="2000">
                <a:solidFill>
                  <a:schemeClr val="tx1">
                    <a:tint val="75000"/>
                  </a:schemeClr>
                </a:solidFill>
              </a:defRPr>
            </a:lvl1pPr>
            <a:lvl2pPr marL="457200" indent="0" algn="l" rtl="0">
              <a:buNone/>
              <a:defRPr sz="1800">
                <a:solidFill>
                  <a:schemeClr val="tx1">
                    <a:tint val="75000"/>
                  </a:schemeClr>
                </a:solidFill>
              </a:defRPr>
            </a:lvl2pPr>
            <a:lvl3pPr marL="914400" indent="0" algn="l" rtl="0">
              <a:buNone/>
              <a:defRPr sz="1600">
                <a:solidFill>
                  <a:schemeClr val="tx1">
                    <a:tint val="75000"/>
                  </a:schemeClr>
                </a:solidFill>
              </a:defRPr>
            </a:lvl3pPr>
            <a:lvl4pPr marL="1371600" indent="0" algn="l" rtl="0">
              <a:buNone/>
              <a:defRPr sz="1400">
                <a:solidFill>
                  <a:schemeClr val="tx1">
                    <a:tint val="75000"/>
                  </a:schemeClr>
                </a:solidFill>
              </a:defRPr>
            </a:lvl4pPr>
            <a:lvl5pPr marL="1828800" indent="0" algn="l" rtl="0">
              <a:buNone/>
              <a:defRPr sz="1400">
                <a:solidFill>
                  <a:schemeClr val="tx1">
                    <a:tint val="75000"/>
                  </a:schemeClr>
                </a:solidFill>
              </a:defRPr>
            </a:lvl5pPr>
            <a:lvl6pPr marL="2286000" indent="0" algn="l" rtl="0">
              <a:buNone/>
              <a:defRPr sz="1400">
                <a:solidFill>
                  <a:schemeClr val="tx1">
                    <a:tint val="75000"/>
                  </a:schemeClr>
                </a:solidFill>
              </a:defRPr>
            </a:lvl6pPr>
            <a:lvl7pPr marL="2743200" indent="0" algn="l" rtl="0">
              <a:buNone/>
              <a:defRPr sz="1400">
                <a:solidFill>
                  <a:schemeClr val="tx1">
                    <a:tint val="75000"/>
                  </a:schemeClr>
                </a:solidFill>
              </a:defRPr>
            </a:lvl7pPr>
            <a:lvl8pPr marL="3200400" indent="0" algn="l" rtl="0">
              <a:buNone/>
              <a:defRPr sz="1400">
                <a:solidFill>
                  <a:schemeClr val="tx1">
                    <a:tint val="75000"/>
                  </a:schemeClr>
                </a:solidFill>
              </a:defRPr>
            </a:lvl8pPr>
            <a:lvl9pPr marL="3657600" indent="0" algn="l" rtl="0">
              <a:buNone/>
              <a:defRPr sz="1400">
                <a:solidFill>
                  <a:schemeClr val="tx1">
                    <a:tint val="75000"/>
                  </a:schemeClr>
                </a:solidFill>
              </a:defRPr>
            </a:lvl9pPr>
          </a:lstStyle>
          <a:p>
            <a:pPr lvl="0" rtl="0"/>
            <a:r>
              <a:rPr lang="es"/>
              <a:t>Click to edit Master text styles</a:t>
            </a:r>
          </a:p>
        </p:txBody>
      </p:sp>
      <p:sp>
        <p:nvSpPr>
          <p:cNvPr id="4" name="Date Placeholder 3"/>
          <p:cNvSpPr>
            <a:spLocks noGrp="1"/>
          </p:cNvSpPr>
          <p:nvPr>
            <p:ph type="dt" sz="half" idx="10"/>
          </p:nvPr>
        </p:nvSpPr>
        <p:spPr/>
        <p:txBody>
          <a:bodyPr rtlCol="0"/>
          <a:lstStyle/>
          <a:p>
            <a:pPr rtl="0"/>
            <a:r>
              <a:rPr lang="en-US" smtClean="0"/>
              <a:t>7/9/14</a:t>
            </a:r>
            <a:endParaRPr lang="en-US"/>
          </a:p>
        </p:txBody>
      </p:sp>
      <p:sp>
        <p:nvSpPr>
          <p:cNvPr id="5" name="Footer Placeholder 4"/>
          <p:cNvSpPr>
            <a:spLocks noGrp="1"/>
          </p:cNvSpPr>
          <p:nvPr>
            <p:ph type="ftr" sz="quarter" idx="11"/>
          </p:nvPr>
        </p:nvSpPr>
        <p:spPr/>
        <p:txBody>
          <a:bodyPr rtlCol="0"/>
          <a:lstStyle/>
          <a:p>
            <a:pPr rtl="0"/>
            <a:endParaRPr lang="en-US"/>
          </a:p>
        </p:txBody>
      </p:sp>
      <p:sp>
        <p:nvSpPr>
          <p:cNvPr id="6" name="Slide Number Placeholder 5"/>
          <p:cNvSpPr>
            <a:spLocks noGrp="1"/>
          </p:cNvSpPr>
          <p:nvPr>
            <p:ph type="sldNum" sz="quarter" idx="12"/>
          </p:nvPr>
        </p:nvSpPr>
        <p:spPr/>
        <p:txBody>
          <a:bodyPr rtlCol="0"/>
          <a:lstStyle/>
          <a:p>
            <a:pPr rtl="0"/>
            <a:r>
              <a:rPr lang="en-US" smtClean="0"/>
              <a:t>‹#›</a:t>
            </a:r>
            <a:endParaRPr lang="en-US"/>
          </a:p>
        </p:txBody>
      </p:sp>
    </p:spTree>
    <p:extLst>
      <p:ext uri="{BB962C8B-B14F-4D97-AF65-F5344CB8AC3E}">
        <p14:creationId xmlns:p14="http://schemas.microsoft.com/office/powerpoint/2010/main" val="394605260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2EFF424-F111-43CB-9C75-D52325012943}" type="datetime1">
              <a:rPr lang="en-US" smtClean="0">
                <a:solidFill>
                  <a:prstClr val="black">
                    <a:tint val="75000"/>
                  </a:prstClr>
                </a:solidFill>
              </a:rPr>
              <a:pPr/>
              <a:t>12/10/14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7886C9C-DC18-4195-8FD5-A50AA931D41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0336785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4A8BBF0-342D-409A-9C0A-B1B451E92883}" type="datetime1">
              <a:rPr lang="en-US" smtClean="0">
                <a:solidFill>
                  <a:prstClr val="black">
                    <a:tint val="75000"/>
                  </a:prstClr>
                </a:solidFill>
              </a:rPr>
              <a:pPr/>
              <a:t>12/10/14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7886C9C-DC18-4195-8FD5-A50AA931D41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503944"/>
      </p:ext>
    </p:extLst>
  </p:cSld>
  <p:clrMapOvr>
    <a:masterClrMapping/>
  </p:clrMapOvr>
  <p:timing>
    <p:tnLst>
      <p:par>
        <p:cTn xmlns:p14="http://schemas.microsoft.com/office/powerpoint/2010/mai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190458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90458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45DA190-4BDC-4D39-B5BB-A14B3E8B1B3D}" type="datetime1">
              <a:rPr lang="en-US" smtClean="0">
                <a:solidFill>
                  <a:prstClr val="black">
                    <a:tint val="75000"/>
                  </a:prstClr>
                </a:solidFill>
              </a:rPr>
              <a:pPr/>
              <a:t>12/10/14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7886C9C-DC18-4195-8FD5-A50AA931D41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7458767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2017929"/>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657691"/>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5" y="2017929"/>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657691"/>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81D52F2-9B11-4FC0-9217-7D20B3AC9849}" type="datetime1">
              <a:rPr lang="en-US" smtClean="0">
                <a:solidFill>
                  <a:prstClr val="black">
                    <a:tint val="75000"/>
                  </a:prstClr>
                </a:solidFill>
              </a:rPr>
              <a:pPr/>
              <a:t>12/10/14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7886C9C-DC18-4195-8FD5-A50AA931D41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4938935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fld id="{4CF13737-8506-438E-ABC0-0BE7E06DCCA6}" type="datetime1">
              <a:rPr lang="en-US" smtClean="0">
                <a:solidFill>
                  <a:prstClr val="black">
                    <a:tint val="75000"/>
                  </a:prstClr>
                </a:solidFill>
              </a:rPr>
              <a:pPr/>
              <a:t>12/10/14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7886C9C-DC18-4195-8FD5-A50AA931D41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902825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C43563C-D9B3-4432-B336-144C997D6215}" type="datetime1">
              <a:rPr lang="en-US" smtClean="0">
                <a:solidFill>
                  <a:prstClr val="black">
                    <a:tint val="75000"/>
                  </a:prstClr>
                </a:solidFill>
              </a:rPr>
              <a:pPr/>
              <a:t>12/10/14</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F7886C9C-DC18-4195-8FD5-A50AA931D41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72675245"/>
      </p:ext>
    </p:extLst>
  </p:cSld>
  <p:clrMapOvr>
    <a:masterClrMapping/>
  </p:clrMapOvr>
  <p:hf sldNum="0"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C43563C-D9B3-4432-B336-144C997D6215}" type="datetime1">
              <a:rPr lang="en-US" smtClean="0">
                <a:solidFill>
                  <a:prstClr val="black">
                    <a:tint val="75000"/>
                  </a:prstClr>
                </a:solidFill>
              </a:rPr>
              <a:pPr/>
              <a:t>12/10/14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F7886C9C-DC18-4195-8FD5-A50AA931D41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43962683"/>
      </p:ext>
    </p:extLst>
  </p:cSld>
  <p:clrMapOvr>
    <a:masterClrMapping/>
  </p:clrMapOvr>
  <p:hf sldNum="0"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C43563C-D9B3-4432-B336-144C997D6215}" type="datetime1">
              <a:rPr lang="en-US" smtClean="0">
                <a:solidFill>
                  <a:prstClr val="black">
                    <a:tint val="75000"/>
                  </a:prstClr>
                </a:solidFill>
              </a:rPr>
              <a:pPr/>
              <a:t>12/10/14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F7886C9C-DC18-4195-8FD5-A50AA931D41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55952876"/>
      </p:ext>
    </p:extLst>
  </p:cSld>
  <p:clrMapOvr>
    <a:masterClrMapping/>
  </p:clrMapOvr>
  <p:hf sldNum="0"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C43563C-D9B3-4432-B336-144C997D6215}" type="datetime1">
              <a:rPr lang="en-US" smtClean="0">
                <a:solidFill>
                  <a:prstClr val="black">
                    <a:tint val="75000"/>
                  </a:prstClr>
                </a:solidFill>
              </a:rPr>
              <a:pPr/>
              <a:t>12/10/14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7886C9C-DC18-4195-8FD5-A50AA931D41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745111038"/>
      </p:ext>
    </p:extLst>
  </p:cSld>
  <p:clrMapOvr>
    <a:masterClrMapping/>
  </p:clrMapOvr>
  <p:hf sldNum="0" hdr="0" ftr="0" dt="0"/>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hasCustomPrompt="1"/>
          </p:nvPr>
        </p:nvSpPr>
        <p:spPr>
          <a:xfrm>
            <a:off x="6629400" y="274638"/>
            <a:ext cx="2057400" cy="5851525"/>
          </a:xfrm>
        </p:spPr>
        <p:txBody>
          <a:bodyPr vert="eaVert"/>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C43563C-D9B3-4432-B336-144C997D6215}" type="datetime1">
              <a:rPr lang="en-US" smtClean="0">
                <a:solidFill>
                  <a:prstClr val="black">
                    <a:tint val="75000"/>
                  </a:prstClr>
                </a:solidFill>
              </a:rPr>
              <a:pPr/>
              <a:t>12/10/14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7886C9C-DC18-4195-8FD5-A50AA931D41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95751068"/>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rtlCol="0"/>
          <a:lstStyle/>
          <a:p>
            <a:pPr rtl="0"/>
            <a:r>
              <a:rPr lang="es"/>
              <a:t>CLICK TO EDIT MASTER TITLE STYLE</a:t>
            </a:r>
            <a:endParaRPr lang="en-US" dirty="0"/>
          </a:p>
        </p:txBody>
      </p:sp>
      <p:sp>
        <p:nvSpPr>
          <p:cNvPr id="3" name="Content Placeholder 2"/>
          <p:cNvSpPr>
            <a:spLocks noGrp="1"/>
          </p:cNvSpPr>
          <p:nvPr>
            <p:ph sz="half" idx="1"/>
          </p:nvPr>
        </p:nvSpPr>
        <p:spPr>
          <a:xfrm>
            <a:off x="457200" y="1904584"/>
            <a:ext cx="4038600" cy="4525963"/>
          </a:xfrm>
        </p:spPr>
        <p:txBody>
          <a:bodyPr rtlCol="0"/>
          <a:lstStyle>
            <a:lvl1pPr algn="l" rtl="0">
              <a:defRPr sz="2800"/>
            </a:lvl1pPr>
            <a:lvl2pPr algn="l" rtl="0">
              <a:defRPr sz="2400"/>
            </a:lvl2pPr>
            <a:lvl3pPr algn="l" rtl="0">
              <a:defRPr sz="2000"/>
            </a:lvl3pPr>
            <a:lvl4pPr algn="l" rtl="0">
              <a:defRPr sz="1800"/>
            </a:lvl4pPr>
            <a:lvl5pPr algn="l" rtl="0">
              <a:defRPr sz="1800"/>
            </a:lvl5pPr>
            <a:lvl6pPr algn="l" rtl="0">
              <a:defRPr sz="1800"/>
            </a:lvl6pPr>
            <a:lvl7pPr algn="l" rtl="0">
              <a:defRPr sz="1800"/>
            </a:lvl7pPr>
            <a:lvl8pPr algn="l" rtl="0">
              <a:defRPr sz="1800"/>
            </a:lvl8pPr>
            <a:lvl9pPr algn="l" rtl="0">
              <a:defRPr sz="1800"/>
            </a:lvl9pPr>
          </a:lstStyle>
          <a:p>
            <a:pPr lvl="0" rtl="0"/>
            <a:r>
              <a:rPr lang="es"/>
              <a:t>Click to edit Master text styles</a:t>
            </a:r>
          </a:p>
          <a:p>
            <a:pPr lvl="1" rtl="0"/>
            <a:r>
              <a:rPr lang="es"/>
              <a:t>Second level</a:t>
            </a:r>
          </a:p>
          <a:p>
            <a:pPr lvl="2" rtl="0"/>
            <a:r>
              <a:rPr lang="es"/>
              <a:t>Third level</a:t>
            </a:r>
          </a:p>
          <a:p>
            <a:pPr lvl="3" rtl="0"/>
            <a:r>
              <a:rPr lang="es"/>
              <a:t>Fourth level</a:t>
            </a:r>
          </a:p>
          <a:p>
            <a:pPr lvl="4" rtl="0"/>
            <a:r>
              <a:rPr lang="es"/>
              <a:t>Fifth level</a:t>
            </a:r>
            <a:endParaRPr lang="en-US" dirty="0"/>
          </a:p>
        </p:txBody>
      </p:sp>
      <p:sp>
        <p:nvSpPr>
          <p:cNvPr id="4" name="Content Placeholder 3"/>
          <p:cNvSpPr>
            <a:spLocks noGrp="1"/>
          </p:cNvSpPr>
          <p:nvPr>
            <p:ph sz="half" idx="2"/>
          </p:nvPr>
        </p:nvSpPr>
        <p:spPr>
          <a:xfrm>
            <a:off x="4648200" y="1904584"/>
            <a:ext cx="4038600" cy="4525963"/>
          </a:xfrm>
        </p:spPr>
        <p:txBody>
          <a:bodyPr rtlCol="0"/>
          <a:lstStyle>
            <a:lvl1pPr algn="l" rtl="0">
              <a:defRPr sz="2800"/>
            </a:lvl1pPr>
            <a:lvl2pPr algn="l" rtl="0">
              <a:defRPr sz="2400"/>
            </a:lvl2pPr>
            <a:lvl3pPr algn="l" rtl="0">
              <a:defRPr sz="2000"/>
            </a:lvl3pPr>
            <a:lvl4pPr algn="l" rtl="0">
              <a:defRPr sz="1800"/>
            </a:lvl4pPr>
            <a:lvl5pPr algn="l" rtl="0">
              <a:defRPr sz="1800"/>
            </a:lvl5pPr>
            <a:lvl6pPr algn="l" rtl="0">
              <a:defRPr sz="1800"/>
            </a:lvl6pPr>
            <a:lvl7pPr algn="l" rtl="0">
              <a:defRPr sz="1800"/>
            </a:lvl7pPr>
            <a:lvl8pPr algn="l" rtl="0">
              <a:defRPr sz="1800"/>
            </a:lvl8pPr>
            <a:lvl9pPr algn="l" rtl="0">
              <a:defRPr sz="1800"/>
            </a:lvl9pPr>
          </a:lstStyle>
          <a:p>
            <a:pPr lvl="0" rtl="0"/>
            <a:r>
              <a:rPr lang="es"/>
              <a:t>Click to edit Master text styles</a:t>
            </a:r>
          </a:p>
          <a:p>
            <a:pPr lvl="1" rtl="0"/>
            <a:r>
              <a:rPr lang="es"/>
              <a:t>Second level</a:t>
            </a:r>
          </a:p>
          <a:p>
            <a:pPr lvl="2" rtl="0"/>
            <a:r>
              <a:rPr lang="es"/>
              <a:t>Third level</a:t>
            </a:r>
          </a:p>
          <a:p>
            <a:pPr lvl="3" rtl="0"/>
            <a:r>
              <a:rPr lang="es"/>
              <a:t>Fourth level</a:t>
            </a:r>
          </a:p>
          <a:p>
            <a:pPr lvl="4" rtl="0"/>
            <a:r>
              <a:rPr lang="es"/>
              <a:t>Fifth level</a:t>
            </a:r>
            <a:endParaRPr lang="en-US"/>
          </a:p>
        </p:txBody>
      </p:sp>
      <p:sp>
        <p:nvSpPr>
          <p:cNvPr id="5" name="Date Placeholder 4"/>
          <p:cNvSpPr>
            <a:spLocks noGrp="1"/>
          </p:cNvSpPr>
          <p:nvPr>
            <p:ph type="dt" sz="half" idx="10"/>
          </p:nvPr>
        </p:nvSpPr>
        <p:spPr/>
        <p:txBody>
          <a:bodyPr rtlCol="0"/>
          <a:lstStyle/>
          <a:p>
            <a:pPr rtl="0"/>
            <a:r>
              <a:rPr lang="en-US" smtClean="0"/>
              <a:t>7/9/14</a:t>
            </a:r>
            <a:endParaRPr lang="en-US"/>
          </a:p>
        </p:txBody>
      </p:sp>
      <p:sp>
        <p:nvSpPr>
          <p:cNvPr id="6" name="Footer Placeholder 5"/>
          <p:cNvSpPr>
            <a:spLocks noGrp="1"/>
          </p:cNvSpPr>
          <p:nvPr>
            <p:ph type="ftr" sz="quarter" idx="11"/>
          </p:nvPr>
        </p:nvSpPr>
        <p:spPr/>
        <p:txBody>
          <a:bodyPr rtlCol="0"/>
          <a:lstStyle/>
          <a:p>
            <a:pPr rtl="0"/>
            <a:endParaRPr lang="en-US"/>
          </a:p>
        </p:txBody>
      </p:sp>
      <p:sp>
        <p:nvSpPr>
          <p:cNvPr id="7" name="Slide Number Placeholder 6"/>
          <p:cNvSpPr>
            <a:spLocks noGrp="1"/>
          </p:cNvSpPr>
          <p:nvPr>
            <p:ph type="sldNum" sz="quarter" idx="12"/>
          </p:nvPr>
        </p:nvSpPr>
        <p:spPr/>
        <p:txBody>
          <a:bodyPr rtlCol="0"/>
          <a:lstStyle/>
          <a:p>
            <a:pPr rtl="0"/>
            <a:r>
              <a:rPr lang="en-US" smtClean="0"/>
              <a:t>‹#›</a:t>
            </a:r>
            <a:endParaRPr lang="en-US"/>
          </a:p>
        </p:txBody>
      </p:sp>
    </p:spTree>
    <p:extLst>
      <p:ext uri="{BB962C8B-B14F-4D97-AF65-F5344CB8AC3E}">
        <p14:creationId xmlns:p14="http://schemas.microsoft.com/office/powerpoint/2010/main" val="368049592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End Pag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EC43563C-D9B3-4432-B336-144C997D6215}" type="datetime1">
              <a:rPr lang="en-US" smtClean="0">
                <a:solidFill>
                  <a:prstClr val="black">
                    <a:tint val="75000"/>
                  </a:prstClr>
                </a:solidFill>
              </a:rPr>
              <a:pPr/>
              <a:t>12/10/14</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F7886C9C-DC18-4195-8FD5-A50AA931D419}" type="slidenum">
              <a:rPr lang="en-US" smtClean="0">
                <a:solidFill>
                  <a:prstClr val="black">
                    <a:tint val="75000"/>
                  </a:prstClr>
                </a:solidFill>
              </a:rPr>
              <a:pPr/>
              <a:t>‹#›</a:t>
            </a:fld>
            <a:endParaRPr lang="en-US" dirty="0">
              <a:solidFill>
                <a:prstClr val="black">
                  <a:tint val="75000"/>
                </a:prstClr>
              </a:solidFill>
            </a:endParaRPr>
          </a:p>
        </p:txBody>
      </p:sp>
      <p:sp>
        <p:nvSpPr>
          <p:cNvPr id="8" name="TextBox 7"/>
          <p:cNvSpPr txBox="1"/>
          <p:nvPr/>
        </p:nvSpPr>
        <p:spPr>
          <a:xfrm>
            <a:off x="331983" y="5584015"/>
            <a:ext cx="8477737" cy="877163"/>
          </a:xfrm>
          <a:prstGeom prst="rect">
            <a:avLst/>
          </a:prstGeom>
          <a:noFill/>
        </p:spPr>
        <p:txBody>
          <a:bodyPr wrap="square" rtlCol="0">
            <a:spAutoFit/>
          </a:bodyPr>
          <a:lstStyle/>
          <a:p>
            <a:pPr algn="ctr">
              <a:defRPr/>
            </a:pPr>
            <a:r>
              <a:rPr lang="en-US" sz="1400" dirty="0" smtClean="0">
                <a:solidFill>
                  <a:prstClr val="black"/>
                </a:solidFill>
                <a:latin typeface="Century Gothic"/>
                <a:cs typeface="Century Gothic"/>
              </a:rPr>
              <a:t>For more Information, contact us at: </a:t>
            </a:r>
            <a:r>
              <a:rPr lang="en-US" sz="1400" b="1" dirty="0" smtClean="0">
                <a:solidFill>
                  <a:prstClr val="black"/>
                </a:solidFill>
                <a:latin typeface="Century Gothic"/>
                <a:cs typeface="Century Gothic"/>
              </a:rPr>
              <a:t>NCQTL@UW.EDU </a:t>
            </a:r>
            <a:r>
              <a:rPr lang="en-US" sz="1400" dirty="0" smtClean="0">
                <a:solidFill>
                  <a:prstClr val="black"/>
                </a:solidFill>
                <a:latin typeface="Century Gothic"/>
                <a:cs typeface="Century Gothic"/>
              </a:rPr>
              <a:t>or 877-731-0764</a:t>
            </a:r>
          </a:p>
          <a:p>
            <a:pPr algn="ctr">
              <a:spcBef>
                <a:spcPts val="600"/>
              </a:spcBef>
              <a:defRPr/>
            </a:pPr>
            <a:r>
              <a:rPr lang="en-US" sz="900" dirty="0" smtClean="0">
                <a:solidFill>
                  <a:prstClr val="black"/>
                </a:solidFill>
                <a:latin typeface="Century Gothic"/>
                <a:cs typeface="Century Gothic"/>
              </a:rPr>
              <a:t>This document was prepared under Grant #90HC0002 for the U.S. Department of Health and Human Services, </a:t>
            </a:r>
            <a:br>
              <a:rPr lang="en-US" sz="900" dirty="0" smtClean="0">
                <a:solidFill>
                  <a:prstClr val="black"/>
                </a:solidFill>
                <a:latin typeface="Century Gothic"/>
                <a:cs typeface="Century Gothic"/>
              </a:rPr>
            </a:br>
            <a:r>
              <a:rPr lang="en-US" sz="900" dirty="0" smtClean="0">
                <a:solidFill>
                  <a:prstClr val="black"/>
                </a:solidFill>
                <a:latin typeface="Century Gothic"/>
                <a:cs typeface="Century Gothic"/>
              </a:rPr>
              <a:t>Administration for Children and Families, Office of Head Start, by the National Center on Quality Teaching and Learning.</a:t>
            </a:r>
          </a:p>
          <a:p>
            <a:pPr defTabSz="914400">
              <a:spcBef>
                <a:spcPts val="600"/>
              </a:spcBef>
            </a:pPr>
            <a:endParaRPr lang="en-US" sz="900" dirty="0">
              <a:solidFill>
                <a:prstClr val="black"/>
              </a:solidFill>
            </a:endParaRPr>
          </a:p>
        </p:txBody>
      </p:sp>
    </p:spTree>
    <p:extLst>
      <p:ext uri="{BB962C8B-B14F-4D97-AF65-F5344CB8AC3E}">
        <p14:creationId xmlns:p14="http://schemas.microsoft.com/office/powerpoint/2010/main" val="647540454"/>
      </p:ext>
    </p:extLst>
  </p:cSld>
  <p:clrMapOvr>
    <a:masterClrMapping/>
  </p:clrMapOvr>
  <p:hf sldNum="0"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
        <p:nvSpPr>
          <p:cNvPr id="18" name="Rectangle 17"/>
          <p:cNvSpPr/>
          <p:nvPr userDrawn="1"/>
        </p:nvSpPr>
        <p:spPr>
          <a:xfrm>
            <a:off x="4654172" y="2388460"/>
            <a:ext cx="4337628" cy="208366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13" name="Title 12"/>
          <p:cNvSpPr>
            <a:spLocks noGrp="1"/>
          </p:cNvSpPr>
          <p:nvPr>
            <p:ph type="title"/>
          </p:nvPr>
        </p:nvSpPr>
        <p:spPr>
          <a:xfrm>
            <a:off x="4829696" y="2518060"/>
            <a:ext cx="4014782" cy="1828800"/>
          </a:xfrm>
          <a:ln>
            <a:noFill/>
          </a:ln>
        </p:spPr>
        <p:txBody>
          <a:bodyPr lIns="0" tIns="0" rIns="0" bIns="0"/>
          <a:lstStyle>
            <a:lvl1pPr algn="l">
              <a:defRPr sz="3600" spc="150" baseline="0"/>
            </a:lvl1pPr>
          </a:lstStyle>
          <a:p>
            <a:r>
              <a:rPr lang="en-US" dirty="0" smtClean="0"/>
              <a:t>Click to edit Master title style</a:t>
            </a:r>
            <a:endParaRPr lang="en-US" dirty="0"/>
          </a:p>
        </p:txBody>
      </p:sp>
    </p:spTree>
    <p:extLst>
      <p:ext uri="{BB962C8B-B14F-4D97-AF65-F5344CB8AC3E}">
        <p14:creationId xmlns:p14="http://schemas.microsoft.com/office/powerpoint/2010/main" val="1311761189"/>
      </p:ext>
    </p:extLst>
  </p:cSld>
  <p:clrMapOvr>
    <a:masterClrMapping/>
  </p:clrMapOvr>
  <p:timing>
    <p:tnLst>
      <p:par>
        <p:cTn xmlns:p14="http://schemas.microsoft.com/office/powerpoint/2010/mai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end slide">
    <p:bg>
      <p:bgPr>
        <a:solidFill>
          <a:schemeClr val="tx1"/>
        </a:solidFill>
        <a:effectLst/>
      </p:bgPr>
    </p:bg>
    <p:spTree>
      <p:nvGrpSpPr>
        <p:cNvPr id="1" name=""/>
        <p:cNvGrpSpPr/>
        <p:nvPr/>
      </p:nvGrpSpPr>
      <p:grpSpPr>
        <a:xfrm>
          <a:off x="0" y="0"/>
          <a:ext cx="0" cy="0"/>
          <a:chOff x="0" y="0"/>
          <a:chExt cx="0" cy="0"/>
        </a:xfrm>
      </p:grpSpPr>
      <p:sp>
        <p:nvSpPr>
          <p:cNvPr id="2" name="TextBox 1"/>
          <p:cNvSpPr txBox="1"/>
          <p:nvPr userDrawn="1"/>
        </p:nvSpPr>
        <p:spPr>
          <a:xfrm>
            <a:off x="1690393" y="4498962"/>
            <a:ext cx="5688308" cy="501419"/>
          </a:xfrm>
          <a:prstGeom prst="rect">
            <a:avLst/>
          </a:prstGeom>
          <a:noFill/>
        </p:spPr>
        <p:txBody>
          <a:bodyPr wrap="square" rtlCol="0">
            <a:spAutoFit/>
          </a:bodyPr>
          <a:lstStyle/>
          <a:p>
            <a:pPr algn="ctr" defTabSz="914400"/>
            <a:r>
              <a:rPr lang="en-US" sz="1100" b="1" dirty="0" smtClean="0">
                <a:solidFill>
                  <a:srgbClr val="1F497D"/>
                </a:solidFill>
              </a:rPr>
              <a:t>For more Information</a:t>
            </a:r>
          </a:p>
          <a:p>
            <a:pPr algn="ctr" defTabSz="914400">
              <a:lnSpc>
                <a:spcPct val="150000"/>
              </a:lnSpc>
            </a:pPr>
            <a:r>
              <a:rPr lang="en-US" sz="1100" dirty="0" smtClean="0">
                <a:solidFill>
                  <a:srgbClr val="1F497D"/>
                </a:solidFill>
              </a:rPr>
              <a:t>Visit: </a:t>
            </a:r>
            <a:r>
              <a:rPr lang="en-US" sz="1100" dirty="0" err="1" smtClean="0">
                <a:solidFill>
                  <a:srgbClr val="1F497D"/>
                </a:solidFill>
              </a:rPr>
              <a:t>www.ncqtl.org</a:t>
            </a:r>
            <a:r>
              <a:rPr lang="en-US" sz="1100" dirty="0" smtClean="0">
                <a:solidFill>
                  <a:srgbClr val="1F497D"/>
                </a:solidFill>
              </a:rPr>
              <a:t>     Contact us at: </a:t>
            </a:r>
            <a:r>
              <a:rPr lang="en-US" sz="1100" dirty="0" err="1" smtClean="0">
                <a:solidFill>
                  <a:srgbClr val="1F497D"/>
                </a:solidFill>
              </a:rPr>
              <a:t>ncqtl@uw.edu</a:t>
            </a:r>
            <a:r>
              <a:rPr lang="en-US" sz="1100" dirty="0" smtClean="0">
                <a:solidFill>
                  <a:srgbClr val="1F497D"/>
                </a:solidFill>
              </a:rPr>
              <a:t> or 877-731-0764</a:t>
            </a:r>
            <a:endParaRPr lang="en-US" sz="1100" dirty="0">
              <a:solidFill>
                <a:srgbClr val="1F497D"/>
              </a:solidFill>
            </a:endParaRPr>
          </a:p>
        </p:txBody>
      </p:sp>
      <p:sp>
        <p:nvSpPr>
          <p:cNvPr id="8" name="TextBox 7"/>
          <p:cNvSpPr txBox="1"/>
          <p:nvPr userDrawn="1"/>
        </p:nvSpPr>
        <p:spPr>
          <a:xfrm>
            <a:off x="849668" y="5885311"/>
            <a:ext cx="7325039" cy="461665"/>
          </a:xfrm>
          <a:prstGeom prst="rect">
            <a:avLst/>
          </a:prstGeom>
          <a:noFill/>
        </p:spPr>
        <p:txBody>
          <a:bodyPr wrap="square" rtlCol="0">
            <a:spAutoFit/>
          </a:bodyPr>
          <a:lstStyle/>
          <a:p>
            <a:pPr defTabSz="914400"/>
            <a:r>
              <a:rPr lang="en-US" sz="800" dirty="0" smtClean="0">
                <a:solidFill>
                  <a:srgbClr val="1F497D"/>
                </a:solidFill>
              </a:rPr>
              <a:t>This material was made possible by grant number 90HC000201 from the Office of Head Start, Administration on Children, Youth and Families, U.S. Department of Health and Human Services. The contents are solely the responsibility of the authors and do not represent the office views or policies of the funding agency, nor does publication in any way constitute an endorsement by the funding agency.</a:t>
            </a:r>
          </a:p>
        </p:txBody>
      </p:sp>
    </p:spTree>
    <p:extLst>
      <p:ext uri="{BB962C8B-B14F-4D97-AF65-F5344CB8AC3E}">
        <p14:creationId xmlns:p14="http://schemas.microsoft.com/office/powerpoint/2010/main" val="2539498048"/>
      </p:ext>
    </p:extLst>
  </p:cSld>
  <p:clrMapOvr>
    <a:overrideClrMapping bg1="dk1" tx1="lt1" bg2="dk2" tx2="lt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1_End Pag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DBBC453A-6B12-3E4E-8E5B-4BFBFD851DC7}" type="datetimeFigureOut">
              <a:rPr lang="en-US" smtClean="0">
                <a:solidFill>
                  <a:prstClr val="black">
                    <a:tint val="75000"/>
                  </a:prstClr>
                </a:solidFill>
              </a:rPr>
              <a:pPr/>
              <a:t>12/10/14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6753842-EB21-0F45-9793-2440898716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8886924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2_End Pag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DBBC453A-6B12-3E4E-8E5B-4BFBFD851DC7}" type="datetimeFigureOut">
              <a:rPr lang="en-US" smtClean="0">
                <a:solidFill>
                  <a:prstClr val="black">
                    <a:tint val="75000"/>
                  </a:prstClr>
                </a:solidFill>
              </a:rPr>
              <a:pPr/>
              <a:t>12/10/14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6753842-EB21-0F45-9793-2440898716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917462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rtlCol="0"/>
          <a:lstStyle>
            <a:lvl1pPr algn="l" rtl="0">
              <a:defRPr/>
            </a:lvl1pPr>
          </a:lstStyle>
          <a:p>
            <a:pPr rtl="0"/>
            <a:r>
              <a:rPr lang="es"/>
              <a:t>CLICK TO EDIT MASTER TITLE STYLE</a:t>
            </a:r>
            <a:endParaRPr lang="en-US" dirty="0"/>
          </a:p>
        </p:txBody>
      </p:sp>
      <p:sp>
        <p:nvSpPr>
          <p:cNvPr id="3" name="Text Placeholder 2"/>
          <p:cNvSpPr>
            <a:spLocks noGrp="1"/>
          </p:cNvSpPr>
          <p:nvPr>
            <p:ph type="body" idx="1"/>
          </p:nvPr>
        </p:nvSpPr>
        <p:spPr>
          <a:xfrm>
            <a:off x="457200" y="2017929"/>
            <a:ext cx="4040188" cy="639762"/>
          </a:xfrm>
        </p:spPr>
        <p:txBody>
          <a:bodyPr rtlCol="0" anchor="b"/>
          <a:lstStyle>
            <a:lvl1pPr marL="0" indent="0" algn="l" rtl="0">
              <a:buNone/>
              <a:defRPr sz="2400" b="1"/>
            </a:lvl1pPr>
            <a:lvl2pPr marL="457200" indent="0" algn="l" rtl="0">
              <a:buNone/>
              <a:defRPr sz="2000" b="1"/>
            </a:lvl2pPr>
            <a:lvl3pPr marL="914400" indent="0" algn="l" rtl="0">
              <a:buNone/>
              <a:defRPr sz="1800" b="1"/>
            </a:lvl3pPr>
            <a:lvl4pPr marL="1371600" indent="0" algn="l" rtl="0">
              <a:buNone/>
              <a:defRPr sz="1600" b="1"/>
            </a:lvl4pPr>
            <a:lvl5pPr marL="1828800" indent="0" algn="l" rtl="0">
              <a:buNone/>
              <a:defRPr sz="1600" b="1"/>
            </a:lvl5pPr>
            <a:lvl6pPr marL="2286000" indent="0" algn="l" rtl="0">
              <a:buNone/>
              <a:defRPr sz="1600" b="1"/>
            </a:lvl6pPr>
            <a:lvl7pPr marL="2743200" indent="0" algn="l" rtl="0">
              <a:buNone/>
              <a:defRPr sz="1600" b="1"/>
            </a:lvl7pPr>
            <a:lvl8pPr marL="3200400" indent="0" algn="l" rtl="0">
              <a:buNone/>
              <a:defRPr sz="1600" b="1"/>
            </a:lvl8pPr>
            <a:lvl9pPr marL="3657600" indent="0" algn="l" rtl="0">
              <a:buNone/>
              <a:defRPr sz="1600" b="1"/>
            </a:lvl9pPr>
          </a:lstStyle>
          <a:p>
            <a:pPr lvl="0" rtl="0"/>
            <a:r>
              <a:rPr lang="es"/>
              <a:t>Click to edit Master text styles</a:t>
            </a:r>
          </a:p>
        </p:txBody>
      </p:sp>
      <p:sp>
        <p:nvSpPr>
          <p:cNvPr id="4" name="Content Placeholder 3"/>
          <p:cNvSpPr>
            <a:spLocks noGrp="1"/>
          </p:cNvSpPr>
          <p:nvPr>
            <p:ph sz="half" idx="2"/>
          </p:nvPr>
        </p:nvSpPr>
        <p:spPr>
          <a:xfrm>
            <a:off x="457200" y="2657691"/>
            <a:ext cx="4040188" cy="3951288"/>
          </a:xfrm>
        </p:spPr>
        <p:txBody>
          <a:bodyPr rtlCol="0"/>
          <a:lstStyle>
            <a:lvl1pPr algn="l" rtl="0">
              <a:defRPr sz="2400"/>
            </a:lvl1pPr>
            <a:lvl2pPr algn="l" rtl="0">
              <a:defRPr sz="2000"/>
            </a:lvl2pPr>
            <a:lvl3pPr algn="l" rtl="0">
              <a:defRPr sz="1800"/>
            </a:lvl3pPr>
            <a:lvl4pPr algn="l" rtl="0">
              <a:defRPr sz="1600"/>
            </a:lvl4pPr>
            <a:lvl5pPr algn="l" rtl="0">
              <a:defRPr sz="1600"/>
            </a:lvl5pPr>
            <a:lvl6pPr algn="l" rtl="0">
              <a:defRPr sz="1600"/>
            </a:lvl6pPr>
            <a:lvl7pPr algn="l" rtl="0">
              <a:defRPr sz="1600"/>
            </a:lvl7pPr>
            <a:lvl8pPr algn="l" rtl="0">
              <a:defRPr sz="1600"/>
            </a:lvl8pPr>
            <a:lvl9pPr algn="l" rtl="0">
              <a:defRPr sz="1600"/>
            </a:lvl9pPr>
          </a:lstStyle>
          <a:p>
            <a:pPr lvl="0" rtl="0"/>
            <a:r>
              <a:rPr lang="es"/>
              <a:t>Click to edit Master text styles</a:t>
            </a:r>
          </a:p>
          <a:p>
            <a:pPr lvl="1" rtl="0"/>
            <a:r>
              <a:rPr lang="es"/>
              <a:t>Second level</a:t>
            </a:r>
          </a:p>
          <a:p>
            <a:pPr lvl="2" rtl="0"/>
            <a:r>
              <a:rPr lang="es"/>
              <a:t>Third level</a:t>
            </a:r>
          </a:p>
          <a:p>
            <a:pPr lvl="3" rtl="0"/>
            <a:r>
              <a:rPr lang="es"/>
              <a:t>Fourth level</a:t>
            </a:r>
          </a:p>
          <a:p>
            <a:pPr lvl="4" rtl="0"/>
            <a:r>
              <a:rPr lang="es"/>
              <a:t>Fifth level</a:t>
            </a:r>
            <a:endParaRPr lang="en-US" dirty="0"/>
          </a:p>
        </p:txBody>
      </p:sp>
      <p:sp>
        <p:nvSpPr>
          <p:cNvPr id="5" name="Text Placeholder 4"/>
          <p:cNvSpPr>
            <a:spLocks noGrp="1"/>
          </p:cNvSpPr>
          <p:nvPr>
            <p:ph type="body" sz="quarter" idx="3"/>
          </p:nvPr>
        </p:nvSpPr>
        <p:spPr>
          <a:xfrm>
            <a:off x="4645025" y="2017929"/>
            <a:ext cx="4041775" cy="639762"/>
          </a:xfrm>
        </p:spPr>
        <p:txBody>
          <a:bodyPr rtlCol="0" anchor="b"/>
          <a:lstStyle>
            <a:lvl1pPr marL="0" indent="0" algn="l" rtl="0">
              <a:buNone/>
              <a:defRPr sz="2400" b="1"/>
            </a:lvl1pPr>
            <a:lvl2pPr marL="457200" indent="0" algn="l" rtl="0">
              <a:buNone/>
              <a:defRPr sz="2000" b="1"/>
            </a:lvl2pPr>
            <a:lvl3pPr marL="914400" indent="0" algn="l" rtl="0">
              <a:buNone/>
              <a:defRPr sz="1800" b="1"/>
            </a:lvl3pPr>
            <a:lvl4pPr marL="1371600" indent="0" algn="l" rtl="0">
              <a:buNone/>
              <a:defRPr sz="1600" b="1"/>
            </a:lvl4pPr>
            <a:lvl5pPr marL="1828800" indent="0" algn="l" rtl="0">
              <a:buNone/>
              <a:defRPr sz="1600" b="1"/>
            </a:lvl5pPr>
            <a:lvl6pPr marL="2286000" indent="0" algn="l" rtl="0">
              <a:buNone/>
              <a:defRPr sz="1600" b="1"/>
            </a:lvl6pPr>
            <a:lvl7pPr marL="2743200" indent="0" algn="l" rtl="0">
              <a:buNone/>
              <a:defRPr sz="1600" b="1"/>
            </a:lvl7pPr>
            <a:lvl8pPr marL="3200400" indent="0" algn="l" rtl="0">
              <a:buNone/>
              <a:defRPr sz="1600" b="1"/>
            </a:lvl8pPr>
            <a:lvl9pPr marL="3657600" indent="0" algn="l" rtl="0">
              <a:buNone/>
              <a:defRPr sz="1600" b="1"/>
            </a:lvl9pPr>
          </a:lstStyle>
          <a:p>
            <a:pPr lvl="0" rtl="0"/>
            <a:r>
              <a:rPr lang="es"/>
              <a:t>Click to edit Master text styles</a:t>
            </a:r>
          </a:p>
        </p:txBody>
      </p:sp>
      <p:sp>
        <p:nvSpPr>
          <p:cNvPr id="6" name="Content Placeholder 5"/>
          <p:cNvSpPr>
            <a:spLocks noGrp="1"/>
          </p:cNvSpPr>
          <p:nvPr>
            <p:ph sz="quarter" idx="4"/>
          </p:nvPr>
        </p:nvSpPr>
        <p:spPr>
          <a:xfrm>
            <a:off x="4645025" y="2657691"/>
            <a:ext cx="4041775" cy="3951288"/>
          </a:xfrm>
        </p:spPr>
        <p:txBody>
          <a:bodyPr rtlCol="0"/>
          <a:lstStyle>
            <a:lvl1pPr algn="l" rtl="0">
              <a:defRPr sz="2400"/>
            </a:lvl1pPr>
            <a:lvl2pPr algn="l" rtl="0">
              <a:defRPr sz="2000"/>
            </a:lvl2pPr>
            <a:lvl3pPr algn="l" rtl="0">
              <a:defRPr sz="1800"/>
            </a:lvl3pPr>
            <a:lvl4pPr algn="l" rtl="0">
              <a:defRPr sz="1600"/>
            </a:lvl4pPr>
            <a:lvl5pPr algn="l" rtl="0">
              <a:defRPr sz="1600"/>
            </a:lvl5pPr>
            <a:lvl6pPr algn="l" rtl="0">
              <a:defRPr sz="1600"/>
            </a:lvl6pPr>
            <a:lvl7pPr algn="l" rtl="0">
              <a:defRPr sz="1600"/>
            </a:lvl7pPr>
            <a:lvl8pPr algn="l" rtl="0">
              <a:defRPr sz="1600"/>
            </a:lvl8pPr>
            <a:lvl9pPr algn="l" rtl="0">
              <a:defRPr sz="1600"/>
            </a:lvl9pPr>
          </a:lstStyle>
          <a:p>
            <a:pPr lvl="0" rtl="0"/>
            <a:r>
              <a:rPr lang="es"/>
              <a:t>Click to edit Master text styles</a:t>
            </a:r>
          </a:p>
          <a:p>
            <a:pPr lvl="1" rtl="0"/>
            <a:r>
              <a:rPr lang="es"/>
              <a:t>Second level</a:t>
            </a:r>
          </a:p>
          <a:p>
            <a:pPr lvl="2" rtl="0"/>
            <a:r>
              <a:rPr lang="es"/>
              <a:t>Third level</a:t>
            </a:r>
          </a:p>
          <a:p>
            <a:pPr lvl="3" rtl="0"/>
            <a:r>
              <a:rPr lang="es"/>
              <a:t>Fourth level</a:t>
            </a:r>
          </a:p>
          <a:p>
            <a:pPr lvl="4" rtl="0"/>
            <a:r>
              <a:rPr lang="es"/>
              <a:t>Fifth level</a:t>
            </a:r>
            <a:endParaRPr lang="en-US"/>
          </a:p>
        </p:txBody>
      </p:sp>
      <p:sp>
        <p:nvSpPr>
          <p:cNvPr id="7" name="Date Placeholder 6"/>
          <p:cNvSpPr>
            <a:spLocks noGrp="1"/>
          </p:cNvSpPr>
          <p:nvPr>
            <p:ph type="dt" sz="half" idx="10"/>
          </p:nvPr>
        </p:nvSpPr>
        <p:spPr/>
        <p:txBody>
          <a:bodyPr rtlCol="0"/>
          <a:lstStyle/>
          <a:p>
            <a:pPr rtl="0"/>
            <a:r>
              <a:rPr lang="en-US" smtClean="0"/>
              <a:t>7/9/14</a:t>
            </a:r>
            <a:endParaRPr lang="en-US"/>
          </a:p>
        </p:txBody>
      </p:sp>
      <p:sp>
        <p:nvSpPr>
          <p:cNvPr id="8" name="Footer Placeholder 7"/>
          <p:cNvSpPr>
            <a:spLocks noGrp="1"/>
          </p:cNvSpPr>
          <p:nvPr>
            <p:ph type="ftr" sz="quarter" idx="11"/>
          </p:nvPr>
        </p:nvSpPr>
        <p:spPr/>
        <p:txBody>
          <a:bodyPr rtlCol="0"/>
          <a:lstStyle/>
          <a:p>
            <a:pPr rtl="0"/>
            <a:endParaRPr lang="en-US"/>
          </a:p>
        </p:txBody>
      </p:sp>
      <p:sp>
        <p:nvSpPr>
          <p:cNvPr id="9" name="Slide Number Placeholder 8"/>
          <p:cNvSpPr>
            <a:spLocks noGrp="1"/>
          </p:cNvSpPr>
          <p:nvPr>
            <p:ph type="sldNum" sz="quarter" idx="12"/>
          </p:nvPr>
        </p:nvSpPr>
        <p:spPr/>
        <p:txBody>
          <a:bodyPr rtlCol="0"/>
          <a:lstStyle/>
          <a:p>
            <a:pPr rtl="0"/>
            <a:r>
              <a:rPr lang="en-US" smtClean="0"/>
              <a:t>‹#›</a:t>
            </a:r>
            <a:endParaRPr lang="en-US"/>
          </a:p>
        </p:txBody>
      </p:sp>
    </p:spTree>
    <p:extLst>
      <p:ext uri="{BB962C8B-B14F-4D97-AF65-F5344CB8AC3E}">
        <p14:creationId xmlns:p14="http://schemas.microsoft.com/office/powerpoint/2010/main" val="39045398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rtlCol="0"/>
          <a:lstStyle/>
          <a:p>
            <a:pPr rtl="0"/>
            <a:r>
              <a:rPr lang="es"/>
              <a:t>CLICK TO EDIT MASTER TITLE STYLE</a:t>
            </a:r>
            <a:endParaRPr lang="en-US" dirty="0"/>
          </a:p>
        </p:txBody>
      </p:sp>
      <p:sp>
        <p:nvSpPr>
          <p:cNvPr id="3" name="Date Placeholder 2"/>
          <p:cNvSpPr>
            <a:spLocks noGrp="1"/>
          </p:cNvSpPr>
          <p:nvPr>
            <p:ph type="dt" sz="half" idx="10"/>
          </p:nvPr>
        </p:nvSpPr>
        <p:spPr/>
        <p:txBody>
          <a:bodyPr rtlCol="0"/>
          <a:lstStyle/>
          <a:p>
            <a:pPr rtl="0"/>
            <a:r>
              <a:rPr lang="en-US" smtClean="0"/>
              <a:t>7/9/14</a:t>
            </a:r>
            <a:endParaRPr lang="en-US"/>
          </a:p>
        </p:txBody>
      </p:sp>
      <p:sp>
        <p:nvSpPr>
          <p:cNvPr id="4" name="Footer Placeholder 3"/>
          <p:cNvSpPr>
            <a:spLocks noGrp="1"/>
          </p:cNvSpPr>
          <p:nvPr>
            <p:ph type="ftr" sz="quarter" idx="11"/>
          </p:nvPr>
        </p:nvSpPr>
        <p:spPr/>
        <p:txBody>
          <a:bodyPr rtlCol="0"/>
          <a:lstStyle/>
          <a:p>
            <a:pPr rtl="0"/>
            <a:endParaRPr lang="en-US"/>
          </a:p>
        </p:txBody>
      </p:sp>
      <p:sp>
        <p:nvSpPr>
          <p:cNvPr id="5" name="Slide Number Placeholder 4"/>
          <p:cNvSpPr>
            <a:spLocks noGrp="1"/>
          </p:cNvSpPr>
          <p:nvPr>
            <p:ph type="sldNum" sz="quarter" idx="12"/>
          </p:nvPr>
        </p:nvSpPr>
        <p:spPr/>
        <p:txBody>
          <a:bodyPr rtlCol="0"/>
          <a:lstStyle/>
          <a:p>
            <a:pPr rtl="0"/>
            <a:r>
              <a:rPr lang="en-US" smtClean="0"/>
              <a:t>‹#›</a:t>
            </a:r>
            <a:endParaRPr lang="en-US"/>
          </a:p>
        </p:txBody>
      </p:sp>
    </p:spTree>
    <p:extLst>
      <p:ext uri="{BB962C8B-B14F-4D97-AF65-F5344CB8AC3E}">
        <p14:creationId xmlns:p14="http://schemas.microsoft.com/office/powerpoint/2010/main" val="24218819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rtlCol="0"/>
          <a:lstStyle/>
          <a:p>
            <a:pPr rtl="0"/>
            <a:r>
              <a:rPr lang="en-US" smtClean="0"/>
              <a:t>7/9/14</a:t>
            </a:r>
            <a:endParaRPr lang="en-US"/>
          </a:p>
        </p:txBody>
      </p:sp>
      <p:sp>
        <p:nvSpPr>
          <p:cNvPr id="3" name="Footer Placeholder 2"/>
          <p:cNvSpPr>
            <a:spLocks noGrp="1"/>
          </p:cNvSpPr>
          <p:nvPr>
            <p:ph type="ftr" sz="quarter" idx="11"/>
          </p:nvPr>
        </p:nvSpPr>
        <p:spPr/>
        <p:txBody>
          <a:bodyPr rtlCol="0"/>
          <a:lstStyle/>
          <a:p>
            <a:pPr rtl="0"/>
            <a:endParaRPr lang="en-US"/>
          </a:p>
        </p:txBody>
      </p:sp>
      <p:sp>
        <p:nvSpPr>
          <p:cNvPr id="4" name="Slide Number Placeholder 3"/>
          <p:cNvSpPr>
            <a:spLocks noGrp="1"/>
          </p:cNvSpPr>
          <p:nvPr>
            <p:ph type="sldNum" sz="quarter" idx="12"/>
          </p:nvPr>
        </p:nvSpPr>
        <p:spPr/>
        <p:txBody>
          <a:bodyPr rtlCol="0"/>
          <a:lstStyle/>
          <a:p>
            <a:pPr rtl="0"/>
            <a:r>
              <a:rPr lang="en-US" smtClean="0"/>
              <a:t>‹#›</a:t>
            </a:r>
            <a:endParaRPr lang="en-US"/>
          </a:p>
        </p:txBody>
      </p:sp>
    </p:spTree>
    <p:extLst>
      <p:ext uri="{BB962C8B-B14F-4D97-AF65-F5344CB8AC3E}">
        <p14:creationId xmlns:p14="http://schemas.microsoft.com/office/powerpoint/2010/main" val="36150926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rtlCol="0" anchor="b"/>
          <a:lstStyle>
            <a:lvl1pPr algn="l" rtl="0">
              <a:defRPr sz="2000" b="1"/>
            </a:lvl1pPr>
          </a:lstStyle>
          <a:p>
            <a:pPr rtl="0"/>
            <a:r>
              <a:rPr lang="es"/>
              <a:t>Click to edit Master title style</a:t>
            </a:r>
            <a:endParaRPr lang="en-US"/>
          </a:p>
        </p:txBody>
      </p:sp>
      <p:sp>
        <p:nvSpPr>
          <p:cNvPr id="3" name="Content Placeholder 2"/>
          <p:cNvSpPr>
            <a:spLocks noGrp="1"/>
          </p:cNvSpPr>
          <p:nvPr>
            <p:ph idx="1"/>
          </p:nvPr>
        </p:nvSpPr>
        <p:spPr>
          <a:xfrm>
            <a:off x="3575050" y="273050"/>
            <a:ext cx="5111750" cy="5853113"/>
          </a:xfrm>
        </p:spPr>
        <p:txBody>
          <a:bodyPr rtlCol="0"/>
          <a:lstStyle>
            <a:lvl1pPr algn="l" rtl="0">
              <a:defRPr sz="3200"/>
            </a:lvl1pPr>
            <a:lvl2pPr algn="l" rtl="0">
              <a:defRPr sz="2800"/>
            </a:lvl2pPr>
            <a:lvl3pPr algn="l" rtl="0">
              <a:defRPr sz="2400"/>
            </a:lvl3pPr>
            <a:lvl4pPr algn="l" rtl="0">
              <a:defRPr sz="2000"/>
            </a:lvl4pPr>
            <a:lvl5pPr algn="l" rtl="0">
              <a:defRPr sz="2000"/>
            </a:lvl5pPr>
            <a:lvl6pPr algn="l" rtl="0">
              <a:defRPr sz="2000"/>
            </a:lvl6pPr>
            <a:lvl7pPr algn="l" rtl="0">
              <a:defRPr sz="2000"/>
            </a:lvl7pPr>
            <a:lvl8pPr algn="l" rtl="0">
              <a:defRPr sz="2000"/>
            </a:lvl8pPr>
            <a:lvl9pPr algn="l" rtl="0">
              <a:defRPr sz="2000"/>
            </a:lvl9pPr>
          </a:lstStyle>
          <a:p>
            <a:pPr lvl="0" rtl="0"/>
            <a:r>
              <a:rPr lang="es"/>
              <a:t>Click to edit Master text styles</a:t>
            </a:r>
          </a:p>
          <a:p>
            <a:pPr lvl="1" rtl="0"/>
            <a:r>
              <a:rPr lang="es"/>
              <a:t>Second level</a:t>
            </a:r>
          </a:p>
          <a:p>
            <a:pPr lvl="2" rtl="0"/>
            <a:r>
              <a:rPr lang="es"/>
              <a:t>Third level</a:t>
            </a:r>
          </a:p>
          <a:p>
            <a:pPr lvl="3" rtl="0"/>
            <a:r>
              <a:rPr lang="es"/>
              <a:t>Fourth level</a:t>
            </a:r>
          </a:p>
          <a:p>
            <a:pPr lvl="4" rtl="0"/>
            <a:r>
              <a:rPr lang="es"/>
              <a:t>Fifth level</a:t>
            </a:r>
            <a:endParaRPr lang="en-US"/>
          </a:p>
        </p:txBody>
      </p:sp>
      <p:sp>
        <p:nvSpPr>
          <p:cNvPr id="4" name="Text Placeholder 3"/>
          <p:cNvSpPr>
            <a:spLocks noGrp="1"/>
          </p:cNvSpPr>
          <p:nvPr>
            <p:ph type="body" sz="half" idx="2"/>
          </p:nvPr>
        </p:nvSpPr>
        <p:spPr>
          <a:xfrm>
            <a:off x="457200" y="1435100"/>
            <a:ext cx="3008313" cy="4691063"/>
          </a:xfrm>
        </p:spPr>
        <p:txBody>
          <a:bodyPr rtlCol="0"/>
          <a:lstStyle>
            <a:lvl1pPr marL="0" indent="0" algn="l" rtl="0">
              <a:buNone/>
              <a:defRPr sz="1400"/>
            </a:lvl1pPr>
            <a:lvl2pPr marL="457200" indent="0" algn="l" rtl="0">
              <a:buNone/>
              <a:defRPr sz="1200"/>
            </a:lvl2pPr>
            <a:lvl3pPr marL="914400" indent="0" algn="l" rtl="0">
              <a:buNone/>
              <a:defRPr sz="1000"/>
            </a:lvl3pPr>
            <a:lvl4pPr marL="1371600" indent="0" algn="l" rtl="0">
              <a:buNone/>
              <a:defRPr sz="900"/>
            </a:lvl4pPr>
            <a:lvl5pPr marL="1828800" indent="0" algn="l" rtl="0">
              <a:buNone/>
              <a:defRPr sz="900"/>
            </a:lvl5pPr>
            <a:lvl6pPr marL="2286000" indent="0" algn="l" rtl="0">
              <a:buNone/>
              <a:defRPr sz="900"/>
            </a:lvl6pPr>
            <a:lvl7pPr marL="2743200" indent="0" algn="l" rtl="0">
              <a:buNone/>
              <a:defRPr sz="900"/>
            </a:lvl7pPr>
            <a:lvl8pPr marL="3200400" indent="0" algn="l" rtl="0">
              <a:buNone/>
              <a:defRPr sz="900"/>
            </a:lvl8pPr>
            <a:lvl9pPr marL="3657600" indent="0" algn="l" rtl="0">
              <a:buNone/>
              <a:defRPr sz="900"/>
            </a:lvl9pPr>
          </a:lstStyle>
          <a:p>
            <a:pPr lvl="0" rtl="0"/>
            <a:r>
              <a:rPr lang="es"/>
              <a:t>Click to edit Master text styles</a:t>
            </a:r>
          </a:p>
        </p:txBody>
      </p:sp>
      <p:sp>
        <p:nvSpPr>
          <p:cNvPr id="5" name="Date Placeholder 4"/>
          <p:cNvSpPr>
            <a:spLocks noGrp="1"/>
          </p:cNvSpPr>
          <p:nvPr>
            <p:ph type="dt" sz="half" idx="10"/>
          </p:nvPr>
        </p:nvSpPr>
        <p:spPr/>
        <p:txBody>
          <a:bodyPr rtlCol="0"/>
          <a:lstStyle/>
          <a:p>
            <a:pPr rtl="0"/>
            <a:r>
              <a:rPr lang="en-US" smtClean="0"/>
              <a:t>7/9/14</a:t>
            </a:r>
            <a:endParaRPr lang="en-US"/>
          </a:p>
        </p:txBody>
      </p:sp>
      <p:sp>
        <p:nvSpPr>
          <p:cNvPr id="6" name="Footer Placeholder 5"/>
          <p:cNvSpPr>
            <a:spLocks noGrp="1"/>
          </p:cNvSpPr>
          <p:nvPr>
            <p:ph type="ftr" sz="quarter" idx="11"/>
          </p:nvPr>
        </p:nvSpPr>
        <p:spPr/>
        <p:txBody>
          <a:bodyPr rtlCol="0"/>
          <a:lstStyle/>
          <a:p>
            <a:pPr rtl="0"/>
            <a:endParaRPr lang="en-US"/>
          </a:p>
        </p:txBody>
      </p:sp>
      <p:sp>
        <p:nvSpPr>
          <p:cNvPr id="7" name="Slide Number Placeholder 6"/>
          <p:cNvSpPr>
            <a:spLocks noGrp="1"/>
          </p:cNvSpPr>
          <p:nvPr>
            <p:ph type="sldNum" sz="quarter" idx="12"/>
          </p:nvPr>
        </p:nvSpPr>
        <p:spPr/>
        <p:txBody>
          <a:bodyPr rtlCol="0"/>
          <a:lstStyle/>
          <a:p>
            <a:pPr rtl="0"/>
            <a:r>
              <a:rPr lang="en-US" smtClean="0"/>
              <a:t>‹#›</a:t>
            </a:r>
            <a:endParaRPr lang="en-US"/>
          </a:p>
        </p:txBody>
      </p:sp>
    </p:spTree>
    <p:extLst>
      <p:ext uri="{BB962C8B-B14F-4D97-AF65-F5344CB8AC3E}">
        <p14:creationId xmlns:p14="http://schemas.microsoft.com/office/powerpoint/2010/main" val="10214266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rtlCol="0" anchor="b"/>
          <a:lstStyle>
            <a:lvl1pPr algn="l" rtl="0">
              <a:defRPr sz="2000" b="1"/>
            </a:lvl1pPr>
          </a:lstStyle>
          <a:p>
            <a:pPr rtl="0"/>
            <a:r>
              <a:rPr lang="es"/>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lstStyle>
            <a:lvl1pPr marL="0" indent="0" algn="l" rtl="0">
              <a:buNone/>
              <a:defRPr sz="3200"/>
            </a:lvl1pPr>
            <a:lvl2pPr marL="457200" indent="0" algn="l" rtl="0">
              <a:buNone/>
              <a:defRPr sz="2800"/>
            </a:lvl2pPr>
            <a:lvl3pPr marL="914400" indent="0" algn="l" rtl="0">
              <a:buNone/>
              <a:defRPr sz="2400"/>
            </a:lvl3pPr>
            <a:lvl4pPr marL="1371600" indent="0" algn="l" rtl="0">
              <a:buNone/>
              <a:defRPr sz="2000"/>
            </a:lvl4pPr>
            <a:lvl5pPr marL="1828800" indent="0" algn="l" rtl="0">
              <a:buNone/>
              <a:defRPr sz="2000"/>
            </a:lvl5pPr>
            <a:lvl6pPr marL="2286000" indent="0" algn="l" rtl="0">
              <a:buNone/>
              <a:defRPr sz="2000"/>
            </a:lvl6pPr>
            <a:lvl7pPr marL="2743200" indent="0" algn="l" rtl="0">
              <a:buNone/>
              <a:defRPr sz="2000"/>
            </a:lvl7pPr>
            <a:lvl8pPr marL="3200400" indent="0" algn="l" rtl="0">
              <a:buNone/>
              <a:defRPr sz="2000"/>
            </a:lvl8pPr>
            <a:lvl9pPr marL="3657600" indent="0" algn="l" rtl="0">
              <a:buNone/>
              <a:defRPr sz="2000"/>
            </a:lvl9pPr>
          </a:lstStyle>
          <a:p>
            <a:pPr rtl="0"/>
            <a:r>
              <a:rPr lang="es"/>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rtlCol="0"/>
          <a:lstStyle>
            <a:lvl1pPr marL="0" indent="0" algn="l" rtl="0">
              <a:buNone/>
              <a:defRPr sz="1400"/>
            </a:lvl1pPr>
            <a:lvl2pPr marL="457200" indent="0" algn="l" rtl="0">
              <a:buNone/>
              <a:defRPr sz="1200"/>
            </a:lvl2pPr>
            <a:lvl3pPr marL="914400" indent="0" algn="l" rtl="0">
              <a:buNone/>
              <a:defRPr sz="1000"/>
            </a:lvl3pPr>
            <a:lvl4pPr marL="1371600" indent="0" algn="l" rtl="0">
              <a:buNone/>
              <a:defRPr sz="900"/>
            </a:lvl4pPr>
            <a:lvl5pPr marL="1828800" indent="0" algn="l" rtl="0">
              <a:buNone/>
              <a:defRPr sz="900"/>
            </a:lvl5pPr>
            <a:lvl6pPr marL="2286000" indent="0" algn="l" rtl="0">
              <a:buNone/>
              <a:defRPr sz="900"/>
            </a:lvl6pPr>
            <a:lvl7pPr marL="2743200" indent="0" algn="l" rtl="0">
              <a:buNone/>
              <a:defRPr sz="900"/>
            </a:lvl7pPr>
            <a:lvl8pPr marL="3200400" indent="0" algn="l" rtl="0">
              <a:buNone/>
              <a:defRPr sz="900"/>
            </a:lvl8pPr>
            <a:lvl9pPr marL="3657600" indent="0" algn="l" rtl="0">
              <a:buNone/>
              <a:defRPr sz="900"/>
            </a:lvl9pPr>
          </a:lstStyle>
          <a:p>
            <a:pPr lvl="0" rtl="0"/>
            <a:r>
              <a:rPr lang="es"/>
              <a:t>Click to edit Master text styles</a:t>
            </a:r>
          </a:p>
        </p:txBody>
      </p:sp>
      <p:sp>
        <p:nvSpPr>
          <p:cNvPr id="5" name="Date Placeholder 4"/>
          <p:cNvSpPr>
            <a:spLocks noGrp="1"/>
          </p:cNvSpPr>
          <p:nvPr>
            <p:ph type="dt" sz="half" idx="10"/>
          </p:nvPr>
        </p:nvSpPr>
        <p:spPr/>
        <p:txBody>
          <a:bodyPr rtlCol="0"/>
          <a:lstStyle/>
          <a:p>
            <a:pPr rtl="0"/>
            <a:r>
              <a:rPr lang="en-US" smtClean="0"/>
              <a:t>7/9/14</a:t>
            </a:r>
            <a:endParaRPr lang="en-US"/>
          </a:p>
        </p:txBody>
      </p:sp>
      <p:sp>
        <p:nvSpPr>
          <p:cNvPr id="6" name="Footer Placeholder 5"/>
          <p:cNvSpPr>
            <a:spLocks noGrp="1"/>
          </p:cNvSpPr>
          <p:nvPr>
            <p:ph type="ftr" sz="quarter" idx="11"/>
          </p:nvPr>
        </p:nvSpPr>
        <p:spPr/>
        <p:txBody>
          <a:bodyPr rtlCol="0"/>
          <a:lstStyle/>
          <a:p>
            <a:pPr rtl="0"/>
            <a:endParaRPr lang="en-US"/>
          </a:p>
        </p:txBody>
      </p:sp>
      <p:sp>
        <p:nvSpPr>
          <p:cNvPr id="7" name="Slide Number Placeholder 6"/>
          <p:cNvSpPr>
            <a:spLocks noGrp="1"/>
          </p:cNvSpPr>
          <p:nvPr>
            <p:ph type="sldNum" sz="quarter" idx="12"/>
          </p:nvPr>
        </p:nvSpPr>
        <p:spPr/>
        <p:txBody>
          <a:bodyPr rtlCol="0"/>
          <a:lstStyle/>
          <a:p>
            <a:pPr rtl="0"/>
            <a:r>
              <a:rPr lang="en-US" smtClean="0"/>
              <a:t>‹#›</a:t>
            </a:r>
            <a:endParaRPr lang="en-US"/>
          </a:p>
        </p:txBody>
      </p:sp>
    </p:spTree>
    <p:extLst>
      <p:ext uri="{BB962C8B-B14F-4D97-AF65-F5344CB8AC3E}">
        <p14:creationId xmlns:p14="http://schemas.microsoft.com/office/powerpoint/2010/main" val="23386955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theme" Target="../theme/theme1.xml"/><Relationship Id="rId16"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5.xml"/><Relationship Id="rId12" Type="http://schemas.openxmlformats.org/officeDocument/2006/relationships/slideLayout" Target="../slideLayouts/slideLayout26.xml"/><Relationship Id="rId13" Type="http://schemas.openxmlformats.org/officeDocument/2006/relationships/slideLayout" Target="../slideLayouts/slideLayout27.xml"/><Relationship Id="rId14" Type="http://schemas.openxmlformats.org/officeDocument/2006/relationships/slideLayout" Target="../slideLayouts/slideLayout28.xml"/><Relationship Id="rId15" Type="http://schemas.openxmlformats.org/officeDocument/2006/relationships/theme" Target="../theme/theme2.xml"/><Relationship Id="rId16" Type="http://schemas.openxmlformats.org/officeDocument/2006/relationships/image" Target="../media/image1.png"/><Relationship Id="rId1" Type="http://schemas.openxmlformats.org/officeDocument/2006/relationships/slideLayout" Target="../slideLayouts/slideLayout15.xml"/><Relationship Id="rId2" Type="http://schemas.openxmlformats.org/officeDocument/2006/relationships/slideLayout" Target="../slideLayouts/slideLayout16.xml"/><Relationship Id="rId3" Type="http://schemas.openxmlformats.org/officeDocument/2006/relationships/slideLayout" Target="../slideLayouts/slideLayout17.xml"/><Relationship Id="rId4" Type="http://schemas.openxmlformats.org/officeDocument/2006/relationships/slideLayout" Target="../slideLayouts/slideLayout18.xml"/><Relationship Id="rId5" Type="http://schemas.openxmlformats.org/officeDocument/2006/relationships/slideLayout" Target="../slideLayouts/slideLayout19.xml"/><Relationship Id="rId6" Type="http://schemas.openxmlformats.org/officeDocument/2006/relationships/slideLayout" Target="../slideLayouts/slideLayout20.xml"/><Relationship Id="rId7" Type="http://schemas.openxmlformats.org/officeDocument/2006/relationships/slideLayout" Target="../slideLayouts/slideLayout21.xml"/><Relationship Id="rId8" Type="http://schemas.openxmlformats.org/officeDocument/2006/relationships/slideLayout" Target="../slideLayouts/slideLayout22.xml"/><Relationship Id="rId9" Type="http://schemas.openxmlformats.org/officeDocument/2006/relationships/slideLayout" Target="../slideLayouts/slideLayout23.xml"/><Relationship Id="rId10"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9.xml"/><Relationship Id="rId12" Type="http://schemas.openxmlformats.org/officeDocument/2006/relationships/slideLayout" Target="../slideLayouts/slideLayout40.xml"/><Relationship Id="rId13" Type="http://schemas.openxmlformats.org/officeDocument/2006/relationships/slideLayout" Target="../slideLayouts/slideLayout41.xml"/><Relationship Id="rId14" Type="http://schemas.openxmlformats.org/officeDocument/2006/relationships/slideLayout" Target="../slideLayouts/slideLayout42.xml"/><Relationship Id="rId15" Type="http://schemas.openxmlformats.org/officeDocument/2006/relationships/slideLayout" Target="../slideLayouts/slideLayout43.xml"/><Relationship Id="rId16" Type="http://schemas.openxmlformats.org/officeDocument/2006/relationships/slideLayout" Target="../slideLayouts/slideLayout44.xml"/><Relationship Id="rId17" Type="http://schemas.openxmlformats.org/officeDocument/2006/relationships/theme" Target="../theme/theme3.xml"/><Relationship Id="rId18" Type="http://schemas.openxmlformats.org/officeDocument/2006/relationships/image" Target="../media/image1.png"/><Relationship Id="rId1" Type="http://schemas.openxmlformats.org/officeDocument/2006/relationships/slideLayout" Target="../slideLayouts/slideLayout29.xml"/><Relationship Id="rId2" Type="http://schemas.openxmlformats.org/officeDocument/2006/relationships/slideLayout" Target="../slideLayouts/slideLayout30.xml"/><Relationship Id="rId3" Type="http://schemas.openxmlformats.org/officeDocument/2006/relationships/slideLayout" Target="../slideLayouts/slideLayout31.xml"/><Relationship Id="rId4" Type="http://schemas.openxmlformats.org/officeDocument/2006/relationships/slideLayout" Target="../slideLayouts/slideLayout32.xml"/><Relationship Id="rId5" Type="http://schemas.openxmlformats.org/officeDocument/2006/relationships/slideLayout" Target="../slideLayouts/slideLayout33.xml"/><Relationship Id="rId6" Type="http://schemas.openxmlformats.org/officeDocument/2006/relationships/slideLayout" Target="../slideLayouts/slideLayout34.xml"/><Relationship Id="rId7" Type="http://schemas.openxmlformats.org/officeDocument/2006/relationships/slideLayout" Target="../slideLayouts/slideLayout35.xml"/><Relationship Id="rId8" Type="http://schemas.openxmlformats.org/officeDocument/2006/relationships/slideLayout" Target="../slideLayouts/slideLayout36.xml"/><Relationship Id="rId9" Type="http://schemas.openxmlformats.org/officeDocument/2006/relationships/slideLayout" Target="../slideLayouts/slideLayout37.xml"/><Relationship Id="rId10"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31984" y="457200"/>
            <a:ext cx="8477737" cy="1143000"/>
          </a:xfrm>
          <a:prstGeom prst="rect">
            <a:avLst/>
          </a:prstGeom>
        </p:spPr>
        <p:txBody>
          <a:bodyPr vert="horz" lIns="91440" tIns="45720" rIns="91440" bIns="45720" rtlCol="0" anchor="ctr">
            <a:normAutofit/>
          </a:bodyPr>
          <a:lstStyle/>
          <a:p>
            <a:pPr rtl="0"/>
            <a:r>
              <a:rPr lang="es"/>
              <a:t>Click to edit Master title style</a:t>
            </a:r>
            <a:endParaRPr lang="en-US" dirty="0"/>
          </a:p>
        </p:txBody>
      </p:sp>
      <p:sp>
        <p:nvSpPr>
          <p:cNvPr id="3" name="Text Placeholder 2"/>
          <p:cNvSpPr>
            <a:spLocks noGrp="1"/>
          </p:cNvSpPr>
          <p:nvPr>
            <p:ph type="body" idx="1"/>
          </p:nvPr>
        </p:nvSpPr>
        <p:spPr>
          <a:xfrm>
            <a:off x="331983" y="1830387"/>
            <a:ext cx="8477737" cy="4525963"/>
          </a:xfrm>
          <a:prstGeom prst="rect">
            <a:avLst/>
          </a:prstGeom>
        </p:spPr>
        <p:txBody>
          <a:bodyPr vert="horz" lIns="91440" tIns="45720" rIns="91440" bIns="45720" rtlCol="0">
            <a:normAutofit/>
          </a:bodyPr>
          <a:lstStyle/>
          <a:p>
            <a:pPr lvl="0" rtl="0"/>
            <a:r>
              <a:rPr lang="es"/>
              <a:t>Click to edit Master text styles</a:t>
            </a:r>
          </a:p>
          <a:p>
            <a:pPr lvl="1" rtl="0"/>
            <a:r>
              <a:rPr lang="es"/>
              <a:t>Second level</a:t>
            </a:r>
          </a:p>
          <a:p>
            <a:pPr lvl="2" rtl="0"/>
            <a:r>
              <a:rPr lang="es"/>
              <a:t>Third level</a:t>
            </a:r>
          </a:p>
          <a:p>
            <a:pPr lvl="3" rtl="0"/>
            <a:r>
              <a:rPr lang="es"/>
              <a:t>Fourth level</a:t>
            </a:r>
          </a:p>
          <a:p>
            <a:pPr lvl="4" rtl="0"/>
            <a:r>
              <a:rPr lang="es"/>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rtl="0">
              <a:defRPr sz="1200">
                <a:solidFill>
                  <a:schemeClr val="tx1">
                    <a:tint val="75000"/>
                  </a:schemeClr>
                </a:solidFill>
              </a:defRPr>
            </a:lvl1pPr>
          </a:lstStyle>
          <a:p>
            <a:pPr rtl="0"/>
            <a:r>
              <a:rPr lang="en-US" smtClean="0"/>
              <a:t>7/9/14</a:t>
            </a: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rtl="0">
              <a:defRPr sz="1200">
                <a:solidFill>
                  <a:schemeClr val="tx1">
                    <a:tint val="75000"/>
                  </a:schemeClr>
                </a:solidFill>
              </a:defRPr>
            </a:lvl1pPr>
          </a:lstStyle>
          <a:p>
            <a:pPr rtl="0"/>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l" rtl="0">
              <a:defRPr sz="1200">
                <a:solidFill>
                  <a:schemeClr val="tx1">
                    <a:tint val="75000"/>
                  </a:schemeClr>
                </a:solidFill>
              </a:defRPr>
            </a:lvl1pPr>
          </a:lstStyle>
          <a:p>
            <a:pPr rtl="0"/>
            <a:r>
              <a:rPr lang="en-US" smtClean="0"/>
              <a:t>‹#›</a:t>
            </a:r>
            <a:endParaRPr lang="en-US"/>
          </a:p>
        </p:txBody>
      </p:sp>
    </p:spTree>
    <p:extLst>
      <p:ext uri="{BB962C8B-B14F-4D97-AF65-F5344CB8AC3E}">
        <p14:creationId xmlns:p14="http://schemas.microsoft.com/office/powerpoint/2010/main" val="1145604121"/>
      </p:ext>
    </p:extLst>
  </p:cSld>
  <p:clrMap bg1="lt1" tx1="dk1" bg2="lt2" tx2="dk2" accent1="accent1" accent2="accent2" accent3="accent3" accent4="accent4" accent5="accent5" accent6="accent6" hlink="hlink" folHlink="folHlink"/>
  <p:sldLayoutIdLst>
    <p:sldLayoutId id="2147483919" r:id="rId1"/>
    <p:sldLayoutId id="2147483920" r:id="rId2"/>
    <p:sldLayoutId id="2147483921" r:id="rId3"/>
    <p:sldLayoutId id="2147483922" r:id="rId4"/>
    <p:sldLayoutId id="2147483923" r:id="rId5"/>
    <p:sldLayoutId id="2147483924" r:id="rId6"/>
    <p:sldLayoutId id="2147483925" r:id="rId7"/>
    <p:sldLayoutId id="2147483926" r:id="rId8"/>
    <p:sldLayoutId id="2147483927" r:id="rId9"/>
    <p:sldLayoutId id="2147483928" r:id="rId10"/>
    <p:sldLayoutId id="2147483929" r:id="rId11"/>
    <p:sldLayoutId id="2147483930" r:id="rId12"/>
    <p:sldLayoutId id="2147483931" r:id="rId13"/>
    <p:sldLayoutId id="2147483932" r:id="rId14"/>
  </p:sldLayoutIdLst>
  <p:txStyles>
    <p:titleStyle>
      <a:lvl1pPr algn="ctr" defTabSz="457200" rtl="0" eaLnBrk="1" latinLnBrk="0" hangingPunct="1">
        <a:spcBef>
          <a:spcPct val="0"/>
        </a:spcBef>
        <a:buNone/>
        <a:defRPr sz="3600" kern="1200" cap="all">
          <a:solidFill>
            <a:schemeClr val="tx1"/>
          </a:solidFill>
          <a:latin typeface="Century Gothic"/>
          <a:ea typeface="+mj-ea"/>
          <a:cs typeface="Century Gothic"/>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Century Gothic"/>
          <a:ea typeface="+mn-ea"/>
          <a:cs typeface="Century Gothic"/>
        </a:defRPr>
      </a:lvl1pPr>
      <a:lvl2pPr marL="742950" indent="-285750" algn="l" defTabSz="457200" rtl="0" eaLnBrk="1" latinLnBrk="0" hangingPunct="1">
        <a:spcBef>
          <a:spcPct val="20000"/>
        </a:spcBef>
        <a:buFont typeface="Arial"/>
        <a:buChar char="–"/>
        <a:defRPr sz="2800" kern="1200">
          <a:solidFill>
            <a:schemeClr val="tx1"/>
          </a:solidFill>
          <a:latin typeface="Century Gothic"/>
          <a:ea typeface="+mn-ea"/>
          <a:cs typeface="Century Gothic"/>
        </a:defRPr>
      </a:lvl2pPr>
      <a:lvl3pPr marL="1143000" indent="-228600" algn="l" defTabSz="457200" rtl="0" eaLnBrk="1" latinLnBrk="0" hangingPunct="1">
        <a:spcBef>
          <a:spcPct val="20000"/>
        </a:spcBef>
        <a:buFont typeface="Arial"/>
        <a:buChar char="•"/>
        <a:defRPr sz="2400" kern="1200">
          <a:solidFill>
            <a:schemeClr val="tx1"/>
          </a:solidFill>
          <a:latin typeface="Century Gothic"/>
          <a:ea typeface="+mn-ea"/>
          <a:cs typeface="Century Gothic"/>
        </a:defRPr>
      </a:lvl3pPr>
      <a:lvl4pPr marL="1600200" indent="-228600" algn="l" defTabSz="457200" rtl="0" eaLnBrk="1" latinLnBrk="0" hangingPunct="1">
        <a:spcBef>
          <a:spcPct val="20000"/>
        </a:spcBef>
        <a:buFont typeface="Arial"/>
        <a:buChar char="–"/>
        <a:defRPr sz="2000" kern="1200">
          <a:solidFill>
            <a:schemeClr val="tx1"/>
          </a:solidFill>
          <a:latin typeface="Century Gothic"/>
          <a:ea typeface="+mn-ea"/>
          <a:cs typeface="Century Gothic"/>
        </a:defRPr>
      </a:lvl4pPr>
      <a:lvl5pPr marL="2057400" indent="-228600" algn="l" defTabSz="457200" rtl="0" eaLnBrk="1" latinLnBrk="0" hangingPunct="1">
        <a:spcBef>
          <a:spcPct val="20000"/>
        </a:spcBef>
        <a:buFont typeface="Arial"/>
        <a:buChar char="»"/>
        <a:defRPr sz="2000" kern="1200">
          <a:solidFill>
            <a:schemeClr val="tx1"/>
          </a:solidFill>
          <a:latin typeface="Century Gothic"/>
          <a:ea typeface="+mn-ea"/>
          <a:cs typeface="Century Gothic"/>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31984" y="457200"/>
            <a:ext cx="8477737"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331983" y="1830387"/>
            <a:ext cx="8477737"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D990622-37E7-254D-B315-890CB9598B1B}" type="datetimeFigureOut">
              <a:rPr lang="en-US" smtClean="0">
                <a:solidFill>
                  <a:prstClr val="black">
                    <a:tint val="75000"/>
                  </a:prstClr>
                </a:solidFill>
              </a:rPr>
              <a:pPr/>
              <a:t>12/10/14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A80E8A-8FBC-A44C-9331-66123D655AC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83845918"/>
      </p:ext>
    </p:extLst>
  </p:cSld>
  <p:clrMap bg1="lt1" tx1="dk1" bg2="lt2" tx2="dk2" accent1="accent1" accent2="accent2" accent3="accent3" accent4="accent4" accent5="accent5" accent6="accent6" hlink="hlink" folHlink="folHlink"/>
  <p:sldLayoutIdLst>
    <p:sldLayoutId id="2147483947" r:id="rId1"/>
    <p:sldLayoutId id="2147483948" r:id="rId2"/>
    <p:sldLayoutId id="2147483949" r:id="rId3"/>
    <p:sldLayoutId id="2147483950" r:id="rId4"/>
    <p:sldLayoutId id="2147483951" r:id="rId5"/>
    <p:sldLayoutId id="2147483952" r:id="rId6"/>
    <p:sldLayoutId id="2147483953" r:id="rId7"/>
    <p:sldLayoutId id="2147483954" r:id="rId8"/>
    <p:sldLayoutId id="2147483955" r:id="rId9"/>
    <p:sldLayoutId id="2147483956" r:id="rId10"/>
    <p:sldLayoutId id="2147483957" r:id="rId11"/>
    <p:sldLayoutId id="2147483958" r:id="rId12"/>
    <p:sldLayoutId id="2147483959" r:id="rId13"/>
    <p:sldLayoutId id="2147483960" r:id="rId14"/>
  </p:sldLayoutIdLst>
  <p:txStyles>
    <p:titleStyle>
      <a:lvl1pPr algn="ctr" defTabSz="457200" rtl="0" eaLnBrk="1" latinLnBrk="0" hangingPunct="1">
        <a:spcBef>
          <a:spcPct val="0"/>
        </a:spcBef>
        <a:buNone/>
        <a:defRPr sz="3600" kern="1200" cap="all">
          <a:solidFill>
            <a:schemeClr val="tx1"/>
          </a:solidFill>
          <a:latin typeface="Century Gothic"/>
          <a:ea typeface="+mj-ea"/>
          <a:cs typeface="Century Gothic"/>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Century Gothic"/>
          <a:ea typeface="+mn-ea"/>
          <a:cs typeface="Century Gothic"/>
        </a:defRPr>
      </a:lvl1pPr>
      <a:lvl2pPr marL="742950" indent="-285750" algn="l" defTabSz="457200" rtl="0" eaLnBrk="1" latinLnBrk="0" hangingPunct="1">
        <a:spcBef>
          <a:spcPct val="20000"/>
        </a:spcBef>
        <a:buFont typeface="Arial"/>
        <a:buChar char="–"/>
        <a:defRPr sz="2800" kern="1200">
          <a:solidFill>
            <a:schemeClr val="tx1"/>
          </a:solidFill>
          <a:latin typeface="Century Gothic"/>
          <a:ea typeface="+mn-ea"/>
          <a:cs typeface="Century Gothic"/>
        </a:defRPr>
      </a:lvl2pPr>
      <a:lvl3pPr marL="1143000" indent="-228600" algn="l" defTabSz="457200" rtl="0" eaLnBrk="1" latinLnBrk="0" hangingPunct="1">
        <a:spcBef>
          <a:spcPct val="20000"/>
        </a:spcBef>
        <a:buFont typeface="Arial"/>
        <a:buChar char="•"/>
        <a:defRPr sz="2400" kern="1200">
          <a:solidFill>
            <a:schemeClr val="tx1"/>
          </a:solidFill>
          <a:latin typeface="Century Gothic"/>
          <a:ea typeface="+mn-ea"/>
          <a:cs typeface="Century Gothic"/>
        </a:defRPr>
      </a:lvl3pPr>
      <a:lvl4pPr marL="1600200" indent="-228600" algn="l" defTabSz="457200" rtl="0" eaLnBrk="1" latinLnBrk="0" hangingPunct="1">
        <a:spcBef>
          <a:spcPct val="20000"/>
        </a:spcBef>
        <a:buFont typeface="Arial"/>
        <a:buChar char="–"/>
        <a:defRPr sz="2000" kern="1200">
          <a:solidFill>
            <a:schemeClr val="tx1"/>
          </a:solidFill>
          <a:latin typeface="Century Gothic"/>
          <a:ea typeface="+mn-ea"/>
          <a:cs typeface="Century Gothic"/>
        </a:defRPr>
      </a:lvl4pPr>
      <a:lvl5pPr marL="2057400" indent="-228600" algn="l" defTabSz="457200" rtl="0" eaLnBrk="1" latinLnBrk="0" hangingPunct="1">
        <a:spcBef>
          <a:spcPct val="20000"/>
        </a:spcBef>
        <a:buFont typeface="Arial"/>
        <a:buChar char="»"/>
        <a:defRPr sz="2000" kern="1200">
          <a:solidFill>
            <a:schemeClr val="tx1"/>
          </a:solidFill>
          <a:latin typeface="Century Gothic"/>
          <a:ea typeface="+mn-ea"/>
          <a:cs typeface="Century Gothic"/>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8"/>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31984" y="457200"/>
            <a:ext cx="8477737"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331983" y="1830387"/>
            <a:ext cx="8477737"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EC43563C-D9B3-4432-B336-144C997D6215}" type="datetime1">
              <a:rPr lang="en-US" smtClean="0">
                <a:solidFill>
                  <a:prstClr val="black">
                    <a:tint val="75000"/>
                  </a:prstClr>
                </a:solidFill>
              </a:rPr>
              <a:pPr defTabSz="914400"/>
              <a:t>12/10/14</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F7886C9C-DC18-4195-8FD5-A50AA931D419}" type="slidenum">
              <a:rPr lang="en-US" smtClean="0">
                <a:solidFill>
                  <a:prstClr val="black">
                    <a:tint val="75000"/>
                  </a:prstClr>
                </a:solidFill>
              </a:rPr>
              <a:pPr defTabSz="914400"/>
              <a:t>‹#›</a:t>
            </a:fld>
            <a:endParaRPr lang="en-US" dirty="0">
              <a:solidFill>
                <a:prstClr val="black">
                  <a:tint val="75000"/>
                </a:prstClr>
              </a:solidFill>
            </a:endParaRPr>
          </a:p>
        </p:txBody>
      </p:sp>
    </p:spTree>
    <p:extLst>
      <p:ext uri="{BB962C8B-B14F-4D97-AF65-F5344CB8AC3E}">
        <p14:creationId xmlns:p14="http://schemas.microsoft.com/office/powerpoint/2010/main" val="673327647"/>
      </p:ext>
    </p:extLst>
  </p:cSld>
  <p:clrMap bg1="lt1" tx1="dk1" bg2="lt2" tx2="dk2" accent1="accent1" accent2="accent2" accent3="accent3" accent4="accent4" accent5="accent5" accent6="accent6" hlink="hlink" folHlink="folHlink"/>
  <p:sldLayoutIdLst>
    <p:sldLayoutId id="2147483962" r:id="rId1"/>
    <p:sldLayoutId id="2147483963" r:id="rId2"/>
    <p:sldLayoutId id="2147483964" r:id="rId3"/>
    <p:sldLayoutId id="2147483965" r:id="rId4"/>
    <p:sldLayoutId id="2147483966" r:id="rId5"/>
    <p:sldLayoutId id="2147483967" r:id="rId6"/>
    <p:sldLayoutId id="2147483968" r:id="rId7"/>
    <p:sldLayoutId id="2147483969" r:id="rId8"/>
    <p:sldLayoutId id="2147483970" r:id="rId9"/>
    <p:sldLayoutId id="2147483971" r:id="rId10"/>
    <p:sldLayoutId id="2147483972" r:id="rId11"/>
    <p:sldLayoutId id="2147483973" r:id="rId12"/>
    <p:sldLayoutId id="2147483974" r:id="rId13"/>
    <p:sldLayoutId id="2147483975" r:id="rId14"/>
    <p:sldLayoutId id="2147483976" r:id="rId15"/>
    <p:sldLayoutId id="2147483977" r:id="rId16"/>
  </p:sldLayoutIdLst>
  <p:hf sldNum="0" hdr="0" ftr="0" dt="0"/>
  <p:txStyles>
    <p:titleStyle>
      <a:lvl1pPr algn="ctr" defTabSz="457200" rtl="0" eaLnBrk="1" latinLnBrk="0" hangingPunct="1">
        <a:spcBef>
          <a:spcPct val="0"/>
        </a:spcBef>
        <a:buNone/>
        <a:defRPr sz="3600" kern="1200" cap="all">
          <a:solidFill>
            <a:schemeClr val="tx1"/>
          </a:solidFill>
          <a:latin typeface="Century Gothic"/>
          <a:ea typeface="+mj-ea"/>
          <a:cs typeface="Century Gothic"/>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Century Gothic"/>
          <a:ea typeface="+mn-ea"/>
          <a:cs typeface="Century Gothic"/>
        </a:defRPr>
      </a:lvl1pPr>
      <a:lvl2pPr marL="742950" indent="-285750" algn="l" defTabSz="457200" rtl="0" eaLnBrk="1" latinLnBrk="0" hangingPunct="1">
        <a:spcBef>
          <a:spcPct val="20000"/>
        </a:spcBef>
        <a:buFont typeface="Arial"/>
        <a:buChar char="–"/>
        <a:defRPr sz="2800" kern="1200">
          <a:solidFill>
            <a:schemeClr val="tx1"/>
          </a:solidFill>
          <a:latin typeface="Century Gothic"/>
          <a:ea typeface="+mn-ea"/>
          <a:cs typeface="Century Gothic"/>
        </a:defRPr>
      </a:lvl2pPr>
      <a:lvl3pPr marL="1143000" indent="-228600" algn="l" defTabSz="457200" rtl="0" eaLnBrk="1" latinLnBrk="0" hangingPunct="1">
        <a:spcBef>
          <a:spcPct val="20000"/>
        </a:spcBef>
        <a:buFont typeface="Arial"/>
        <a:buChar char="•"/>
        <a:defRPr sz="2400" kern="1200">
          <a:solidFill>
            <a:schemeClr val="tx1"/>
          </a:solidFill>
          <a:latin typeface="Century Gothic"/>
          <a:ea typeface="+mn-ea"/>
          <a:cs typeface="Century Gothic"/>
        </a:defRPr>
      </a:lvl3pPr>
      <a:lvl4pPr marL="1600200" indent="-228600" algn="l" defTabSz="457200" rtl="0" eaLnBrk="1" latinLnBrk="0" hangingPunct="1">
        <a:spcBef>
          <a:spcPct val="20000"/>
        </a:spcBef>
        <a:buFont typeface="Arial"/>
        <a:buChar char="–"/>
        <a:defRPr sz="2000" kern="1200">
          <a:solidFill>
            <a:schemeClr val="tx1"/>
          </a:solidFill>
          <a:latin typeface="Century Gothic"/>
          <a:ea typeface="+mn-ea"/>
          <a:cs typeface="Century Gothic"/>
        </a:defRPr>
      </a:lvl4pPr>
      <a:lvl5pPr marL="2057400" indent="-228600" algn="l" defTabSz="457200" rtl="0" eaLnBrk="1" latinLnBrk="0" hangingPunct="1">
        <a:spcBef>
          <a:spcPct val="20000"/>
        </a:spcBef>
        <a:buFont typeface="Arial"/>
        <a:buChar char="»"/>
        <a:defRPr sz="2000" kern="1200">
          <a:solidFill>
            <a:schemeClr val="tx1"/>
          </a:solidFill>
          <a:latin typeface="Century Gothic"/>
          <a:ea typeface="+mn-ea"/>
          <a:cs typeface="Century Gothic"/>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7.jpeg"/><Relationship Id="rId1" Type="http://schemas.openxmlformats.org/officeDocument/2006/relationships/slideLayout" Target="../slideLayouts/slideLayout1.xml"/><Relationship Id="rId2" Type="http://schemas.openxmlformats.org/officeDocument/2006/relationships/image" Target="../media/image5.jpeg"/></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4" Type="http://schemas.openxmlformats.org/officeDocument/2006/relationships/image" Target="../media/image12.jpeg"/><Relationship Id="rId5" Type="http://schemas.openxmlformats.org/officeDocument/2006/relationships/image" Target="../media/image13.jpe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6.xml"/><Relationship Id="rId4" Type="http://schemas.openxmlformats.org/officeDocument/2006/relationships/image" Target="../media/image14.png"/><Relationship Id="rId1" Type="http://schemas.microsoft.com/office/2007/relationships/media" Target="../media/media3.wmv"/><Relationship Id="rId2" Type="http://schemas.openxmlformats.org/officeDocument/2006/relationships/video" Target="../media/media3.wmv"/></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jpeg"/><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4.xml"/><Relationship Id="rId3" Type="http://schemas.openxmlformats.org/officeDocument/2006/relationships/image" Target="../media/image1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image" Target="../media/image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6.xml"/><Relationship Id="rId4" Type="http://schemas.openxmlformats.org/officeDocument/2006/relationships/image" Target="../media/image9.png"/><Relationship Id="rId1" Type="http://schemas.microsoft.com/office/2007/relationships/media" Target="../media/media1.wmv"/><Relationship Id="rId2" Type="http://schemas.openxmlformats.org/officeDocument/2006/relationships/video" Target="../media/media1.wmv"/></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6.xml"/><Relationship Id="rId4" Type="http://schemas.openxmlformats.org/officeDocument/2006/relationships/image" Target="../media/image10.png"/><Relationship Id="rId1" Type="http://schemas.microsoft.com/office/2007/relationships/media" Target="../media/media2.wmv"/><Relationship Id="rId2" Type="http://schemas.openxmlformats.org/officeDocument/2006/relationships/video" Target="../media/media2.wmv"/></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088356" y="2722643"/>
            <a:ext cx="5884322" cy="1461822"/>
          </a:xfrm>
          <a:prstGeom prst="rect">
            <a:avLst/>
          </a:prstGeom>
          <a:solidFill>
            <a:srgbClr val="02499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sp>
        <p:nvSpPr>
          <p:cNvPr id="3" name="Title 2"/>
          <p:cNvSpPr>
            <a:spLocks noGrp="1"/>
          </p:cNvSpPr>
          <p:nvPr>
            <p:ph type="title"/>
          </p:nvPr>
        </p:nvSpPr>
        <p:spPr>
          <a:xfrm>
            <a:off x="3124201" y="2926493"/>
            <a:ext cx="5829994" cy="1030655"/>
          </a:xfrm>
        </p:spPr>
        <p:txBody>
          <a:bodyPr rtlCol="0">
            <a:noAutofit/>
          </a:bodyPr>
          <a:lstStyle/>
          <a:p>
            <a:pPr algn="ctr" rtl="0"/>
            <a:r>
              <a:rPr lang="es" sz="1800" dirty="0">
                <a:solidFill>
                  <a:prstClr val="white">
                    <a:lumMod val="95000"/>
                  </a:prstClr>
                </a:solidFill>
              </a:rPr>
              <a:t>ORIENTACIÓN DE LA CONDUCTA: </a:t>
            </a:r>
            <a:r>
              <a:rPr lang="es" sz="1800" dirty="0" smtClean="0">
                <a:solidFill>
                  <a:prstClr val="white">
                    <a:lumMod val="95000"/>
                  </a:prstClr>
                </a:solidFill>
              </a:rPr>
              <a:t/>
            </a:r>
            <a:br>
              <a:rPr lang="es" sz="1800" dirty="0" smtClean="0">
                <a:solidFill>
                  <a:prstClr val="white">
                    <a:lumMod val="95000"/>
                  </a:prstClr>
                </a:solidFill>
              </a:rPr>
            </a:br>
            <a:r>
              <a:rPr lang="es" sz="2800" dirty="0" smtClean="0">
                <a:solidFill>
                  <a:prstClr val="white">
                    <a:lumMod val="95000"/>
                  </a:prstClr>
                </a:solidFill>
              </a:rPr>
              <a:t>CREAR </a:t>
            </a:r>
            <a:r>
              <a:rPr lang="es" sz="2800" dirty="0">
                <a:solidFill>
                  <a:prstClr val="white">
                    <a:lumMod val="95000"/>
                  </a:prstClr>
                </a:solidFill>
              </a:rPr>
              <a:t>LAS REGLAS DEL SALÓN DE </a:t>
            </a:r>
            <a:r>
              <a:rPr lang="es" sz="2800" dirty="0" smtClean="0">
                <a:solidFill>
                  <a:prstClr val="white">
                    <a:lumMod val="95000"/>
                  </a:prstClr>
                </a:solidFill>
              </a:rPr>
              <a:t>CLASES</a:t>
            </a:r>
            <a:endParaRPr lang="en-US" sz="2800" dirty="0"/>
          </a:p>
        </p:txBody>
      </p:sp>
      <p:sp>
        <p:nvSpPr>
          <p:cNvPr id="5" name="TextBox 4"/>
          <p:cNvSpPr txBox="1"/>
          <p:nvPr/>
        </p:nvSpPr>
        <p:spPr>
          <a:xfrm>
            <a:off x="7315200" y="6642556"/>
            <a:ext cx="1676400" cy="215444"/>
          </a:xfrm>
          <a:prstGeom prst="rect">
            <a:avLst/>
          </a:prstGeom>
          <a:noFill/>
        </p:spPr>
        <p:txBody>
          <a:bodyPr wrap="square" rtlCol="0">
            <a:spAutoFit/>
          </a:bodyPr>
          <a:lstStyle/>
          <a:p>
            <a:pPr algn="r" rtl="0"/>
            <a:r>
              <a:rPr lang="es" sz="800">
                <a:solidFill>
                  <a:schemeClr val="tx1">
                    <a:lumMod val="50000"/>
                    <a:lumOff val="50000"/>
                  </a:schemeClr>
                </a:solidFill>
              </a:rPr>
              <a:t>OTOÑO 2012</a:t>
            </a:r>
            <a:endParaRPr lang="en-US" sz="800" dirty="0">
              <a:solidFill>
                <a:schemeClr val="tx1">
                  <a:lumMod val="50000"/>
                  <a:lumOff val="50000"/>
                </a:schemeClr>
              </a:solidFill>
            </a:endParaRPr>
          </a:p>
        </p:txBody>
      </p:sp>
      <p:sp>
        <p:nvSpPr>
          <p:cNvPr id="9" name="Rectangle 8"/>
          <p:cNvSpPr/>
          <p:nvPr/>
        </p:nvSpPr>
        <p:spPr>
          <a:xfrm>
            <a:off x="120946" y="4184465"/>
            <a:ext cx="2967410" cy="259919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sp>
        <p:nvSpPr>
          <p:cNvPr id="10" name="Rectangle 9"/>
          <p:cNvSpPr/>
          <p:nvPr/>
        </p:nvSpPr>
        <p:spPr>
          <a:xfrm>
            <a:off x="3088357" y="5443057"/>
            <a:ext cx="3059718" cy="134060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pic>
        <p:nvPicPr>
          <p:cNvPr id="8" name="Picture 7" descr="NeveahClimbingStructure_cropped.jpg"/>
          <p:cNvPicPr>
            <a:picLocks/>
          </p:cNvPicPr>
          <p:nvPr/>
        </p:nvPicPr>
        <p:blipFill>
          <a:blip r:embed="rId2">
            <a:extLst>
              <a:ext uri="{28A0092B-C50C-407E-A947-70E740481C1C}">
                <a14:useLocalDpi xmlns:a14="http://schemas.microsoft.com/office/drawing/2010/main" val="0"/>
              </a:ext>
            </a:extLst>
          </a:blip>
          <a:stretch>
            <a:fillRect/>
          </a:stretch>
        </p:blipFill>
        <p:spPr>
          <a:xfrm>
            <a:off x="3108515" y="5482458"/>
            <a:ext cx="1435608" cy="1210739"/>
          </a:xfrm>
          <a:prstGeom prst="rect">
            <a:avLst/>
          </a:prstGeom>
        </p:spPr>
      </p:pic>
      <p:pic>
        <p:nvPicPr>
          <p:cNvPr id="14" name="Picture 13" descr="MickeyasAnthonyDrawChalkCRP.jpg"/>
          <p:cNvPicPr>
            <a:picLocks/>
          </p:cNvPicPr>
          <p:nvPr/>
        </p:nvPicPr>
        <p:blipFill>
          <a:blip r:embed="rId3">
            <a:extLst>
              <a:ext uri="{28A0092B-C50C-407E-A947-70E740481C1C}">
                <a14:useLocalDpi xmlns:a14="http://schemas.microsoft.com/office/drawing/2010/main" val="0"/>
              </a:ext>
            </a:extLst>
          </a:blip>
          <a:stretch>
            <a:fillRect/>
          </a:stretch>
        </p:blipFill>
        <p:spPr>
          <a:xfrm>
            <a:off x="181051" y="4279830"/>
            <a:ext cx="2827510" cy="2409233"/>
          </a:xfrm>
          <a:prstGeom prst="rect">
            <a:avLst/>
          </a:prstGeom>
        </p:spPr>
      </p:pic>
      <p:pic>
        <p:nvPicPr>
          <p:cNvPr id="15" name="Picture 14" descr="ChildMonkeyBarCROP.jpg"/>
          <p:cNvPicPr>
            <a:picLocks/>
          </p:cNvPicPr>
          <p:nvPr/>
        </p:nvPicPr>
        <p:blipFill>
          <a:blip r:embed="rId4">
            <a:extLst>
              <a:ext uri="{28A0092B-C50C-407E-A947-70E740481C1C}">
                <a14:useLocalDpi xmlns:a14="http://schemas.microsoft.com/office/drawing/2010/main" val="0"/>
              </a:ext>
            </a:extLst>
          </a:blip>
          <a:stretch>
            <a:fillRect/>
          </a:stretch>
        </p:blipFill>
        <p:spPr>
          <a:xfrm>
            <a:off x="4650125" y="5482457"/>
            <a:ext cx="1417320" cy="1206439"/>
          </a:xfrm>
          <a:prstGeom prst="rect">
            <a:avLst/>
          </a:prstGeom>
        </p:spPr>
      </p:pic>
      <p:sp>
        <p:nvSpPr>
          <p:cNvPr id="2" name="TextBox 1"/>
          <p:cNvSpPr txBox="1"/>
          <p:nvPr/>
        </p:nvSpPr>
        <p:spPr>
          <a:xfrm>
            <a:off x="7348532" y="3876688"/>
            <a:ext cx="1609736" cy="307777"/>
          </a:xfrm>
          <a:prstGeom prst="rect">
            <a:avLst/>
          </a:prstGeom>
          <a:noFill/>
        </p:spPr>
        <p:txBody>
          <a:bodyPr wrap="none" rtlCol="0">
            <a:spAutoFit/>
          </a:bodyPr>
          <a:lstStyle/>
          <a:p>
            <a:r>
              <a:rPr lang="en-US" sz="1400" b="1" dirty="0" smtClean="0">
                <a:solidFill>
                  <a:schemeClr val="bg1"/>
                </a:solidFill>
                <a:latin typeface="Century Gothic" panose="020B0502020202020204" pitchFamily="34" charset="0"/>
              </a:rPr>
              <a:t>Español/Spanish</a:t>
            </a:r>
            <a:endParaRPr lang="en-US" sz="1400" b="1"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3625059425"/>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ESP CLASSROOM RULES 2r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83161" y="2051815"/>
            <a:ext cx="5025542" cy="4248867"/>
          </a:xfrm>
          <a:prstGeom prst="rect">
            <a:avLst/>
          </a:prstGeom>
          <a:ln w="38100" cmpd="sng">
            <a:solidFill>
              <a:srgbClr val="00A53A"/>
            </a:solidFill>
          </a:ln>
        </p:spPr>
      </p:pic>
      <p:pic>
        <p:nvPicPr>
          <p:cNvPr id="7" name="Picture 6" descr="Feelings wall 2reCR.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93385" y="2433129"/>
            <a:ext cx="6753648" cy="2703032"/>
          </a:xfrm>
          <a:prstGeom prst="rect">
            <a:avLst/>
          </a:prstGeom>
          <a:ln w="38100" cmpd="sng">
            <a:solidFill>
              <a:srgbClr val="00A53A"/>
            </a:solidFill>
          </a:ln>
        </p:spPr>
      </p:pic>
      <p:sp>
        <p:nvSpPr>
          <p:cNvPr id="5" name="Rectangle 4"/>
          <p:cNvSpPr/>
          <p:nvPr/>
        </p:nvSpPr>
        <p:spPr>
          <a:xfrm>
            <a:off x="487199" y="1839226"/>
            <a:ext cx="7754471" cy="4699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descr="Environment_Classroom_RulesRE.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59069" y="1915432"/>
            <a:ext cx="3914674" cy="4473913"/>
          </a:xfrm>
          <a:prstGeom prst="rect">
            <a:avLst/>
          </a:prstGeom>
          <a:ln w="38100" cap="rnd" cmpd="sng">
            <a:solidFill>
              <a:srgbClr val="00A53A"/>
            </a:solidFill>
          </a:ln>
        </p:spPr>
      </p:pic>
      <p:sp>
        <p:nvSpPr>
          <p:cNvPr id="4" name="Title 3"/>
          <p:cNvSpPr>
            <a:spLocks noGrp="1"/>
          </p:cNvSpPr>
          <p:nvPr>
            <p:ph type="title"/>
          </p:nvPr>
        </p:nvSpPr>
        <p:spPr/>
        <p:txBody>
          <a:bodyPr rtlCol="0">
            <a:normAutofit fontScale="90000"/>
          </a:bodyPr>
          <a:lstStyle/>
          <a:p>
            <a:pPr rtl="0"/>
            <a:r>
              <a:rPr lang="es" dirty="0"/>
              <a:t>Ejemplos de reglas del </a:t>
            </a:r>
            <a:r>
              <a:rPr lang="es" dirty="0" smtClean="0"/>
              <a:t/>
            </a:r>
            <a:br>
              <a:rPr lang="es" dirty="0" smtClean="0"/>
            </a:br>
            <a:r>
              <a:rPr lang="es" dirty="0" smtClean="0"/>
              <a:t>salón </a:t>
            </a:r>
            <a:r>
              <a:rPr lang="es" dirty="0"/>
              <a:t>de clases</a:t>
            </a:r>
          </a:p>
        </p:txBody>
      </p:sp>
    </p:spTree>
    <p:extLst>
      <p:ext uri="{BB962C8B-B14F-4D97-AF65-F5344CB8AC3E}">
        <p14:creationId xmlns:p14="http://schemas.microsoft.com/office/powerpoint/2010/main" val="426157465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xmlns:mv="urn:schemas-microsoft-com:mac:vml">
      <mp:transition xmlns:mp="http://schemas.microsoft.com/office/mac/powerpoint/2008/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xit" presetSubtype="0" fill="hold" nodeType="withEffect">
                                  <p:stCondLst>
                                    <p:cond delay="0"/>
                                  </p:stCondLst>
                                  <p:childTnLst>
                                    <p:animEffect transition="out" filter="fade">
                                      <p:cBhvr>
                                        <p:cTn id="14" dur="500"/>
                                        <p:tgtEl>
                                          <p:spTgt spid="6"/>
                                        </p:tgtEl>
                                      </p:cBhvr>
                                    </p:animEffect>
                                    <p:set>
                                      <p:cBhvr>
                                        <p:cTn id="15" dur="1" fill="hold">
                                          <p:stCondLst>
                                            <p:cond delay="499"/>
                                          </p:stCondLst>
                                        </p:cTn>
                                        <p:tgtEl>
                                          <p:spTgt spid="6"/>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par>
                                <p:cTn id="24" presetID="10" presetClass="exit" presetSubtype="0" fill="hold" nodeType="withEffect">
                                  <p:stCondLst>
                                    <p:cond delay="0"/>
                                  </p:stCondLst>
                                  <p:childTnLst>
                                    <p:animEffect transition="out" filter="fade">
                                      <p:cBhvr>
                                        <p:cTn id="25" dur="500"/>
                                        <p:tgtEl>
                                          <p:spTgt spid="7"/>
                                        </p:tgtEl>
                                      </p:cBhvr>
                                    </p:animEffect>
                                    <p:set>
                                      <p:cBhvr>
                                        <p:cTn id="26"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69940" y="1707592"/>
            <a:ext cx="324653" cy="4839964"/>
          </a:xfrm>
          <a:prstGeom prst="rect">
            <a:avLst/>
          </a:prstGeom>
          <a:solidFill>
            <a:srgbClr val="17BC3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grpSp>
        <p:nvGrpSpPr>
          <p:cNvPr id="7" name="Group 6"/>
          <p:cNvGrpSpPr/>
          <p:nvPr/>
        </p:nvGrpSpPr>
        <p:grpSpPr>
          <a:xfrm>
            <a:off x="915646" y="2048510"/>
            <a:ext cx="3256099" cy="829879"/>
            <a:chOff x="915646" y="2048510"/>
            <a:chExt cx="3256099" cy="829879"/>
          </a:xfrm>
        </p:grpSpPr>
        <p:sp>
          <p:nvSpPr>
            <p:cNvPr id="9" name="Rounded Rectangle 8"/>
            <p:cNvSpPr/>
            <p:nvPr/>
          </p:nvSpPr>
          <p:spPr>
            <a:xfrm>
              <a:off x="915646" y="2048510"/>
              <a:ext cx="2849950" cy="829879"/>
            </a:xfrm>
            <a:custGeom>
              <a:avLst/>
              <a:gdLst/>
              <a:ahLst/>
              <a:cxnLst/>
              <a:rect l="l" t="t" r="r" b="b"/>
              <a:pathLst>
                <a:path w="3014646" h="829879">
                  <a:moveTo>
                    <a:pt x="800955" y="0"/>
                  </a:moveTo>
                  <a:lnTo>
                    <a:pt x="2908022" y="0"/>
                  </a:lnTo>
                  <a:cubicBezTo>
                    <a:pt x="2966909" y="0"/>
                    <a:pt x="3014646" y="47737"/>
                    <a:pt x="3014646" y="106624"/>
                  </a:cubicBezTo>
                  <a:lnTo>
                    <a:pt x="3014646" y="533106"/>
                  </a:lnTo>
                  <a:cubicBezTo>
                    <a:pt x="3014646" y="591993"/>
                    <a:pt x="2966909" y="639730"/>
                    <a:pt x="2908022" y="639730"/>
                  </a:cubicBezTo>
                  <a:lnTo>
                    <a:pt x="800955" y="639730"/>
                  </a:lnTo>
                  <a:cubicBezTo>
                    <a:pt x="756790" y="639730"/>
                    <a:pt x="718896" y="612878"/>
                    <a:pt x="702710" y="574609"/>
                  </a:cubicBezTo>
                  <a:lnTo>
                    <a:pt x="695589" y="539337"/>
                  </a:lnTo>
                  <a:lnTo>
                    <a:pt x="0" y="829879"/>
                  </a:lnTo>
                  <a:lnTo>
                    <a:pt x="694331" y="270000"/>
                  </a:lnTo>
                  <a:lnTo>
                    <a:pt x="694331" y="106624"/>
                  </a:lnTo>
                  <a:cubicBezTo>
                    <a:pt x="694331" y="47737"/>
                    <a:pt x="742068" y="0"/>
                    <a:pt x="800955" y="0"/>
                  </a:cubicBezTo>
                  <a:close/>
                </a:path>
              </a:pathLst>
            </a:custGeom>
            <a:gradFill flip="none" rotWithShape="1">
              <a:gsLst>
                <a:gs pos="0">
                  <a:srgbClr val="FFFF00"/>
                </a:gs>
                <a:gs pos="100000">
                  <a:srgbClr val="FFB712"/>
                </a:gs>
              </a:gsLst>
              <a:path path="circle">
                <a:fillToRect l="50000" t="50000" r="50000" b="50000"/>
              </a:path>
              <a:tileRect/>
            </a:gradFill>
            <a:ln w="22225">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sp>
          <p:nvSpPr>
            <p:cNvPr id="10" name="TextBox 9"/>
            <p:cNvSpPr txBox="1"/>
            <p:nvPr/>
          </p:nvSpPr>
          <p:spPr>
            <a:xfrm>
              <a:off x="1674376" y="2048510"/>
              <a:ext cx="2497369" cy="584776"/>
            </a:xfrm>
            <a:prstGeom prst="rect">
              <a:avLst/>
            </a:prstGeom>
            <a:noFill/>
          </p:spPr>
          <p:txBody>
            <a:bodyPr wrap="square" rtlCol="0">
              <a:spAutoFit/>
            </a:bodyPr>
            <a:lstStyle/>
            <a:p>
              <a:pPr rtl="0"/>
              <a:r>
                <a:rPr lang="es" sz="3200" b="1" u="sng" dirty="0">
                  <a:latin typeface="Century Gothic"/>
                  <a:cs typeface="Century Gothic"/>
                </a:rPr>
                <a:t>I</a:t>
              </a:r>
              <a:r>
                <a:rPr lang="es" sz="3200" dirty="0">
                  <a:latin typeface="Century Gothic"/>
                  <a:cs typeface="Century Gothic"/>
                </a:rPr>
                <a:t>nstruir</a:t>
              </a:r>
              <a:endParaRPr lang="en-US" sz="3200" dirty="0">
                <a:latin typeface="Century Gothic"/>
                <a:cs typeface="Century Gothic"/>
              </a:endParaRPr>
            </a:p>
          </p:txBody>
        </p:sp>
      </p:grpSp>
      <p:sp>
        <p:nvSpPr>
          <p:cNvPr id="2" name="TextBox 1"/>
          <p:cNvSpPr txBox="1"/>
          <p:nvPr/>
        </p:nvSpPr>
        <p:spPr>
          <a:xfrm>
            <a:off x="1729199" y="2843708"/>
            <a:ext cx="6814726" cy="3354765"/>
          </a:xfrm>
          <a:prstGeom prst="rect">
            <a:avLst/>
          </a:prstGeom>
          <a:noFill/>
        </p:spPr>
        <p:txBody>
          <a:bodyPr wrap="square" rtlCol="0">
            <a:spAutoFit/>
          </a:bodyPr>
          <a:lstStyle/>
          <a:p>
            <a:pPr rtl="0"/>
            <a:r>
              <a:rPr lang="en" sz="2400" b="1" dirty="0">
                <a:latin typeface="Century Gothic"/>
                <a:cs typeface="Century Gothic"/>
              </a:rPr>
              <a:t>Estrategias</a:t>
            </a:r>
          </a:p>
          <a:p>
            <a:pPr marL="342900" indent="-342900" rtl="0">
              <a:buFont typeface="Arial"/>
              <a:buChar char="•"/>
            </a:pPr>
            <a:r>
              <a:rPr lang="es" sz="2000" dirty="0" smtClean="0">
                <a:latin typeface="Century Gothic"/>
                <a:cs typeface="Century Gothic"/>
              </a:rPr>
              <a:t>Demostrar</a:t>
            </a:r>
            <a:endParaRPr lang="es" sz="2000" dirty="0">
              <a:latin typeface="Century Gothic"/>
              <a:cs typeface="Century Gothic"/>
            </a:endParaRPr>
          </a:p>
          <a:p>
            <a:pPr marL="342900" indent="-342900" rtl="0">
              <a:buFont typeface="Arial"/>
              <a:buChar char="•"/>
            </a:pPr>
            <a:r>
              <a:rPr lang="es" sz="2000" dirty="0">
                <a:latin typeface="Century Gothic"/>
                <a:cs typeface="Century Gothic"/>
              </a:rPr>
              <a:t>Practicar</a:t>
            </a:r>
          </a:p>
          <a:p>
            <a:pPr marL="342900" indent="-342900" rtl="0">
              <a:buFont typeface="Arial"/>
              <a:buChar char="•"/>
            </a:pPr>
            <a:r>
              <a:rPr lang="es" sz="2000" dirty="0" smtClean="0">
                <a:latin typeface="Century Gothic"/>
                <a:cs typeface="Century Gothic"/>
              </a:rPr>
              <a:t>Aplicar </a:t>
            </a:r>
            <a:r>
              <a:rPr lang="es" sz="2000" dirty="0">
                <a:latin typeface="Century Gothic"/>
                <a:cs typeface="Century Gothic"/>
              </a:rPr>
              <a:t>y </a:t>
            </a:r>
            <a:r>
              <a:rPr lang="es" sz="2000" dirty="0" smtClean="0">
                <a:latin typeface="Century Gothic"/>
                <a:cs typeface="Century Gothic"/>
              </a:rPr>
              <a:t>reforzar [las reglas] </a:t>
            </a:r>
            <a:r>
              <a:rPr lang="es" sz="2000" dirty="0">
                <a:latin typeface="Century Gothic"/>
                <a:cs typeface="Century Gothic"/>
              </a:rPr>
              <a:t>en forma </a:t>
            </a:r>
            <a:r>
              <a:rPr lang="es" sz="2000" dirty="0" smtClean="0">
                <a:latin typeface="Century Gothic"/>
                <a:cs typeface="Century Gothic"/>
              </a:rPr>
              <a:t>congruente</a:t>
            </a:r>
            <a:endParaRPr lang="es" sz="2000" dirty="0">
              <a:latin typeface="Century Gothic"/>
              <a:cs typeface="Century Gothic"/>
            </a:endParaRPr>
          </a:p>
          <a:p>
            <a:pPr rtl="0"/>
            <a:endParaRPr lang="en-US" sz="2400" dirty="0" smtClean="0">
              <a:latin typeface="Century Gothic"/>
              <a:cs typeface="Century Gothic"/>
            </a:endParaRPr>
          </a:p>
          <a:p>
            <a:pPr rtl="0"/>
            <a:r>
              <a:rPr lang="en" sz="2400" b="1" dirty="0">
                <a:latin typeface="Century Gothic"/>
                <a:cs typeface="Century Gothic"/>
              </a:rPr>
              <a:t>Cuándo instruir</a:t>
            </a:r>
          </a:p>
          <a:p>
            <a:pPr marL="342900" indent="-342900" rtl="0">
              <a:buFont typeface="Arial"/>
              <a:buChar char="•"/>
            </a:pPr>
            <a:r>
              <a:rPr lang="es" sz="2000" dirty="0">
                <a:latin typeface="Century Gothic"/>
                <a:cs typeface="Century Gothic"/>
              </a:rPr>
              <a:t>Grupo completo</a:t>
            </a:r>
          </a:p>
          <a:p>
            <a:pPr marL="800100" lvl="1" indent="-342900" rtl="0">
              <a:buFont typeface="Arial"/>
              <a:buChar char="•"/>
            </a:pPr>
            <a:r>
              <a:rPr lang="es" sz="2000" dirty="0">
                <a:latin typeface="Century Gothic"/>
                <a:cs typeface="Century Gothic"/>
              </a:rPr>
              <a:t>Reuniones </a:t>
            </a:r>
            <a:r>
              <a:rPr lang="es" sz="2000" dirty="0" smtClean="0">
                <a:latin typeface="Century Gothic"/>
                <a:cs typeface="Century Gothic"/>
              </a:rPr>
              <a:t>del grupo entero</a:t>
            </a:r>
            <a:endParaRPr lang="es" sz="2000" dirty="0">
              <a:latin typeface="Century Gothic"/>
              <a:cs typeface="Century Gothic"/>
            </a:endParaRPr>
          </a:p>
          <a:p>
            <a:pPr marL="342900" indent="-342900" rtl="0">
              <a:buFont typeface="Arial"/>
              <a:buChar char="•"/>
            </a:pPr>
            <a:r>
              <a:rPr lang="es" sz="2000" dirty="0" smtClean="0">
                <a:latin typeface="Century Gothic"/>
                <a:cs typeface="Century Gothic"/>
              </a:rPr>
              <a:t>Grupos pequeños</a:t>
            </a:r>
            <a:endParaRPr lang="es" sz="2000" dirty="0">
              <a:latin typeface="Century Gothic"/>
              <a:cs typeface="Century Gothic"/>
            </a:endParaRPr>
          </a:p>
          <a:p>
            <a:pPr marL="342900" indent="-342900" rtl="0">
              <a:buFont typeface="Arial"/>
              <a:buChar char="•"/>
            </a:pPr>
            <a:r>
              <a:rPr lang="es" sz="2000" i="1" dirty="0" smtClean="0">
                <a:latin typeface="Century Gothic"/>
                <a:cs typeface="Century Gothic"/>
              </a:rPr>
              <a:t>Intencionalmente</a:t>
            </a:r>
            <a:r>
              <a:rPr lang="es" sz="2000" dirty="0" smtClean="0">
                <a:latin typeface="Century Gothic"/>
                <a:cs typeface="Century Gothic"/>
              </a:rPr>
              <a:t> </a:t>
            </a:r>
            <a:r>
              <a:rPr lang="es" sz="2000" dirty="0">
                <a:latin typeface="Century Gothic"/>
                <a:cs typeface="Century Gothic"/>
              </a:rPr>
              <a:t>a lo largo de todo el día</a:t>
            </a:r>
          </a:p>
        </p:txBody>
      </p:sp>
      <p:sp>
        <p:nvSpPr>
          <p:cNvPr id="3" name="Title 2"/>
          <p:cNvSpPr>
            <a:spLocks noGrp="1"/>
          </p:cNvSpPr>
          <p:nvPr>
            <p:ph type="ctrTitle"/>
          </p:nvPr>
        </p:nvSpPr>
        <p:spPr>
          <a:xfrm>
            <a:off x="328361" y="555086"/>
            <a:ext cx="8476972" cy="851080"/>
          </a:xfrm>
        </p:spPr>
        <p:txBody>
          <a:bodyPr rtlCol="0"/>
          <a:lstStyle/>
          <a:p>
            <a:pPr algn="ctr" rtl="0"/>
            <a:r>
              <a:rPr lang="es" b="1" u="sng" dirty="0"/>
              <a:t>I</a:t>
            </a:r>
            <a:r>
              <a:rPr lang="es" dirty="0"/>
              <a:t>nstruir</a:t>
            </a:r>
            <a:endParaRPr lang="en-US" dirty="0"/>
          </a:p>
        </p:txBody>
      </p:sp>
      <p:sp>
        <p:nvSpPr>
          <p:cNvPr id="5" name="Rounded Rectangle 4"/>
          <p:cNvSpPr/>
          <p:nvPr/>
        </p:nvSpPr>
        <p:spPr>
          <a:xfrm rot="18900000">
            <a:off x="473976" y="2571472"/>
            <a:ext cx="721965" cy="721965"/>
          </a:xfrm>
          <a:prstGeom prst="roundRect">
            <a:avLst/>
          </a:prstGeom>
          <a:gradFill flip="none" rotWithShape="1">
            <a:gsLst>
              <a:gs pos="0">
                <a:srgbClr val="FFFF00"/>
              </a:gs>
              <a:gs pos="100000">
                <a:srgbClr val="FFB712"/>
              </a:gs>
            </a:gsLst>
            <a:path path="circle">
              <a:fillToRect l="50000" t="50000" r="50000" b="50000"/>
            </a:path>
            <a:tileRect/>
          </a:gradFill>
          <a:ln w="3492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dirty="0"/>
          </a:p>
        </p:txBody>
      </p:sp>
      <p:sp>
        <p:nvSpPr>
          <p:cNvPr id="6" name="TextBox 5"/>
          <p:cNvSpPr txBox="1"/>
          <p:nvPr/>
        </p:nvSpPr>
        <p:spPr>
          <a:xfrm>
            <a:off x="659310" y="2590242"/>
            <a:ext cx="391494" cy="646331"/>
          </a:xfrm>
          <a:prstGeom prst="rect">
            <a:avLst/>
          </a:prstGeom>
          <a:noFill/>
        </p:spPr>
        <p:txBody>
          <a:bodyPr wrap="square" rtlCol="0">
            <a:spAutoFit/>
          </a:bodyPr>
          <a:lstStyle/>
          <a:p>
            <a:pPr rtl="0"/>
            <a:r>
              <a:rPr lang="es" sz="3600" b="1">
                <a:solidFill>
                  <a:srgbClr val="008000"/>
                </a:solidFill>
                <a:latin typeface="Century Gothic"/>
                <a:cs typeface="Century Gothic"/>
              </a:rPr>
              <a:t>I</a:t>
            </a:r>
            <a:endParaRPr lang="en-US" sz="3600" b="1" dirty="0">
              <a:solidFill>
                <a:srgbClr val="008000"/>
              </a:solidFill>
              <a:latin typeface="Century Gothic"/>
              <a:cs typeface="Century Gothic"/>
            </a:endParaRPr>
          </a:p>
        </p:txBody>
      </p:sp>
    </p:spTree>
    <p:extLst>
      <p:ext uri="{BB962C8B-B14F-4D97-AF65-F5344CB8AC3E}">
        <p14:creationId xmlns:p14="http://schemas.microsoft.com/office/powerpoint/2010/main" val="356757719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animEffect transition="in" filter="fade">
                                      <p:cBhvr>
                                        <p:cTn id="15" dur="500"/>
                                        <p:tgtEl>
                                          <p:spTgt spid="2">
                                            <p:txEl>
                                              <p:pRg st="1" end="1"/>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2">
                                            <p:txEl>
                                              <p:pRg st="2" end="2"/>
                                            </p:txEl>
                                          </p:spTgt>
                                        </p:tgtEl>
                                        <p:attrNameLst>
                                          <p:attrName>style.visibility</p:attrName>
                                        </p:attrNameLst>
                                      </p:cBhvr>
                                      <p:to>
                                        <p:strVal val="visible"/>
                                      </p:to>
                                    </p:set>
                                    <p:animEffect transition="in" filter="fade">
                                      <p:cBhvr>
                                        <p:cTn id="18" dur="500"/>
                                        <p:tgtEl>
                                          <p:spTgt spid="2">
                                            <p:txEl>
                                              <p:pRg st="2" end="2"/>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2">
                                            <p:txEl>
                                              <p:pRg st="3" end="3"/>
                                            </p:txEl>
                                          </p:spTgt>
                                        </p:tgtEl>
                                        <p:attrNameLst>
                                          <p:attrName>style.visibility</p:attrName>
                                        </p:attrNameLst>
                                      </p:cBhvr>
                                      <p:to>
                                        <p:strVal val="visible"/>
                                      </p:to>
                                    </p:set>
                                    <p:animEffect transition="in" filter="fade">
                                      <p:cBhvr>
                                        <p:cTn id="21" dur="500"/>
                                        <p:tgtEl>
                                          <p:spTgt spid="2">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
                                            <p:txEl>
                                              <p:pRg st="5" end="5"/>
                                            </p:txEl>
                                          </p:spTgt>
                                        </p:tgtEl>
                                        <p:attrNameLst>
                                          <p:attrName>style.visibility</p:attrName>
                                        </p:attrNameLst>
                                      </p:cBhvr>
                                      <p:to>
                                        <p:strVal val="visible"/>
                                      </p:to>
                                    </p:set>
                                    <p:animEffect transition="in" filter="fade">
                                      <p:cBhvr>
                                        <p:cTn id="26" dur="500"/>
                                        <p:tgtEl>
                                          <p:spTgt spid="2">
                                            <p:txEl>
                                              <p:pRg st="5" end="5"/>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2">
                                            <p:txEl>
                                              <p:pRg st="6" end="6"/>
                                            </p:txEl>
                                          </p:spTgt>
                                        </p:tgtEl>
                                        <p:attrNameLst>
                                          <p:attrName>style.visibility</p:attrName>
                                        </p:attrNameLst>
                                      </p:cBhvr>
                                      <p:to>
                                        <p:strVal val="visible"/>
                                      </p:to>
                                    </p:set>
                                    <p:animEffect transition="in" filter="fade">
                                      <p:cBhvr>
                                        <p:cTn id="29" dur="500"/>
                                        <p:tgtEl>
                                          <p:spTgt spid="2">
                                            <p:txEl>
                                              <p:pRg st="6" end="6"/>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2">
                                            <p:txEl>
                                              <p:pRg st="7" end="7"/>
                                            </p:txEl>
                                          </p:spTgt>
                                        </p:tgtEl>
                                        <p:attrNameLst>
                                          <p:attrName>style.visibility</p:attrName>
                                        </p:attrNameLst>
                                      </p:cBhvr>
                                      <p:to>
                                        <p:strVal val="visible"/>
                                      </p:to>
                                    </p:set>
                                    <p:animEffect transition="in" filter="fade">
                                      <p:cBhvr>
                                        <p:cTn id="32" dur="500"/>
                                        <p:tgtEl>
                                          <p:spTgt spid="2">
                                            <p:txEl>
                                              <p:pRg st="7" end="7"/>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2">
                                            <p:txEl>
                                              <p:pRg st="8" end="8"/>
                                            </p:txEl>
                                          </p:spTgt>
                                        </p:tgtEl>
                                        <p:attrNameLst>
                                          <p:attrName>style.visibility</p:attrName>
                                        </p:attrNameLst>
                                      </p:cBhvr>
                                      <p:to>
                                        <p:strVal val="visible"/>
                                      </p:to>
                                    </p:set>
                                    <p:animEffect transition="in" filter="fade">
                                      <p:cBhvr>
                                        <p:cTn id="35" dur="500"/>
                                        <p:tgtEl>
                                          <p:spTgt spid="2">
                                            <p:txEl>
                                              <p:pRg st="8" end="8"/>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2">
                                            <p:txEl>
                                              <p:pRg st="9" end="9"/>
                                            </p:txEl>
                                          </p:spTgt>
                                        </p:tgtEl>
                                        <p:attrNameLst>
                                          <p:attrName>style.visibility</p:attrName>
                                        </p:attrNameLst>
                                      </p:cBhvr>
                                      <p:to>
                                        <p:strVal val="visible"/>
                                      </p:to>
                                    </p:set>
                                    <p:animEffect transition="in" filter="fade">
                                      <p:cBhvr>
                                        <p:cTn id="38" dur="500"/>
                                        <p:tgtEl>
                                          <p:spTgt spid="2">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Box 2"/>
          <p:cNvSpPr txBox="1"/>
          <p:nvPr/>
        </p:nvSpPr>
        <p:spPr>
          <a:xfrm>
            <a:off x="2043952" y="4840937"/>
            <a:ext cx="5285421" cy="461665"/>
          </a:xfrm>
          <a:prstGeom prst="rect">
            <a:avLst/>
          </a:prstGeom>
          <a:noFill/>
        </p:spPr>
        <p:txBody>
          <a:bodyPr wrap="none" rtlCol="0">
            <a:spAutoFit/>
          </a:bodyPr>
          <a:lstStyle/>
          <a:p>
            <a:r>
              <a:rPr lang="es-MX" sz="2400" dirty="0" smtClean="0">
                <a:solidFill>
                  <a:prstClr val="white"/>
                </a:solidFill>
                <a:latin typeface="Century Gothic" panose="020B0502020202020204" pitchFamily="34" charset="0"/>
              </a:rPr>
              <a:t>VIDEO: Reglas: Proveer instrucción</a:t>
            </a:r>
            <a:endParaRPr lang="es-MX" sz="2400" dirty="0">
              <a:solidFill>
                <a:prstClr val="white"/>
              </a:solidFill>
              <a:latin typeface="Century Gothic" panose="020B0502020202020204" pitchFamily="34" charset="0"/>
            </a:endParaRPr>
          </a:p>
        </p:txBody>
      </p:sp>
      <p:pic>
        <p:nvPicPr>
          <p:cNvPr id="4" name="Rules-Providing-Instruction-ESP_SUBS.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Tree>
    <p:extLst>
      <p:ext uri="{BB962C8B-B14F-4D97-AF65-F5344CB8AC3E}">
        <p14:creationId xmlns:p14="http://schemas.microsoft.com/office/powerpoint/2010/main" val="1178477885"/>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69940" y="1707592"/>
            <a:ext cx="324653" cy="4839964"/>
          </a:xfrm>
          <a:prstGeom prst="rect">
            <a:avLst/>
          </a:prstGeom>
          <a:solidFill>
            <a:srgbClr val="17BC3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sp>
        <p:nvSpPr>
          <p:cNvPr id="2" name="TextBox 1"/>
          <p:cNvSpPr txBox="1"/>
          <p:nvPr/>
        </p:nvSpPr>
        <p:spPr>
          <a:xfrm>
            <a:off x="1729199" y="2843708"/>
            <a:ext cx="6387625" cy="3416320"/>
          </a:xfrm>
          <a:prstGeom prst="rect">
            <a:avLst/>
          </a:prstGeom>
          <a:noFill/>
        </p:spPr>
        <p:txBody>
          <a:bodyPr wrap="square" rtlCol="0">
            <a:spAutoFit/>
          </a:bodyPr>
          <a:lstStyle/>
          <a:p>
            <a:pPr rtl="0"/>
            <a:r>
              <a:rPr lang="en" sz="2400" b="1" dirty="0">
                <a:latin typeface="Century Gothic"/>
                <a:cs typeface="Century Gothic"/>
              </a:rPr>
              <a:t>Las consecuencias:</a:t>
            </a:r>
          </a:p>
          <a:p>
            <a:pPr marL="342900" indent="-342900" rtl="0">
              <a:buFont typeface="Arial"/>
              <a:buChar char="•"/>
            </a:pPr>
            <a:r>
              <a:rPr lang="es" sz="2400" dirty="0">
                <a:latin typeface="Century Gothic"/>
                <a:cs typeface="Century Gothic"/>
              </a:rPr>
              <a:t>Son planificadas</a:t>
            </a:r>
          </a:p>
          <a:p>
            <a:pPr marL="342900" indent="-342900" rtl="0">
              <a:buFont typeface="Arial"/>
              <a:buChar char="•"/>
            </a:pPr>
            <a:r>
              <a:rPr lang="es" sz="2400" dirty="0">
                <a:latin typeface="Century Gothic"/>
                <a:cs typeface="Century Gothic"/>
              </a:rPr>
              <a:t>Son predecibles</a:t>
            </a:r>
          </a:p>
          <a:p>
            <a:pPr marL="342900" indent="-342900" rtl="0">
              <a:buFont typeface="Arial"/>
              <a:buChar char="•"/>
            </a:pPr>
            <a:r>
              <a:rPr lang="es" sz="2400" dirty="0">
                <a:latin typeface="Century Gothic"/>
                <a:cs typeface="Century Gothic"/>
              </a:rPr>
              <a:t>Se aplican en forma congruente</a:t>
            </a:r>
          </a:p>
          <a:p>
            <a:pPr marL="342900" indent="-342900" rtl="0">
              <a:buFont typeface="Arial"/>
              <a:buChar char="•"/>
            </a:pPr>
            <a:endParaRPr lang="en-US" sz="2400" dirty="0" smtClean="0">
              <a:latin typeface="Century Gothic"/>
              <a:cs typeface="Century Gothic"/>
            </a:endParaRPr>
          </a:p>
          <a:p>
            <a:pPr rtl="0"/>
            <a:r>
              <a:rPr lang="en" sz="2400" b="1" dirty="0">
                <a:latin typeface="Century Gothic"/>
                <a:cs typeface="Century Gothic"/>
              </a:rPr>
              <a:t>Lógicas</a:t>
            </a:r>
          </a:p>
          <a:p>
            <a:pPr marL="342900" indent="-342900" rtl="0">
              <a:buFont typeface="Arial"/>
              <a:buChar char="•"/>
            </a:pPr>
            <a:r>
              <a:rPr lang="es" sz="2400" dirty="0">
                <a:latin typeface="Century Gothic"/>
                <a:cs typeface="Century Gothic"/>
              </a:rPr>
              <a:t>Para el niño</a:t>
            </a:r>
          </a:p>
          <a:p>
            <a:pPr marL="342900" indent="-342900" rtl="0">
              <a:buFont typeface="Arial"/>
              <a:buChar char="•"/>
            </a:pPr>
            <a:r>
              <a:rPr lang="es" sz="2400" dirty="0">
                <a:latin typeface="Century Gothic"/>
                <a:cs typeface="Century Gothic"/>
              </a:rPr>
              <a:t>Para el adulto</a:t>
            </a:r>
          </a:p>
          <a:p>
            <a:pPr marL="342900" indent="-342900" rtl="0">
              <a:buFont typeface="Arial"/>
              <a:buChar char="•"/>
            </a:pPr>
            <a:r>
              <a:rPr lang="es" sz="2400" dirty="0">
                <a:latin typeface="Century Gothic"/>
                <a:cs typeface="Century Gothic"/>
              </a:rPr>
              <a:t>Para la situación</a:t>
            </a:r>
          </a:p>
        </p:txBody>
      </p:sp>
      <p:sp>
        <p:nvSpPr>
          <p:cNvPr id="3" name="Title 2"/>
          <p:cNvSpPr>
            <a:spLocks noGrp="1"/>
          </p:cNvSpPr>
          <p:nvPr>
            <p:ph type="ctrTitle"/>
          </p:nvPr>
        </p:nvSpPr>
        <p:spPr>
          <a:xfrm>
            <a:off x="328361" y="555086"/>
            <a:ext cx="8476972" cy="851080"/>
          </a:xfrm>
        </p:spPr>
        <p:txBody>
          <a:bodyPr rtlCol="0"/>
          <a:lstStyle/>
          <a:p>
            <a:pPr algn="ctr" rtl="0"/>
            <a:r>
              <a:rPr lang="es" b="1" u="sng" dirty="0"/>
              <a:t>D</a:t>
            </a:r>
            <a:r>
              <a:rPr lang="es" dirty="0"/>
              <a:t>eterminar las consecuencias</a:t>
            </a:r>
            <a:endParaRPr lang="en-US" dirty="0"/>
          </a:p>
        </p:txBody>
      </p:sp>
      <p:grpSp>
        <p:nvGrpSpPr>
          <p:cNvPr id="7" name="Group 6"/>
          <p:cNvGrpSpPr/>
          <p:nvPr/>
        </p:nvGrpSpPr>
        <p:grpSpPr>
          <a:xfrm>
            <a:off x="742039" y="1826770"/>
            <a:ext cx="3884098" cy="1215647"/>
            <a:chOff x="742039" y="1826770"/>
            <a:chExt cx="3884098" cy="1215647"/>
          </a:xfrm>
        </p:grpSpPr>
        <p:sp>
          <p:nvSpPr>
            <p:cNvPr id="9" name="Rounded Rectangle 8"/>
            <p:cNvSpPr/>
            <p:nvPr/>
          </p:nvSpPr>
          <p:spPr>
            <a:xfrm>
              <a:off x="742039" y="1911465"/>
              <a:ext cx="3883887" cy="1130952"/>
            </a:xfrm>
            <a:custGeom>
              <a:avLst/>
              <a:gdLst/>
              <a:ahLst/>
              <a:cxnLst/>
              <a:rect l="l" t="t" r="r" b="b"/>
              <a:pathLst>
                <a:path w="3014646" h="829879">
                  <a:moveTo>
                    <a:pt x="800955" y="0"/>
                  </a:moveTo>
                  <a:lnTo>
                    <a:pt x="2908022" y="0"/>
                  </a:lnTo>
                  <a:cubicBezTo>
                    <a:pt x="2966909" y="0"/>
                    <a:pt x="3014646" y="47737"/>
                    <a:pt x="3014646" y="106624"/>
                  </a:cubicBezTo>
                  <a:lnTo>
                    <a:pt x="3014646" y="533106"/>
                  </a:lnTo>
                  <a:cubicBezTo>
                    <a:pt x="3014646" y="591993"/>
                    <a:pt x="2966909" y="639730"/>
                    <a:pt x="2908022" y="639730"/>
                  </a:cubicBezTo>
                  <a:lnTo>
                    <a:pt x="800955" y="639730"/>
                  </a:lnTo>
                  <a:cubicBezTo>
                    <a:pt x="756790" y="639730"/>
                    <a:pt x="718896" y="612878"/>
                    <a:pt x="702710" y="574609"/>
                  </a:cubicBezTo>
                  <a:lnTo>
                    <a:pt x="695589" y="539337"/>
                  </a:lnTo>
                  <a:lnTo>
                    <a:pt x="0" y="829879"/>
                  </a:lnTo>
                  <a:lnTo>
                    <a:pt x="694331" y="270000"/>
                  </a:lnTo>
                  <a:lnTo>
                    <a:pt x="694331" y="106624"/>
                  </a:lnTo>
                  <a:cubicBezTo>
                    <a:pt x="694331" y="47737"/>
                    <a:pt x="742068" y="0"/>
                    <a:pt x="800955" y="0"/>
                  </a:cubicBezTo>
                  <a:close/>
                </a:path>
              </a:pathLst>
            </a:custGeom>
            <a:gradFill flip="none" rotWithShape="1">
              <a:gsLst>
                <a:gs pos="0">
                  <a:srgbClr val="FFFF00"/>
                </a:gs>
                <a:gs pos="100000">
                  <a:srgbClr val="FFB712"/>
                </a:gs>
              </a:gsLst>
              <a:path path="circle">
                <a:fillToRect l="50000" t="50000" r="50000" b="50000"/>
              </a:path>
              <a:tileRect/>
            </a:gradFill>
            <a:ln w="22225">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sp>
          <p:nvSpPr>
            <p:cNvPr id="10" name="TextBox 9"/>
            <p:cNvSpPr txBox="1"/>
            <p:nvPr/>
          </p:nvSpPr>
          <p:spPr>
            <a:xfrm>
              <a:off x="1786898" y="1826770"/>
              <a:ext cx="2839239" cy="984885"/>
            </a:xfrm>
            <a:prstGeom prst="rect">
              <a:avLst/>
            </a:prstGeom>
            <a:noFill/>
          </p:spPr>
          <p:txBody>
            <a:bodyPr wrap="none" rtlCol="0">
              <a:spAutoFit/>
            </a:bodyPr>
            <a:lstStyle/>
            <a:p>
              <a:pPr rtl="0"/>
              <a:r>
                <a:rPr lang="es" sz="3000" b="1" u="sng" dirty="0">
                  <a:latin typeface="Century Gothic"/>
                  <a:cs typeface="Century Gothic"/>
                </a:rPr>
                <a:t>D</a:t>
              </a:r>
              <a:r>
                <a:rPr lang="es" sz="2800" dirty="0">
                  <a:latin typeface="Century Gothic"/>
                  <a:cs typeface="Century Gothic"/>
                </a:rPr>
                <a:t>eterminar las </a:t>
              </a:r>
              <a:endParaRPr lang="es" sz="2800" dirty="0" smtClean="0">
                <a:latin typeface="Century Gothic"/>
                <a:cs typeface="Century Gothic"/>
              </a:endParaRPr>
            </a:p>
            <a:p>
              <a:pPr rtl="0"/>
              <a:r>
                <a:rPr lang="es" sz="2800" dirty="0" smtClean="0">
                  <a:latin typeface="Century Gothic"/>
                  <a:cs typeface="Century Gothic"/>
                </a:rPr>
                <a:t>consecuencias</a:t>
              </a:r>
              <a:endParaRPr lang="en-US" sz="2800" dirty="0">
                <a:latin typeface="Century Gothic"/>
                <a:cs typeface="Century Gothic"/>
              </a:endParaRPr>
            </a:p>
          </p:txBody>
        </p:sp>
      </p:grpSp>
      <p:sp>
        <p:nvSpPr>
          <p:cNvPr id="5" name="Rounded Rectangle 4"/>
          <p:cNvSpPr/>
          <p:nvPr/>
        </p:nvSpPr>
        <p:spPr>
          <a:xfrm rot="18900000">
            <a:off x="473976" y="2571472"/>
            <a:ext cx="721965" cy="721965"/>
          </a:xfrm>
          <a:prstGeom prst="roundRect">
            <a:avLst/>
          </a:prstGeom>
          <a:gradFill flip="none" rotWithShape="1">
            <a:gsLst>
              <a:gs pos="0">
                <a:srgbClr val="FFFF00"/>
              </a:gs>
              <a:gs pos="100000">
                <a:srgbClr val="FFB712"/>
              </a:gs>
            </a:gsLst>
            <a:path path="circle">
              <a:fillToRect l="50000" t="50000" r="50000" b="50000"/>
            </a:path>
            <a:tileRect/>
          </a:gradFill>
          <a:ln w="3492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dirty="0"/>
          </a:p>
        </p:txBody>
      </p:sp>
      <p:sp>
        <p:nvSpPr>
          <p:cNvPr id="6" name="TextBox 5"/>
          <p:cNvSpPr txBox="1"/>
          <p:nvPr/>
        </p:nvSpPr>
        <p:spPr>
          <a:xfrm>
            <a:off x="567940" y="2590242"/>
            <a:ext cx="391494" cy="646331"/>
          </a:xfrm>
          <a:prstGeom prst="rect">
            <a:avLst/>
          </a:prstGeom>
          <a:noFill/>
        </p:spPr>
        <p:txBody>
          <a:bodyPr wrap="square" rtlCol="0">
            <a:spAutoFit/>
          </a:bodyPr>
          <a:lstStyle/>
          <a:p>
            <a:pPr rtl="0"/>
            <a:r>
              <a:rPr lang="es" sz="3600" b="1" dirty="0">
                <a:solidFill>
                  <a:srgbClr val="008000"/>
                </a:solidFill>
                <a:latin typeface="Century Gothic"/>
                <a:cs typeface="Century Gothic"/>
              </a:rPr>
              <a:t>D</a:t>
            </a:r>
            <a:endParaRPr lang="en-US" sz="3600" b="1" dirty="0">
              <a:solidFill>
                <a:srgbClr val="008000"/>
              </a:solidFill>
              <a:latin typeface="Century Gothic"/>
              <a:cs typeface="Century Gothic"/>
            </a:endParaRPr>
          </a:p>
        </p:txBody>
      </p:sp>
    </p:spTree>
    <p:extLst>
      <p:ext uri="{BB962C8B-B14F-4D97-AF65-F5344CB8AC3E}">
        <p14:creationId xmlns:p14="http://schemas.microsoft.com/office/powerpoint/2010/main" val="132917292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animEffect transition="in" filter="fade">
                                      <p:cBhvr>
                                        <p:cTn id="15" dur="500"/>
                                        <p:tgtEl>
                                          <p:spTgt spid="2">
                                            <p:txEl>
                                              <p:pRg st="1" end="1"/>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2">
                                            <p:txEl>
                                              <p:pRg st="2" end="2"/>
                                            </p:txEl>
                                          </p:spTgt>
                                        </p:tgtEl>
                                        <p:attrNameLst>
                                          <p:attrName>style.visibility</p:attrName>
                                        </p:attrNameLst>
                                      </p:cBhvr>
                                      <p:to>
                                        <p:strVal val="visible"/>
                                      </p:to>
                                    </p:set>
                                    <p:animEffect transition="in" filter="fade">
                                      <p:cBhvr>
                                        <p:cTn id="18" dur="500"/>
                                        <p:tgtEl>
                                          <p:spTgt spid="2">
                                            <p:txEl>
                                              <p:pRg st="2" end="2"/>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2">
                                            <p:txEl>
                                              <p:pRg st="3" end="3"/>
                                            </p:txEl>
                                          </p:spTgt>
                                        </p:tgtEl>
                                        <p:attrNameLst>
                                          <p:attrName>style.visibility</p:attrName>
                                        </p:attrNameLst>
                                      </p:cBhvr>
                                      <p:to>
                                        <p:strVal val="visible"/>
                                      </p:to>
                                    </p:set>
                                    <p:animEffect transition="in" filter="fade">
                                      <p:cBhvr>
                                        <p:cTn id="21" dur="500"/>
                                        <p:tgtEl>
                                          <p:spTgt spid="2">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
                                            <p:txEl>
                                              <p:pRg st="5" end="5"/>
                                            </p:txEl>
                                          </p:spTgt>
                                        </p:tgtEl>
                                        <p:attrNameLst>
                                          <p:attrName>style.visibility</p:attrName>
                                        </p:attrNameLst>
                                      </p:cBhvr>
                                      <p:to>
                                        <p:strVal val="visible"/>
                                      </p:to>
                                    </p:set>
                                    <p:animEffect transition="in" filter="fade">
                                      <p:cBhvr>
                                        <p:cTn id="26" dur="500"/>
                                        <p:tgtEl>
                                          <p:spTgt spid="2">
                                            <p:txEl>
                                              <p:pRg st="5" end="5"/>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2">
                                            <p:txEl>
                                              <p:pRg st="6" end="6"/>
                                            </p:txEl>
                                          </p:spTgt>
                                        </p:tgtEl>
                                        <p:attrNameLst>
                                          <p:attrName>style.visibility</p:attrName>
                                        </p:attrNameLst>
                                      </p:cBhvr>
                                      <p:to>
                                        <p:strVal val="visible"/>
                                      </p:to>
                                    </p:set>
                                    <p:animEffect transition="in" filter="fade">
                                      <p:cBhvr>
                                        <p:cTn id="29" dur="500"/>
                                        <p:tgtEl>
                                          <p:spTgt spid="2">
                                            <p:txEl>
                                              <p:pRg st="6" end="6"/>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2">
                                            <p:txEl>
                                              <p:pRg st="7" end="7"/>
                                            </p:txEl>
                                          </p:spTgt>
                                        </p:tgtEl>
                                        <p:attrNameLst>
                                          <p:attrName>style.visibility</p:attrName>
                                        </p:attrNameLst>
                                      </p:cBhvr>
                                      <p:to>
                                        <p:strVal val="visible"/>
                                      </p:to>
                                    </p:set>
                                    <p:animEffect transition="in" filter="fade">
                                      <p:cBhvr>
                                        <p:cTn id="32" dur="500"/>
                                        <p:tgtEl>
                                          <p:spTgt spid="2">
                                            <p:txEl>
                                              <p:pRg st="7" end="7"/>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2">
                                            <p:txEl>
                                              <p:pRg st="8" end="8"/>
                                            </p:txEl>
                                          </p:spTgt>
                                        </p:tgtEl>
                                        <p:attrNameLst>
                                          <p:attrName>style.visibility</p:attrName>
                                        </p:attrNameLst>
                                      </p:cBhvr>
                                      <p:to>
                                        <p:strVal val="visible"/>
                                      </p:to>
                                    </p:set>
                                    <p:animEffect transition="in" filter="fade">
                                      <p:cBhvr>
                                        <p:cTn id="35" dur="500"/>
                                        <p:tgtEl>
                                          <p:spTgt spid="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69940" y="1707592"/>
            <a:ext cx="324653" cy="4839964"/>
          </a:xfrm>
          <a:prstGeom prst="rect">
            <a:avLst/>
          </a:prstGeom>
          <a:solidFill>
            <a:srgbClr val="17BC3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sp>
        <p:nvSpPr>
          <p:cNvPr id="9" name="Rounded Rectangle 8"/>
          <p:cNvSpPr/>
          <p:nvPr/>
        </p:nvSpPr>
        <p:spPr>
          <a:xfrm>
            <a:off x="897372" y="2021102"/>
            <a:ext cx="3193618" cy="929952"/>
          </a:xfrm>
          <a:custGeom>
            <a:avLst/>
            <a:gdLst/>
            <a:ahLst/>
            <a:cxnLst/>
            <a:rect l="l" t="t" r="r" b="b"/>
            <a:pathLst>
              <a:path w="3014646" h="829879">
                <a:moveTo>
                  <a:pt x="800955" y="0"/>
                </a:moveTo>
                <a:lnTo>
                  <a:pt x="2908022" y="0"/>
                </a:lnTo>
                <a:cubicBezTo>
                  <a:pt x="2966909" y="0"/>
                  <a:pt x="3014646" y="47737"/>
                  <a:pt x="3014646" y="106624"/>
                </a:cubicBezTo>
                <a:lnTo>
                  <a:pt x="3014646" y="533106"/>
                </a:lnTo>
                <a:cubicBezTo>
                  <a:pt x="3014646" y="591993"/>
                  <a:pt x="2966909" y="639730"/>
                  <a:pt x="2908022" y="639730"/>
                </a:cubicBezTo>
                <a:lnTo>
                  <a:pt x="800955" y="639730"/>
                </a:lnTo>
                <a:cubicBezTo>
                  <a:pt x="756790" y="639730"/>
                  <a:pt x="718896" y="612878"/>
                  <a:pt x="702710" y="574609"/>
                </a:cubicBezTo>
                <a:lnTo>
                  <a:pt x="695589" y="539337"/>
                </a:lnTo>
                <a:lnTo>
                  <a:pt x="0" y="829879"/>
                </a:lnTo>
                <a:lnTo>
                  <a:pt x="694331" y="270000"/>
                </a:lnTo>
                <a:lnTo>
                  <a:pt x="694331" y="106624"/>
                </a:lnTo>
                <a:cubicBezTo>
                  <a:pt x="694331" y="47737"/>
                  <a:pt x="742068" y="0"/>
                  <a:pt x="800955" y="0"/>
                </a:cubicBezTo>
                <a:close/>
              </a:path>
            </a:pathLst>
          </a:custGeom>
          <a:gradFill flip="none" rotWithShape="1">
            <a:gsLst>
              <a:gs pos="0">
                <a:srgbClr val="FFFF00"/>
              </a:gs>
              <a:gs pos="100000">
                <a:srgbClr val="FFB712"/>
              </a:gs>
            </a:gsLst>
            <a:path path="circle">
              <a:fillToRect l="50000" t="50000" r="50000" b="50000"/>
            </a:path>
            <a:tileRect/>
          </a:gradFill>
          <a:ln w="22225">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sp>
        <p:nvSpPr>
          <p:cNvPr id="2" name="TextBox 1"/>
          <p:cNvSpPr txBox="1"/>
          <p:nvPr/>
        </p:nvSpPr>
        <p:spPr>
          <a:xfrm>
            <a:off x="1729199" y="2843708"/>
            <a:ext cx="6387625" cy="3354765"/>
          </a:xfrm>
          <a:prstGeom prst="rect">
            <a:avLst/>
          </a:prstGeom>
          <a:noFill/>
        </p:spPr>
        <p:txBody>
          <a:bodyPr wrap="square" rtlCol="0">
            <a:spAutoFit/>
          </a:bodyPr>
          <a:lstStyle/>
          <a:p>
            <a:pPr rtl="0"/>
            <a:r>
              <a:rPr lang="en" sz="2400" b="1" dirty="0">
                <a:latin typeface="Century Gothic"/>
                <a:cs typeface="Century Gothic"/>
              </a:rPr>
              <a:t>A </a:t>
            </a:r>
            <a:r>
              <a:rPr lang="en" sz="2400" b="1" dirty="0" smtClean="0">
                <a:latin typeface="Century Gothic"/>
                <a:cs typeface="Century Gothic"/>
              </a:rPr>
              <a:t>todo el grupo</a:t>
            </a:r>
            <a:endParaRPr lang="en-US" sz="2400" b="1" dirty="0" smtClean="0">
              <a:latin typeface="Century Gothic"/>
              <a:cs typeface="Century Gothic"/>
            </a:endParaRPr>
          </a:p>
          <a:p>
            <a:pPr marL="342900" indent="-342900" rtl="0">
              <a:buFont typeface="Arial"/>
              <a:buChar char="•"/>
            </a:pPr>
            <a:r>
              <a:rPr lang="es" sz="2000" dirty="0">
                <a:latin typeface="Century Gothic"/>
                <a:cs typeface="Century Gothic"/>
              </a:rPr>
              <a:t>Desarrollar una cultura de estímulo/aliento en el salón de clases</a:t>
            </a:r>
          </a:p>
          <a:p>
            <a:pPr marL="342900" indent="-342900" rtl="0">
              <a:buFont typeface="Arial"/>
              <a:buChar char="•"/>
            </a:pPr>
            <a:endParaRPr lang="en-US" sz="2400" dirty="0" smtClean="0">
              <a:latin typeface="Century Gothic"/>
              <a:cs typeface="Century Gothic"/>
            </a:endParaRPr>
          </a:p>
          <a:p>
            <a:pPr rtl="0"/>
            <a:r>
              <a:rPr lang="en" sz="2400" b="1" dirty="0">
                <a:latin typeface="Century Gothic"/>
                <a:cs typeface="Century Gothic"/>
              </a:rPr>
              <a:t>A nivel individual</a:t>
            </a:r>
          </a:p>
          <a:p>
            <a:pPr marL="342900" indent="-342900" rtl="0">
              <a:buFont typeface="Arial"/>
              <a:buChar char="•"/>
            </a:pPr>
            <a:r>
              <a:rPr lang="es" sz="2000" dirty="0">
                <a:latin typeface="Century Gothic"/>
                <a:cs typeface="Century Gothic"/>
              </a:rPr>
              <a:t>Específico para el niño</a:t>
            </a:r>
          </a:p>
          <a:p>
            <a:pPr marL="342900" indent="-342900" rtl="0">
              <a:buFont typeface="Arial"/>
              <a:buChar char="•"/>
            </a:pPr>
            <a:r>
              <a:rPr lang="es" sz="2000" dirty="0">
                <a:latin typeface="Century Gothic"/>
                <a:cs typeface="Century Gothic"/>
              </a:rPr>
              <a:t>Apropiado para la edad</a:t>
            </a:r>
          </a:p>
          <a:p>
            <a:pPr marL="342900" indent="-342900" rtl="0">
              <a:buFont typeface="Arial"/>
              <a:buChar char="•"/>
            </a:pPr>
            <a:r>
              <a:rPr lang="es" sz="2000" dirty="0">
                <a:latin typeface="Century Gothic"/>
                <a:cs typeface="Century Gothic"/>
              </a:rPr>
              <a:t>Proporcionar </a:t>
            </a:r>
            <a:r>
              <a:rPr lang="es" sz="2000" dirty="0" smtClean="0">
                <a:latin typeface="Century Gothic"/>
                <a:cs typeface="Century Gothic"/>
              </a:rPr>
              <a:t>andamiaje para </a:t>
            </a:r>
            <a:r>
              <a:rPr lang="es" sz="2000" dirty="0">
                <a:latin typeface="Century Gothic"/>
                <a:cs typeface="Century Gothic"/>
              </a:rPr>
              <a:t>el pensamiento del niño</a:t>
            </a:r>
          </a:p>
          <a:p>
            <a:pPr marL="342900" indent="-342900" rtl="0">
              <a:buFont typeface="Arial"/>
              <a:buChar char="•"/>
            </a:pPr>
            <a:r>
              <a:rPr lang="es" sz="2000" dirty="0">
                <a:latin typeface="Century Gothic"/>
                <a:cs typeface="Century Gothic"/>
              </a:rPr>
              <a:t>Frecuente</a:t>
            </a:r>
          </a:p>
        </p:txBody>
      </p:sp>
      <p:sp>
        <p:nvSpPr>
          <p:cNvPr id="3" name="Title 2"/>
          <p:cNvSpPr>
            <a:spLocks noGrp="1"/>
          </p:cNvSpPr>
          <p:nvPr>
            <p:ph type="ctrTitle"/>
          </p:nvPr>
        </p:nvSpPr>
        <p:spPr>
          <a:xfrm>
            <a:off x="328361" y="555086"/>
            <a:ext cx="8476972" cy="851080"/>
          </a:xfrm>
        </p:spPr>
        <p:txBody>
          <a:bodyPr rtlCol="0"/>
          <a:lstStyle/>
          <a:p>
            <a:pPr algn="ctr" rtl="0"/>
            <a:r>
              <a:rPr lang="es" b="1" u="sng"/>
              <a:t>E</a:t>
            </a:r>
            <a:r>
              <a:rPr lang="es"/>
              <a:t>stimular/Alentar</a:t>
            </a:r>
            <a:endParaRPr lang="en-US" dirty="0"/>
          </a:p>
        </p:txBody>
      </p:sp>
      <p:sp>
        <p:nvSpPr>
          <p:cNvPr id="5" name="Rounded Rectangle 4"/>
          <p:cNvSpPr/>
          <p:nvPr/>
        </p:nvSpPr>
        <p:spPr>
          <a:xfrm rot="18900000">
            <a:off x="473976" y="2571472"/>
            <a:ext cx="721965" cy="721965"/>
          </a:xfrm>
          <a:prstGeom prst="roundRect">
            <a:avLst/>
          </a:prstGeom>
          <a:gradFill flip="none" rotWithShape="1">
            <a:gsLst>
              <a:gs pos="0">
                <a:srgbClr val="FFFF00"/>
              </a:gs>
              <a:gs pos="100000">
                <a:srgbClr val="FFB712"/>
              </a:gs>
            </a:gsLst>
            <a:path path="circle">
              <a:fillToRect l="50000" t="50000" r="50000" b="50000"/>
            </a:path>
            <a:tileRect/>
          </a:gradFill>
          <a:ln w="3492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dirty="0"/>
          </a:p>
        </p:txBody>
      </p:sp>
      <p:sp>
        <p:nvSpPr>
          <p:cNvPr id="6" name="TextBox 5"/>
          <p:cNvSpPr txBox="1"/>
          <p:nvPr/>
        </p:nvSpPr>
        <p:spPr>
          <a:xfrm>
            <a:off x="659310" y="2590242"/>
            <a:ext cx="391494" cy="646331"/>
          </a:xfrm>
          <a:prstGeom prst="rect">
            <a:avLst/>
          </a:prstGeom>
          <a:noFill/>
        </p:spPr>
        <p:txBody>
          <a:bodyPr wrap="square" rtlCol="0">
            <a:spAutoFit/>
          </a:bodyPr>
          <a:lstStyle/>
          <a:p>
            <a:pPr rtl="0"/>
            <a:r>
              <a:rPr lang="es" sz="3600" b="1">
                <a:solidFill>
                  <a:srgbClr val="008000"/>
                </a:solidFill>
                <a:latin typeface="Century Gothic"/>
                <a:cs typeface="Century Gothic"/>
              </a:rPr>
              <a:t>E</a:t>
            </a:r>
            <a:endParaRPr lang="en-US" sz="3600" b="1" dirty="0">
              <a:solidFill>
                <a:srgbClr val="008000"/>
              </a:solidFill>
              <a:latin typeface="Century Gothic"/>
              <a:cs typeface="Century Gothic"/>
            </a:endParaRPr>
          </a:p>
        </p:txBody>
      </p:sp>
      <p:sp>
        <p:nvSpPr>
          <p:cNvPr id="11" name="TextBox 10"/>
          <p:cNvSpPr txBox="1"/>
          <p:nvPr/>
        </p:nvSpPr>
        <p:spPr>
          <a:xfrm>
            <a:off x="1669939" y="2030122"/>
            <a:ext cx="1840568" cy="787523"/>
          </a:xfrm>
          <a:prstGeom prst="rect">
            <a:avLst/>
          </a:prstGeom>
          <a:noFill/>
        </p:spPr>
        <p:txBody>
          <a:bodyPr wrap="none" rtlCol="0">
            <a:spAutoFit/>
          </a:bodyPr>
          <a:lstStyle/>
          <a:p>
            <a:pPr rtl="0">
              <a:lnSpc>
                <a:spcPts val="2400"/>
              </a:lnSpc>
              <a:spcAft>
                <a:spcPts val="600"/>
              </a:spcAft>
            </a:pPr>
            <a:r>
              <a:rPr lang="es" sz="2800" b="1" u="sng" dirty="0" smtClean="0">
                <a:latin typeface="Century Gothic"/>
                <a:cs typeface="Century Gothic"/>
              </a:rPr>
              <a:t>E</a:t>
            </a:r>
            <a:r>
              <a:rPr lang="es" sz="2800" dirty="0" smtClean="0">
                <a:latin typeface="Century Gothic"/>
                <a:cs typeface="Century Gothic"/>
              </a:rPr>
              <a:t>stimular/</a:t>
            </a:r>
          </a:p>
          <a:p>
            <a:pPr rtl="0">
              <a:lnSpc>
                <a:spcPts val="2400"/>
              </a:lnSpc>
              <a:spcAft>
                <a:spcPts val="600"/>
              </a:spcAft>
            </a:pPr>
            <a:r>
              <a:rPr lang="es" sz="2800" dirty="0" smtClean="0">
                <a:latin typeface="Century Gothic"/>
                <a:cs typeface="Century Gothic"/>
              </a:rPr>
              <a:t>Alentar</a:t>
            </a:r>
            <a:endParaRPr lang="en-US" sz="2800" dirty="0">
              <a:latin typeface="Century Gothic"/>
              <a:cs typeface="Century Gothic"/>
            </a:endParaRPr>
          </a:p>
        </p:txBody>
      </p:sp>
    </p:spTree>
    <p:extLst>
      <p:ext uri="{BB962C8B-B14F-4D97-AF65-F5344CB8AC3E}">
        <p14:creationId xmlns:p14="http://schemas.microsoft.com/office/powerpoint/2010/main" val="348211882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2">
                                            <p:txEl>
                                              <p:pRg st="1" end="1"/>
                                            </p:txEl>
                                          </p:spTgt>
                                        </p:tgtEl>
                                        <p:attrNameLst>
                                          <p:attrName>style.visibility</p:attrName>
                                        </p:attrNameLst>
                                      </p:cBhvr>
                                      <p:to>
                                        <p:strVal val="visible"/>
                                      </p:to>
                                    </p:set>
                                    <p:animEffect transition="in" filter="fade">
                                      <p:cBhvr>
                                        <p:cTn id="18" dur="500"/>
                                        <p:tgtEl>
                                          <p:spTgt spid="2">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
                                            <p:txEl>
                                              <p:pRg st="3" end="3"/>
                                            </p:txEl>
                                          </p:spTgt>
                                        </p:tgtEl>
                                        <p:attrNameLst>
                                          <p:attrName>style.visibility</p:attrName>
                                        </p:attrNameLst>
                                      </p:cBhvr>
                                      <p:to>
                                        <p:strVal val="visible"/>
                                      </p:to>
                                    </p:set>
                                    <p:animEffect transition="in" filter="fade">
                                      <p:cBhvr>
                                        <p:cTn id="23" dur="500"/>
                                        <p:tgtEl>
                                          <p:spTgt spid="2">
                                            <p:txEl>
                                              <p:pRg st="3" end="3"/>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2">
                                            <p:txEl>
                                              <p:pRg st="4" end="4"/>
                                            </p:txEl>
                                          </p:spTgt>
                                        </p:tgtEl>
                                        <p:attrNameLst>
                                          <p:attrName>style.visibility</p:attrName>
                                        </p:attrNameLst>
                                      </p:cBhvr>
                                      <p:to>
                                        <p:strVal val="visible"/>
                                      </p:to>
                                    </p:set>
                                    <p:animEffect transition="in" filter="fade">
                                      <p:cBhvr>
                                        <p:cTn id="26" dur="500"/>
                                        <p:tgtEl>
                                          <p:spTgt spid="2">
                                            <p:txEl>
                                              <p:pRg st="4" end="4"/>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2">
                                            <p:txEl>
                                              <p:pRg st="5" end="5"/>
                                            </p:txEl>
                                          </p:spTgt>
                                        </p:tgtEl>
                                        <p:attrNameLst>
                                          <p:attrName>style.visibility</p:attrName>
                                        </p:attrNameLst>
                                      </p:cBhvr>
                                      <p:to>
                                        <p:strVal val="visible"/>
                                      </p:to>
                                    </p:set>
                                    <p:animEffect transition="in" filter="fade">
                                      <p:cBhvr>
                                        <p:cTn id="29" dur="500"/>
                                        <p:tgtEl>
                                          <p:spTgt spid="2">
                                            <p:txEl>
                                              <p:pRg st="5" end="5"/>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2">
                                            <p:txEl>
                                              <p:pRg st="6" end="6"/>
                                            </p:txEl>
                                          </p:spTgt>
                                        </p:tgtEl>
                                        <p:attrNameLst>
                                          <p:attrName>style.visibility</p:attrName>
                                        </p:attrNameLst>
                                      </p:cBhvr>
                                      <p:to>
                                        <p:strVal val="visible"/>
                                      </p:to>
                                    </p:set>
                                    <p:animEffect transition="in" filter="fade">
                                      <p:cBhvr>
                                        <p:cTn id="32" dur="500"/>
                                        <p:tgtEl>
                                          <p:spTgt spid="2">
                                            <p:txEl>
                                              <p:pRg st="6" end="6"/>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2">
                                            <p:txEl>
                                              <p:pRg st="7" end="7"/>
                                            </p:txEl>
                                          </p:spTgt>
                                        </p:tgtEl>
                                        <p:attrNameLst>
                                          <p:attrName>style.visibility</p:attrName>
                                        </p:attrNameLst>
                                      </p:cBhvr>
                                      <p:to>
                                        <p:strVal val="visible"/>
                                      </p:to>
                                    </p:set>
                                    <p:animEffect transition="in" filter="fade">
                                      <p:cBhvr>
                                        <p:cTn id="35"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420309" y="1397867"/>
            <a:ext cx="8314804" cy="64868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l="6419" t="10932" r="15212" b="27974"/>
          <a:stretch/>
        </p:blipFill>
        <p:spPr>
          <a:xfrm>
            <a:off x="3420787" y="4183654"/>
            <a:ext cx="3093090" cy="2193637"/>
          </a:xfrm>
          <a:prstGeom prst="rect">
            <a:avLst/>
          </a:prstGeom>
          <a:ln w="38100" cmpd="sng">
            <a:solidFill>
              <a:srgbClr val="00A53A"/>
            </a:solidFill>
          </a:ln>
        </p:spPr>
        <p:style>
          <a:lnRef idx="2">
            <a:schemeClr val="dk1"/>
          </a:lnRef>
          <a:fillRef idx="1">
            <a:schemeClr val="lt1"/>
          </a:fillRef>
          <a:effectRef idx="0">
            <a:schemeClr val="dk1"/>
          </a:effectRef>
          <a:fontRef idx="minor">
            <a:schemeClr val="dk1"/>
          </a:fontRef>
        </p:style>
      </p:pic>
      <p:pic>
        <p:nvPicPr>
          <p:cNvPr id="12" name="Content Placeholder 4"/>
          <p:cNvPicPr>
            <a:picLocks noGrp="1" noChangeAspect="1"/>
          </p:cNvPicPr>
          <p:nvPr>
            <p:ph idx="1"/>
          </p:nvPr>
        </p:nvPicPr>
        <p:blipFill rotWithShape="1">
          <a:blip r:embed="rId3">
            <a:extLst>
              <a:ext uri="{28A0092B-C50C-407E-A947-70E740481C1C}">
                <a14:useLocalDpi xmlns:a14="http://schemas.microsoft.com/office/drawing/2010/main" val="0"/>
              </a:ext>
            </a:extLst>
          </a:blip>
          <a:srcRect l="11838" t="4001" r="25120" b="37798"/>
          <a:stretch/>
        </p:blipFill>
        <p:spPr>
          <a:xfrm>
            <a:off x="5365249" y="1190123"/>
            <a:ext cx="3013364" cy="2183142"/>
          </a:xfrm>
          <a:ln w="38100" cmpd="sng">
            <a:solidFill>
              <a:srgbClr val="00A53A"/>
            </a:solidFill>
          </a:ln>
        </p:spPr>
      </p:pic>
      <p:sp>
        <p:nvSpPr>
          <p:cNvPr id="16" name="Rounded Rectangle 15"/>
          <p:cNvSpPr/>
          <p:nvPr/>
        </p:nvSpPr>
        <p:spPr>
          <a:xfrm rot="18900000">
            <a:off x="4834420" y="638616"/>
            <a:ext cx="1550366" cy="1550366"/>
          </a:xfrm>
          <a:prstGeom prst="roundRect">
            <a:avLst/>
          </a:prstGeom>
          <a:gradFill flip="none" rotWithShape="1">
            <a:gsLst>
              <a:gs pos="0">
                <a:srgbClr val="FFFF00"/>
              </a:gs>
              <a:gs pos="100000">
                <a:srgbClr val="FFB712"/>
              </a:gs>
            </a:gsLst>
            <a:path path="circle">
              <a:fillToRect l="50000" t="50000" r="50000" b="50000"/>
            </a:path>
            <a:tileRect/>
          </a:gradFill>
          <a:ln w="34925">
            <a:solidFill>
              <a:schemeClr val="tx1"/>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dirty="0"/>
          </a:p>
        </p:txBody>
      </p:sp>
      <p:sp>
        <p:nvSpPr>
          <p:cNvPr id="18" name="Rounded Rectangle 17"/>
          <p:cNvSpPr/>
          <p:nvPr/>
        </p:nvSpPr>
        <p:spPr>
          <a:xfrm rot="18900000">
            <a:off x="2408192" y="3739210"/>
            <a:ext cx="1550366" cy="1550366"/>
          </a:xfrm>
          <a:prstGeom prst="roundRect">
            <a:avLst/>
          </a:prstGeom>
          <a:gradFill flip="none" rotWithShape="1">
            <a:gsLst>
              <a:gs pos="0">
                <a:srgbClr val="FFFF00"/>
              </a:gs>
              <a:gs pos="100000">
                <a:srgbClr val="FFB712"/>
              </a:gs>
            </a:gsLst>
            <a:path path="circle">
              <a:fillToRect l="50000" t="50000" r="50000" b="50000"/>
            </a:path>
            <a:tileRect/>
          </a:gradFill>
          <a:ln w="34925">
            <a:solidFill>
              <a:schemeClr val="tx1"/>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dirty="0"/>
          </a:p>
        </p:txBody>
      </p:sp>
      <p:sp>
        <p:nvSpPr>
          <p:cNvPr id="19" name="Rectangle 18"/>
          <p:cNvSpPr/>
          <p:nvPr/>
        </p:nvSpPr>
        <p:spPr>
          <a:xfrm>
            <a:off x="4811074" y="621657"/>
            <a:ext cx="1570182" cy="1600438"/>
          </a:xfrm>
          <a:prstGeom prst="rect">
            <a:avLst/>
          </a:prstGeom>
        </p:spPr>
        <p:txBody>
          <a:bodyPr wrap="square" rtlCol="0">
            <a:spAutoFit/>
          </a:bodyPr>
          <a:lstStyle/>
          <a:p>
            <a:pPr algn="ctr" rtl="0"/>
            <a:r>
              <a:rPr lang="es" sz="1350" dirty="0">
                <a:latin typeface="Century Gothic"/>
                <a:cs typeface="Century Gothic"/>
              </a:rPr>
              <a:t>¡Sí! Logré </a:t>
            </a:r>
            <a:endParaRPr lang="es" sz="1350" dirty="0" smtClean="0">
              <a:latin typeface="Century Gothic"/>
              <a:cs typeface="Century Gothic"/>
            </a:endParaRPr>
          </a:p>
          <a:p>
            <a:pPr algn="ctr" rtl="0"/>
            <a:r>
              <a:rPr lang="es" sz="1350" dirty="0" smtClean="0">
                <a:latin typeface="Century Gothic"/>
                <a:cs typeface="Century Gothic"/>
              </a:rPr>
              <a:t>poner </a:t>
            </a:r>
            <a:r>
              <a:rPr lang="es" sz="1350" dirty="0">
                <a:latin typeface="Century Gothic"/>
                <a:cs typeface="Century Gothic"/>
              </a:rPr>
              <a:t>a un </a:t>
            </a:r>
            <a:r>
              <a:rPr lang="es" sz="1350" dirty="0" smtClean="0">
                <a:latin typeface="Century Gothic"/>
                <a:cs typeface="Century Gothic"/>
              </a:rPr>
              <a:t>aficionado </a:t>
            </a:r>
            <a:r>
              <a:rPr lang="es" sz="1350" dirty="0">
                <a:latin typeface="Century Gothic"/>
                <a:cs typeface="Century Gothic"/>
              </a:rPr>
              <a:t>en el estadio, porque </a:t>
            </a:r>
            <a:r>
              <a:rPr lang="es" sz="1350" dirty="0" smtClean="0">
                <a:latin typeface="Century Gothic"/>
                <a:cs typeface="Century Gothic"/>
              </a:rPr>
              <a:t>me comporté </a:t>
            </a:r>
            <a:r>
              <a:rPr lang="es" sz="1350" dirty="0">
                <a:latin typeface="Century Gothic"/>
                <a:cs typeface="Century Gothic"/>
              </a:rPr>
              <a:t>en forma segura</a:t>
            </a:r>
            <a:r>
              <a:rPr lang="es" sz="1400" dirty="0">
                <a:latin typeface="Century Gothic"/>
                <a:cs typeface="Century Gothic"/>
              </a:rPr>
              <a:t>.</a:t>
            </a:r>
          </a:p>
        </p:txBody>
      </p:sp>
      <p:sp>
        <p:nvSpPr>
          <p:cNvPr id="22" name="Rectangle 21"/>
          <p:cNvSpPr/>
          <p:nvPr/>
        </p:nvSpPr>
        <p:spPr>
          <a:xfrm>
            <a:off x="2212935" y="4024282"/>
            <a:ext cx="1916545" cy="954107"/>
          </a:xfrm>
          <a:prstGeom prst="rect">
            <a:avLst/>
          </a:prstGeom>
        </p:spPr>
        <p:txBody>
          <a:bodyPr wrap="square" rtlCol="0">
            <a:spAutoFit/>
          </a:bodyPr>
          <a:lstStyle/>
          <a:p>
            <a:pPr algn="ctr" rtl="0"/>
            <a:r>
              <a:rPr lang="es" sz="1400" dirty="0">
                <a:latin typeface="Century Gothic"/>
                <a:cs typeface="Century Gothic"/>
              </a:rPr>
              <a:t>¡Choca esos 5! </a:t>
            </a:r>
            <a:endParaRPr lang="en-US" sz="1400" dirty="0" smtClean="0">
              <a:latin typeface="Century Gothic"/>
              <a:cs typeface="Century Gothic"/>
            </a:endParaRPr>
          </a:p>
          <a:p>
            <a:pPr algn="ctr" rtl="0"/>
            <a:r>
              <a:rPr lang="es" sz="1400" dirty="0" smtClean="0">
                <a:latin typeface="Century Gothic"/>
                <a:cs typeface="Century Gothic"/>
              </a:rPr>
              <a:t>¡Realmente jugaste </a:t>
            </a:r>
            <a:r>
              <a:rPr lang="es" sz="1400" dirty="0">
                <a:latin typeface="Century Gothic"/>
                <a:cs typeface="Century Gothic"/>
              </a:rPr>
              <a:t>con tus amigos en </a:t>
            </a:r>
            <a:r>
              <a:rPr lang="es" sz="1400" dirty="0" smtClean="0">
                <a:latin typeface="Century Gothic"/>
                <a:cs typeface="Century Gothic"/>
              </a:rPr>
              <a:t>forma </a:t>
            </a:r>
            <a:r>
              <a:rPr lang="es" sz="1400" dirty="0">
                <a:latin typeface="Century Gothic"/>
                <a:cs typeface="Century Gothic"/>
              </a:rPr>
              <a:t>segura!</a:t>
            </a:r>
          </a:p>
        </p:txBody>
      </p:sp>
      <p:pic>
        <p:nvPicPr>
          <p:cNvPr id="2" name="Picture 1" descr="P1030185.JPG"/>
          <p:cNvPicPr>
            <a:picLocks noChangeAspect="1"/>
          </p:cNvPicPr>
          <p:nvPr/>
        </p:nvPicPr>
        <p:blipFill rotWithShape="1">
          <a:blip r:embed="rId4">
            <a:extLst>
              <a:ext uri="{28A0092B-C50C-407E-A947-70E740481C1C}">
                <a14:useLocalDpi xmlns:a14="http://schemas.microsoft.com/office/drawing/2010/main" val="0"/>
              </a:ext>
            </a:extLst>
          </a:blip>
          <a:srcRect l="15693" t="15129" r="14560" b="5380"/>
          <a:stretch/>
        </p:blipFill>
        <p:spPr>
          <a:xfrm>
            <a:off x="1511317" y="1175583"/>
            <a:ext cx="3033131" cy="2193719"/>
          </a:xfrm>
          <a:prstGeom prst="rect">
            <a:avLst/>
          </a:prstGeom>
          <a:ln w="38100">
            <a:solidFill>
              <a:srgbClr val="00A53A"/>
            </a:solidFill>
          </a:ln>
        </p:spPr>
      </p:pic>
      <p:sp>
        <p:nvSpPr>
          <p:cNvPr id="17" name="Rounded Rectangle 16"/>
          <p:cNvSpPr/>
          <p:nvPr/>
        </p:nvSpPr>
        <p:spPr>
          <a:xfrm rot="18900000">
            <a:off x="569477" y="624034"/>
            <a:ext cx="1550366" cy="1550366"/>
          </a:xfrm>
          <a:prstGeom prst="roundRect">
            <a:avLst/>
          </a:prstGeom>
          <a:gradFill flip="none" rotWithShape="1">
            <a:gsLst>
              <a:gs pos="0">
                <a:srgbClr val="FFFF00"/>
              </a:gs>
              <a:gs pos="100000">
                <a:srgbClr val="FFB712"/>
              </a:gs>
            </a:gsLst>
            <a:path path="circle">
              <a:fillToRect l="50000" t="50000" r="50000" b="50000"/>
            </a:path>
            <a:tileRect/>
          </a:gradFill>
          <a:ln w="34925">
            <a:solidFill>
              <a:schemeClr val="tx1"/>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dirty="0"/>
          </a:p>
        </p:txBody>
      </p:sp>
      <p:sp>
        <p:nvSpPr>
          <p:cNvPr id="20" name="Rectangle 19"/>
          <p:cNvSpPr/>
          <p:nvPr/>
        </p:nvSpPr>
        <p:spPr>
          <a:xfrm>
            <a:off x="489672" y="944822"/>
            <a:ext cx="1683327" cy="954107"/>
          </a:xfrm>
          <a:prstGeom prst="rect">
            <a:avLst/>
          </a:prstGeom>
        </p:spPr>
        <p:txBody>
          <a:bodyPr wrap="square" rtlCol="0">
            <a:spAutoFit/>
          </a:bodyPr>
          <a:lstStyle/>
          <a:p>
            <a:pPr algn="ctr" rtl="0"/>
            <a:r>
              <a:rPr lang="es" sz="1400" dirty="0">
                <a:latin typeface="Century Gothic"/>
                <a:cs typeface="Century Gothic"/>
              </a:rPr>
              <a:t>Gracias por cuidar </a:t>
            </a:r>
            <a:r>
              <a:rPr lang="es" sz="1400" dirty="0" smtClean="0">
                <a:latin typeface="Century Gothic"/>
                <a:cs typeface="Century Gothic"/>
              </a:rPr>
              <a:t>de nuestro </a:t>
            </a:r>
            <a:r>
              <a:rPr lang="es" sz="1400" dirty="0">
                <a:latin typeface="Century Gothic"/>
                <a:cs typeface="Century Gothic"/>
              </a:rPr>
              <a:t>salón de clases.</a:t>
            </a:r>
            <a:endParaRPr lang="en-US" sz="1400" dirty="0">
              <a:latin typeface="Century Gothic"/>
              <a:cs typeface="Century Gothic"/>
            </a:endParaRPr>
          </a:p>
        </p:txBody>
      </p:sp>
    </p:spTree>
    <p:extLst>
      <p:ext uri="{BB962C8B-B14F-4D97-AF65-F5344CB8AC3E}">
        <p14:creationId xmlns:p14="http://schemas.microsoft.com/office/powerpoint/2010/main" val="227970036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linds(horizont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linds(horizont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4343" y="3200935"/>
            <a:ext cx="7778297" cy="1233404"/>
          </a:xfrm>
        </p:spPr>
        <p:txBody>
          <a:bodyPr rtlCol="0">
            <a:noAutofit/>
          </a:bodyPr>
          <a:lstStyle/>
          <a:p>
            <a:pPr algn="l" rtl="0"/>
            <a:r>
              <a:rPr lang="es" sz="2400" cap="none" dirty="0"/>
              <a:t>“Establecer reglas es una parte del </a:t>
            </a:r>
            <a:r>
              <a:rPr lang="es" sz="2400" cap="none" dirty="0" smtClean="0"/>
              <a:t>ambiente </a:t>
            </a:r>
            <a:r>
              <a:rPr lang="es" sz="2400" cap="none" dirty="0"/>
              <a:t>general de respeto mutuo… y proviene de una necesidad interna de relacionarnos con las demás personas de un modo moral”. </a:t>
            </a:r>
            <a:r>
              <a:rPr lang="en-US" sz="2400" dirty="0" smtClean="0"/>
              <a:t/>
            </a:r>
            <a:br>
              <a:rPr lang="en-US" sz="2400" dirty="0" smtClean="0"/>
            </a:br>
            <a:r>
              <a:rPr lang="en-US" sz="2400" dirty="0" smtClean="0"/>
              <a:t/>
            </a:r>
            <a:br>
              <a:rPr lang="en-US" sz="2400" dirty="0" smtClean="0"/>
            </a:br>
            <a:r>
              <a:rPr lang="es" sz="1800" dirty="0"/>
              <a:t>(Devries &amp; Zan, 2003, p. 64) </a:t>
            </a:r>
            <a:r>
              <a:rPr lang="en-US" sz="1100" dirty="0"/>
              <a:t/>
            </a:r>
            <a:br>
              <a:rPr lang="en-US" sz="1100" dirty="0"/>
            </a:br>
            <a:r>
              <a:rPr lang="en-US" sz="1200" dirty="0" smtClean="0"/>
              <a:t/>
            </a:r>
            <a:br>
              <a:rPr lang="en-US" sz="1200" dirty="0" smtClean="0"/>
            </a:br>
            <a:r>
              <a:rPr lang="es" dirty="0"/>
              <a:t> </a:t>
            </a:r>
            <a:endParaRPr lang="en-US" dirty="0"/>
          </a:p>
        </p:txBody>
      </p:sp>
      <p:sp>
        <p:nvSpPr>
          <p:cNvPr id="6" name="Title 3"/>
          <p:cNvSpPr txBox="1">
            <a:spLocks/>
          </p:cNvSpPr>
          <p:nvPr/>
        </p:nvSpPr>
        <p:spPr>
          <a:xfrm>
            <a:off x="331984" y="457200"/>
            <a:ext cx="8477737"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3600" kern="1200" cap="all">
                <a:solidFill>
                  <a:schemeClr val="tx1"/>
                </a:solidFill>
                <a:latin typeface="Century Gothic"/>
                <a:ea typeface="+mj-ea"/>
                <a:cs typeface="Century Gothic"/>
              </a:defRPr>
            </a:lvl1pPr>
          </a:lstStyle>
          <a:p>
            <a:pPr rtl="0"/>
            <a:r>
              <a:rPr lang="es"/>
              <a:t>REPASO</a:t>
            </a:r>
            <a:endParaRPr lang="en-US" dirty="0"/>
          </a:p>
        </p:txBody>
      </p:sp>
      <p:sp>
        <p:nvSpPr>
          <p:cNvPr id="7" name="Rectangle 6"/>
          <p:cNvSpPr/>
          <p:nvPr/>
        </p:nvSpPr>
        <p:spPr>
          <a:xfrm>
            <a:off x="319800" y="5518378"/>
            <a:ext cx="8506684" cy="338046"/>
          </a:xfrm>
          <a:prstGeom prst="rect">
            <a:avLst/>
          </a:prstGeom>
          <a:solidFill>
            <a:srgbClr val="17BC3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sp>
        <p:nvSpPr>
          <p:cNvPr id="8" name="Rounded Rectangle 7"/>
          <p:cNvSpPr/>
          <p:nvPr/>
        </p:nvSpPr>
        <p:spPr>
          <a:xfrm rot="18900000">
            <a:off x="3595155" y="5354341"/>
            <a:ext cx="656332" cy="656332"/>
          </a:xfrm>
          <a:prstGeom prst="roundRect">
            <a:avLst/>
          </a:prstGeom>
          <a:gradFill flip="none" rotWithShape="1">
            <a:gsLst>
              <a:gs pos="0">
                <a:srgbClr val="FFFF00"/>
              </a:gs>
              <a:gs pos="100000">
                <a:srgbClr val="FFB712"/>
              </a:gs>
            </a:gsLst>
            <a:path path="circle">
              <a:fillToRect l="50000" t="50000" r="50000" b="50000"/>
            </a:path>
            <a:tileRect/>
          </a:gradFill>
          <a:ln w="3492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dirty="0"/>
          </a:p>
        </p:txBody>
      </p:sp>
      <p:sp>
        <p:nvSpPr>
          <p:cNvPr id="9" name="TextBox 8"/>
          <p:cNvSpPr txBox="1"/>
          <p:nvPr/>
        </p:nvSpPr>
        <p:spPr>
          <a:xfrm>
            <a:off x="3646687" y="5351401"/>
            <a:ext cx="355904" cy="587574"/>
          </a:xfrm>
          <a:prstGeom prst="rect">
            <a:avLst/>
          </a:prstGeom>
          <a:noFill/>
        </p:spPr>
        <p:txBody>
          <a:bodyPr wrap="square" rtlCol="0">
            <a:spAutoFit/>
          </a:bodyPr>
          <a:lstStyle/>
          <a:p>
            <a:pPr rtl="0"/>
            <a:r>
              <a:rPr lang="es" sz="3600" b="1">
                <a:solidFill>
                  <a:srgbClr val="008000"/>
                </a:solidFill>
                <a:latin typeface="Century Gothic"/>
                <a:cs typeface="Century Gothic"/>
              </a:rPr>
              <a:t>G</a:t>
            </a:r>
            <a:endParaRPr lang="en-US" sz="3600" b="1" dirty="0">
              <a:solidFill>
                <a:srgbClr val="008000"/>
              </a:solidFill>
              <a:latin typeface="Century Gothic"/>
              <a:cs typeface="Century Gothic"/>
            </a:endParaRPr>
          </a:p>
        </p:txBody>
      </p:sp>
      <p:sp>
        <p:nvSpPr>
          <p:cNvPr id="10" name="Rounded Rectangle 9"/>
          <p:cNvSpPr/>
          <p:nvPr/>
        </p:nvSpPr>
        <p:spPr>
          <a:xfrm rot="18900000">
            <a:off x="4655064" y="5354341"/>
            <a:ext cx="656332" cy="656332"/>
          </a:xfrm>
          <a:prstGeom prst="roundRect">
            <a:avLst/>
          </a:prstGeom>
          <a:gradFill flip="none" rotWithShape="1">
            <a:gsLst>
              <a:gs pos="0">
                <a:srgbClr val="FFFF00"/>
              </a:gs>
              <a:gs pos="100000">
                <a:srgbClr val="FFB712"/>
              </a:gs>
            </a:gsLst>
            <a:path path="circle">
              <a:fillToRect l="50000" t="50000" r="50000" b="50000"/>
            </a:path>
            <a:tileRect/>
          </a:gradFill>
          <a:ln w="3492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dirty="0"/>
          </a:p>
        </p:txBody>
      </p:sp>
      <p:sp>
        <p:nvSpPr>
          <p:cNvPr id="11" name="TextBox 10"/>
          <p:cNvSpPr txBox="1"/>
          <p:nvPr/>
        </p:nvSpPr>
        <p:spPr>
          <a:xfrm>
            <a:off x="4734007" y="5351401"/>
            <a:ext cx="355904" cy="587574"/>
          </a:xfrm>
          <a:prstGeom prst="rect">
            <a:avLst/>
          </a:prstGeom>
          <a:noFill/>
        </p:spPr>
        <p:txBody>
          <a:bodyPr wrap="square" rtlCol="0">
            <a:spAutoFit/>
          </a:bodyPr>
          <a:lstStyle/>
          <a:p>
            <a:pPr rtl="0"/>
            <a:r>
              <a:rPr lang="es" sz="3600" b="1">
                <a:solidFill>
                  <a:srgbClr val="008000"/>
                </a:solidFill>
                <a:latin typeface="Century Gothic"/>
                <a:cs typeface="Century Gothic"/>
              </a:rPr>
              <a:t>U</a:t>
            </a:r>
            <a:endParaRPr lang="en-US" sz="3600" b="1" dirty="0">
              <a:solidFill>
                <a:srgbClr val="008000"/>
              </a:solidFill>
              <a:latin typeface="Century Gothic"/>
              <a:cs typeface="Century Gothic"/>
            </a:endParaRPr>
          </a:p>
        </p:txBody>
      </p:sp>
      <p:sp>
        <p:nvSpPr>
          <p:cNvPr id="12" name="Rounded Rectangle 11"/>
          <p:cNvSpPr/>
          <p:nvPr/>
        </p:nvSpPr>
        <p:spPr>
          <a:xfrm rot="18900000">
            <a:off x="5705837" y="5354339"/>
            <a:ext cx="656332" cy="656332"/>
          </a:xfrm>
          <a:prstGeom prst="roundRect">
            <a:avLst/>
          </a:prstGeom>
          <a:gradFill flip="none" rotWithShape="1">
            <a:gsLst>
              <a:gs pos="0">
                <a:srgbClr val="FFFF00"/>
              </a:gs>
              <a:gs pos="100000">
                <a:srgbClr val="FFB712"/>
              </a:gs>
            </a:gsLst>
            <a:path path="circle">
              <a:fillToRect l="50000" t="50000" r="50000" b="50000"/>
            </a:path>
            <a:tileRect/>
          </a:gradFill>
          <a:ln w="3492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dirty="0"/>
          </a:p>
        </p:txBody>
      </p:sp>
      <p:sp>
        <p:nvSpPr>
          <p:cNvPr id="13" name="TextBox 12"/>
          <p:cNvSpPr txBox="1"/>
          <p:nvPr/>
        </p:nvSpPr>
        <p:spPr>
          <a:xfrm>
            <a:off x="5876150" y="5351399"/>
            <a:ext cx="355904" cy="587574"/>
          </a:xfrm>
          <a:prstGeom prst="rect">
            <a:avLst/>
          </a:prstGeom>
          <a:noFill/>
        </p:spPr>
        <p:txBody>
          <a:bodyPr wrap="square" rtlCol="0">
            <a:spAutoFit/>
          </a:bodyPr>
          <a:lstStyle/>
          <a:p>
            <a:pPr rtl="0"/>
            <a:r>
              <a:rPr lang="es" sz="3600" b="1">
                <a:solidFill>
                  <a:srgbClr val="008000"/>
                </a:solidFill>
                <a:latin typeface="Century Gothic"/>
                <a:cs typeface="Century Gothic"/>
              </a:rPr>
              <a:t>I</a:t>
            </a:r>
            <a:endParaRPr lang="en-US" sz="3600" b="1" dirty="0">
              <a:solidFill>
                <a:srgbClr val="008000"/>
              </a:solidFill>
              <a:latin typeface="Century Gothic"/>
              <a:cs typeface="Century Gothic"/>
            </a:endParaRPr>
          </a:p>
        </p:txBody>
      </p:sp>
      <p:sp>
        <p:nvSpPr>
          <p:cNvPr id="14" name="Rounded Rectangle 13"/>
          <p:cNvSpPr/>
          <p:nvPr/>
        </p:nvSpPr>
        <p:spPr>
          <a:xfrm rot="18900000">
            <a:off x="6738334" y="5336067"/>
            <a:ext cx="656332" cy="656332"/>
          </a:xfrm>
          <a:prstGeom prst="roundRect">
            <a:avLst/>
          </a:prstGeom>
          <a:gradFill flip="none" rotWithShape="1">
            <a:gsLst>
              <a:gs pos="0">
                <a:srgbClr val="FFFF00"/>
              </a:gs>
              <a:gs pos="100000">
                <a:srgbClr val="FFB712"/>
              </a:gs>
            </a:gsLst>
            <a:path path="circle">
              <a:fillToRect l="50000" t="50000" r="50000" b="50000"/>
            </a:path>
            <a:tileRect/>
          </a:gradFill>
          <a:ln w="3492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dirty="0"/>
          </a:p>
        </p:txBody>
      </p:sp>
      <p:sp>
        <p:nvSpPr>
          <p:cNvPr id="15" name="TextBox 14"/>
          <p:cNvSpPr txBox="1"/>
          <p:nvPr/>
        </p:nvSpPr>
        <p:spPr>
          <a:xfrm>
            <a:off x="6817277" y="5333127"/>
            <a:ext cx="355904" cy="587574"/>
          </a:xfrm>
          <a:prstGeom prst="rect">
            <a:avLst/>
          </a:prstGeom>
          <a:noFill/>
        </p:spPr>
        <p:txBody>
          <a:bodyPr wrap="square" rtlCol="0">
            <a:spAutoFit/>
          </a:bodyPr>
          <a:lstStyle/>
          <a:p>
            <a:pPr rtl="0"/>
            <a:r>
              <a:rPr lang="es" sz="3600" b="1">
                <a:solidFill>
                  <a:srgbClr val="008000"/>
                </a:solidFill>
                <a:latin typeface="Century Gothic"/>
                <a:cs typeface="Century Gothic"/>
              </a:rPr>
              <a:t>D</a:t>
            </a:r>
            <a:endParaRPr lang="en-US" sz="3600" b="1" dirty="0">
              <a:solidFill>
                <a:srgbClr val="008000"/>
              </a:solidFill>
              <a:latin typeface="Century Gothic"/>
              <a:cs typeface="Century Gothic"/>
            </a:endParaRPr>
          </a:p>
        </p:txBody>
      </p:sp>
      <p:sp>
        <p:nvSpPr>
          <p:cNvPr id="16" name="Rounded Rectangle 15"/>
          <p:cNvSpPr/>
          <p:nvPr/>
        </p:nvSpPr>
        <p:spPr>
          <a:xfrm rot="18900000">
            <a:off x="7740487" y="5333149"/>
            <a:ext cx="656332" cy="656332"/>
          </a:xfrm>
          <a:prstGeom prst="roundRect">
            <a:avLst/>
          </a:prstGeom>
          <a:gradFill flip="none" rotWithShape="1">
            <a:gsLst>
              <a:gs pos="0">
                <a:srgbClr val="FFFF00"/>
              </a:gs>
              <a:gs pos="100000">
                <a:srgbClr val="FFB712"/>
              </a:gs>
            </a:gsLst>
            <a:path path="circle">
              <a:fillToRect l="50000" t="50000" r="50000" b="50000"/>
            </a:path>
            <a:tileRect/>
          </a:gradFill>
          <a:ln w="3492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dirty="0"/>
          </a:p>
        </p:txBody>
      </p:sp>
      <p:sp>
        <p:nvSpPr>
          <p:cNvPr id="17" name="TextBox 16"/>
          <p:cNvSpPr txBox="1"/>
          <p:nvPr/>
        </p:nvSpPr>
        <p:spPr>
          <a:xfrm>
            <a:off x="7855978" y="5330209"/>
            <a:ext cx="355904" cy="646331"/>
          </a:xfrm>
          <a:prstGeom prst="rect">
            <a:avLst/>
          </a:prstGeom>
          <a:noFill/>
        </p:spPr>
        <p:txBody>
          <a:bodyPr wrap="square" rtlCol="0">
            <a:spAutoFit/>
          </a:bodyPr>
          <a:lstStyle/>
          <a:p>
            <a:pPr rtl="0"/>
            <a:r>
              <a:rPr lang="es" sz="3600" b="1">
                <a:solidFill>
                  <a:srgbClr val="008000"/>
                </a:solidFill>
                <a:latin typeface="Century Gothic"/>
                <a:cs typeface="Century Gothic"/>
              </a:rPr>
              <a:t>E</a:t>
            </a:r>
            <a:endParaRPr lang="en-US" sz="3600" b="1" dirty="0">
              <a:solidFill>
                <a:srgbClr val="008000"/>
              </a:solidFill>
              <a:latin typeface="Century Gothic"/>
              <a:cs typeface="Century Gothic"/>
            </a:endParaRPr>
          </a:p>
        </p:txBody>
      </p:sp>
    </p:spTree>
    <p:extLst>
      <p:ext uri="{BB962C8B-B14F-4D97-AF65-F5344CB8AC3E}">
        <p14:creationId xmlns:p14="http://schemas.microsoft.com/office/powerpoint/2010/main" val="228235657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267450" y="6252031"/>
            <a:ext cx="1676400" cy="215444"/>
          </a:xfrm>
          <a:prstGeom prst="rect">
            <a:avLst/>
          </a:prstGeom>
          <a:noFill/>
        </p:spPr>
        <p:txBody>
          <a:bodyPr wrap="square" rtlCol="0">
            <a:spAutoFit/>
          </a:bodyPr>
          <a:lstStyle/>
          <a:p>
            <a:pPr algn="r" defTabSz="914400"/>
            <a:r>
              <a:rPr lang="es-MX" sz="800" dirty="0" smtClean="0">
                <a:solidFill>
                  <a:prstClr val="black">
                    <a:lumMod val="50000"/>
                    <a:lumOff val="50000"/>
                  </a:prstClr>
                </a:solidFill>
              </a:rPr>
              <a:t>OTOÑO 2012</a:t>
            </a:r>
            <a:endParaRPr lang="es-MX" sz="800" dirty="0">
              <a:solidFill>
                <a:prstClr val="black">
                  <a:lumMod val="50000"/>
                  <a:lumOff val="50000"/>
                </a:prstClr>
              </a:solidFill>
            </a:endParaRPr>
          </a:p>
        </p:txBody>
      </p:sp>
      <p:sp>
        <p:nvSpPr>
          <p:cNvPr id="4" name="TextBox 3"/>
          <p:cNvSpPr txBox="1"/>
          <p:nvPr/>
        </p:nvSpPr>
        <p:spPr>
          <a:xfrm>
            <a:off x="381000" y="5675100"/>
            <a:ext cx="8382000" cy="600164"/>
          </a:xfrm>
          <a:prstGeom prst="rect">
            <a:avLst/>
          </a:prstGeom>
          <a:solidFill>
            <a:schemeClr val="bg1"/>
          </a:solidFill>
        </p:spPr>
        <p:txBody>
          <a:bodyPr wrap="square" rtlCol="0">
            <a:spAutoFit/>
          </a:bodyPr>
          <a:lstStyle/>
          <a:p>
            <a:pPr algn="ctr" defTabSz="914400" fontAlgn="base">
              <a:spcBef>
                <a:spcPct val="0"/>
              </a:spcBef>
              <a:spcAft>
                <a:spcPct val="0"/>
              </a:spcAft>
            </a:pPr>
            <a:r>
              <a:rPr lang="es-ES" sz="1300" dirty="0">
                <a:solidFill>
                  <a:prstClr val="black"/>
                </a:solidFill>
                <a:latin typeface="Century Gothic" pitchFamily="34" charset="0"/>
                <a:ea typeface="ＭＳ Ｐゴシック" charset="0"/>
              </a:rPr>
              <a:t>Si desea más información, </a:t>
            </a:r>
            <a:r>
              <a:rPr lang="es-ES" sz="1300" dirty="0" smtClean="0">
                <a:solidFill>
                  <a:prstClr val="black"/>
                </a:solidFill>
                <a:latin typeface="Century Gothic" pitchFamily="34" charset="0"/>
                <a:ea typeface="ＭＳ Ｐゴシック" charset="0"/>
              </a:rPr>
              <a:t>por favor escríbanos </a:t>
            </a:r>
            <a:r>
              <a:rPr lang="es-ES" sz="1300" dirty="0">
                <a:solidFill>
                  <a:prstClr val="black"/>
                </a:solidFill>
                <a:latin typeface="Century Gothic" pitchFamily="34" charset="0"/>
                <a:ea typeface="ＭＳ Ｐゴシック" charset="0"/>
              </a:rPr>
              <a:t>a: </a:t>
            </a:r>
            <a:r>
              <a:rPr lang="es-ES" sz="1300" b="1" dirty="0">
                <a:solidFill>
                  <a:prstClr val="black"/>
                </a:solidFill>
                <a:latin typeface="Century Gothic" pitchFamily="34" charset="0"/>
                <a:ea typeface="ＭＳ Ｐゴシック" charset="0"/>
              </a:rPr>
              <a:t>NCQTL@UW.EDU</a:t>
            </a:r>
            <a:r>
              <a:rPr lang="es-ES" sz="1300" dirty="0">
                <a:solidFill>
                  <a:prstClr val="black"/>
                </a:solidFill>
                <a:latin typeface="Century Gothic" pitchFamily="34" charset="0"/>
                <a:ea typeface="ＭＳ Ｐゴシック" charset="0"/>
              </a:rPr>
              <a:t> o llámenos al 877-731-0764</a:t>
            </a:r>
          </a:p>
          <a:p>
            <a:pPr algn="ctr" defTabSz="914400" fontAlgn="base">
              <a:spcBef>
                <a:spcPct val="0"/>
              </a:spcBef>
              <a:spcAft>
                <a:spcPct val="0"/>
              </a:spcAft>
            </a:pPr>
            <a:endParaRPr lang="es-ES" sz="400" dirty="0">
              <a:solidFill>
                <a:prstClr val="black"/>
              </a:solidFill>
              <a:latin typeface="Century Gothic" pitchFamily="34" charset="0"/>
              <a:ea typeface="ＭＳ Ｐゴシック" charset="0"/>
            </a:endParaRPr>
          </a:p>
          <a:p>
            <a:pPr algn="ctr" defTabSz="914400" fontAlgn="base">
              <a:spcBef>
                <a:spcPct val="0"/>
              </a:spcBef>
              <a:spcAft>
                <a:spcPct val="0"/>
              </a:spcAft>
            </a:pPr>
            <a:r>
              <a:rPr lang="es-MX" sz="800" dirty="0">
                <a:solidFill>
                  <a:prstClr val="black"/>
                </a:solidFill>
                <a:latin typeface="Century Gothic" pitchFamily="34" charset="0"/>
                <a:ea typeface="ＭＳ Ｐゴシック" charset="0"/>
              </a:rPr>
              <a:t>Este documento fue preparado por el Centro Nacional para la Enseñanza y el Aprendizaje de Calidad para el Departamento de Salud y Servicios Humanos </a:t>
            </a:r>
            <a:br>
              <a:rPr lang="es-MX" sz="800" dirty="0">
                <a:solidFill>
                  <a:prstClr val="black"/>
                </a:solidFill>
                <a:latin typeface="Century Gothic" pitchFamily="34" charset="0"/>
                <a:ea typeface="ＭＳ Ｐゴシック" charset="0"/>
              </a:rPr>
            </a:br>
            <a:r>
              <a:rPr lang="es-MX" sz="800" dirty="0">
                <a:solidFill>
                  <a:prstClr val="black"/>
                </a:solidFill>
                <a:latin typeface="Century Gothic" pitchFamily="34" charset="0"/>
                <a:ea typeface="ＭＳ Ｐゴシック" charset="0"/>
              </a:rPr>
              <a:t>de los Estados Unidos, Administración para Niños y Familias, Oficina Nacional de Head Start, con la subvención #90HC0002.</a:t>
            </a:r>
            <a:endParaRPr lang="en-US" sz="800" dirty="0">
              <a:solidFill>
                <a:prstClr val="black"/>
              </a:solidFill>
              <a:latin typeface="Century Gothic" pitchFamily="34" charset="0"/>
              <a:ea typeface="ＭＳ Ｐゴシック" charset="0"/>
            </a:endParaRPr>
          </a:p>
        </p:txBody>
      </p:sp>
      <p:sp>
        <p:nvSpPr>
          <p:cNvPr id="5" name="Rectangle 4"/>
          <p:cNvSpPr/>
          <p:nvPr/>
        </p:nvSpPr>
        <p:spPr>
          <a:xfrm>
            <a:off x="1935958" y="2957700"/>
            <a:ext cx="2486025" cy="8921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en-US">
              <a:solidFill>
                <a:prstClr val="white"/>
              </a:solidFill>
            </a:endParaRPr>
          </a:p>
        </p:txBody>
      </p:sp>
      <p:pic>
        <p:nvPicPr>
          <p:cNvPr id="6" name="Picture 5" descr="NCQTL_Logo_SPANISH.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949991" y="3071440"/>
            <a:ext cx="2223701" cy="673660"/>
          </a:xfrm>
          <a:prstGeom prst="rect">
            <a:avLst/>
          </a:prstGeom>
        </p:spPr>
      </p:pic>
    </p:spTree>
    <p:extLst>
      <p:ext uri="{BB962C8B-B14F-4D97-AF65-F5344CB8AC3E}">
        <p14:creationId xmlns:p14="http://schemas.microsoft.com/office/powerpoint/2010/main" val="1911565072"/>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ESP-House.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662544" y="1893455"/>
            <a:ext cx="5473219" cy="4679602"/>
          </a:xfrm>
          <a:prstGeom prst="rect">
            <a:avLst/>
          </a:prstGeom>
        </p:spPr>
      </p:pic>
      <p:grpSp>
        <p:nvGrpSpPr>
          <p:cNvPr id="25" name="Group 24"/>
          <p:cNvGrpSpPr/>
          <p:nvPr/>
        </p:nvGrpSpPr>
        <p:grpSpPr>
          <a:xfrm>
            <a:off x="1363435" y="1811042"/>
            <a:ext cx="6985000" cy="4615942"/>
            <a:chOff x="1398070" y="1857224"/>
            <a:chExt cx="6985000" cy="4615942"/>
          </a:xfrm>
        </p:grpSpPr>
        <p:sp>
          <p:nvSpPr>
            <p:cNvPr id="20" name="Rectangle 19"/>
            <p:cNvSpPr/>
            <p:nvPr/>
          </p:nvSpPr>
          <p:spPr bwMode="auto">
            <a:xfrm>
              <a:off x="1971636" y="5523587"/>
              <a:ext cx="5212905" cy="949579"/>
            </a:xfrm>
            <a:prstGeom prst="rect">
              <a:avLst/>
            </a:prstGeom>
            <a:solidFill>
              <a:schemeClr val="bg1"/>
            </a:soli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defTabSz="914400">
                <a:defRPr/>
              </a:pPr>
              <a:endParaRPr lang="en-US" dirty="0">
                <a:solidFill>
                  <a:prstClr val="white"/>
                </a:solidFill>
              </a:endParaRPr>
            </a:p>
          </p:txBody>
        </p:sp>
        <p:sp>
          <p:nvSpPr>
            <p:cNvPr id="19" name="Rectangle 18"/>
            <p:cNvSpPr/>
            <p:nvPr/>
          </p:nvSpPr>
          <p:spPr>
            <a:xfrm>
              <a:off x="1398070" y="1857224"/>
              <a:ext cx="6985000" cy="3704726"/>
            </a:xfrm>
            <a:prstGeom prst="rect">
              <a:avLst/>
            </a:prstGeom>
            <a:solidFill>
              <a:schemeClr val="bg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en-US" dirty="0">
                <a:solidFill>
                  <a:prstClr val="white"/>
                </a:solidFill>
              </a:endParaRPr>
            </a:p>
          </p:txBody>
        </p:sp>
        <p:sp>
          <p:nvSpPr>
            <p:cNvPr id="15" name="TextBox 14"/>
            <p:cNvSpPr txBox="1"/>
            <p:nvPr/>
          </p:nvSpPr>
          <p:spPr>
            <a:xfrm>
              <a:off x="2222401" y="4482009"/>
              <a:ext cx="4640178" cy="1098762"/>
            </a:xfrm>
            <a:prstGeom prst="rect">
              <a:avLst/>
            </a:prstGeom>
            <a:noFill/>
          </p:spPr>
          <p:txBody>
            <a:bodyPr wrap="square" rtlCol="0">
              <a:spAutoFit/>
            </a:bodyPr>
            <a:lstStyle/>
            <a:p>
              <a:pPr algn="ctr" defTabSz="914400" fontAlgn="base">
                <a:lnSpc>
                  <a:spcPct val="90000"/>
                </a:lnSpc>
                <a:spcBef>
                  <a:spcPct val="0"/>
                </a:spcBef>
                <a:spcAft>
                  <a:spcPct val="0"/>
                </a:spcAft>
              </a:pPr>
              <a:r>
                <a:rPr lang="es-MX" sz="3600" dirty="0">
                  <a:solidFill>
                    <a:srgbClr val="005DAA"/>
                  </a:solidFill>
                  <a:latin typeface="Century Gothic"/>
                  <a:ea typeface="ＭＳ Ｐゴシック" charset="0"/>
                  <a:cs typeface="Century Gothic"/>
                </a:rPr>
                <a:t>ENFOCARSE EN</a:t>
              </a:r>
            </a:p>
            <a:p>
              <a:pPr algn="ctr" defTabSz="914400" fontAlgn="base">
                <a:lnSpc>
                  <a:spcPct val="90000"/>
                </a:lnSpc>
                <a:spcBef>
                  <a:spcPct val="0"/>
                </a:spcBef>
                <a:spcAft>
                  <a:spcPct val="0"/>
                </a:spcAft>
              </a:pPr>
              <a:r>
                <a:rPr lang="es-MX" sz="3600" dirty="0">
                  <a:solidFill>
                    <a:srgbClr val="005DAA"/>
                  </a:solidFill>
                  <a:latin typeface="Century Gothic"/>
                  <a:ea typeface="ＭＳ Ｐゴシック" charset="0"/>
                  <a:cs typeface="Century Gothic"/>
                </a:rPr>
                <a:t>LA BASE</a:t>
              </a:r>
            </a:p>
          </p:txBody>
        </p:sp>
        <p:sp>
          <p:nvSpPr>
            <p:cNvPr id="22" name="Rounded Rectangle 21"/>
            <p:cNvSpPr/>
            <p:nvPr/>
          </p:nvSpPr>
          <p:spPr>
            <a:xfrm>
              <a:off x="1996631" y="5575220"/>
              <a:ext cx="1648492" cy="850534"/>
            </a:xfrm>
            <a:prstGeom prst="roundRect">
              <a:avLst>
                <a:gd name="adj" fmla="val 5663"/>
              </a:avLst>
            </a:prstGeom>
            <a:solidFill>
              <a:srgbClr val="0B469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en-US">
                <a:solidFill>
                  <a:prstClr val="white"/>
                </a:solidFill>
              </a:endParaRPr>
            </a:p>
          </p:txBody>
        </p:sp>
        <p:sp>
          <p:nvSpPr>
            <p:cNvPr id="23" name="Rounded Rectangle 22"/>
            <p:cNvSpPr/>
            <p:nvPr/>
          </p:nvSpPr>
          <p:spPr>
            <a:xfrm>
              <a:off x="3730069" y="5575220"/>
              <a:ext cx="1648492" cy="850534"/>
            </a:xfrm>
            <a:prstGeom prst="roundRect">
              <a:avLst>
                <a:gd name="adj" fmla="val 5663"/>
              </a:avLst>
            </a:prstGeom>
            <a:solidFill>
              <a:srgbClr val="0B469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en-US">
                <a:solidFill>
                  <a:prstClr val="white"/>
                </a:solidFill>
              </a:endParaRPr>
            </a:p>
          </p:txBody>
        </p:sp>
        <p:sp>
          <p:nvSpPr>
            <p:cNvPr id="24" name="Rounded Rectangle 23"/>
            <p:cNvSpPr/>
            <p:nvPr/>
          </p:nvSpPr>
          <p:spPr>
            <a:xfrm>
              <a:off x="5463508" y="5575220"/>
              <a:ext cx="1648492" cy="850534"/>
            </a:xfrm>
            <a:prstGeom prst="roundRect">
              <a:avLst>
                <a:gd name="adj" fmla="val 5663"/>
              </a:avLst>
            </a:prstGeom>
            <a:solidFill>
              <a:srgbClr val="0B469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en-US">
                <a:solidFill>
                  <a:prstClr val="white"/>
                </a:solidFill>
              </a:endParaRPr>
            </a:p>
          </p:txBody>
        </p:sp>
        <p:sp>
          <p:nvSpPr>
            <p:cNvPr id="11" name="TextBox 21"/>
            <p:cNvSpPr txBox="1">
              <a:spLocks noChangeArrowheads="1"/>
            </p:cNvSpPr>
            <p:nvPr/>
          </p:nvSpPr>
          <p:spPr bwMode="auto">
            <a:xfrm>
              <a:off x="2003531" y="5717031"/>
              <a:ext cx="1653570" cy="539635"/>
            </a:xfrm>
            <a:prstGeom prst="rect">
              <a:avLst/>
            </a:prstGeom>
            <a:noFill/>
            <a:ln w="9525">
              <a:noFill/>
              <a:miter lim="800000"/>
              <a:headEnd/>
              <a:tailEnd/>
            </a:ln>
          </p:spPr>
          <p:txBody>
            <a:bodyPr wrap="square">
              <a:spAutoFit/>
            </a:bodyPr>
            <a:lstStyle/>
            <a:p>
              <a:pPr marL="0" lvl="1" algn="ctr" defTabSz="914400" fontAlgn="base">
                <a:lnSpc>
                  <a:spcPct val="90000"/>
                </a:lnSpc>
                <a:spcBef>
                  <a:spcPct val="0"/>
                </a:spcBef>
                <a:spcAft>
                  <a:spcPct val="0"/>
                </a:spcAft>
              </a:pPr>
              <a:r>
                <a:rPr lang="es-MX" sz="1600" dirty="0">
                  <a:solidFill>
                    <a:prstClr val="white"/>
                  </a:solidFill>
                  <a:latin typeface="Century Gothic" pitchFamily="34" charset="0"/>
                  <a:ea typeface="ＭＳ Ｐゴシック" charset="0"/>
                </a:rPr>
                <a:t>Apoyo social y emocional</a:t>
              </a:r>
            </a:p>
          </p:txBody>
        </p:sp>
        <p:sp>
          <p:nvSpPr>
            <p:cNvPr id="13" name="TextBox 23"/>
            <p:cNvSpPr txBox="1">
              <a:spLocks noChangeArrowheads="1"/>
            </p:cNvSpPr>
            <p:nvPr/>
          </p:nvSpPr>
          <p:spPr bwMode="auto">
            <a:xfrm>
              <a:off x="3738947" y="5702932"/>
              <a:ext cx="1643641" cy="539635"/>
            </a:xfrm>
            <a:prstGeom prst="rect">
              <a:avLst/>
            </a:prstGeom>
            <a:noFill/>
            <a:ln w="9525">
              <a:noFill/>
              <a:miter lim="800000"/>
              <a:headEnd/>
              <a:tailEnd/>
            </a:ln>
          </p:spPr>
          <p:txBody>
            <a:bodyPr wrap="square">
              <a:spAutoFit/>
            </a:bodyPr>
            <a:lstStyle/>
            <a:p>
              <a:pPr marL="0" lvl="1" algn="ctr" defTabSz="914400" fontAlgn="base">
                <a:lnSpc>
                  <a:spcPct val="90000"/>
                </a:lnSpc>
                <a:spcBef>
                  <a:spcPct val="0"/>
                </a:spcBef>
                <a:spcAft>
                  <a:spcPct val="0"/>
                </a:spcAft>
              </a:pPr>
              <a:r>
                <a:rPr lang="es-MX" sz="1600" dirty="0">
                  <a:solidFill>
                    <a:prstClr val="white"/>
                  </a:solidFill>
                  <a:latin typeface="Century Gothic" pitchFamily="34" charset="0"/>
                  <a:ea typeface="ＭＳ Ｐゴシック" charset="0"/>
                </a:rPr>
                <a:t>Aulas bien organizadas</a:t>
              </a:r>
            </a:p>
          </p:txBody>
        </p:sp>
        <p:sp>
          <p:nvSpPr>
            <p:cNvPr id="10" name="TextBox 20"/>
            <p:cNvSpPr txBox="1">
              <a:spLocks noChangeArrowheads="1"/>
            </p:cNvSpPr>
            <p:nvPr/>
          </p:nvSpPr>
          <p:spPr bwMode="auto">
            <a:xfrm>
              <a:off x="5467568" y="5702933"/>
              <a:ext cx="1647155" cy="539635"/>
            </a:xfrm>
            <a:prstGeom prst="rect">
              <a:avLst/>
            </a:prstGeom>
            <a:noFill/>
            <a:ln w="9525">
              <a:noFill/>
              <a:miter lim="800000"/>
              <a:headEnd/>
              <a:tailEnd/>
            </a:ln>
          </p:spPr>
          <p:txBody>
            <a:bodyPr wrap="square">
              <a:spAutoFit/>
            </a:bodyPr>
            <a:lstStyle/>
            <a:p>
              <a:pPr marL="0" lvl="1" algn="ctr" defTabSz="914400" fontAlgn="base">
                <a:lnSpc>
                  <a:spcPct val="90000"/>
                </a:lnSpc>
                <a:spcBef>
                  <a:spcPct val="0"/>
                </a:spcBef>
                <a:spcAft>
                  <a:spcPct val="0"/>
                </a:spcAft>
              </a:pPr>
              <a:r>
                <a:rPr lang="es-MX" sz="1600" dirty="0">
                  <a:solidFill>
                    <a:prstClr val="white"/>
                  </a:solidFill>
                  <a:latin typeface="Century Gothic" pitchFamily="34" charset="0"/>
                  <a:ea typeface="ＭＳ Ｐゴシック" charset="0"/>
                </a:rPr>
                <a:t>Interacciones didácticas</a:t>
              </a:r>
            </a:p>
          </p:txBody>
        </p:sp>
      </p:grpSp>
      <p:sp>
        <p:nvSpPr>
          <p:cNvPr id="16" name="Title 1"/>
          <p:cNvSpPr>
            <a:spLocks noGrp="1"/>
          </p:cNvSpPr>
          <p:nvPr>
            <p:ph type="title"/>
          </p:nvPr>
        </p:nvSpPr>
        <p:spPr/>
        <p:txBody>
          <a:bodyPr rtlCol="0">
            <a:normAutofit fontScale="90000"/>
          </a:bodyPr>
          <a:lstStyle/>
          <a:p>
            <a:pPr rtl="0"/>
            <a:r>
              <a:rPr lang="es" dirty="0"/>
              <a:t>MARCO PARA LA PRÁCTICA EFECTIVA </a:t>
            </a:r>
            <a:r>
              <a:rPr lang="en-US" dirty="0"/>
              <a:t/>
            </a:r>
            <a:br>
              <a:rPr lang="en-US" dirty="0"/>
            </a:br>
            <a:r>
              <a:rPr lang="es" sz="2200" dirty="0"/>
              <a:t>EN APOYO A LA PREPARACIÓN PARA LA ESCUELA </a:t>
            </a:r>
            <a:r>
              <a:rPr lang="es" sz="2200" dirty="0" smtClean="0"/>
              <a:t/>
            </a:r>
            <a:br>
              <a:rPr lang="es" sz="2200" dirty="0" smtClean="0"/>
            </a:br>
            <a:r>
              <a:rPr lang="es" sz="2200" dirty="0" smtClean="0"/>
              <a:t>PARA </a:t>
            </a:r>
            <a:r>
              <a:rPr lang="es" sz="2200" dirty="0"/>
              <a:t>TODOS LOS NIÑOS</a:t>
            </a:r>
          </a:p>
        </p:txBody>
      </p:sp>
    </p:spTree>
    <p:extLst>
      <p:ext uri="{BB962C8B-B14F-4D97-AF65-F5344CB8AC3E}">
        <p14:creationId xmlns:p14="http://schemas.microsoft.com/office/powerpoint/2010/main" val="55153825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4556" y="457200"/>
            <a:ext cx="8485165" cy="1143000"/>
          </a:xfrm>
        </p:spPr>
        <p:txBody>
          <a:bodyPr rtlCol="0"/>
          <a:lstStyle/>
          <a:p>
            <a:pPr rtl="0"/>
            <a:r>
              <a:rPr lang="es"/>
              <a:t>Objetivos</a:t>
            </a:r>
            <a:endParaRPr lang="en-US" dirty="0"/>
          </a:p>
        </p:txBody>
      </p:sp>
      <p:sp>
        <p:nvSpPr>
          <p:cNvPr id="9" name="Rectangle 8"/>
          <p:cNvSpPr/>
          <p:nvPr/>
        </p:nvSpPr>
        <p:spPr>
          <a:xfrm>
            <a:off x="473364" y="2897909"/>
            <a:ext cx="2424545" cy="1119909"/>
          </a:xfrm>
          <a:prstGeom prst="rect">
            <a:avLst/>
          </a:prstGeom>
          <a:solidFill>
            <a:schemeClr val="accent5">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r>
              <a:rPr lang="es" sz="2800">
                <a:latin typeface="Century Gothic"/>
                <a:cs typeface="Century Gothic"/>
              </a:rPr>
              <a:t>DEFINIR</a:t>
            </a:r>
            <a:endParaRPr lang="en-US" sz="2800" dirty="0">
              <a:latin typeface="Century Gothic"/>
              <a:cs typeface="Century Gothic"/>
            </a:endParaRPr>
          </a:p>
        </p:txBody>
      </p:sp>
      <p:sp>
        <p:nvSpPr>
          <p:cNvPr id="16" name="Rectangle 15"/>
          <p:cNvSpPr/>
          <p:nvPr/>
        </p:nvSpPr>
        <p:spPr>
          <a:xfrm>
            <a:off x="475673" y="4274127"/>
            <a:ext cx="2424545" cy="1119909"/>
          </a:xfrm>
          <a:prstGeom prst="rect">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r>
              <a:rPr lang="es" sz="2800">
                <a:latin typeface="Century Gothic"/>
                <a:cs typeface="Century Gothic"/>
              </a:rPr>
              <a:t>PROCESO</a:t>
            </a:r>
            <a:endParaRPr lang="en-US" sz="2800" dirty="0">
              <a:latin typeface="Century Gothic"/>
              <a:cs typeface="Century Gothic"/>
            </a:endParaRPr>
          </a:p>
        </p:txBody>
      </p:sp>
      <p:sp>
        <p:nvSpPr>
          <p:cNvPr id="20" name="Rectangle 19"/>
          <p:cNvSpPr/>
          <p:nvPr/>
        </p:nvSpPr>
        <p:spPr>
          <a:xfrm>
            <a:off x="3073401" y="2900218"/>
            <a:ext cx="5597235" cy="1117600"/>
          </a:xfrm>
          <a:prstGeom prst="rect">
            <a:avLst/>
          </a:prstGeom>
          <a:solidFill>
            <a:schemeClr val="accent5">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r>
              <a:rPr lang="es" sz="2800">
                <a:latin typeface="Century Gothic"/>
                <a:cs typeface="Century Gothic"/>
              </a:rPr>
              <a:t>REGLAS SIGNIFICATIVAS</a:t>
            </a:r>
            <a:endParaRPr lang="en-US" sz="2800" dirty="0">
              <a:latin typeface="Century Gothic"/>
              <a:cs typeface="Century Gothic"/>
            </a:endParaRPr>
          </a:p>
        </p:txBody>
      </p:sp>
      <p:sp>
        <p:nvSpPr>
          <p:cNvPr id="21" name="Rectangle 20"/>
          <p:cNvSpPr/>
          <p:nvPr/>
        </p:nvSpPr>
        <p:spPr>
          <a:xfrm>
            <a:off x="3075710" y="4276436"/>
            <a:ext cx="5597235" cy="1115291"/>
          </a:xfrm>
          <a:prstGeom prst="rect">
            <a:avLst/>
          </a:prstGeom>
          <a:solidFill>
            <a:srgbClr val="E46C0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s" sz="2800" b="1" dirty="0" smtClean="0">
                <a:latin typeface="Century Gothic"/>
                <a:cs typeface="Century Gothic"/>
              </a:rPr>
              <a:t> GUIDE </a:t>
            </a:r>
            <a:r>
              <a:rPr lang="es" sz="2000" b="1" dirty="0" smtClean="0">
                <a:latin typeface="Century Gothic"/>
                <a:cs typeface="Century Gothic"/>
              </a:rPr>
              <a:t>[por sus siglas en ingles] </a:t>
            </a:r>
            <a:r>
              <a:rPr lang="es" sz="2800" b="1" dirty="0" smtClean="0">
                <a:latin typeface="Century Gothic"/>
                <a:cs typeface="Century Gothic"/>
              </a:rPr>
              <a:t>[GUIAR]</a:t>
            </a:r>
            <a:endParaRPr lang="en-US" sz="2000" b="1" dirty="0">
              <a:latin typeface="Century Gothic"/>
              <a:cs typeface="Century Gothic"/>
            </a:endParaRPr>
          </a:p>
        </p:txBody>
      </p:sp>
    </p:spTree>
    <p:extLst>
      <p:ext uri="{BB962C8B-B14F-4D97-AF65-F5344CB8AC3E}">
        <p14:creationId xmlns:p14="http://schemas.microsoft.com/office/powerpoint/2010/main" val="248716659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6" grpId="0" animBg="1"/>
      <p:bldP spid="20" grpId="0" animBg="1"/>
      <p:bldP spid="2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Box 2"/>
          <p:cNvSpPr txBox="1"/>
          <p:nvPr/>
        </p:nvSpPr>
        <p:spPr>
          <a:xfrm>
            <a:off x="1613647" y="4825574"/>
            <a:ext cx="6702476" cy="461665"/>
          </a:xfrm>
          <a:prstGeom prst="rect">
            <a:avLst/>
          </a:prstGeom>
          <a:noFill/>
        </p:spPr>
        <p:txBody>
          <a:bodyPr wrap="none" rtlCol="0">
            <a:spAutoFit/>
          </a:bodyPr>
          <a:lstStyle/>
          <a:p>
            <a:r>
              <a:rPr lang="en-US" sz="2400" dirty="0" smtClean="0">
                <a:solidFill>
                  <a:prstClr val="white"/>
                </a:solidFill>
                <a:latin typeface="Century Gothic" panose="020B0502020202020204" pitchFamily="34" charset="0"/>
              </a:rPr>
              <a:t>VIDEO: </a:t>
            </a:r>
            <a:r>
              <a:rPr lang="es-MX" sz="2400" dirty="0" smtClean="0">
                <a:solidFill>
                  <a:prstClr val="white"/>
                </a:solidFill>
                <a:latin typeface="Century Gothic" panose="020B0502020202020204" pitchFamily="34" charset="0"/>
              </a:rPr>
              <a:t>La definición de los niños de ‘reglas’</a:t>
            </a:r>
            <a:endParaRPr lang="en-US" sz="2400" dirty="0">
              <a:solidFill>
                <a:prstClr val="white"/>
              </a:solidFill>
              <a:latin typeface="Century Gothic" panose="020B0502020202020204" pitchFamily="34" charset="0"/>
            </a:endParaRPr>
          </a:p>
        </p:txBody>
      </p:sp>
      <p:pic>
        <p:nvPicPr>
          <p:cNvPr id="4" name="Childrens Definition of Rules-ESP_SUBS.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
            <a:ext cx="9144000" cy="6857999"/>
          </a:xfrm>
          <a:prstGeom prst="rect">
            <a:avLst/>
          </a:prstGeom>
        </p:spPr>
      </p:pic>
    </p:spTree>
    <p:extLst>
      <p:ext uri="{BB962C8B-B14F-4D97-AF65-F5344CB8AC3E}">
        <p14:creationId xmlns:p14="http://schemas.microsoft.com/office/powerpoint/2010/main" val="1924698195"/>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rtlCol="0">
            <a:normAutofit/>
          </a:bodyPr>
          <a:lstStyle/>
          <a:p>
            <a:pPr algn="ctr" rtl="0"/>
            <a:r>
              <a:rPr lang="es">
                <a:ln w="10541" cmpd="sng">
                  <a:noFill/>
                  <a:prstDash val="solid"/>
                </a:ln>
              </a:rPr>
              <a:t>Reglas</a:t>
            </a:r>
            <a:r>
              <a:rPr lang="es"/>
              <a:t> </a:t>
            </a:r>
            <a:endParaRPr lang="en-US" dirty="0"/>
          </a:p>
        </p:txBody>
      </p:sp>
      <p:sp>
        <p:nvSpPr>
          <p:cNvPr id="10" name="Content Placeholder 9"/>
          <p:cNvSpPr>
            <a:spLocks noGrp="1"/>
          </p:cNvSpPr>
          <p:nvPr>
            <p:ph sz="half" idx="2"/>
          </p:nvPr>
        </p:nvSpPr>
        <p:spPr>
          <a:xfrm>
            <a:off x="5018424" y="5795818"/>
            <a:ext cx="2947940" cy="330970"/>
          </a:xfrm>
        </p:spPr>
        <p:txBody>
          <a:bodyPr rtlCol="0">
            <a:normAutofit fontScale="92500"/>
          </a:bodyPr>
          <a:lstStyle/>
          <a:p>
            <a:pPr marL="0" lvl="0" indent="0" rtl="0">
              <a:buNone/>
            </a:pPr>
            <a:r>
              <a:rPr lang="es" sz="1600" dirty="0" smtClean="0"/>
              <a:t>Webster-Stratton</a:t>
            </a:r>
            <a:r>
              <a:rPr lang="es" sz="1600" dirty="0" smtClean="0"/>
              <a:t>, 2010</a:t>
            </a:r>
            <a:r>
              <a:rPr lang="es" sz="1600" dirty="0"/>
              <a:t>, p. </a:t>
            </a:r>
            <a:r>
              <a:rPr lang="es" sz="1600" dirty="0" smtClean="0"/>
              <a:t>50</a:t>
            </a:r>
            <a:endParaRPr lang="en-US" sz="1600" dirty="0"/>
          </a:p>
        </p:txBody>
      </p:sp>
      <p:sp>
        <p:nvSpPr>
          <p:cNvPr id="2" name="Rectangle 1"/>
          <p:cNvSpPr/>
          <p:nvPr/>
        </p:nvSpPr>
        <p:spPr>
          <a:xfrm>
            <a:off x="1293098" y="2078296"/>
            <a:ext cx="6003638" cy="954107"/>
          </a:xfrm>
          <a:prstGeom prst="rect">
            <a:avLst/>
          </a:prstGeom>
        </p:spPr>
        <p:txBody>
          <a:bodyPr wrap="square" rtlCol="0">
            <a:spAutoFit/>
          </a:bodyPr>
          <a:lstStyle/>
          <a:p>
            <a:pPr rtl="0"/>
            <a:endParaRPr lang="en-US" sz="2800" dirty="0">
              <a:latin typeface="Century Gothic"/>
              <a:cs typeface="Century Gothic"/>
            </a:endParaRPr>
          </a:p>
        </p:txBody>
      </p:sp>
      <p:sp>
        <p:nvSpPr>
          <p:cNvPr id="3" name="Rectangle 2"/>
          <p:cNvSpPr/>
          <p:nvPr/>
        </p:nvSpPr>
        <p:spPr>
          <a:xfrm>
            <a:off x="3217606" y="3124105"/>
            <a:ext cx="2188219" cy="338554"/>
          </a:xfrm>
          <a:prstGeom prst="rect">
            <a:avLst/>
          </a:prstGeom>
        </p:spPr>
        <p:txBody>
          <a:bodyPr wrap="none" rtlCol="0">
            <a:spAutoFit/>
          </a:bodyPr>
          <a:lstStyle/>
          <a:p>
            <a:pPr rtl="0"/>
            <a:r>
              <a:rPr lang="es" sz="1600" dirty="0">
                <a:latin typeface="Century Gothic"/>
                <a:cs typeface="Century Gothic"/>
              </a:rPr>
              <a:t>Gartrell, 2007, p. 259</a:t>
            </a:r>
          </a:p>
        </p:txBody>
      </p:sp>
      <p:sp>
        <p:nvSpPr>
          <p:cNvPr id="14" name="Rectangle 13"/>
          <p:cNvSpPr/>
          <p:nvPr/>
        </p:nvSpPr>
        <p:spPr>
          <a:xfrm>
            <a:off x="1150223" y="2106871"/>
            <a:ext cx="6003638" cy="954107"/>
          </a:xfrm>
          <a:prstGeom prst="rect">
            <a:avLst/>
          </a:prstGeom>
        </p:spPr>
        <p:txBody>
          <a:bodyPr wrap="square">
            <a:spAutoFit/>
          </a:bodyPr>
          <a:lstStyle/>
          <a:p>
            <a:r>
              <a:rPr lang="es-ES" sz="2800" dirty="0" smtClean="0">
                <a:latin typeface="Century Gothic"/>
                <a:cs typeface="Century Gothic"/>
              </a:rPr>
              <a:t>Estándares </a:t>
            </a:r>
            <a:r>
              <a:rPr lang="es-ES" sz="2800" dirty="0">
                <a:latin typeface="Century Gothic"/>
                <a:cs typeface="Century Gothic"/>
              </a:rPr>
              <a:t>de conducta </a:t>
            </a:r>
            <a:endParaRPr lang="es-ES" sz="2800" dirty="0" smtClean="0">
              <a:latin typeface="Century Gothic"/>
              <a:cs typeface="Century Gothic"/>
            </a:endParaRPr>
          </a:p>
          <a:p>
            <a:r>
              <a:rPr lang="es-ES" sz="2800" dirty="0" smtClean="0">
                <a:latin typeface="Century Gothic"/>
                <a:cs typeface="Century Gothic"/>
              </a:rPr>
              <a:t>que </a:t>
            </a:r>
            <a:r>
              <a:rPr lang="es-ES" sz="2800" dirty="0">
                <a:latin typeface="Century Gothic"/>
                <a:cs typeface="Century Gothic"/>
              </a:rPr>
              <a:t>todos </a:t>
            </a:r>
            <a:r>
              <a:rPr lang="es-ES" sz="2800" dirty="0" smtClean="0">
                <a:latin typeface="Century Gothic"/>
                <a:cs typeface="Century Gothic"/>
              </a:rPr>
              <a:t>entienden.</a:t>
            </a:r>
            <a:endParaRPr lang="en-US" sz="2800" dirty="0">
              <a:latin typeface="Century Gothic"/>
              <a:cs typeface="Century Gothic"/>
            </a:endParaRPr>
          </a:p>
        </p:txBody>
      </p:sp>
      <p:sp>
        <p:nvSpPr>
          <p:cNvPr id="15" name="Rectangle 14"/>
          <p:cNvSpPr/>
          <p:nvPr/>
        </p:nvSpPr>
        <p:spPr>
          <a:xfrm>
            <a:off x="1150222" y="3830768"/>
            <a:ext cx="7174627" cy="2246769"/>
          </a:xfrm>
          <a:prstGeom prst="rect">
            <a:avLst/>
          </a:prstGeom>
        </p:spPr>
        <p:txBody>
          <a:bodyPr wrap="square">
            <a:spAutoFit/>
          </a:bodyPr>
          <a:lstStyle/>
          <a:p>
            <a:r>
              <a:rPr lang="es-ES" sz="2800" dirty="0" smtClean="0">
                <a:latin typeface="Century Gothic"/>
                <a:cs typeface="Century Gothic"/>
              </a:rPr>
              <a:t>… </a:t>
            </a:r>
            <a:r>
              <a:rPr lang="es-ES" sz="2800" dirty="0">
                <a:latin typeface="Century Gothic"/>
                <a:cs typeface="Century Gothic"/>
              </a:rPr>
              <a:t>establecer límites y normas de conducta congruentes que ayuden a que los </a:t>
            </a:r>
            <a:r>
              <a:rPr lang="es-ES" sz="2800" dirty="0" smtClean="0">
                <a:latin typeface="Century Gothic"/>
                <a:cs typeface="Century Gothic"/>
              </a:rPr>
              <a:t>estudiantes </a:t>
            </a:r>
            <a:r>
              <a:rPr lang="es-ES" sz="2800" dirty="0">
                <a:latin typeface="Century Gothic"/>
                <a:cs typeface="Century Gothic"/>
              </a:rPr>
              <a:t>se sientan tranquilos y seguros, y tengan probabilidades de alcanzar el </a:t>
            </a:r>
            <a:r>
              <a:rPr lang="es-ES" sz="2800" dirty="0" smtClean="0">
                <a:latin typeface="Century Gothic"/>
                <a:cs typeface="Century Gothic"/>
              </a:rPr>
              <a:t>éxito.</a:t>
            </a:r>
            <a:endParaRPr lang="es-ES" sz="2800" dirty="0">
              <a:latin typeface="Century Gothic"/>
              <a:cs typeface="Century Gothic"/>
            </a:endParaRPr>
          </a:p>
        </p:txBody>
      </p:sp>
      <p:sp>
        <p:nvSpPr>
          <p:cNvPr id="16" name="TextBox 15"/>
          <p:cNvSpPr txBox="1"/>
          <p:nvPr/>
        </p:nvSpPr>
        <p:spPr>
          <a:xfrm>
            <a:off x="655212" y="1799076"/>
            <a:ext cx="594634" cy="1569660"/>
          </a:xfrm>
          <a:prstGeom prst="rect">
            <a:avLst/>
          </a:prstGeom>
          <a:noFill/>
        </p:spPr>
        <p:txBody>
          <a:bodyPr wrap="none" rtlCol="0">
            <a:spAutoFit/>
          </a:bodyPr>
          <a:lstStyle/>
          <a:p>
            <a:r>
              <a:rPr lang="en-US" sz="9600" b="1" dirty="0" smtClean="0">
                <a:solidFill>
                  <a:schemeClr val="accent6"/>
                </a:solidFill>
                <a:latin typeface="Arial Unicode MS"/>
                <a:cs typeface="Arial Unicode MS"/>
              </a:rPr>
              <a:t>“</a:t>
            </a:r>
            <a:endParaRPr lang="en-US" sz="9600" b="1" dirty="0">
              <a:solidFill>
                <a:schemeClr val="accent6"/>
              </a:solidFill>
              <a:latin typeface="Arial Unicode MS"/>
              <a:cs typeface="Arial Unicode MS"/>
            </a:endParaRPr>
          </a:p>
        </p:txBody>
      </p:sp>
      <p:sp>
        <p:nvSpPr>
          <p:cNvPr id="17" name="TextBox 16"/>
          <p:cNvSpPr txBox="1"/>
          <p:nvPr/>
        </p:nvSpPr>
        <p:spPr>
          <a:xfrm>
            <a:off x="5155289" y="2328113"/>
            <a:ext cx="594634" cy="1569660"/>
          </a:xfrm>
          <a:prstGeom prst="rect">
            <a:avLst/>
          </a:prstGeom>
          <a:noFill/>
        </p:spPr>
        <p:txBody>
          <a:bodyPr wrap="none" rtlCol="0">
            <a:spAutoFit/>
          </a:bodyPr>
          <a:lstStyle/>
          <a:p>
            <a:r>
              <a:rPr lang="en-US" sz="9600" b="1" dirty="0" smtClean="0">
                <a:solidFill>
                  <a:schemeClr val="accent6"/>
                </a:solidFill>
                <a:latin typeface="Arial Unicode MS"/>
                <a:cs typeface="Arial Unicode MS"/>
              </a:rPr>
              <a:t>”</a:t>
            </a:r>
            <a:endParaRPr lang="en-US" sz="9600" b="1" dirty="0">
              <a:solidFill>
                <a:schemeClr val="accent6"/>
              </a:solidFill>
              <a:latin typeface="Arial Unicode MS"/>
              <a:cs typeface="Arial Unicode MS"/>
            </a:endParaRPr>
          </a:p>
        </p:txBody>
      </p:sp>
      <p:sp>
        <p:nvSpPr>
          <p:cNvPr id="18" name="TextBox 17"/>
          <p:cNvSpPr txBox="1"/>
          <p:nvPr/>
        </p:nvSpPr>
        <p:spPr>
          <a:xfrm>
            <a:off x="665031" y="3588333"/>
            <a:ext cx="594634" cy="1569660"/>
          </a:xfrm>
          <a:prstGeom prst="rect">
            <a:avLst/>
          </a:prstGeom>
          <a:noFill/>
        </p:spPr>
        <p:txBody>
          <a:bodyPr wrap="none" rtlCol="0">
            <a:spAutoFit/>
          </a:bodyPr>
          <a:lstStyle/>
          <a:p>
            <a:r>
              <a:rPr lang="en-US" sz="9600" b="1" dirty="0" smtClean="0">
                <a:solidFill>
                  <a:schemeClr val="accent6"/>
                </a:solidFill>
                <a:latin typeface="Arial Unicode MS"/>
                <a:cs typeface="Arial Unicode MS"/>
              </a:rPr>
              <a:t>“</a:t>
            </a:r>
            <a:endParaRPr lang="en-US" sz="9600" b="1" dirty="0">
              <a:solidFill>
                <a:schemeClr val="accent6"/>
              </a:solidFill>
              <a:latin typeface="Arial Unicode MS"/>
              <a:cs typeface="Arial Unicode MS"/>
            </a:endParaRPr>
          </a:p>
        </p:txBody>
      </p:sp>
      <p:sp>
        <p:nvSpPr>
          <p:cNvPr id="19" name="TextBox 18"/>
          <p:cNvSpPr txBox="1"/>
          <p:nvPr/>
        </p:nvSpPr>
        <p:spPr>
          <a:xfrm>
            <a:off x="8078282" y="5036134"/>
            <a:ext cx="594634" cy="1569660"/>
          </a:xfrm>
          <a:prstGeom prst="rect">
            <a:avLst/>
          </a:prstGeom>
          <a:noFill/>
        </p:spPr>
        <p:txBody>
          <a:bodyPr wrap="none" rtlCol="0">
            <a:spAutoFit/>
          </a:bodyPr>
          <a:lstStyle/>
          <a:p>
            <a:r>
              <a:rPr lang="en-US" sz="9600" b="1" dirty="0" smtClean="0">
                <a:solidFill>
                  <a:schemeClr val="accent6"/>
                </a:solidFill>
                <a:latin typeface="Arial Unicode MS"/>
                <a:cs typeface="Arial Unicode MS"/>
              </a:rPr>
              <a:t>”</a:t>
            </a:r>
            <a:endParaRPr lang="en-US" sz="9600" b="1" dirty="0">
              <a:solidFill>
                <a:schemeClr val="accent6"/>
              </a:solidFill>
              <a:latin typeface="Arial Unicode MS"/>
              <a:cs typeface="Arial Unicode MS"/>
            </a:endParaRPr>
          </a:p>
        </p:txBody>
      </p:sp>
    </p:spTree>
    <p:extLst>
      <p:ext uri="{BB962C8B-B14F-4D97-AF65-F5344CB8AC3E}">
        <p14:creationId xmlns:p14="http://schemas.microsoft.com/office/powerpoint/2010/main" val="147529237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nodePh="1">
                                  <p:stCondLst>
                                    <p:cond delay="0"/>
                                  </p:stCondLst>
                                  <p:endCondLst>
                                    <p:cond evt="begin" delay="0">
                                      <p:tn val="5"/>
                                    </p:cond>
                                  </p:end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0">
                                            <p:txEl>
                                              <p:pRg st="0" end="0"/>
                                            </p:txEl>
                                          </p:spTgt>
                                        </p:tgtEl>
                                        <p:attrNameLst>
                                          <p:attrName>style.visibility</p:attrName>
                                        </p:attrNameLst>
                                      </p:cBhvr>
                                      <p:to>
                                        <p:strVal val="visible"/>
                                      </p:to>
                                    </p:set>
                                    <p:animEffect transition="in" filter="fade">
                                      <p:cBhvr>
                                        <p:cTn id="24" dur="500"/>
                                        <p:tgtEl>
                                          <p:spTgt spid="10">
                                            <p:txEl>
                                              <p:pRg st="0" end="0"/>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fade">
                                      <p:cBhvr>
                                        <p:cTn id="30" dur="500"/>
                                        <p:tgtEl>
                                          <p:spTgt spid="19"/>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P spid="2" grpId="0"/>
      <p:bldP spid="3" grpId="0"/>
      <p:bldP spid="14" grpId="0"/>
      <p:bldP spid="15" grpId="0"/>
      <p:bldP spid="16" grpId="0"/>
      <p:bldP spid="17" grpId="0"/>
      <p:bldP spid="18" grpId="0"/>
      <p:bldP spid="19"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7" name="Group 36"/>
          <p:cNvGrpSpPr/>
          <p:nvPr/>
        </p:nvGrpSpPr>
        <p:grpSpPr>
          <a:xfrm>
            <a:off x="0" y="-1"/>
            <a:ext cx="9144000" cy="6858003"/>
            <a:chOff x="-228430" y="-1"/>
            <a:chExt cx="9557457" cy="6858003"/>
          </a:xfrm>
        </p:grpSpPr>
        <p:sp>
          <p:nvSpPr>
            <p:cNvPr id="27" name="Rectangle 26"/>
            <p:cNvSpPr/>
            <p:nvPr/>
          </p:nvSpPr>
          <p:spPr>
            <a:xfrm>
              <a:off x="-137058" y="2137915"/>
              <a:ext cx="9466085" cy="274092"/>
            </a:xfrm>
            <a:prstGeom prst="rect">
              <a:avLst/>
            </a:prstGeom>
            <a:solidFill>
              <a:srgbClr val="FFFDA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sp>
          <p:nvSpPr>
            <p:cNvPr id="28" name="Rectangle 27"/>
            <p:cNvSpPr/>
            <p:nvPr/>
          </p:nvSpPr>
          <p:spPr>
            <a:xfrm>
              <a:off x="-167401" y="3103453"/>
              <a:ext cx="9466085" cy="274092"/>
            </a:xfrm>
            <a:prstGeom prst="rect">
              <a:avLst/>
            </a:prstGeom>
            <a:solidFill>
              <a:srgbClr val="FFFDA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sp>
          <p:nvSpPr>
            <p:cNvPr id="29" name="Rectangle 28"/>
            <p:cNvSpPr/>
            <p:nvPr/>
          </p:nvSpPr>
          <p:spPr>
            <a:xfrm>
              <a:off x="-228430" y="3956056"/>
              <a:ext cx="9466085" cy="274092"/>
            </a:xfrm>
            <a:prstGeom prst="rect">
              <a:avLst/>
            </a:prstGeom>
            <a:solidFill>
              <a:srgbClr val="FFFDA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sp>
          <p:nvSpPr>
            <p:cNvPr id="30" name="Rectangle 29"/>
            <p:cNvSpPr/>
            <p:nvPr/>
          </p:nvSpPr>
          <p:spPr>
            <a:xfrm>
              <a:off x="-137058" y="4887967"/>
              <a:ext cx="9466085" cy="274092"/>
            </a:xfrm>
            <a:prstGeom prst="rect">
              <a:avLst/>
            </a:prstGeom>
            <a:solidFill>
              <a:srgbClr val="FFFDA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sp>
          <p:nvSpPr>
            <p:cNvPr id="31" name="Rectangle 30"/>
            <p:cNvSpPr/>
            <p:nvPr/>
          </p:nvSpPr>
          <p:spPr>
            <a:xfrm>
              <a:off x="-201018" y="5801606"/>
              <a:ext cx="9466085" cy="274092"/>
            </a:xfrm>
            <a:prstGeom prst="rect">
              <a:avLst/>
            </a:prstGeom>
            <a:solidFill>
              <a:srgbClr val="FFFDA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sp>
          <p:nvSpPr>
            <p:cNvPr id="32" name="Rectangle 31"/>
            <p:cNvSpPr/>
            <p:nvPr/>
          </p:nvSpPr>
          <p:spPr>
            <a:xfrm rot="5400000">
              <a:off x="4551981" y="3287703"/>
              <a:ext cx="6858000" cy="282593"/>
            </a:xfrm>
            <a:prstGeom prst="rect">
              <a:avLst/>
            </a:prstGeom>
            <a:solidFill>
              <a:srgbClr val="FFFDA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sp>
          <p:nvSpPr>
            <p:cNvPr id="34" name="Rectangle 33"/>
            <p:cNvSpPr/>
            <p:nvPr/>
          </p:nvSpPr>
          <p:spPr>
            <a:xfrm rot="5400000">
              <a:off x="2927110" y="3895324"/>
              <a:ext cx="5661131" cy="264226"/>
            </a:xfrm>
            <a:prstGeom prst="rect">
              <a:avLst/>
            </a:prstGeom>
            <a:solidFill>
              <a:srgbClr val="FFFDA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sp>
          <p:nvSpPr>
            <p:cNvPr id="35" name="Rectangle 34"/>
            <p:cNvSpPr/>
            <p:nvPr/>
          </p:nvSpPr>
          <p:spPr>
            <a:xfrm rot="5400000">
              <a:off x="1107870" y="3898272"/>
              <a:ext cx="5659128" cy="260329"/>
            </a:xfrm>
            <a:prstGeom prst="rect">
              <a:avLst/>
            </a:prstGeom>
            <a:solidFill>
              <a:srgbClr val="FFFDA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sp>
          <p:nvSpPr>
            <p:cNvPr id="36" name="Rectangle 35"/>
            <p:cNvSpPr/>
            <p:nvPr/>
          </p:nvSpPr>
          <p:spPr>
            <a:xfrm rot="5400000">
              <a:off x="-2134742" y="3310512"/>
              <a:ext cx="6858002" cy="236976"/>
            </a:xfrm>
            <a:prstGeom prst="rect">
              <a:avLst/>
            </a:prstGeom>
            <a:solidFill>
              <a:srgbClr val="FFFDA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grpSp>
      <p:sp>
        <p:nvSpPr>
          <p:cNvPr id="26" name="Rectangle 25"/>
          <p:cNvSpPr/>
          <p:nvPr/>
        </p:nvSpPr>
        <p:spPr>
          <a:xfrm rot="2661117">
            <a:off x="-1024776" y="3733341"/>
            <a:ext cx="8098595" cy="338046"/>
          </a:xfrm>
          <a:prstGeom prst="rect">
            <a:avLst/>
          </a:prstGeom>
          <a:solidFill>
            <a:srgbClr val="17BC3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sp>
        <p:nvSpPr>
          <p:cNvPr id="2" name="Title 1"/>
          <p:cNvSpPr>
            <a:spLocks noGrp="1"/>
          </p:cNvSpPr>
          <p:nvPr>
            <p:ph type="title"/>
          </p:nvPr>
        </p:nvSpPr>
        <p:spPr>
          <a:xfrm>
            <a:off x="322847" y="110017"/>
            <a:ext cx="8477737" cy="1143000"/>
          </a:xfrm>
        </p:spPr>
        <p:txBody>
          <a:bodyPr rtlCol="0"/>
          <a:lstStyle/>
          <a:p>
            <a:pPr rtl="0"/>
            <a:r>
              <a:rPr lang="es" dirty="0"/>
              <a:t>El proceso </a:t>
            </a:r>
            <a:r>
              <a:rPr lang="es" b="1" dirty="0" smtClean="0"/>
              <a:t>Guide [guiar</a:t>
            </a:r>
            <a:r>
              <a:rPr lang="es" b="1" dirty="0"/>
              <a:t>]</a:t>
            </a:r>
            <a:endParaRPr lang="en-US" dirty="0"/>
          </a:p>
        </p:txBody>
      </p:sp>
      <p:sp>
        <p:nvSpPr>
          <p:cNvPr id="7" name="Rounded Rectangle 8"/>
          <p:cNvSpPr/>
          <p:nvPr/>
        </p:nvSpPr>
        <p:spPr>
          <a:xfrm>
            <a:off x="1457694" y="1417390"/>
            <a:ext cx="2849950" cy="829879"/>
          </a:xfrm>
          <a:custGeom>
            <a:avLst/>
            <a:gdLst/>
            <a:ahLst/>
            <a:cxnLst/>
            <a:rect l="l" t="t" r="r" b="b"/>
            <a:pathLst>
              <a:path w="3014646" h="829879">
                <a:moveTo>
                  <a:pt x="800955" y="0"/>
                </a:moveTo>
                <a:lnTo>
                  <a:pt x="2908022" y="0"/>
                </a:lnTo>
                <a:cubicBezTo>
                  <a:pt x="2966909" y="0"/>
                  <a:pt x="3014646" y="47737"/>
                  <a:pt x="3014646" y="106624"/>
                </a:cubicBezTo>
                <a:lnTo>
                  <a:pt x="3014646" y="533106"/>
                </a:lnTo>
                <a:cubicBezTo>
                  <a:pt x="3014646" y="591993"/>
                  <a:pt x="2966909" y="639730"/>
                  <a:pt x="2908022" y="639730"/>
                </a:cubicBezTo>
                <a:lnTo>
                  <a:pt x="800955" y="639730"/>
                </a:lnTo>
                <a:cubicBezTo>
                  <a:pt x="756790" y="639730"/>
                  <a:pt x="718896" y="612878"/>
                  <a:pt x="702710" y="574609"/>
                </a:cubicBezTo>
                <a:lnTo>
                  <a:pt x="695589" y="539337"/>
                </a:lnTo>
                <a:lnTo>
                  <a:pt x="0" y="829879"/>
                </a:lnTo>
                <a:lnTo>
                  <a:pt x="694331" y="270000"/>
                </a:lnTo>
                <a:lnTo>
                  <a:pt x="694331" y="106624"/>
                </a:lnTo>
                <a:cubicBezTo>
                  <a:pt x="694331" y="47737"/>
                  <a:pt x="742068" y="0"/>
                  <a:pt x="800955" y="0"/>
                </a:cubicBezTo>
                <a:close/>
              </a:path>
            </a:pathLst>
          </a:custGeom>
          <a:gradFill flip="none" rotWithShape="1">
            <a:gsLst>
              <a:gs pos="0">
                <a:srgbClr val="FFFF00"/>
              </a:gs>
              <a:gs pos="100000">
                <a:srgbClr val="FFB712"/>
              </a:gs>
            </a:gsLst>
            <a:path path="circle">
              <a:fillToRect l="50000" t="50000" r="50000" b="50000"/>
            </a:path>
            <a:tileRect/>
          </a:gradFill>
          <a:ln w="22225">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sp>
        <p:nvSpPr>
          <p:cNvPr id="9" name="TextBox 8"/>
          <p:cNvSpPr txBox="1"/>
          <p:nvPr/>
        </p:nvSpPr>
        <p:spPr>
          <a:xfrm>
            <a:off x="2216424" y="1417390"/>
            <a:ext cx="2497369" cy="553998"/>
          </a:xfrm>
          <a:prstGeom prst="rect">
            <a:avLst/>
          </a:prstGeom>
          <a:noFill/>
        </p:spPr>
        <p:txBody>
          <a:bodyPr wrap="square" rtlCol="0">
            <a:spAutoFit/>
          </a:bodyPr>
          <a:lstStyle/>
          <a:p>
            <a:pPr rtl="0"/>
            <a:r>
              <a:rPr lang="es" sz="3000" b="1" u="sng" dirty="0">
                <a:latin typeface="Century Gothic"/>
                <a:cs typeface="Century Gothic"/>
              </a:rPr>
              <a:t>G</a:t>
            </a:r>
            <a:r>
              <a:rPr lang="es" sz="3000" dirty="0">
                <a:latin typeface="Century Gothic"/>
                <a:cs typeface="Century Gothic"/>
              </a:rPr>
              <a:t>enerar</a:t>
            </a:r>
            <a:endParaRPr lang="en-US" sz="3000" dirty="0">
              <a:latin typeface="Century Gothic"/>
              <a:cs typeface="Century Gothic"/>
            </a:endParaRPr>
          </a:p>
        </p:txBody>
      </p:sp>
      <p:sp>
        <p:nvSpPr>
          <p:cNvPr id="6" name="Rounded Rectangle 5"/>
          <p:cNvSpPr/>
          <p:nvPr/>
        </p:nvSpPr>
        <p:spPr>
          <a:xfrm rot="18900000">
            <a:off x="1051868" y="1926448"/>
            <a:ext cx="721965" cy="721965"/>
          </a:xfrm>
          <a:prstGeom prst="roundRect">
            <a:avLst/>
          </a:prstGeom>
          <a:gradFill flip="none" rotWithShape="1">
            <a:gsLst>
              <a:gs pos="0">
                <a:srgbClr val="FFFF00"/>
              </a:gs>
              <a:gs pos="100000">
                <a:srgbClr val="FFB712"/>
              </a:gs>
            </a:gsLst>
            <a:path path="circle">
              <a:fillToRect l="50000" t="50000" r="50000" b="50000"/>
            </a:path>
            <a:tileRect/>
          </a:gradFill>
          <a:ln w="3492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dirty="0"/>
          </a:p>
        </p:txBody>
      </p:sp>
      <p:sp>
        <p:nvSpPr>
          <p:cNvPr id="8" name="TextBox 7"/>
          <p:cNvSpPr txBox="1"/>
          <p:nvPr/>
        </p:nvSpPr>
        <p:spPr>
          <a:xfrm>
            <a:off x="1145832" y="1945218"/>
            <a:ext cx="391494" cy="646331"/>
          </a:xfrm>
          <a:prstGeom prst="rect">
            <a:avLst/>
          </a:prstGeom>
          <a:noFill/>
        </p:spPr>
        <p:txBody>
          <a:bodyPr wrap="square" rtlCol="0">
            <a:spAutoFit/>
          </a:bodyPr>
          <a:lstStyle/>
          <a:p>
            <a:pPr rtl="0"/>
            <a:r>
              <a:rPr lang="es" sz="3600" b="1">
                <a:solidFill>
                  <a:srgbClr val="008000"/>
                </a:solidFill>
                <a:latin typeface="Century Gothic"/>
                <a:cs typeface="Century Gothic"/>
              </a:rPr>
              <a:t>G</a:t>
            </a:r>
            <a:endParaRPr lang="en-US" sz="3600" b="1" dirty="0">
              <a:solidFill>
                <a:srgbClr val="008000"/>
              </a:solidFill>
              <a:latin typeface="Century Gothic"/>
              <a:cs typeface="Century Gothic"/>
            </a:endParaRPr>
          </a:p>
        </p:txBody>
      </p:sp>
      <p:sp>
        <p:nvSpPr>
          <p:cNvPr id="10" name="Rounded Rectangle 8"/>
          <p:cNvSpPr/>
          <p:nvPr/>
        </p:nvSpPr>
        <p:spPr>
          <a:xfrm>
            <a:off x="2213125" y="2203850"/>
            <a:ext cx="3883887" cy="1130952"/>
          </a:xfrm>
          <a:custGeom>
            <a:avLst/>
            <a:gdLst/>
            <a:ahLst/>
            <a:cxnLst/>
            <a:rect l="l" t="t" r="r" b="b"/>
            <a:pathLst>
              <a:path w="3014646" h="829879">
                <a:moveTo>
                  <a:pt x="800955" y="0"/>
                </a:moveTo>
                <a:lnTo>
                  <a:pt x="2908022" y="0"/>
                </a:lnTo>
                <a:cubicBezTo>
                  <a:pt x="2966909" y="0"/>
                  <a:pt x="3014646" y="47737"/>
                  <a:pt x="3014646" y="106624"/>
                </a:cubicBezTo>
                <a:lnTo>
                  <a:pt x="3014646" y="533106"/>
                </a:lnTo>
                <a:cubicBezTo>
                  <a:pt x="3014646" y="591993"/>
                  <a:pt x="2966909" y="639730"/>
                  <a:pt x="2908022" y="639730"/>
                </a:cubicBezTo>
                <a:lnTo>
                  <a:pt x="800955" y="639730"/>
                </a:lnTo>
                <a:cubicBezTo>
                  <a:pt x="756790" y="639730"/>
                  <a:pt x="718896" y="612878"/>
                  <a:pt x="702710" y="574609"/>
                </a:cubicBezTo>
                <a:lnTo>
                  <a:pt x="695589" y="539337"/>
                </a:lnTo>
                <a:lnTo>
                  <a:pt x="0" y="829879"/>
                </a:lnTo>
                <a:lnTo>
                  <a:pt x="694331" y="270000"/>
                </a:lnTo>
                <a:lnTo>
                  <a:pt x="694331" y="106624"/>
                </a:lnTo>
                <a:cubicBezTo>
                  <a:pt x="694331" y="47737"/>
                  <a:pt x="742068" y="0"/>
                  <a:pt x="800955" y="0"/>
                </a:cubicBezTo>
                <a:close/>
              </a:path>
            </a:pathLst>
          </a:custGeom>
          <a:gradFill flip="none" rotWithShape="1">
            <a:gsLst>
              <a:gs pos="0">
                <a:srgbClr val="FFFF00"/>
              </a:gs>
              <a:gs pos="100000">
                <a:srgbClr val="FFB712"/>
              </a:gs>
            </a:gsLst>
            <a:path path="circle">
              <a:fillToRect l="50000" t="50000" r="50000" b="50000"/>
            </a:path>
            <a:tileRect/>
          </a:gradFill>
          <a:ln w="22225">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sp>
        <p:nvSpPr>
          <p:cNvPr id="11" name="Rounded Rectangle 10"/>
          <p:cNvSpPr/>
          <p:nvPr/>
        </p:nvSpPr>
        <p:spPr>
          <a:xfrm rot="18900000">
            <a:off x="1945062" y="2863857"/>
            <a:ext cx="721965" cy="721965"/>
          </a:xfrm>
          <a:prstGeom prst="roundRect">
            <a:avLst/>
          </a:prstGeom>
          <a:gradFill flip="none" rotWithShape="1">
            <a:gsLst>
              <a:gs pos="0">
                <a:srgbClr val="FFFF00"/>
              </a:gs>
              <a:gs pos="100000">
                <a:srgbClr val="FFB712"/>
              </a:gs>
            </a:gsLst>
            <a:path path="circle">
              <a:fillToRect l="50000" t="50000" r="50000" b="50000"/>
            </a:path>
            <a:tileRect/>
          </a:gradFill>
          <a:ln w="3492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dirty="0"/>
          </a:p>
        </p:txBody>
      </p:sp>
      <p:sp>
        <p:nvSpPr>
          <p:cNvPr id="12" name="TextBox 11"/>
          <p:cNvSpPr txBox="1"/>
          <p:nvPr/>
        </p:nvSpPr>
        <p:spPr>
          <a:xfrm>
            <a:off x="2075574" y="2882627"/>
            <a:ext cx="391494" cy="646331"/>
          </a:xfrm>
          <a:prstGeom prst="rect">
            <a:avLst/>
          </a:prstGeom>
          <a:noFill/>
        </p:spPr>
        <p:txBody>
          <a:bodyPr wrap="square" rtlCol="0">
            <a:spAutoFit/>
          </a:bodyPr>
          <a:lstStyle/>
          <a:p>
            <a:pPr rtl="0"/>
            <a:r>
              <a:rPr lang="es" sz="3600" b="1">
                <a:solidFill>
                  <a:srgbClr val="008000"/>
                </a:solidFill>
                <a:latin typeface="Century Gothic"/>
                <a:cs typeface="Century Gothic"/>
              </a:rPr>
              <a:t>U</a:t>
            </a:r>
            <a:endParaRPr lang="en-US" sz="3600" b="1" dirty="0">
              <a:solidFill>
                <a:srgbClr val="008000"/>
              </a:solidFill>
              <a:latin typeface="Century Gothic"/>
              <a:cs typeface="Century Gothic"/>
            </a:endParaRPr>
          </a:p>
        </p:txBody>
      </p:sp>
      <p:sp>
        <p:nvSpPr>
          <p:cNvPr id="13" name="TextBox 12"/>
          <p:cNvSpPr txBox="1"/>
          <p:nvPr/>
        </p:nvSpPr>
        <p:spPr>
          <a:xfrm>
            <a:off x="3073961" y="2175281"/>
            <a:ext cx="3171391" cy="938719"/>
          </a:xfrm>
          <a:prstGeom prst="rect">
            <a:avLst/>
          </a:prstGeom>
          <a:noFill/>
        </p:spPr>
        <p:txBody>
          <a:bodyPr wrap="square" rtlCol="0">
            <a:spAutoFit/>
          </a:bodyPr>
          <a:lstStyle/>
          <a:p>
            <a:pPr rtl="0"/>
            <a:r>
              <a:rPr lang="en" sz="3000" b="1" u="sng" dirty="0" smtClean="0">
                <a:latin typeface="Century Gothic"/>
                <a:cs typeface="Century Gothic"/>
              </a:rPr>
              <a:t>U</a:t>
            </a:r>
            <a:r>
              <a:rPr lang="en" sz="2500" dirty="0" smtClean="0">
                <a:latin typeface="Century Gothic"/>
                <a:cs typeface="Century Gothic"/>
              </a:rPr>
              <a:t>nicamente</a:t>
            </a:r>
            <a:r>
              <a:rPr lang="en" sz="2000" dirty="0" smtClean="0">
                <a:latin typeface="Century Gothic"/>
                <a:cs typeface="Century Gothic"/>
              </a:rPr>
              <a:t> </a:t>
            </a:r>
            <a:r>
              <a:rPr lang="en" sz="2500" dirty="0">
                <a:latin typeface="Century Gothic"/>
                <a:cs typeface="Century Gothic"/>
              </a:rPr>
              <a:t>reglas </a:t>
            </a:r>
            <a:endParaRPr lang="en" sz="2500" dirty="0" smtClean="0">
              <a:latin typeface="Century Gothic"/>
              <a:cs typeface="Century Gothic"/>
            </a:endParaRPr>
          </a:p>
          <a:p>
            <a:pPr rtl="0"/>
            <a:r>
              <a:rPr lang="en" sz="2500" dirty="0" smtClean="0">
                <a:latin typeface="Century Gothic"/>
                <a:cs typeface="Century Gothic"/>
              </a:rPr>
              <a:t>comprensibles</a:t>
            </a:r>
            <a:endParaRPr lang="en-US" sz="2500" dirty="0">
              <a:latin typeface="Century Gothic"/>
              <a:cs typeface="Century Gothic"/>
            </a:endParaRPr>
          </a:p>
        </p:txBody>
      </p:sp>
      <p:sp>
        <p:nvSpPr>
          <p:cNvPr id="14" name="Rounded Rectangle 8"/>
          <p:cNvSpPr/>
          <p:nvPr/>
        </p:nvSpPr>
        <p:spPr>
          <a:xfrm>
            <a:off x="3227356" y="3208846"/>
            <a:ext cx="2849950" cy="829879"/>
          </a:xfrm>
          <a:custGeom>
            <a:avLst/>
            <a:gdLst/>
            <a:ahLst/>
            <a:cxnLst/>
            <a:rect l="l" t="t" r="r" b="b"/>
            <a:pathLst>
              <a:path w="3014646" h="829879">
                <a:moveTo>
                  <a:pt x="800955" y="0"/>
                </a:moveTo>
                <a:lnTo>
                  <a:pt x="2908022" y="0"/>
                </a:lnTo>
                <a:cubicBezTo>
                  <a:pt x="2966909" y="0"/>
                  <a:pt x="3014646" y="47737"/>
                  <a:pt x="3014646" y="106624"/>
                </a:cubicBezTo>
                <a:lnTo>
                  <a:pt x="3014646" y="533106"/>
                </a:lnTo>
                <a:cubicBezTo>
                  <a:pt x="3014646" y="591993"/>
                  <a:pt x="2966909" y="639730"/>
                  <a:pt x="2908022" y="639730"/>
                </a:cubicBezTo>
                <a:lnTo>
                  <a:pt x="800955" y="639730"/>
                </a:lnTo>
                <a:cubicBezTo>
                  <a:pt x="756790" y="639730"/>
                  <a:pt x="718896" y="612878"/>
                  <a:pt x="702710" y="574609"/>
                </a:cubicBezTo>
                <a:lnTo>
                  <a:pt x="695589" y="539337"/>
                </a:lnTo>
                <a:lnTo>
                  <a:pt x="0" y="829879"/>
                </a:lnTo>
                <a:lnTo>
                  <a:pt x="694331" y="270000"/>
                </a:lnTo>
                <a:lnTo>
                  <a:pt x="694331" y="106624"/>
                </a:lnTo>
                <a:cubicBezTo>
                  <a:pt x="694331" y="47737"/>
                  <a:pt x="742068" y="0"/>
                  <a:pt x="800955" y="0"/>
                </a:cubicBezTo>
                <a:close/>
              </a:path>
            </a:pathLst>
          </a:custGeom>
          <a:gradFill flip="none" rotWithShape="1">
            <a:gsLst>
              <a:gs pos="0">
                <a:srgbClr val="FFFF00"/>
              </a:gs>
              <a:gs pos="100000">
                <a:srgbClr val="FFB712"/>
              </a:gs>
            </a:gsLst>
            <a:path path="circle">
              <a:fillToRect l="50000" t="50000" r="50000" b="50000"/>
            </a:path>
            <a:tileRect/>
          </a:gradFill>
          <a:ln w="22225">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sp>
        <p:nvSpPr>
          <p:cNvPr id="15" name="TextBox 14"/>
          <p:cNvSpPr txBox="1"/>
          <p:nvPr/>
        </p:nvSpPr>
        <p:spPr>
          <a:xfrm>
            <a:off x="3986086" y="3233355"/>
            <a:ext cx="2497369" cy="553998"/>
          </a:xfrm>
          <a:prstGeom prst="rect">
            <a:avLst/>
          </a:prstGeom>
          <a:noFill/>
        </p:spPr>
        <p:txBody>
          <a:bodyPr wrap="square" rtlCol="0">
            <a:spAutoFit/>
          </a:bodyPr>
          <a:lstStyle/>
          <a:p>
            <a:pPr rtl="0"/>
            <a:r>
              <a:rPr lang="es" sz="3000" b="1" u="sng" dirty="0">
                <a:latin typeface="Century Gothic"/>
                <a:cs typeface="Century Gothic"/>
              </a:rPr>
              <a:t>I</a:t>
            </a:r>
            <a:r>
              <a:rPr lang="es" sz="3000" dirty="0">
                <a:latin typeface="Century Gothic"/>
                <a:cs typeface="Century Gothic"/>
              </a:rPr>
              <a:t>nstruir</a:t>
            </a:r>
            <a:endParaRPr lang="en-US" sz="3000" dirty="0">
              <a:latin typeface="Century Gothic"/>
              <a:cs typeface="Century Gothic"/>
            </a:endParaRPr>
          </a:p>
        </p:txBody>
      </p:sp>
      <p:sp>
        <p:nvSpPr>
          <p:cNvPr id="16" name="Rounded Rectangle 15"/>
          <p:cNvSpPr/>
          <p:nvPr/>
        </p:nvSpPr>
        <p:spPr>
          <a:xfrm rot="18900000">
            <a:off x="2785686" y="3731808"/>
            <a:ext cx="721965" cy="721965"/>
          </a:xfrm>
          <a:prstGeom prst="roundRect">
            <a:avLst/>
          </a:prstGeom>
          <a:gradFill flip="none" rotWithShape="1">
            <a:gsLst>
              <a:gs pos="0">
                <a:srgbClr val="FFFF00"/>
              </a:gs>
              <a:gs pos="100000">
                <a:srgbClr val="FFB712"/>
              </a:gs>
            </a:gsLst>
            <a:path path="circle">
              <a:fillToRect l="50000" t="50000" r="50000" b="50000"/>
            </a:path>
            <a:tileRect/>
          </a:gradFill>
          <a:ln w="3492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dirty="0"/>
          </a:p>
        </p:txBody>
      </p:sp>
      <p:sp>
        <p:nvSpPr>
          <p:cNvPr id="17" name="TextBox 16"/>
          <p:cNvSpPr txBox="1"/>
          <p:nvPr/>
        </p:nvSpPr>
        <p:spPr>
          <a:xfrm>
            <a:off x="2971020" y="3750578"/>
            <a:ext cx="391494" cy="646331"/>
          </a:xfrm>
          <a:prstGeom prst="rect">
            <a:avLst/>
          </a:prstGeom>
          <a:noFill/>
        </p:spPr>
        <p:txBody>
          <a:bodyPr wrap="square" rtlCol="0">
            <a:spAutoFit/>
          </a:bodyPr>
          <a:lstStyle/>
          <a:p>
            <a:pPr rtl="0"/>
            <a:r>
              <a:rPr lang="es" sz="3600" b="1">
                <a:solidFill>
                  <a:srgbClr val="008000"/>
                </a:solidFill>
                <a:latin typeface="Century Gothic"/>
                <a:cs typeface="Century Gothic"/>
              </a:rPr>
              <a:t>I</a:t>
            </a:r>
            <a:endParaRPr lang="en-US" sz="3600" b="1" dirty="0">
              <a:solidFill>
                <a:srgbClr val="008000"/>
              </a:solidFill>
              <a:latin typeface="Century Gothic"/>
              <a:cs typeface="Century Gothic"/>
            </a:endParaRPr>
          </a:p>
        </p:txBody>
      </p:sp>
      <p:sp>
        <p:nvSpPr>
          <p:cNvPr id="18" name="Rounded Rectangle 8"/>
          <p:cNvSpPr/>
          <p:nvPr/>
        </p:nvSpPr>
        <p:spPr>
          <a:xfrm>
            <a:off x="4031413" y="3994558"/>
            <a:ext cx="3883887" cy="1130952"/>
          </a:xfrm>
          <a:custGeom>
            <a:avLst/>
            <a:gdLst/>
            <a:ahLst/>
            <a:cxnLst/>
            <a:rect l="l" t="t" r="r" b="b"/>
            <a:pathLst>
              <a:path w="3014646" h="829879">
                <a:moveTo>
                  <a:pt x="800955" y="0"/>
                </a:moveTo>
                <a:lnTo>
                  <a:pt x="2908022" y="0"/>
                </a:lnTo>
                <a:cubicBezTo>
                  <a:pt x="2966909" y="0"/>
                  <a:pt x="3014646" y="47737"/>
                  <a:pt x="3014646" y="106624"/>
                </a:cubicBezTo>
                <a:lnTo>
                  <a:pt x="3014646" y="533106"/>
                </a:lnTo>
                <a:cubicBezTo>
                  <a:pt x="3014646" y="591993"/>
                  <a:pt x="2966909" y="639730"/>
                  <a:pt x="2908022" y="639730"/>
                </a:cubicBezTo>
                <a:lnTo>
                  <a:pt x="800955" y="639730"/>
                </a:lnTo>
                <a:cubicBezTo>
                  <a:pt x="756790" y="639730"/>
                  <a:pt x="718896" y="612878"/>
                  <a:pt x="702710" y="574609"/>
                </a:cubicBezTo>
                <a:lnTo>
                  <a:pt x="695589" y="539337"/>
                </a:lnTo>
                <a:lnTo>
                  <a:pt x="0" y="829879"/>
                </a:lnTo>
                <a:lnTo>
                  <a:pt x="694331" y="270000"/>
                </a:lnTo>
                <a:lnTo>
                  <a:pt x="694331" y="106624"/>
                </a:lnTo>
                <a:cubicBezTo>
                  <a:pt x="694331" y="47737"/>
                  <a:pt x="742068" y="0"/>
                  <a:pt x="800955" y="0"/>
                </a:cubicBezTo>
                <a:close/>
              </a:path>
            </a:pathLst>
          </a:custGeom>
          <a:gradFill flip="none" rotWithShape="1">
            <a:gsLst>
              <a:gs pos="0">
                <a:srgbClr val="FFFF00"/>
              </a:gs>
              <a:gs pos="100000">
                <a:srgbClr val="FFB712"/>
              </a:gs>
            </a:gsLst>
            <a:path path="circle">
              <a:fillToRect l="50000" t="50000" r="50000" b="50000"/>
            </a:path>
            <a:tileRect/>
          </a:gradFill>
          <a:ln w="22225">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sp>
        <p:nvSpPr>
          <p:cNvPr id="19" name="Rounded Rectangle 18"/>
          <p:cNvSpPr/>
          <p:nvPr/>
        </p:nvSpPr>
        <p:spPr>
          <a:xfrm rot="18900000">
            <a:off x="3763350" y="4654565"/>
            <a:ext cx="721965" cy="721965"/>
          </a:xfrm>
          <a:prstGeom prst="roundRect">
            <a:avLst/>
          </a:prstGeom>
          <a:gradFill flip="none" rotWithShape="1">
            <a:gsLst>
              <a:gs pos="0">
                <a:srgbClr val="FFFF00"/>
              </a:gs>
              <a:gs pos="100000">
                <a:srgbClr val="FFB712"/>
              </a:gs>
            </a:gsLst>
            <a:path path="circle">
              <a:fillToRect l="50000" t="50000" r="50000" b="50000"/>
            </a:path>
            <a:tileRect/>
          </a:gradFill>
          <a:ln w="3492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dirty="0"/>
          </a:p>
        </p:txBody>
      </p:sp>
      <p:sp>
        <p:nvSpPr>
          <p:cNvPr id="20" name="TextBox 19"/>
          <p:cNvSpPr txBox="1"/>
          <p:nvPr/>
        </p:nvSpPr>
        <p:spPr>
          <a:xfrm>
            <a:off x="3857314" y="4673335"/>
            <a:ext cx="391494" cy="646331"/>
          </a:xfrm>
          <a:prstGeom prst="rect">
            <a:avLst/>
          </a:prstGeom>
          <a:noFill/>
        </p:spPr>
        <p:txBody>
          <a:bodyPr wrap="square" rtlCol="0">
            <a:spAutoFit/>
          </a:bodyPr>
          <a:lstStyle/>
          <a:p>
            <a:pPr rtl="0"/>
            <a:r>
              <a:rPr lang="es" sz="3600" b="1">
                <a:solidFill>
                  <a:srgbClr val="008000"/>
                </a:solidFill>
                <a:latin typeface="Century Gothic"/>
                <a:cs typeface="Century Gothic"/>
              </a:rPr>
              <a:t>D</a:t>
            </a:r>
            <a:endParaRPr lang="en-US" sz="3600" b="1" dirty="0">
              <a:solidFill>
                <a:srgbClr val="008000"/>
              </a:solidFill>
              <a:latin typeface="Century Gothic"/>
              <a:cs typeface="Century Gothic"/>
            </a:endParaRPr>
          </a:p>
        </p:txBody>
      </p:sp>
      <p:sp>
        <p:nvSpPr>
          <p:cNvPr id="21" name="TextBox 20"/>
          <p:cNvSpPr txBox="1"/>
          <p:nvPr/>
        </p:nvSpPr>
        <p:spPr>
          <a:xfrm>
            <a:off x="5076272" y="3953551"/>
            <a:ext cx="2648482" cy="954107"/>
          </a:xfrm>
          <a:prstGeom prst="rect">
            <a:avLst/>
          </a:prstGeom>
          <a:noFill/>
        </p:spPr>
        <p:txBody>
          <a:bodyPr wrap="none" rtlCol="0">
            <a:spAutoFit/>
          </a:bodyPr>
          <a:lstStyle/>
          <a:p>
            <a:pPr rtl="0"/>
            <a:r>
              <a:rPr lang="es" sz="3000" b="1" u="sng" dirty="0" smtClean="0">
                <a:latin typeface="Century Gothic"/>
                <a:cs typeface="Century Gothic"/>
              </a:rPr>
              <a:t>D</a:t>
            </a:r>
            <a:r>
              <a:rPr lang="es" sz="2600" dirty="0" smtClean="0">
                <a:latin typeface="Century Gothic"/>
                <a:cs typeface="Century Gothic"/>
              </a:rPr>
              <a:t>eterminar las </a:t>
            </a:r>
          </a:p>
          <a:p>
            <a:pPr rtl="0"/>
            <a:r>
              <a:rPr lang="es" sz="2600" dirty="0" smtClean="0">
                <a:latin typeface="Century Gothic"/>
                <a:cs typeface="Century Gothic"/>
              </a:rPr>
              <a:t>consecuencias</a:t>
            </a:r>
            <a:endParaRPr lang="en-US" sz="2600" dirty="0">
              <a:latin typeface="Century Gothic"/>
              <a:cs typeface="Century Gothic"/>
            </a:endParaRPr>
          </a:p>
        </p:txBody>
      </p:sp>
      <p:sp>
        <p:nvSpPr>
          <p:cNvPr id="22" name="Rounded Rectangle 8"/>
          <p:cNvSpPr/>
          <p:nvPr/>
        </p:nvSpPr>
        <p:spPr>
          <a:xfrm>
            <a:off x="5164418" y="5034133"/>
            <a:ext cx="3193618" cy="929952"/>
          </a:xfrm>
          <a:custGeom>
            <a:avLst/>
            <a:gdLst/>
            <a:ahLst/>
            <a:cxnLst/>
            <a:rect l="l" t="t" r="r" b="b"/>
            <a:pathLst>
              <a:path w="3014646" h="829879">
                <a:moveTo>
                  <a:pt x="800955" y="0"/>
                </a:moveTo>
                <a:lnTo>
                  <a:pt x="2908022" y="0"/>
                </a:lnTo>
                <a:cubicBezTo>
                  <a:pt x="2966909" y="0"/>
                  <a:pt x="3014646" y="47737"/>
                  <a:pt x="3014646" y="106624"/>
                </a:cubicBezTo>
                <a:lnTo>
                  <a:pt x="3014646" y="533106"/>
                </a:lnTo>
                <a:cubicBezTo>
                  <a:pt x="3014646" y="591993"/>
                  <a:pt x="2966909" y="639730"/>
                  <a:pt x="2908022" y="639730"/>
                </a:cubicBezTo>
                <a:lnTo>
                  <a:pt x="800955" y="639730"/>
                </a:lnTo>
                <a:cubicBezTo>
                  <a:pt x="756790" y="639730"/>
                  <a:pt x="718896" y="612878"/>
                  <a:pt x="702710" y="574609"/>
                </a:cubicBezTo>
                <a:lnTo>
                  <a:pt x="695589" y="539337"/>
                </a:lnTo>
                <a:lnTo>
                  <a:pt x="0" y="829879"/>
                </a:lnTo>
                <a:lnTo>
                  <a:pt x="694331" y="270000"/>
                </a:lnTo>
                <a:lnTo>
                  <a:pt x="694331" y="106624"/>
                </a:lnTo>
                <a:cubicBezTo>
                  <a:pt x="694331" y="47737"/>
                  <a:pt x="742068" y="0"/>
                  <a:pt x="800955" y="0"/>
                </a:cubicBezTo>
                <a:close/>
              </a:path>
            </a:pathLst>
          </a:custGeom>
          <a:gradFill flip="none" rotWithShape="1">
            <a:gsLst>
              <a:gs pos="0">
                <a:srgbClr val="FFFF00"/>
              </a:gs>
              <a:gs pos="100000">
                <a:srgbClr val="FFB712"/>
              </a:gs>
            </a:gsLst>
            <a:path path="circle">
              <a:fillToRect l="50000" t="50000" r="50000" b="50000"/>
            </a:path>
            <a:tileRect/>
          </a:gradFill>
          <a:ln w="22225">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sp>
        <p:nvSpPr>
          <p:cNvPr id="23" name="Rounded Rectangle 22"/>
          <p:cNvSpPr/>
          <p:nvPr/>
        </p:nvSpPr>
        <p:spPr>
          <a:xfrm rot="18900000">
            <a:off x="4741022" y="5584503"/>
            <a:ext cx="721965" cy="721965"/>
          </a:xfrm>
          <a:prstGeom prst="roundRect">
            <a:avLst/>
          </a:prstGeom>
          <a:gradFill flip="none" rotWithShape="1">
            <a:gsLst>
              <a:gs pos="0">
                <a:srgbClr val="FFFF00"/>
              </a:gs>
              <a:gs pos="100000">
                <a:srgbClr val="FFB712"/>
              </a:gs>
            </a:gsLst>
            <a:path path="circle">
              <a:fillToRect l="50000" t="50000" r="50000" b="50000"/>
            </a:path>
            <a:tileRect/>
          </a:gradFill>
          <a:ln w="3492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dirty="0"/>
          </a:p>
        </p:txBody>
      </p:sp>
      <p:sp>
        <p:nvSpPr>
          <p:cNvPr id="24" name="TextBox 23"/>
          <p:cNvSpPr txBox="1"/>
          <p:nvPr/>
        </p:nvSpPr>
        <p:spPr>
          <a:xfrm>
            <a:off x="4926356" y="5603273"/>
            <a:ext cx="391494" cy="646331"/>
          </a:xfrm>
          <a:prstGeom prst="rect">
            <a:avLst/>
          </a:prstGeom>
          <a:noFill/>
        </p:spPr>
        <p:txBody>
          <a:bodyPr wrap="square" rtlCol="0">
            <a:spAutoFit/>
          </a:bodyPr>
          <a:lstStyle/>
          <a:p>
            <a:pPr rtl="0"/>
            <a:r>
              <a:rPr lang="es" sz="3600" b="1">
                <a:solidFill>
                  <a:srgbClr val="008000"/>
                </a:solidFill>
                <a:latin typeface="Century Gothic"/>
                <a:cs typeface="Century Gothic"/>
              </a:rPr>
              <a:t>E</a:t>
            </a:r>
            <a:endParaRPr lang="en-US" sz="3600" b="1" dirty="0">
              <a:solidFill>
                <a:srgbClr val="008000"/>
              </a:solidFill>
              <a:latin typeface="Century Gothic"/>
              <a:cs typeface="Century Gothic"/>
            </a:endParaRPr>
          </a:p>
        </p:txBody>
      </p:sp>
      <p:sp>
        <p:nvSpPr>
          <p:cNvPr id="25" name="TextBox 24"/>
          <p:cNvSpPr txBox="1"/>
          <p:nvPr/>
        </p:nvSpPr>
        <p:spPr>
          <a:xfrm>
            <a:off x="5936985" y="4912736"/>
            <a:ext cx="1750800" cy="954107"/>
          </a:xfrm>
          <a:prstGeom prst="rect">
            <a:avLst/>
          </a:prstGeom>
          <a:noFill/>
        </p:spPr>
        <p:txBody>
          <a:bodyPr wrap="none" rtlCol="0">
            <a:spAutoFit/>
          </a:bodyPr>
          <a:lstStyle/>
          <a:p>
            <a:pPr rtl="0"/>
            <a:r>
              <a:rPr lang="es" sz="3000" b="1" u="sng" dirty="0">
                <a:latin typeface="Century Gothic"/>
                <a:cs typeface="Century Gothic"/>
              </a:rPr>
              <a:t>E</a:t>
            </a:r>
            <a:r>
              <a:rPr lang="es" sz="2550" dirty="0">
                <a:latin typeface="Century Gothic"/>
                <a:cs typeface="Century Gothic"/>
              </a:rPr>
              <a:t>stimular</a:t>
            </a:r>
            <a:r>
              <a:rPr lang="es" sz="2550" dirty="0" smtClean="0">
                <a:latin typeface="Century Gothic"/>
                <a:cs typeface="Century Gothic"/>
              </a:rPr>
              <a:t>/</a:t>
            </a:r>
          </a:p>
          <a:p>
            <a:pPr rtl="0"/>
            <a:r>
              <a:rPr lang="es" sz="2550" dirty="0" smtClean="0">
                <a:latin typeface="Century Gothic"/>
                <a:cs typeface="Century Gothic"/>
              </a:rPr>
              <a:t>Alentar</a:t>
            </a:r>
            <a:endParaRPr lang="en-US" sz="2550" dirty="0">
              <a:latin typeface="Century Gothic"/>
              <a:cs typeface="Century Gothic"/>
            </a:endParaRPr>
          </a:p>
        </p:txBody>
      </p:sp>
    </p:spTree>
    <p:extLst>
      <p:ext uri="{BB962C8B-B14F-4D97-AF65-F5344CB8AC3E}">
        <p14:creationId xmlns:p14="http://schemas.microsoft.com/office/powerpoint/2010/main" val="424377345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5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500"/>
                                        <p:tgtEl>
                                          <p:spTgt spid="17"/>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fade">
                                      <p:cBhvr>
                                        <p:cTn id="38" dur="500"/>
                                        <p:tgtEl>
                                          <p:spTgt spid="16"/>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fade">
                                      <p:cBhvr>
                                        <p:cTn id="41" dur="500"/>
                                        <p:tgtEl>
                                          <p:spTgt spid="14"/>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fade">
                                      <p:cBhvr>
                                        <p:cTn id="44" dur="500"/>
                                        <p:tgtEl>
                                          <p:spTgt spid="15"/>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fade">
                                      <p:cBhvr>
                                        <p:cTn id="49" dur="500"/>
                                        <p:tgtEl>
                                          <p:spTgt spid="20"/>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fade">
                                      <p:cBhvr>
                                        <p:cTn id="52" dur="500"/>
                                        <p:tgtEl>
                                          <p:spTgt spid="19"/>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fade">
                                      <p:cBhvr>
                                        <p:cTn id="55" dur="500"/>
                                        <p:tgtEl>
                                          <p:spTgt spid="18"/>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1"/>
                                        </p:tgtEl>
                                        <p:attrNameLst>
                                          <p:attrName>style.visibility</p:attrName>
                                        </p:attrNameLst>
                                      </p:cBhvr>
                                      <p:to>
                                        <p:strVal val="visible"/>
                                      </p:to>
                                    </p:set>
                                    <p:animEffect transition="in" filter="fade">
                                      <p:cBhvr>
                                        <p:cTn id="58" dur="500"/>
                                        <p:tgtEl>
                                          <p:spTgt spid="21"/>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24"/>
                                        </p:tgtEl>
                                        <p:attrNameLst>
                                          <p:attrName>style.visibility</p:attrName>
                                        </p:attrNameLst>
                                      </p:cBhvr>
                                      <p:to>
                                        <p:strVal val="visible"/>
                                      </p:to>
                                    </p:set>
                                    <p:animEffect transition="in" filter="fade">
                                      <p:cBhvr>
                                        <p:cTn id="63" dur="500"/>
                                        <p:tgtEl>
                                          <p:spTgt spid="24"/>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23"/>
                                        </p:tgtEl>
                                        <p:attrNameLst>
                                          <p:attrName>style.visibility</p:attrName>
                                        </p:attrNameLst>
                                      </p:cBhvr>
                                      <p:to>
                                        <p:strVal val="visible"/>
                                      </p:to>
                                    </p:set>
                                    <p:animEffect transition="in" filter="fade">
                                      <p:cBhvr>
                                        <p:cTn id="66" dur="500"/>
                                        <p:tgtEl>
                                          <p:spTgt spid="23"/>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22"/>
                                        </p:tgtEl>
                                        <p:attrNameLst>
                                          <p:attrName>style.visibility</p:attrName>
                                        </p:attrNameLst>
                                      </p:cBhvr>
                                      <p:to>
                                        <p:strVal val="visible"/>
                                      </p:to>
                                    </p:set>
                                    <p:animEffect transition="in" filter="fade">
                                      <p:cBhvr>
                                        <p:cTn id="69" dur="500"/>
                                        <p:tgtEl>
                                          <p:spTgt spid="22"/>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25"/>
                                        </p:tgtEl>
                                        <p:attrNameLst>
                                          <p:attrName>style.visibility</p:attrName>
                                        </p:attrNameLst>
                                      </p:cBhvr>
                                      <p:to>
                                        <p:strVal val="visible"/>
                                      </p:to>
                                    </p:set>
                                    <p:animEffect transition="in" filter="fade">
                                      <p:cBhvr>
                                        <p:cTn id="7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P spid="6" grpId="0" animBg="1"/>
      <p:bldP spid="8" grpId="0"/>
      <p:bldP spid="10" grpId="0" animBg="1"/>
      <p:bldP spid="11" grpId="0" animBg="1"/>
      <p:bldP spid="12" grpId="0"/>
      <p:bldP spid="13" grpId="0"/>
      <p:bldP spid="14" grpId="0" animBg="1"/>
      <p:bldP spid="15" grpId="0"/>
      <p:bldP spid="16" grpId="0" animBg="1"/>
      <p:bldP spid="17" grpId="0"/>
      <p:bldP spid="18" grpId="0" animBg="1"/>
      <p:bldP spid="19" grpId="0" animBg="1"/>
      <p:bldP spid="20" grpId="0"/>
      <p:bldP spid="21" grpId="0"/>
      <p:bldP spid="22" grpId="0" animBg="1"/>
      <p:bldP spid="23" grpId="0" animBg="1"/>
      <p:bldP spid="24" grpId="0"/>
      <p:bldP spid="2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69940" y="1707592"/>
            <a:ext cx="324653" cy="4839964"/>
          </a:xfrm>
          <a:prstGeom prst="rect">
            <a:avLst/>
          </a:prstGeom>
          <a:solidFill>
            <a:srgbClr val="17BC3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sp>
        <p:nvSpPr>
          <p:cNvPr id="9" name="Rounded Rectangle 8"/>
          <p:cNvSpPr/>
          <p:nvPr/>
        </p:nvSpPr>
        <p:spPr>
          <a:xfrm>
            <a:off x="915646" y="2048510"/>
            <a:ext cx="2849950" cy="829879"/>
          </a:xfrm>
          <a:custGeom>
            <a:avLst/>
            <a:gdLst/>
            <a:ahLst/>
            <a:cxnLst/>
            <a:rect l="l" t="t" r="r" b="b"/>
            <a:pathLst>
              <a:path w="3014646" h="829879">
                <a:moveTo>
                  <a:pt x="800955" y="0"/>
                </a:moveTo>
                <a:lnTo>
                  <a:pt x="2908022" y="0"/>
                </a:lnTo>
                <a:cubicBezTo>
                  <a:pt x="2966909" y="0"/>
                  <a:pt x="3014646" y="47737"/>
                  <a:pt x="3014646" y="106624"/>
                </a:cubicBezTo>
                <a:lnTo>
                  <a:pt x="3014646" y="533106"/>
                </a:lnTo>
                <a:cubicBezTo>
                  <a:pt x="3014646" y="591993"/>
                  <a:pt x="2966909" y="639730"/>
                  <a:pt x="2908022" y="639730"/>
                </a:cubicBezTo>
                <a:lnTo>
                  <a:pt x="800955" y="639730"/>
                </a:lnTo>
                <a:cubicBezTo>
                  <a:pt x="756790" y="639730"/>
                  <a:pt x="718896" y="612878"/>
                  <a:pt x="702710" y="574609"/>
                </a:cubicBezTo>
                <a:lnTo>
                  <a:pt x="695589" y="539337"/>
                </a:lnTo>
                <a:lnTo>
                  <a:pt x="0" y="829879"/>
                </a:lnTo>
                <a:lnTo>
                  <a:pt x="694331" y="270000"/>
                </a:lnTo>
                <a:lnTo>
                  <a:pt x="694331" y="106624"/>
                </a:lnTo>
                <a:cubicBezTo>
                  <a:pt x="694331" y="47737"/>
                  <a:pt x="742068" y="0"/>
                  <a:pt x="800955" y="0"/>
                </a:cubicBezTo>
                <a:close/>
              </a:path>
            </a:pathLst>
          </a:custGeom>
          <a:gradFill flip="none" rotWithShape="1">
            <a:gsLst>
              <a:gs pos="0">
                <a:srgbClr val="FFFF00"/>
              </a:gs>
              <a:gs pos="100000">
                <a:srgbClr val="FFB712"/>
              </a:gs>
            </a:gsLst>
            <a:path path="circle">
              <a:fillToRect l="50000" t="50000" r="50000" b="50000"/>
            </a:path>
            <a:tileRect/>
          </a:gradFill>
          <a:ln w="22225">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sp>
        <p:nvSpPr>
          <p:cNvPr id="10" name="TextBox 9"/>
          <p:cNvSpPr txBox="1"/>
          <p:nvPr/>
        </p:nvSpPr>
        <p:spPr>
          <a:xfrm>
            <a:off x="1674376" y="2011934"/>
            <a:ext cx="2497369" cy="584776"/>
          </a:xfrm>
          <a:prstGeom prst="rect">
            <a:avLst/>
          </a:prstGeom>
          <a:noFill/>
        </p:spPr>
        <p:txBody>
          <a:bodyPr wrap="square" rtlCol="0">
            <a:spAutoFit/>
          </a:bodyPr>
          <a:lstStyle/>
          <a:p>
            <a:pPr rtl="0"/>
            <a:r>
              <a:rPr lang="es" sz="3200" b="1" u="sng" dirty="0">
                <a:latin typeface="Century Gothic"/>
                <a:cs typeface="Century Gothic"/>
              </a:rPr>
              <a:t>G</a:t>
            </a:r>
            <a:r>
              <a:rPr lang="es" sz="3200" dirty="0">
                <a:latin typeface="Century Gothic"/>
                <a:cs typeface="Century Gothic"/>
              </a:rPr>
              <a:t>enerar</a:t>
            </a:r>
            <a:endParaRPr lang="en-US" sz="3200" dirty="0">
              <a:latin typeface="Century Gothic"/>
              <a:cs typeface="Century Gothic"/>
            </a:endParaRPr>
          </a:p>
        </p:txBody>
      </p:sp>
      <p:sp>
        <p:nvSpPr>
          <p:cNvPr id="2" name="TextBox 1"/>
          <p:cNvSpPr txBox="1"/>
          <p:nvPr/>
        </p:nvSpPr>
        <p:spPr>
          <a:xfrm>
            <a:off x="1708209" y="3116611"/>
            <a:ext cx="6387625" cy="2677656"/>
          </a:xfrm>
          <a:prstGeom prst="rect">
            <a:avLst/>
          </a:prstGeom>
          <a:noFill/>
        </p:spPr>
        <p:txBody>
          <a:bodyPr wrap="square" rtlCol="0">
            <a:spAutoFit/>
          </a:bodyPr>
          <a:lstStyle/>
          <a:p>
            <a:pPr marL="342900" indent="-342900" rtl="0">
              <a:buFont typeface="Arial"/>
              <a:buChar char="•"/>
            </a:pPr>
            <a:r>
              <a:rPr lang="es" sz="2800" dirty="0">
                <a:latin typeface="Century Gothic"/>
                <a:cs typeface="Century Gothic"/>
              </a:rPr>
              <a:t>Involucrar a las familias y los niños</a:t>
            </a:r>
          </a:p>
          <a:p>
            <a:pPr rtl="0"/>
            <a:endParaRPr lang="en-US" sz="2800" dirty="0" smtClean="0">
              <a:latin typeface="Century Gothic"/>
              <a:cs typeface="Century Gothic"/>
            </a:endParaRPr>
          </a:p>
          <a:p>
            <a:pPr marL="342900" indent="-342900" rtl="0">
              <a:buFont typeface="Arial"/>
              <a:buChar char="•"/>
            </a:pPr>
            <a:r>
              <a:rPr lang="es" sz="2800" dirty="0">
                <a:latin typeface="Century Gothic"/>
                <a:cs typeface="Century Gothic"/>
              </a:rPr>
              <a:t>Utilizar experiencias y conocimientos </a:t>
            </a:r>
            <a:r>
              <a:rPr lang="es" sz="2800" dirty="0" smtClean="0">
                <a:latin typeface="Century Gothic"/>
                <a:cs typeface="Century Gothic"/>
              </a:rPr>
              <a:t>previos </a:t>
            </a:r>
            <a:r>
              <a:rPr lang="es" sz="2800" dirty="0">
                <a:latin typeface="Century Gothic"/>
                <a:cs typeface="Century Gothic"/>
              </a:rPr>
              <a:t>sobre prácticas apropiadas para el nivel de desarrollo</a:t>
            </a:r>
          </a:p>
        </p:txBody>
      </p:sp>
      <p:sp>
        <p:nvSpPr>
          <p:cNvPr id="3" name="Title 2"/>
          <p:cNvSpPr>
            <a:spLocks noGrp="1"/>
          </p:cNvSpPr>
          <p:nvPr>
            <p:ph type="ctrTitle"/>
          </p:nvPr>
        </p:nvSpPr>
        <p:spPr>
          <a:xfrm>
            <a:off x="328361" y="555086"/>
            <a:ext cx="8476972" cy="851080"/>
          </a:xfrm>
        </p:spPr>
        <p:txBody>
          <a:bodyPr rtlCol="0"/>
          <a:lstStyle/>
          <a:p>
            <a:pPr algn="ctr" rtl="0"/>
            <a:r>
              <a:rPr lang="es" b="1" u="sng" dirty="0"/>
              <a:t>G</a:t>
            </a:r>
            <a:r>
              <a:rPr lang="es" dirty="0"/>
              <a:t>enerar las reglas</a:t>
            </a:r>
            <a:endParaRPr lang="en-US" dirty="0"/>
          </a:p>
        </p:txBody>
      </p:sp>
      <p:sp>
        <p:nvSpPr>
          <p:cNvPr id="5" name="Rounded Rectangle 4"/>
          <p:cNvSpPr/>
          <p:nvPr/>
        </p:nvSpPr>
        <p:spPr>
          <a:xfrm rot="18900000">
            <a:off x="473976" y="2571472"/>
            <a:ext cx="721965" cy="721965"/>
          </a:xfrm>
          <a:prstGeom prst="roundRect">
            <a:avLst/>
          </a:prstGeom>
          <a:gradFill flip="none" rotWithShape="1">
            <a:gsLst>
              <a:gs pos="0">
                <a:srgbClr val="FFFF00"/>
              </a:gs>
              <a:gs pos="100000">
                <a:srgbClr val="FFB712"/>
              </a:gs>
            </a:gsLst>
            <a:path path="circle">
              <a:fillToRect l="50000" t="50000" r="50000" b="50000"/>
            </a:path>
            <a:tileRect/>
          </a:gradFill>
          <a:ln w="3492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dirty="0"/>
          </a:p>
        </p:txBody>
      </p:sp>
      <p:sp>
        <p:nvSpPr>
          <p:cNvPr id="6" name="TextBox 5"/>
          <p:cNvSpPr txBox="1"/>
          <p:nvPr/>
        </p:nvSpPr>
        <p:spPr>
          <a:xfrm>
            <a:off x="567940" y="2590242"/>
            <a:ext cx="391494" cy="646331"/>
          </a:xfrm>
          <a:prstGeom prst="rect">
            <a:avLst/>
          </a:prstGeom>
          <a:noFill/>
        </p:spPr>
        <p:txBody>
          <a:bodyPr wrap="square" rtlCol="0">
            <a:spAutoFit/>
          </a:bodyPr>
          <a:lstStyle/>
          <a:p>
            <a:pPr rtl="0"/>
            <a:r>
              <a:rPr lang="es" sz="3600" b="1">
                <a:solidFill>
                  <a:srgbClr val="008000"/>
                </a:solidFill>
                <a:latin typeface="Century Gothic"/>
                <a:cs typeface="Century Gothic"/>
              </a:rPr>
              <a:t>G</a:t>
            </a:r>
            <a:endParaRPr lang="en-US" sz="3600" b="1" dirty="0">
              <a:solidFill>
                <a:srgbClr val="008000"/>
              </a:solidFill>
              <a:latin typeface="Century Gothic"/>
              <a:cs typeface="Century Gothic"/>
            </a:endParaRPr>
          </a:p>
        </p:txBody>
      </p:sp>
    </p:spTree>
    <p:extLst>
      <p:ext uri="{BB962C8B-B14F-4D97-AF65-F5344CB8AC3E}">
        <p14:creationId xmlns:p14="http://schemas.microsoft.com/office/powerpoint/2010/main" val="310385256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
                                            <p:txEl>
                                              <p:pRg st="2" end="2"/>
                                            </p:txEl>
                                          </p:spTgt>
                                        </p:tgtEl>
                                        <p:attrNameLst>
                                          <p:attrName>style.visibility</p:attrName>
                                        </p:attrNameLst>
                                      </p:cBhvr>
                                      <p:to>
                                        <p:strVal val="visible"/>
                                      </p:to>
                                    </p:set>
                                    <p:animEffect transition="in" filter="fade">
                                      <p:cBhvr>
                                        <p:cTn id="20"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Box 2"/>
          <p:cNvSpPr txBox="1"/>
          <p:nvPr/>
        </p:nvSpPr>
        <p:spPr>
          <a:xfrm>
            <a:off x="699246" y="4825571"/>
            <a:ext cx="8124340" cy="461665"/>
          </a:xfrm>
          <a:prstGeom prst="rect">
            <a:avLst/>
          </a:prstGeom>
          <a:noFill/>
        </p:spPr>
        <p:txBody>
          <a:bodyPr wrap="none" rtlCol="0">
            <a:spAutoFit/>
          </a:bodyPr>
          <a:lstStyle/>
          <a:p>
            <a:r>
              <a:rPr lang="es-MX" sz="2400" dirty="0" smtClean="0">
                <a:solidFill>
                  <a:prstClr val="white"/>
                </a:solidFill>
                <a:latin typeface="Century Gothic" panose="020B0502020202020204" pitchFamily="34" charset="0"/>
              </a:rPr>
              <a:t>VIDEO: Reglas: Preguntarles a las familias y a los niños</a:t>
            </a:r>
            <a:endParaRPr lang="es-MX" sz="2400" dirty="0">
              <a:solidFill>
                <a:prstClr val="white"/>
              </a:solidFill>
              <a:latin typeface="Century Gothic" panose="020B0502020202020204" pitchFamily="34" charset="0"/>
            </a:endParaRPr>
          </a:p>
        </p:txBody>
      </p:sp>
      <p:pic>
        <p:nvPicPr>
          <p:cNvPr id="4" name="Rules Ask Famillies and Children-ESP_SUBS.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1" cy="6858000"/>
          </a:xfrm>
          <a:prstGeom prst="rect">
            <a:avLst/>
          </a:prstGeom>
        </p:spPr>
      </p:pic>
    </p:spTree>
    <p:extLst>
      <p:ext uri="{BB962C8B-B14F-4D97-AF65-F5344CB8AC3E}">
        <p14:creationId xmlns:p14="http://schemas.microsoft.com/office/powerpoint/2010/main" val="1031280471"/>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69940" y="1707592"/>
            <a:ext cx="324653" cy="4839964"/>
          </a:xfrm>
          <a:prstGeom prst="rect">
            <a:avLst/>
          </a:prstGeom>
          <a:solidFill>
            <a:srgbClr val="17BC3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sp>
        <p:nvSpPr>
          <p:cNvPr id="2" name="TextBox 1"/>
          <p:cNvSpPr txBox="1"/>
          <p:nvPr/>
        </p:nvSpPr>
        <p:spPr>
          <a:xfrm>
            <a:off x="1729199" y="2843708"/>
            <a:ext cx="6387625" cy="3416320"/>
          </a:xfrm>
          <a:prstGeom prst="rect">
            <a:avLst/>
          </a:prstGeom>
          <a:noFill/>
        </p:spPr>
        <p:txBody>
          <a:bodyPr wrap="square" rtlCol="0">
            <a:spAutoFit/>
          </a:bodyPr>
          <a:lstStyle/>
          <a:p>
            <a:pPr rtl="0"/>
            <a:r>
              <a:rPr lang="en" sz="2400" b="1" dirty="0">
                <a:latin typeface="Century Gothic"/>
                <a:cs typeface="Century Gothic"/>
              </a:rPr>
              <a:t>Utilizar enunciados que sean</a:t>
            </a:r>
          </a:p>
          <a:p>
            <a:pPr marL="342900" indent="-342900" rtl="0">
              <a:buFont typeface="Arial"/>
              <a:buChar char="•"/>
            </a:pPr>
            <a:r>
              <a:rPr lang="es" sz="2400" dirty="0">
                <a:latin typeface="Century Gothic"/>
                <a:cs typeface="Century Gothic"/>
              </a:rPr>
              <a:t>Positivos</a:t>
            </a:r>
          </a:p>
          <a:p>
            <a:pPr marL="342900" indent="-342900" rtl="0">
              <a:buFont typeface="Arial"/>
              <a:buChar char="•"/>
            </a:pPr>
            <a:r>
              <a:rPr lang="es" sz="2400" dirty="0">
                <a:latin typeface="Century Gothic"/>
                <a:cs typeface="Century Gothic"/>
              </a:rPr>
              <a:t>Breves</a:t>
            </a:r>
          </a:p>
          <a:p>
            <a:pPr marL="342900" indent="-342900" rtl="0">
              <a:buFont typeface="Arial"/>
              <a:buChar char="•"/>
            </a:pPr>
            <a:r>
              <a:rPr lang="es" sz="2400" dirty="0">
                <a:latin typeface="Century Gothic"/>
                <a:cs typeface="Century Gothic"/>
              </a:rPr>
              <a:t>Claros</a:t>
            </a:r>
          </a:p>
          <a:p>
            <a:pPr marL="342900" indent="-342900" rtl="0">
              <a:buFont typeface="Arial"/>
              <a:buChar char="•"/>
            </a:pPr>
            <a:r>
              <a:rPr lang="es" sz="2400" dirty="0">
                <a:latin typeface="Century Gothic"/>
                <a:cs typeface="Century Gothic"/>
              </a:rPr>
              <a:t>Limitados</a:t>
            </a:r>
          </a:p>
          <a:p>
            <a:pPr marL="342900" indent="-342900" rtl="0">
              <a:buFont typeface="Arial"/>
              <a:buChar char="•"/>
            </a:pPr>
            <a:endParaRPr lang="en-US" sz="2400" dirty="0" smtClean="0">
              <a:latin typeface="Century Gothic"/>
              <a:cs typeface="Century Gothic"/>
            </a:endParaRPr>
          </a:p>
          <a:p>
            <a:pPr rtl="0"/>
            <a:r>
              <a:rPr lang="en" sz="2400" b="1" dirty="0" smtClean="0">
                <a:latin typeface="Century Gothic"/>
                <a:cs typeface="Century Gothic"/>
              </a:rPr>
              <a:t>Colocar en un lugar visible</a:t>
            </a:r>
            <a:endParaRPr lang="en" sz="2400" b="1" dirty="0">
              <a:latin typeface="Century Gothic"/>
              <a:cs typeface="Century Gothic"/>
            </a:endParaRPr>
          </a:p>
          <a:p>
            <a:pPr marL="342900" indent="-342900" rtl="0">
              <a:buFont typeface="Arial"/>
              <a:buChar char="•"/>
            </a:pPr>
            <a:r>
              <a:rPr lang="es" sz="2400" dirty="0">
                <a:latin typeface="Century Gothic"/>
                <a:cs typeface="Century Gothic"/>
              </a:rPr>
              <a:t>A la altura de los ojos de los niños</a:t>
            </a:r>
          </a:p>
          <a:p>
            <a:pPr marL="342900" indent="-342900" rtl="0">
              <a:buFont typeface="Arial"/>
              <a:buChar char="•"/>
            </a:pPr>
            <a:r>
              <a:rPr lang="es" sz="2400" dirty="0">
                <a:latin typeface="Century Gothic"/>
                <a:cs typeface="Century Gothic"/>
              </a:rPr>
              <a:t>Versiones detalladas para los adultos</a:t>
            </a:r>
          </a:p>
        </p:txBody>
      </p:sp>
      <p:sp>
        <p:nvSpPr>
          <p:cNvPr id="3" name="Title 2"/>
          <p:cNvSpPr>
            <a:spLocks noGrp="1"/>
          </p:cNvSpPr>
          <p:nvPr>
            <p:ph type="ctrTitle"/>
          </p:nvPr>
        </p:nvSpPr>
        <p:spPr>
          <a:xfrm>
            <a:off x="328361" y="555086"/>
            <a:ext cx="8476972" cy="851080"/>
          </a:xfrm>
        </p:spPr>
        <p:txBody>
          <a:bodyPr rtlCol="0">
            <a:normAutofit fontScale="90000"/>
          </a:bodyPr>
          <a:lstStyle/>
          <a:p>
            <a:pPr algn="ctr" rtl="0"/>
            <a:r>
              <a:rPr lang="es" b="1" u="sng" dirty="0" smtClean="0"/>
              <a:t>U</a:t>
            </a:r>
            <a:r>
              <a:rPr lang="es" dirty="0" smtClean="0"/>
              <a:t>NICAMENTE </a:t>
            </a:r>
            <a:r>
              <a:rPr lang="es" dirty="0"/>
              <a:t>reglas comprensibles</a:t>
            </a:r>
            <a:endParaRPr lang="en-US" dirty="0"/>
          </a:p>
        </p:txBody>
      </p:sp>
      <p:sp>
        <p:nvSpPr>
          <p:cNvPr id="5" name="Rounded Rectangle 4"/>
          <p:cNvSpPr/>
          <p:nvPr/>
        </p:nvSpPr>
        <p:spPr>
          <a:xfrm rot="18900000">
            <a:off x="473976" y="2571472"/>
            <a:ext cx="721965" cy="721965"/>
          </a:xfrm>
          <a:prstGeom prst="roundRect">
            <a:avLst/>
          </a:prstGeom>
          <a:gradFill flip="none" rotWithShape="1">
            <a:gsLst>
              <a:gs pos="0">
                <a:srgbClr val="FFFF00"/>
              </a:gs>
              <a:gs pos="100000">
                <a:srgbClr val="FFB712"/>
              </a:gs>
            </a:gsLst>
            <a:path path="circle">
              <a:fillToRect l="50000" t="50000" r="50000" b="50000"/>
            </a:path>
            <a:tileRect/>
          </a:gradFill>
          <a:ln w="3492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dirty="0"/>
          </a:p>
        </p:txBody>
      </p:sp>
      <p:sp>
        <p:nvSpPr>
          <p:cNvPr id="6" name="TextBox 5"/>
          <p:cNvSpPr txBox="1"/>
          <p:nvPr/>
        </p:nvSpPr>
        <p:spPr>
          <a:xfrm>
            <a:off x="567940" y="2590242"/>
            <a:ext cx="391494" cy="646331"/>
          </a:xfrm>
          <a:prstGeom prst="rect">
            <a:avLst/>
          </a:prstGeom>
          <a:noFill/>
        </p:spPr>
        <p:txBody>
          <a:bodyPr wrap="square" rtlCol="0">
            <a:spAutoFit/>
          </a:bodyPr>
          <a:lstStyle/>
          <a:p>
            <a:pPr rtl="0"/>
            <a:r>
              <a:rPr lang="es" sz="3600" b="1">
                <a:solidFill>
                  <a:srgbClr val="008000"/>
                </a:solidFill>
                <a:latin typeface="Century Gothic"/>
                <a:cs typeface="Century Gothic"/>
              </a:rPr>
              <a:t>U</a:t>
            </a:r>
            <a:endParaRPr lang="en-US" sz="3600" b="1" dirty="0">
              <a:solidFill>
                <a:srgbClr val="008000"/>
              </a:solidFill>
              <a:latin typeface="Century Gothic"/>
              <a:cs typeface="Century Gothic"/>
            </a:endParaRPr>
          </a:p>
        </p:txBody>
      </p:sp>
      <p:grpSp>
        <p:nvGrpSpPr>
          <p:cNvPr id="7" name="Group 6"/>
          <p:cNvGrpSpPr/>
          <p:nvPr/>
        </p:nvGrpSpPr>
        <p:grpSpPr>
          <a:xfrm>
            <a:off x="742039" y="1837176"/>
            <a:ext cx="4172571" cy="1205241"/>
            <a:chOff x="742039" y="1837176"/>
            <a:chExt cx="4172571" cy="1205241"/>
          </a:xfrm>
        </p:grpSpPr>
        <p:sp>
          <p:nvSpPr>
            <p:cNvPr id="9" name="Rounded Rectangle 8"/>
            <p:cNvSpPr/>
            <p:nvPr/>
          </p:nvSpPr>
          <p:spPr>
            <a:xfrm>
              <a:off x="742039" y="1911465"/>
              <a:ext cx="3883887" cy="1130952"/>
            </a:xfrm>
            <a:custGeom>
              <a:avLst/>
              <a:gdLst/>
              <a:ahLst/>
              <a:cxnLst/>
              <a:rect l="l" t="t" r="r" b="b"/>
              <a:pathLst>
                <a:path w="3014646" h="829879">
                  <a:moveTo>
                    <a:pt x="800955" y="0"/>
                  </a:moveTo>
                  <a:lnTo>
                    <a:pt x="2908022" y="0"/>
                  </a:lnTo>
                  <a:cubicBezTo>
                    <a:pt x="2966909" y="0"/>
                    <a:pt x="3014646" y="47737"/>
                    <a:pt x="3014646" y="106624"/>
                  </a:cubicBezTo>
                  <a:lnTo>
                    <a:pt x="3014646" y="533106"/>
                  </a:lnTo>
                  <a:cubicBezTo>
                    <a:pt x="3014646" y="591993"/>
                    <a:pt x="2966909" y="639730"/>
                    <a:pt x="2908022" y="639730"/>
                  </a:cubicBezTo>
                  <a:lnTo>
                    <a:pt x="800955" y="639730"/>
                  </a:lnTo>
                  <a:cubicBezTo>
                    <a:pt x="756790" y="639730"/>
                    <a:pt x="718896" y="612878"/>
                    <a:pt x="702710" y="574609"/>
                  </a:cubicBezTo>
                  <a:lnTo>
                    <a:pt x="695589" y="539337"/>
                  </a:lnTo>
                  <a:lnTo>
                    <a:pt x="0" y="829879"/>
                  </a:lnTo>
                  <a:lnTo>
                    <a:pt x="694331" y="270000"/>
                  </a:lnTo>
                  <a:lnTo>
                    <a:pt x="694331" y="106624"/>
                  </a:lnTo>
                  <a:cubicBezTo>
                    <a:pt x="694331" y="47737"/>
                    <a:pt x="742068" y="0"/>
                    <a:pt x="800955" y="0"/>
                  </a:cubicBezTo>
                  <a:close/>
                </a:path>
              </a:pathLst>
            </a:custGeom>
            <a:gradFill flip="none" rotWithShape="1">
              <a:gsLst>
                <a:gs pos="0">
                  <a:srgbClr val="FFFF00"/>
                </a:gs>
                <a:gs pos="100000">
                  <a:srgbClr val="FFB712"/>
                </a:gs>
              </a:gsLst>
              <a:path path="circle">
                <a:fillToRect l="50000" t="50000" r="50000" b="50000"/>
              </a:path>
              <a:tileRect/>
            </a:gradFill>
            <a:ln w="22225">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sp>
          <p:nvSpPr>
            <p:cNvPr id="11" name="TextBox 10"/>
            <p:cNvSpPr txBox="1"/>
            <p:nvPr/>
          </p:nvSpPr>
          <p:spPr>
            <a:xfrm>
              <a:off x="1554395" y="1837176"/>
              <a:ext cx="3360215" cy="954107"/>
            </a:xfrm>
            <a:prstGeom prst="rect">
              <a:avLst/>
            </a:prstGeom>
            <a:noFill/>
          </p:spPr>
          <p:txBody>
            <a:bodyPr wrap="none" rtlCol="0">
              <a:spAutoFit/>
            </a:bodyPr>
            <a:lstStyle/>
            <a:p>
              <a:pPr rtl="0"/>
              <a:r>
                <a:rPr lang="en" sz="3000" b="1" u="sng" dirty="0" smtClean="0">
                  <a:latin typeface="Century Gothic"/>
                  <a:cs typeface="Century Gothic"/>
                </a:rPr>
                <a:t>U</a:t>
              </a:r>
              <a:r>
                <a:rPr lang="en" sz="2500" dirty="0" smtClean="0">
                  <a:latin typeface="Century Gothic"/>
                  <a:cs typeface="Century Gothic"/>
                </a:rPr>
                <a:t>nicamente </a:t>
              </a:r>
              <a:r>
                <a:rPr lang="en" sz="2500" dirty="0">
                  <a:latin typeface="Century Gothic"/>
                  <a:cs typeface="Century Gothic"/>
                </a:rPr>
                <a:t>reglas </a:t>
              </a:r>
              <a:endParaRPr lang="en" sz="2500" dirty="0" smtClean="0">
                <a:latin typeface="Century Gothic"/>
                <a:cs typeface="Century Gothic"/>
              </a:endParaRPr>
            </a:p>
            <a:p>
              <a:pPr rtl="0"/>
              <a:r>
                <a:rPr lang="en" sz="2500" dirty="0" smtClean="0">
                  <a:latin typeface="Century Gothic"/>
                  <a:cs typeface="Century Gothic"/>
                </a:rPr>
                <a:t>comprensibles</a:t>
              </a:r>
              <a:r>
                <a:rPr lang="es" sz="2600" b="1" dirty="0" smtClean="0">
                  <a:latin typeface="Century Gothic"/>
                  <a:cs typeface="Century Gothic"/>
                </a:rPr>
                <a:t> </a:t>
              </a:r>
              <a:endParaRPr lang="en-US" sz="2800" dirty="0">
                <a:latin typeface="Century Gothic"/>
                <a:cs typeface="Century Gothic"/>
              </a:endParaRPr>
            </a:p>
          </p:txBody>
        </p:sp>
      </p:grpSp>
    </p:spTree>
    <p:extLst>
      <p:ext uri="{BB962C8B-B14F-4D97-AF65-F5344CB8AC3E}">
        <p14:creationId xmlns:p14="http://schemas.microsoft.com/office/powerpoint/2010/main" val="332406025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animEffect transition="in" filter="fade">
                                      <p:cBhvr>
                                        <p:cTn id="15" dur="500"/>
                                        <p:tgtEl>
                                          <p:spTgt spid="2">
                                            <p:txEl>
                                              <p:pRg st="1" end="1"/>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2">
                                            <p:txEl>
                                              <p:pRg st="2" end="2"/>
                                            </p:txEl>
                                          </p:spTgt>
                                        </p:tgtEl>
                                        <p:attrNameLst>
                                          <p:attrName>style.visibility</p:attrName>
                                        </p:attrNameLst>
                                      </p:cBhvr>
                                      <p:to>
                                        <p:strVal val="visible"/>
                                      </p:to>
                                    </p:set>
                                    <p:animEffect transition="in" filter="fade">
                                      <p:cBhvr>
                                        <p:cTn id="18" dur="500"/>
                                        <p:tgtEl>
                                          <p:spTgt spid="2">
                                            <p:txEl>
                                              <p:pRg st="2" end="2"/>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2">
                                            <p:txEl>
                                              <p:pRg st="3" end="3"/>
                                            </p:txEl>
                                          </p:spTgt>
                                        </p:tgtEl>
                                        <p:attrNameLst>
                                          <p:attrName>style.visibility</p:attrName>
                                        </p:attrNameLst>
                                      </p:cBhvr>
                                      <p:to>
                                        <p:strVal val="visible"/>
                                      </p:to>
                                    </p:set>
                                    <p:animEffect transition="in" filter="fade">
                                      <p:cBhvr>
                                        <p:cTn id="21" dur="500"/>
                                        <p:tgtEl>
                                          <p:spTgt spid="2">
                                            <p:txEl>
                                              <p:pRg st="3" end="3"/>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2">
                                            <p:txEl>
                                              <p:pRg st="4" end="4"/>
                                            </p:txEl>
                                          </p:spTgt>
                                        </p:tgtEl>
                                        <p:attrNameLst>
                                          <p:attrName>style.visibility</p:attrName>
                                        </p:attrNameLst>
                                      </p:cBhvr>
                                      <p:to>
                                        <p:strVal val="visible"/>
                                      </p:to>
                                    </p:set>
                                    <p:animEffect transition="in" filter="fade">
                                      <p:cBhvr>
                                        <p:cTn id="24" dur="500"/>
                                        <p:tgtEl>
                                          <p:spTgt spid="2">
                                            <p:txEl>
                                              <p:pRg st="4" end="4"/>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
                                            <p:txEl>
                                              <p:pRg st="6" end="6"/>
                                            </p:txEl>
                                          </p:spTgt>
                                        </p:tgtEl>
                                        <p:attrNameLst>
                                          <p:attrName>style.visibility</p:attrName>
                                        </p:attrNameLst>
                                      </p:cBhvr>
                                      <p:to>
                                        <p:strVal val="visible"/>
                                      </p:to>
                                    </p:set>
                                    <p:animEffect transition="in" filter="fade">
                                      <p:cBhvr>
                                        <p:cTn id="29" dur="500"/>
                                        <p:tgtEl>
                                          <p:spTgt spid="2">
                                            <p:txEl>
                                              <p:pRg st="6" end="6"/>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2">
                                            <p:txEl>
                                              <p:pRg st="7" end="7"/>
                                            </p:txEl>
                                          </p:spTgt>
                                        </p:tgtEl>
                                        <p:attrNameLst>
                                          <p:attrName>style.visibility</p:attrName>
                                        </p:attrNameLst>
                                      </p:cBhvr>
                                      <p:to>
                                        <p:strVal val="visible"/>
                                      </p:to>
                                    </p:set>
                                    <p:animEffect transition="in" filter="fade">
                                      <p:cBhvr>
                                        <p:cTn id="32" dur="500"/>
                                        <p:tgtEl>
                                          <p:spTgt spid="2">
                                            <p:txEl>
                                              <p:pRg st="7" end="7"/>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2">
                                            <p:txEl>
                                              <p:pRg st="8" end="8"/>
                                            </p:txEl>
                                          </p:spTgt>
                                        </p:tgtEl>
                                        <p:attrNameLst>
                                          <p:attrName>style.visibility</p:attrName>
                                        </p:attrNameLst>
                                      </p:cBhvr>
                                      <p:to>
                                        <p:strVal val="visible"/>
                                      </p:to>
                                    </p:set>
                                    <p:animEffect transition="in" filter="fade">
                                      <p:cBhvr>
                                        <p:cTn id="35" dur="500"/>
                                        <p:tgtEl>
                                          <p:spTgt spid="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Powerpoint_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2_Powerpoint_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3_Powerpoint_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Powerpoint_template.pptx</Template>
  <TotalTime>8663</TotalTime>
  <Words>444</Words>
  <Application>Microsoft Macintosh PowerPoint</Application>
  <PresentationFormat>On-screen Show (4:3)</PresentationFormat>
  <Paragraphs>119</Paragraphs>
  <Slides>17</Slides>
  <Notes>4</Notes>
  <HiddenSlides>0</HiddenSlides>
  <MMClips>3</MMClips>
  <ScaleCrop>false</ScaleCrop>
  <HeadingPairs>
    <vt:vector size="4" baseType="variant">
      <vt:variant>
        <vt:lpstr>Theme</vt:lpstr>
      </vt:variant>
      <vt:variant>
        <vt:i4>3</vt:i4>
      </vt:variant>
      <vt:variant>
        <vt:lpstr>Slide Titles</vt:lpstr>
      </vt:variant>
      <vt:variant>
        <vt:i4>17</vt:i4>
      </vt:variant>
    </vt:vector>
  </HeadingPairs>
  <TitlesOfParts>
    <vt:vector size="20" baseType="lpstr">
      <vt:lpstr>Powerpoint_template</vt:lpstr>
      <vt:lpstr>2_Powerpoint_template</vt:lpstr>
      <vt:lpstr>3_Powerpoint_template</vt:lpstr>
      <vt:lpstr>ORIENTACIÓN DE LA CONDUCTA:  CREAR LAS REGLAS DEL SALÓN DE CLASES</vt:lpstr>
      <vt:lpstr>MARCO PARA LA PRÁCTICA EFECTIVA  EN APOYO A LA PREPARACIÓN PARA LA ESCUELA  PARA TODOS LOS NIÑOS</vt:lpstr>
      <vt:lpstr>Objetivos</vt:lpstr>
      <vt:lpstr>PowerPoint Presentation</vt:lpstr>
      <vt:lpstr>Reglas </vt:lpstr>
      <vt:lpstr>El proceso Guide [guiar]</vt:lpstr>
      <vt:lpstr>Generar las reglas</vt:lpstr>
      <vt:lpstr>PowerPoint Presentation</vt:lpstr>
      <vt:lpstr>UNICAMENTE reglas comprensibles</vt:lpstr>
      <vt:lpstr>Ejemplos de reglas del  salón de clases</vt:lpstr>
      <vt:lpstr>Instruir</vt:lpstr>
      <vt:lpstr>PowerPoint Presentation</vt:lpstr>
      <vt:lpstr>Determinar las consecuencias</vt:lpstr>
      <vt:lpstr>Estimular/Alentar</vt:lpstr>
      <vt:lpstr>PowerPoint Presentation</vt:lpstr>
      <vt:lpstr>“Establecer reglas es una parte del ambiente general de respeto mutuo… y proviene de una necesidad interna de relacionarnos con las demás personas de un modo moral”.   (Devries &amp; Zan, 2003, p. 64)    </vt:lpstr>
      <vt:lpstr>PowerPoint Presentation</vt:lpstr>
    </vt:vector>
  </TitlesOfParts>
  <Company>UW</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Joan M. Davis</dc:creator>
  <cp:lastModifiedBy>Jody Marx</cp:lastModifiedBy>
  <cp:revision>378</cp:revision>
  <cp:lastPrinted>2011-11-16T17:56:46Z</cp:lastPrinted>
  <dcterms:created xsi:type="dcterms:W3CDTF">2012-08-24T17:13:40Z</dcterms:created>
  <dcterms:modified xsi:type="dcterms:W3CDTF">2014-12-10T18:05:39Z</dcterms:modified>
</cp:coreProperties>
</file>