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Default Extension="wmv" ContentType="video/x-ms-wmv"/>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1" r:id="rId1"/>
  </p:sldMasterIdLst>
  <p:notesMasterIdLst>
    <p:notesMasterId r:id="rId6"/>
  </p:notesMasterIdLst>
  <p:sldIdLst>
    <p:sldId id="256" r:id="rId2"/>
    <p:sldId id="257" r:id="rId3"/>
    <p:sldId id="258" r:id="rId4"/>
    <p:sldId id="259" r:id="rId5"/>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73278" autoAdjust="0"/>
  </p:normalViewPr>
  <p:slideViewPr>
    <p:cSldViewPr snapToGrid="0" snapToObjects="1">
      <p:cViewPr>
        <p:scale>
          <a:sx n="78" d="100"/>
          <a:sy n="78" d="100"/>
        </p:scale>
        <p:origin x="-78" y="-90"/>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presProps" Target="pres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notesMaster" Target="notesMasters/notesMaster1.xml"/><Relationship Id="rId5" Type="http://schemas.openxmlformats.org/officeDocument/2006/relationships/slide" Target="slides/slide4.xml"/><Relationship Id="rId10"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517F04B1-75DC-824C-9B81-589427DFB34A}" type="datetimeFigureOut">
              <a:rPr lang="en-US" smtClean="0"/>
              <a:t>7/16/2014</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B10A85E8-6C17-2C4E-8799-0DBA8DC2EFB9}" type="slidenum">
              <a:rPr lang="en-US" smtClean="0"/>
              <a:t>‹#›</a:t>
            </a:fld>
            <a:endParaRPr lang="en-US"/>
          </a:p>
        </p:txBody>
      </p:sp>
    </p:spTree>
    <p:extLst>
      <p:ext uri="{BB962C8B-B14F-4D97-AF65-F5344CB8AC3E}">
        <p14:creationId xmlns:p14="http://schemas.microsoft.com/office/powerpoint/2010/main" val="2015216329"/>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Classroom Rules: Child Leads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ideas: </a:t>
            </a:r>
            <a:r>
              <a:rPr lang="en-US" sz="1200" kern="1200" dirty="0" smtClean="0">
                <a:solidFill>
                  <a:schemeClr val="tx1"/>
                </a:solidFill>
                <a:effectLst/>
                <a:latin typeface="+mn-lt"/>
                <a:ea typeface="+mn-ea"/>
                <a:cs typeface="+mn-cs"/>
              </a:rPr>
              <a:t>Reviewing classroom rules; making rules understandable</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asks a child to stand in front of the group and talk about the rules. With the teacher’s help, he reads the three rules on the chart. She helps him share that following the rules can lead to a “great preschool day.”</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31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Creating Classroom Rules</a:t>
            </a:r>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B10A85E8-6C17-2C4E-8799-0DBA8DC2EFB9}" type="slidenum">
              <a:rPr lang="en-US" smtClean="0"/>
              <a:t>1</a:t>
            </a:fld>
            <a:endParaRPr lang="en-US"/>
          </a:p>
        </p:txBody>
      </p:sp>
    </p:spTree>
    <p:extLst>
      <p:ext uri="{BB962C8B-B14F-4D97-AF65-F5344CB8AC3E}">
        <p14:creationId xmlns:p14="http://schemas.microsoft.com/office/powerpoint/2010/main" val="81352492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Classroom Rules: Consistent</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ideas: </a:t>
            </a:r>
            <a:r>
              <a:rPr lang="en-US" sz="1200" kern="1200" dirty="0" smtClean="0">
                <a:solidFill>
                  <a:schemeClr val="tx1"/>
                </a:solidFill>
                <a:effectLst/>
                <a:latin typeface="+mn-lt"/>
                <a:ea typeface="+mn-ea"/>
                <a:cs typeface="+mn-cs"/>
              </a:rPr>
              <a:t>Generating rules; making rules understandable</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talks about why rules are important in the classroom and program-wide. She highlights the priorities for selecting rules: safety; learning; and cooperating with others in the community. She emphasizes that classroom rules should be simple and clear to children.</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2 minutes 11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Creating Classroom Rules</a:t>
            </a:r>
          </a:p>
          <a:p>
            <a:endParaRPr lang="en-US" dirty="0"/>
          </a:p>
        </p:txBody>
      </p:sp>
      <p:sp>
        <p:nvSpPr>
          <p:cNvPr id="4" name="Slide Number Placeholder 3"/>
          <p:cNvSpPr>
            <a:spLocks noGrp="1"/>
          </p:cNvSpPr>
          <p:nvPr>
            <p:ph type="sldNum" sz="quarter" idx="10"/>
          </p:nvPr>
        </p:nvSpPr>
        <p:spPr/>
        <p:txBody>
          <a:bodyPr/>
          <a:lstStyle/>
          <a:p>
            <a:fld id="{B10A85E8-6C17-2C4E-8799-0DBA8DC2EFB9}" type="slidenum">
              <a:rPr lang="en-US" smtClean="0"/>
              <a:t>2</a:t>
            </a:fld>
            <a:endParaRPr lang="en-US"/>
          </a:p>
        </p:txBody>
      </p:sp>
    </p:spTree>
    <p:extLst>
      <p:ext uri="{BB962C8B-B14F-4D97-AF65-F5344CB8AC3E}">
        <p14:creationId xmlns:p14="http://schemas.microsoft.com/office/powerpoint/2010/main" val="131562387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Classroom Rules: Review</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ideas: </a:t>
            </a:r>
            <a:r>
              <a:rPr lang="en-US" sz="1200" kern="1200" dirty="0" smtClean="0">
                <a:solidFill>
                  <a:schemeClr val="tx1"/>
                </a:solidFill>
                <a:effectLst/>
                <a:latin typeface="+mn-lt"/>
                <a:ea typeface="+mn-ea"/>
                <a:cs typeface="+mn-cs"/>
              </a:rPr>
              <a:t>Reviewing classroom rules; encouraging children who are following rules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reviews the class rules during group time. She asks children to demonstrate the rules and describe what they mean. At 01:49, the teacher compliments the children for using polite words in the cafeteria, on the bus, and at home.</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2 minutes 23 seconds </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Creating Classroom Rules</a:t>
            </a:r>
          </a:p>
          <a:p>
            <a:endParaRPr lang="en-US" dirty="0"/>
          </a:p>
        </p:txBody>
      </p:sp>
      <p:sp>
        <p:nvSpPr>
          <p:cNvPr id="4" name="Slide Number Placeholder 3"/>
          <p:cNvSpPr>
            <a:spLocks noGrp="1"/>
          </p:cNvSpPr>
          <p:nvPr>
            <p:ph type="sldNum" sz="quarter" idx="10"/>
          </p:nvPr>
        </p:nvSpPr>
        <p:spPr/>
        <p:txBody>
          <a:bodyPr/>
          <a:lstStyle/>
          <a:p>
            <a:fld id="{B10A85E8-6C17-2C4E-8799-0DBA8DC2EFB9}" type="slidenum">
              <a:rPr lang="en-US" smtClean="0"/>
              <a:t>3</a:t>
            </a:fld>
            <a:endParaRPr lang="en-US"/>
          </a:p>
        </p:txBody>
      </p:sp>
    </p:spTree>
    <p:extLst>
      <p:ext uri="{BB962C8B-B14F-4D97-AF65-F5344CB8AC3E}">
        <p14:creationId xmlns:p14="http://schemas.microsoft.com/office/powerpoint/2010/main" val="235596109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Creating Community: Rules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 </a:t>
            </a:r>
            <a:r>
              <a:rPr lang="en-US" sz="1200" kern="1200" dirty="0" smtClean="0">
                <a:solidFill>
                  <a:schemeClr val="tx1"/>
                </a:solidFill>
                <a:effectLst/>
                <a:latin typeface="+mn-lt"/>
                <a:ea typeface="+mn-ea"/>
                <a:cs typeface="+mn-cs"/>
              </a:rPr>
              <a:t>Asking children to help create rules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shares how children decided as a group on community rules. She says the children chose four rules: walk to stay safe, work together to clean up, use quiet voices, and talk together to resolve problems. </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50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Creating Classroom Rules</a:t>
            </a:r>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B10A85E8-6C17-2C4E-8799-0DBA8DC2EFB9}" type="slidenum">
              <a:rPr lang="en-US" smtClean="0"/>
              <a:t>4</a:t>
            </a:fld>
            <a:endParaRPr lang="en-US"/>
          </a:p>
        </p:txBody>
      </p:sp>
    </p:spTree>
    <p:extLst>
      <p:ext uri="{BB962C8B-B14F-4D97-AF65-F5344CB8AC3E}">
        <p14:creationId xmlns:p14="http://schemas.microsoft.com/office/powerpoint/2010/main" val="1731436717"/>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3.jp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p:cSld name="Title Slid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ctrTitle" hasCustomPrompt="1"/>
          </p:nvPr>
        </p:nvSpPr>
        <p:spPr>
          <a:xfrm>
            <a:off x="3124201" y="2880313"/>
            <a:ext cx="5829994" cy="1030655"/>
          </a:xfrm>
        </p:spPr>
        <p:txBody>
          <a:bodyPr>
            <a:normAutofit/>
          </a:bodyPr>
          <a:lstStyle>
            <a:lvl1pPr>
              <a:defRPr sz="3200">
                <a:solidFill>
                  <a:schemeClr val="bg1">
                    <a:lumMod val="95000"/>
                  </a:schemeClr>
                </a:solidFill>
              </a:defRPr>
            </a:lvl1pPr>
          </a:lstStyle>
          <a:p>
            <a:r>
              <a:rPr lang="en-US" dirty="0" smtClean="0"/>
              <a:t>CLICK TO EDIT MASTER TITLE STYLE</a:t>
            </a:r>
            <a:endParaRPr lang="en-US" dirty="0"/>
          </a:p>
        </p:txBody>
      </p:sp>
      <p:sp>
        <p:nvSpPr>
          <p:cNvPr id="4" name="Date Placeholder 3"/>
          <p:cNvSpPr>
            <a:spLocks noGrp="1"/>
          </p:cNvSpPr>
          <p:nvPr>
            <p:ph type="dt" sz="half" idx="10"/>
          </p:nvPr>
        </p:nvSpPr>
        <p:spPr/>
        <p:txBody>
          <a:bodyPr/>
          <a:lstStyle/>
          <a:p>
            <a:fld id="{DBBC453A-6B12-3E4E-8E5B-4BFBFD851DC7}" type="datetimeFigureOut">
              <a:rPr lang="en-US" smtClean="0"/>
              <a:t>7/16/2014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67103804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DBBC453A-6B12-3E4E-8E5B-4BFBFD851DC7}" type="datetimeFigureOut">
              <a:rPr lang="en-US" smtClean="0"/>
              <a:t>7/16/2014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97564990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DBBC453A-6B12-3E4E-8E5B-4BFBFD851DC7}" type="datetimeFigureOut">
              <a:rPr lang="en-US" smtClean="0"/>
              <a:t>7/16/2014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94605260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sz="half" idx="1"/>
          </p:nvPr>
        </p:nvSpPr>
        <p:spPr>
          <a:xfrm>
            <a:off x="457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DBBC453A-6B12-3E4E-8E5B-4BFBFD851DC7}" type="datetimeFigureOut">
              <a:rPr lang="en-US" smtClean="0"/>
              <a:t>7/16/2014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68049592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lvl1pPr>
              <a:defRPr/>
            </a:lvl1pPr>
          </a:lstStyle>
          <a:p>
            <a:r>
              <a:rPr lang="en-US" dirty="0" smtClean="0"/>
              <a:t>CLICK TO EDIT MASTER TITLE STYLE</a:t>
            </a:r>
            <a:endParaRPr lang="en-US" dirty="0"/>
          </a:p>
        </p:txBody>
      </p:sp>
      <p:sp>
        <p:nvSpPr>
          <p:cNvPr id="3" name="Text Placeholder 2"/>
          <p:cNvSpPr>
            <a:spLocks noGrp="1"/>
          </p:cNvSpPr>
          <p:nvPr>
            <p:ph type="body" idx="1"/>
          </p:nvPr>
        </p:nvSpPr>
        <p:spPr>
          <a:xfrm>
            <a:off x="457200" y="2017929"/>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657691"/>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645025" y="2017929"/>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657691"/>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DBBC453A-6B12-3E4E-8E5B-4BFBFD851DC7}" type="datetimeFigureOut">
              <a:rPr lang="en-US" smtClean="0"/>
              <a:t>7/16/2014</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90453981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Date Placeholder 2"/>
          <p:cNvSpPr>
            <a:spLocks noGrp="1"/>
          </p:cNvSpPr>
          <p:nvPr>
            <p:ph type="dt" sz="half" idx="10"/>
          </p:nvPr>
        </p:nvSpPr>
        <p:spPr/>
        <p:txBody>
          <a:bodyPr/>
          <a:lstStyle/>
          <a:p>
            <a:fld id="{DBBC453A-6B12-3E4E-8E5B-4BFBFD851DC7}" type="datetimeFigureOut">
              <a:rPr lang="en-US" smtClean="0"/>
              <a:t>7/16/2014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42188192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BBC453A-6B12-3E4E-8E5B-4BFBFD851DC7}" type="datetimeFigureOut">
              <a:rPr lang="en-US" smtClean="0"/>
              <a:t>7/16/2014</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61509266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BC453A-6B12-3E4E-8E5B-4BFBFD851DC7}" type="datetimeFigureOut">
              <a:rPr lang="en-US" smtClean="0"/>
              <a:t>7/16/2014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02142663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Drag picture to placeholder or click icon to add</a:t>
            </a:r>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BC453A-6B12-3E4E-8E5B-4BFBFD851DC7}" type="datetimeFigureOut">
              <a:rPr lang="en-US" smtClean="0"/>
              <a:t>7/16/2014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3386955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7/16/2014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43914136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hasCustomPrompt="1"/>
          </p:nvPr>
        </p:nvSpPr>
        <p:spPr>
          <a:xfrm>
            <a:off x="6629400" y="274638"/>
            <a:ext cx="2057400" cy="5851525"/>
          </a:xfrm>
        </p:spPr>
        <p:txBody>
          <a:bodyPr vert="eaVert"/>
          <a:lstStyle/>
          <a:p>
            <a:r>
              <a:rPr lang="en-US" dirty="0" smtClean="0"/>
              <a:t>CLICK TO EDIT MASTER TITLE STYLE</a:t>
            </a:r>
            <a:endParaRPr lang="en-US" dirty="0"/>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7/16/2014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421741669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1_End Pag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DBBC453A-6B12-3E4E-8E5B-4BFBFD851DC7}" type="datetimeFigureOut">
              <a:rPr lang="en-US" smtClean="0"/>
              <a:t>7/16/2014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238188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1.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4"/>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331984" y="457200"/>
            <a:ext cx="8477737" cy="1143000"/>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331983" y="1830387"/>
            <a:ext cx="8477737"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BBC453A-6B12-3E4E-8E5B-4BFBFD851DC7}" type="datetimeFigureOut">
              <a:rPr lang="en-US" smtClean="0"/>
              <a:t>7/16/2014</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6753842-EB21-0F45-9793-244089871662}" type="slidenum">
              <a:rPr lang="en-US" smtClean="0"/>
              <a:t>‹#›</a:t>
            </a:fld>
            <a:endParaRPr lang="en-US"/>
          </a:p>
        </p:txBody>
      </p:sp>
    </p:spTree>
    <p:extLst>
      <p:ext uri="{BB962C8B-B14F-4D97-AF65-F5344CB8AC3E}">
        <p14:creationId xmlns:p14="http://schemas.microsoft.com/office/powerpoint/2010/main" val="1145604121"/>
      </p:ext>
    </p:extLst>
  </p:cSld>
  <p:clrMap bg1="lt1" tx1="dk1" bg2="lt2" tx2="dk2" accent1="accent1" accent2="accent2" accent3="accent3" accent4="accent4" accent5="accent5" accent6="accent6" hlink="hlink" folHlink="folHlink"/>
  <p:sldLayoutIdLst>
    <p:sldLayoutId id="2147483662" r:id="rId1"/>
    <p:sldLayoutId id="2147483663" r:id="rId2"/>
    <p:sldLayoutId id="2147483664" r:id="rId3"/>
    <p:sldLayoutId id="2147483665" r:id="rId4"/>
    <p:sldLayoutId id="2147483666" r:id="rId5"/>
    <p:sldLayoutId id="2147483667" r:id="rId6"/>
    <p:sldLayoutId id="2147483668" r:id="rId7"/>
    <p:sldLayoutId id="2147483669" r:id="rId8"/>
    <p:sldLayoutId id="2147483670" r:id="rId9"/>
    <p:sldLayoutId id="2147483671" r:id="rId10"/>
    <p:sldLayoutId id="2147483672" r:id="rId11"/>
    <p:sldLayoutId id="2147483660" r:id="rId12"/>
  </p:sldLayoutIdLst>
  <p:txStyles>
    <p:titleStyle>
      <a:lvl1pPr algn="ctr" defTabSz="457200" rtl="0" eaLnBrk="1" latinLnBrk="0" hangingPunct="1">
        <a:spcBef>
          <a:spcPct val="0"/>
        </a:spcBef>
        <a:buNone/>
        <a:defRPr sz="3600" kern="1200" cap="all">
          <a:solidFill>
            <a:schemeClr val="tx1"/>
          </a:solidFill>
          <a:latin typeface="Century Gothic"/>
          <a:ea typeface="+mj-ea"/>
          <a:cs typeface="Century Gothic"/>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Century Gothic"/>
          <a:ea typeface="+mn-ea"/>
          <a:cs typeface="Century Gothic"/>
        </a:defRPr>
      </a:lvl1pPr>
      <a:lvl2pPr marL="742950" indent="-285750" algn="l" defTabSz="457200" rtl="0" eaLnBrk="1" latinLnBrk="0" hangingPunct="1">
        <a:spcBef>
          <a:spcPct val="20000"/>
        </a:spcBef>
        <a:buFont typeface="Arial"/>
        <a:buChar char="–"/>
        <a:defRPr sz="2800" kern="1200">
          <a:solidFill>
            <a:schemeClr val="tx1"/>
          </a:solidFill>
          <a:latin typeface="Century Gothic"/>
          <a:ea typeface="+mn-ea"/>
          <a:cs typeface="Century Gothic"/>
        </a:defRPr>
      </a:lvl2pPr>
      <a:lvl3pPr marL="1143000" indent="-228600" algn="l" defTabSz="457200" rtl="0" eaLnBrk="1" latinLnBrk="0" hangingPunct="1">
        <a:spcBef>
          <a:spcPct val="20000"/>
        </a:spcBef>
        <a:buFont typeface="Arial"/>
        <a:buChar char="•"/>
        <a:defRPr sz="2400" kern="1200">
          <a:solidFill>
            <a:schemeClr val="tx1"/>
          </a:solidFill>
          <a:latin typeface="Century Gothic"/>
          <a:ea typeface="+mn-ea"/>
          <a:cs typeface="Century Gothic"/>
        </a:defRPr>
      </a:lvl3pPr>
      <a:lvl4pPr marL="16002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4pPr>
      <a:lvl5pPr marL="20574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1.wmv"/><Relationship Id="rId1" Type="http://schemas.microsoft.com/office/2007/relationships/media" Target="../media/media1.wmv"/><Relationship Id="rId5" Type="http://schemas.openxmlformats.org/officeDocument/2006/relationships/image" Target="../media/image4.png"/><Relationship Id="rId4"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2.wmv"/><Relationship Id="rId1" Type="http://schemas.microsoft.com/office/2007/relationships/media" Target="../media/media2.wmv"/><Relationship Id="rId5" Type="http://schemas.openxmlformats.org/officeDocument/2006/relationships/image" Target="../media/image5.png"/><Relationship Id="rId4" Type="http://schemas.openxmlformats.org/officeDocument/2006/relationships/notesSlide" Target="../notesSlides/notesSlide2.xml"/></Relationships>
</file>

<file path=ppt/slides/_rels/slide3.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3.wmv"/><Relationship Id="rId1" Type="http://schemas.microsoft.com/office/2007/relationships/media" Target="../media/media3.wmv"/><Relationship Id="rId5" Type="http://schemas.openxmlformats.org/officeDocument/2006/relationships/image" Target="../media/image6.png"/><Relationship Id="rId4" Type="http://schemas.openxmlformats.org/officeDocument/2006/relationships/notesSlide" Target="../notesSlides/notesSlide3.xml"/></Relationships>
</file>

<file path=ppt/slides/_rels/slide4.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4.wmv"/><Relationship Id="rId1" Type="http://schemas.microsoft.com/office/2007/relationships/media" Target="../media/media4.wmv"/><Relationship Id="rId5" Type="http://schemas.openxmlformats.org/officeDocument/2006/relationships/image" Target="../media/image7.png"/><Relationship Id="rId4" Type="http://schemas.openxmlformats.org/officeDocument/2006/relationships/notesSlide" Target="../notesSlides/notesSlide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lassroom Rules Child Leads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0"/>
          </a:xfrm>
          <a:prstGeom prst="rect">
            <a:avLst/>
          </a:prstGeom>
        </p:spPr>
      </p:pic>
    </p:spTree>
    <p:extLst>
      <p:ext uri="{BB962C8B-B14F-4D97-AF65-F5344CB8AC3E}">
        <p14:creationId xmlns:p14="http://schemas.microsoft.com/office/powerpoint/2010/main" val="3712214994"/>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4"/>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4"/>
                                        </p:tgtEl>
                                      </p:cBhvr>
                                    </p:cmd>
                                  </p:childTnLst>
                                </p:cTn>
                              </p:par>
                            </p:childTnLst>
                          </p:cTn>
                        </p:par>
                      </p:childTnLst>
                    </p:cTn>
                  </p:par>
                </p:childTnLst>
              </p:cTn>
              <p:nextCondLst>
                <p:cond evt="onClick" delay="0">
                  <p:tgtEl>
                    <p:spTgt spid="4"/>
                  </p:tgtEl>
                </p:cond>
              </p:nextCondLst>
            </p:seq>
            <p:video>
              <p:cMediaNode vol="80000">
                <p:cTn id="7" fill="hold" display="0">
                  <p:stCondLst>
                    <p:cond delay="indefinite"/>
                  </p:stCondLst>
                </p:cTn>
                <p:tgtEl>
                  <p:spTgt spid="4"/>
                </p:tgtEl>
              </p:cMediaNode>
            </p:video>
          </p:childTnLst>
        </p:cTn>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Classroom Rules Consistent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0"/>
          </a:xfrm>
          <a:prstGeom prst="rect">
            <a:avLst/>
          </a:prstGeom>
        </p:spPr>
      </p:pic>
    </p:spTree>
    <p:extLst>
      <p:ext uri="{BB962C8B-B14F-4D97-AF65-F5344CB8AC3E}">
        <p14:creationId xmlns:p14="http://schemas.microsoft.com/office/powerpoint/2010/main" val="3348350965"/>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3"/>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3"/>
                                        </p:tgtEl>
                                      </p:cBhvr>
                                    </p:cmd>
                                  </p:childTnLst>
                                </p:cTn>
                              </p:par>
                            </p:childTnLst>
                          </p:cTn>
                        </p:par>
                      </p:childTnLst>
                    </p:cTn>
                  </p:par>
                </p:childTnLst>
              </p:cTn>
              <p:nextCondLst>
                <p:cond evt="onClick" delay="0">
                  <p:tgtEl>
                    <p:spTgt spid="3"/>
                  </p:tgtEl>
                </p:cond>
              </p:nextCondLst>
            </p:seq>
            <p:video>
              <p:cMediaNode vol="80000">
                <p:cTn id="7" fill="hold" display="0">
                  <p:stCondLst>
                    <p:cond delay="indefinite"/>
                  </p:stCondLst>
                </p:cTn>
                <p:tgtEl>
                  <p:spTgt spid="3"/>
                </p:tgtEl>
              </p:cMediaNode>
            </p:video>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Classroom Rules Review_SUBS_6.16.14.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0"/>
          </a:xfrm>
          <a:prstGeom prst="rect">
            <a:avLst/>
          </a:prstGeom>
        </p:spPr>
      </p:pic>
    </p:spTree>
    <p:extLst>
      <p:ext uri="{BB962C8B-B14F-4D97-AF65-F5344CB8AC3E}">
        <p14:creationId xmlns:p14="http://schemas.microsoft.com/office/powerpoint/2010/main" val="1462113773"/>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Creating-Community-Rules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0"/>
          </a:xfrm>
          <a:prstGeom prst="rect">
            <a:avLst/>
          </a:prstGeom>
        </p:spPr>
      </p:pic>
    </p:spTree>
    <p:extLst>
      <p:ext uri="{BB962C8B-B14F-4D97-AF65-F5344CB8AC3E}">
        <p14:creationId xmlns:p14="http://schemas.microsoft.com/office/powerpoint/2010/main" val="1497702486"/>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theme/theme1.xml><?xml version="1.0" encoding="utf-8"?>
<a:theme xmlns:a="http://schemas.openxmlformats.org/drawingml/2006/main" name="Default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Default Theme.thmx</Template>
  <TotalTime>13</TotalTime>
  <Words>324</Words>
  <Application>Microsoft Office PowerPoint</Application>
  <PresentationFormat>On-screen Show (4:3)</PresentationFormat>
  <Paragraphs>40</Paragraphs>
  <Slides>4</Slides>
  <Notes>4</Notes>
  <HiddenSlides>0</HiddenSlides>
  <MMClips>4</MMClips>
  <ScaleCrop>false</ScaleCrop>
  <HeadingPairs>
    <vt:vector size="4" baseType="variant">
      <vt:variant>
        <vt:lpstr>Theme</vt:lpstr>
      </vt:variant>
      <vt:variant>
        <vt:i4>1</vt:i4>
      </vt:variant>
      <vt:variant>
        <vt:lpstr>Slide Titles</vt:lpstr>
      </vt:variant>
      <vt:variant>
        <vt:i4>4</vt:i4>
      </vt:variant>
    </vt:vector>
  </HeadingPairs>
  <TitlesOfParts>
    <vt:vector size="5" baseType="lpstr">
      <vt:lpstr>Default Theme</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Prakarn</dc:creator>
  <cp:lastModifiedBy>E. Wimmer</cp:lastModifiedBy>
  <cp:revision>4</cp:revision>
  <dcterms:created xsi:type="dcterms:W3CDTF">2014-06-17T17:33:59Z</dcterms:created>
  <dcterms:modified xsi:type="dcterms:W3CDTF">2014-07-16T21:50:28Z</dcterms:modified>
</cp:coreProperties>
</file>