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75" r:id="rId1"/>
  </p:sldMasterIdLst>
  <p:notesMasterIdLst>
    <p:notesMasterId r:id="rId46"/>
  </p:notesMasterIdLst>
  <p:handoutMasterIdLst>
    <p:handoutMasterId r:id="rId47"/>
  </p:handoutMasterIdLst>
  <p:sldIdLst>
    <p:sldId id="379" r:id="rId2"/>
    <p:sldId id="380" r:id="rId3"/>
    <p:sldId id="381" r:id="rId4"/>
    <p:sldId id="382" r:id="rId5"/>
    <p:sldId id="383" r:id="rId6"/>
    <p:sldId id="384" r:id="rId7"/>
    <p:sldId id="385" r:id="rId8"/>
    <p:sldId id="386" r:id="rId9"/>
    <p:sldId id="387" r:id="rId10"/>
    <p:sldId id="388" r:id="rId11"/>
    <p:sldId id="909" r:id="rId12"/>
    <p:sldId id="910" r:id="rId13"/>
    <p:sldId id="911" r:id="rId14"/>
    <p:sldId id="912" r:id="rId15"/>
    <p:sldId id="913" r:id="rId16"/>
    <p:sldId id="914" r:id="rId17"/>
    <p:sldId id="915" r:id="rId18"/>
    <p:sldId id="917" r:id="rId19"/>
    <p:sldId id="357" r:id="rId20"/>
    <p:sldId id="918" r:id="rId21"/>
    <p:sldId id="919" r:id="rId22"/>
    <p:sldId id="920" r:id="rId23"/>
    <p:sldId id="921" r:id="rId24"/>
    <p:sldId id="922" r:id="rId25"/>
    <p:sldId id="923" r:id="rId26"/>
    <p:sldId id="924" r:id="rId27"/>
    <p:sldId id="925" r:id="rId28"/>
    <p:sldId id="926" r:id="rId29"/>
    <p:sldId id="927" r:id="rId30"/>
    <p:sldId id="928" r:id="rId31"/>
    <p:sldId id="929" r:id="rId32"/>
    <p:sldId id="930" r:id="rId33"/>
    <p:sldId id="931" r:id="rId34"/>
    <p:sldId id="932" r:id="rId35"/>
    <p:sldId id="933" r:id="rId36"/>
    <p:sldId id="934" r:id="rId37"/>
    <p:sldId id="935" r:id="rId38"/>
    <p:sldId id="936" r:id="rId39"/>
    <p:sldId id="937" r:id="rId40"/>
    <p:sldId id="938" r:id="rId41"/>
    <p:sldId id="939" r:id="rId42"/>
    <p:sldId id="940" r:id="rId43"/>
    <p:sldId id="941" r:id="rId44"/>
    <p:sldId id="943" r:id="rId45"/>
  </p:sldIdLst>
  <p:sldSz cx="9144000" cy="6858000" type="screen4x3"/>
  <p:notesSz cx="7010400" cy="9296400"/>
  <p:embeddedFontLst>
    <p:embeddedFont>
      <p:font typeface="Arial Black" panose="020B0A04020102020204" pitchFamily="34" charset="0"/>
      <p:bold r:id="rId48"/>
    </p:embeddedFont>
    <p:embeddedFont>
      <p:font typeface="Arial Rounded MT Bold" panose="020F0704030504030204" pitchFamily="34" charset="0"/>
      <p:regular r:id="rId49"/>
    </p:embeddedFont>
    <p:embeddedFont>
      <p:font typeface="Calibri" panose="020F0502020204030204" pitchFamily="34" charset="0"/>
      <p:regular r:id="rId50"/>
      <p:bold r:id="rId51"/>
      <p:italic r:id="rId52"/>
      <p:boldItalic r:id="rId53"/>
    </p:embeddedFont>
  </p:embeddedFontLst>
  <p:custDataLst>
    <p:tags r:id="rId54"/>
  </p:custDataLst>
  <p:kinsoku lang="ja-JP" invalStChars="、。，．・：；？！゛゜ヽヾゝゞ々’”）〕］｝〉》」』】°‰′″℃￠％!%),.:;?]}｡｣､･ﾞﾟ" invalEndChars="‘“（〔［｛〈《「『【￥＄$([\{｢￡"/>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7" clrIdx="0"/>
  <p:cmAuthor id="1" name="Melanie Wilson" initials="MW" lastIdx="44" clrIdx="1"/>
  <p:cmAuthor id="2" name="Microsoft Office User" initials="MOU" lastIdx="1" clrIdx="2"/>
  <p:cmAuthor id="3" name="Louise" initials="L" lastIdx="9" clrIdx="3"/>
  <p:cmAuthor id="4" name="Louise Eldridge" initials="LE" lastIdx="6" clrIdx="4"/>
  <p:cmAuthor id="5" name="Karin Deck" initials="KD" lastIdx="2" clrIdx="5">
    <p:extLst>
      <p:ext uri="{19B8F6BF-5375-455C-9EA6-DF929625EA0E}">
        <p15:presenceInfo xmlns:p15="http://schemas.microsoft.com/office/powerpoint/2012/main" userId="211810324652f83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8333"/>
    <a:srgbClr val="BA5A0F"/>
    <a:srgbClr val="A0B8D3"/>
    <a:srgbClr val="FFF3CD"/>
    <a:srgbClr val="1A374B"/>
    <a:srgbClr val="15374C"/>
    <a:srgbClr val="3B74B7"/>
    <a:srgbClr val="535C13"/>
    <a:srgbClr val="FBAE42"/>
    <a:srgbClr val="6A3D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3BD3BA-2CD3-4A2F-A713-00F2DE401AE3}">
  <a:tblStyle styleId="{EF3BD3BA-2CD3-4A2F-A713-00F2DE401AE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CD262BF-43F5-450A-8DF8-F55BCD76F051}"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DF2"/>
          </a:solidFill>
        </a:fill>
      </a:tcStyle>
    </a:wholeTbl>
    <a:band1H>
      <a:tcTxStyle/>
      <a:tcStyle>
        <a:tcBdr/>
        <a:fill>
          <a:solidFill>
            <a:srgbClr val="CDD9E4"/>
          </a:solidFill>
        </a:fill>
      </a:tcStyle>
    </a:band1H>
    <a:band2H>
      <a:tcTxStyle/>
      <a:tcStyle>
        <a:tcBdr/>
      </a:tcStyle>
    </a:band2H>
    <a:band1V>
      <a:tcTxStyle/>
      <a:tcStyle>
        <a:tcBdr/>
        <a:fill>
          <a:solidFill>
            <a:srgbClr val="CDD9E4"/>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87" autoAdjust="0"/>
    <p:restoredTop sz="86385" autoAdjust="0"/>
  </p:normalViewPr>
  <p:slideViewPr>
    <p:cSldViewPr snapToGrid="0">
      <p:cViewPr varScale="1">
        <p:scale>
          <a:sx n="62" d="100"/>
          <a:sy n="62" d="100"/>
        </p:scale>
        <p:origin x="1374" y="72"/>
      </p:cViewPr>
      <p:guideLst>
        <p:guide orient="horz" pos="2184"/>
        <p:guide pos="2880"/>
      </p:guideLst>
    </p:cSldViewPr>
  </p:slideViewPr>
  <p:outlineViewPr>
    <p:cViewPr>
      <p:scale>
        <a:sx n="25" d="100"/>
        <a:sy n="25" d="100"/>
      </p:scale>
      <p:origin x="0" y="-17238"/>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3" d="100"/>
          <a:sy n="83" d="100"/>
        </p:scale>
        <p:origin x="142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76A028-A668-124D-9442-1068E17AED31}" type="doc">
      <dgm:prSet loTypeId="urn:microsoft.com/office/officeart/2005/8/layout/venn1" loCatId="relationship" qsTypeId="urn:microsoft.com/office/officeart/2005/8/quickstyle/simple4" qsCatId="simple" csTypeId="urn:microsoft.com/office/officeart/2005/8/colors/accent1_2" csCatId="accent1" phldr="1"/>
      <dgm:spPr/>
      <dgm:t>
        <a:bodyPr/>
        <a:lstStyle/>
        <a:p>
          <a:endParaRPr lang="en-US"/>
        </a:p>
      </dgm:t>
    </dgm:pt>
    <dgm:pt modelId="{83187B09-05A7-874C-A411-64C9C891751B}">
      <dgm:prSet custT="1"/>
      <dgm:spPr>
        <a:solidFill>
          <a:srgbClr val="0070C0"/>
        </a:solidFill>
        <a:effectLst>
          <a:outerShdw blurRad="50800" dist="76200" dir="2700000" algn="tl" rotWithShape="0">
            <a:prstClr val="black">
              <a:alpha val="40000"/>
            </a:prstClr>
          </a:outerShdw>
        </a:effectLst>
      </dgm:spPr>
      <dgm:t>
        <a:bodyPr/>
        <a:lstStyle/>
        <a:p>
          <a:pPr rtl="0"/>
          <a:endParaRPr lang="en-US" sz="2800" b="0" dirty="0">
            <a:solidFill>
              <a:schemeClr val="bg1"/>
            </a:solidFill>
          </a:endParaRPr>
        </a:p>
      </dgm:t>
    </dgm:pt>
    <dgm:pt modelId="{A9D719EA-F29B-364B-A83D-AE6D834B05E5}" type="parTrans" cxnId="{BA3585DA-C732-654B-8137-FF75AF38C25D}">
      <dgm:prSet/>
      <dgm:spPr/>
      <dgm:t>
        <a:bodyPr/>
        <a:lstStyle/>
        <a:p>
          <a:endParaRPr lang="en-US"/>
        </a:p>
      </dgm:t>
    </dgm:pt>
    <dgm:pt modelId="{3820F069-BF91-094F-A510-EB62159986E8}" type="sibTrans" cxnId="{BA3585DA-C732-654B-8137-FF75AF38C25D}">
      <dgm:prSet/>
      <dgm:spPr/>
      <dgm:t>
        <a:bodyPr/>
        <a:lstStyle/>
        <a:p>
          <a:endParaRPr lang="en-US"/>
        </a:p>
      </dgm:t>
    </dgm:pt>
    <dgm:pt modelId="{A9CD56C8-66D7-C340-8702-2C31AA52CE64}" type="pres">
      <dgm:prSet presAssocID="{0976A028-A668-124D-9442-1068E17AED31}" presName="compositeShape" presStyleCnt="0">
        <dgm:presLayoutVars>
          <dgm:chMax val="7"/>
          <dgm:dir/>
          <dgm:resizeHandles val="exact"/>
        </dgm:presLayoutVars>
      </dgm:prSet>
      <dgm:spPr/>
    </dgm:pt>
    <dgm:pt modelId="{9C876F07-AF6A-8248-A4C8-18C5C8E2F755}" type="pres">
      <dgm:prSet presAssocID="{83187B09-05A7-874C-A411-64C9C891751B}" presName="circ1TxSh" presStyleLbl="vennNode1" presStyleIdx="0" presStyleCnt="1" custLinFactNeighborX="-464" custLinFactNeighborY="12351"/>
      <dgm:spPr/>
    </dgm:pt>
  </dgm:ptLst>
  <dgm:cxnLst>
    <dgm:cxn modelId="{965F10B5-D766-4561-8C20-8F15E75AD20B}" type="presOf" srcId="{0976A028-A668-124D-9442-1068E17AED31}" destId="{A9CD56C8-66D7-C340-8702-2C31AA52CE64}" srcOrd="0" destOrd="0" presId="urn:microsoft.com/office/officeart/2005/8/layout/venn1"/>
    <dgm:cxn modelId="{542043D7-AC2D-4574-98CF-754B38ED55AF}" type="presOf" srcId="{83187B09-05A7-874C-A411-64C9C891751B}" destId="{9C876F07-AF6A-8248-A4C8-18C5C8E2F755}" srcOrd="0" destOrd="0" presId="urn:microsoft.com/office/officeart/2005/8/layout/venn1"/>
    <dgm:cxn modelId="{BA3585DA-C732-654B-8137-FF75AF38C25D}" srcId="{0976A028-A668-124D-9442-1068E17AED31}" destId="{83187B09-05A7-874C-A411-64C9C891751B}" srcOrd="0" destOrd="0" parTransId="{A9D719EA-F29B-364B-A83D-AE6D834B05E5}" sibTransId="{3820F069-BF91-094F-A510-EB62159986E8}"/>
    <dgm:cxn modelId="{9B3918BB-AE16-4693-8A8D-E23BBC730F97}" type="presParOf" srcId="{A9CD56C8-66D7-C340-8702-2C31AA52CE64}" destId="{9C876F07-AF6A-8248-A4C8-18C5C8E2F755}"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76A028-A668-124D-9442-1068E17AED31}" type="doc">
      <dgm:prSet loTypeId="urn:microsoft.com/office/officeart/2005/8/layout/venn1" loCatId="relationship" qsTypeId="urn:microsoft.com/office/officeart/2005/8/quickstyle/simple4" qsCatId="simple" csTypeId="urn:microsoft.com/office/officeart/2005/8/colors/accent1_2" csCatId="accent1" phldr="1"/>
      <dgm:spPr/>
      <dgm:t>
        <a:bodyPr/>
        <a:lstStyle/>
        <a:p>
          <a:endParaRPr lang="en-US"/>
        </a:p>
      </dgm:t>
    </dgm:pt>
    <dgm:pt modelId="{83187B09-05A7-874C-A411-64C9C891751B}">
      <dgm:prSet/>
      <dgm:spPr>
        <a:solidFill>
          <a:srgbClr val="0070C0"/>
        </a:solidFill>
        <a:effectLst>
          <a:outerShdw blurRad="50800" dist="76200" dir="2700000" algn="tl" rotWithShape="0">
            <a:prstClr val="black">
              <a:alpha val="40000"/>
            </a:prstClr>
          </a:outerShdw>
        </a:effectLst>
      </dgm:spPr>
      <dgm:t>
        <a:bodyPr/>
        <a:lstStyle/>
        <a:p>
          <a:pPr rtl="0"/>
          <a:endParaRPr lang="en-US" b="0" dirty="0">
            <a:solidFill>
              <a:schemeClr val="bg1"/>
            </a:solidFill>
          </a:endParaRPr>
        </a:p>
      </dgm:t>
    </dgm:pt>
    <dgm:pt modelId="{A9D719EA-F29B-364B-A83D-AE6D834B05E5}" type="parTrans" cxnId="{BA3585DA-C732-654B-8137-FF75AF38C25D}">
      <dgm:prSet/>
      <dgm:spPr/>
      <dgm:t>
        <a:bodyPr/>
        <a:lstStyle/>
        <a:p>
          <a:endParaRPr lang="en-US"/>
        </a:p>
      </dgm:t>
    </dgm:pt>
    <dgm:pt modelId="{3820F069-BF91-094F-A510-EB62159986E8}" type="sibTrans" cxnId="{BA3585DA-C732-654B-8137-FF75AF38C25D}">
      <dgm:prSet/>
      <dgm:spPr/>
      <dgm:t>
        <a:bodyPr/>
        <a:lstStyle/>
        <a:p>
          <a:endParaRPr lang="en-US"/>
        </a:p>
      </dgm:t>
    </dgm:pt>
    <dgm:pt modelId="{A9CD56C8-66D7-C340-8702-2C31AA52CE64}" type="pres">
      <dgm:prSet presAssocID="{0976A028-A668-124D-9442-1068E17AED31}" presName="compositeShape" presStyleCnt="0">
        <dgm:presLayoutVars>
          <dgm:chMax val="7"/>
          <dgm:dir/>
          <dgm:resizeHandles val="exact"/>
        </dgm:presLayoutVars>
      </dgm:prSet>
      <dgm:spPr/>
    </dgm:pt>
    <dgm:pt modelId="{9C876F07-AF6A-8248-A4C8-18C5C8E2F755}" type="pres">
      <dgm:prSet presAssocID="{83187B09-05A7-874C-A411-64C9C891751B}" presName="circ1TxSh" presStyleLbl="vennNode1" presStyleIdx="0" presStyleCnt="1" custLinFactNeighborX="-1334" custLinFactNeighborY="11356"/>
      <dgm:spPr/>
    </dgm:pt>
  </dgm:ptLst>
  <dgm:cxnLst>
    <dgm:cxn modelId="{CA22E68E-6236-444A-B686-7499408DB67D}" type="presOf" srcId="{0976A028-A668-124D-9442-1068E17AED31}" destId="{A9CD56C8-66D7-C340-8702-2C31AA52CE64}" srcOrd="0" destOrd="0" presId="urn:microsoft.com/office/officeart/2005/8/layout/venn1"/>
    <dgm:cxn modelId="{6247D6A3-D2BA-42D5-A0B8-2855DED3BFE4}" type="presOf" srcId="{83187B09-05A7-874C-A411-64C9C891751B}" destId="{9C876F07-AF6A-8248-A4C8-18C5C8E2F755}" srcOrd="0" destOrd="0" presId="urn:microsoft.com/office/officeart/2005/8/layout/venn1"/>
    <dgm:cxn modelId="{BA3585DA-C732-654B-8137-FF75AF38C25D}" srcId="{0976A028-A668-124D-9442-1068E17AED31}" destId="{83187B09-05A7-874C-A411-64C9C891751B}" srcOrd="0" destOrd="0" parTransId="{A9D719EA-F29B-364B-A83D-AE6D834B05E5}" sibTransId="{3820F069-BF91-094F-A510-EB62159986E8}"/>
    <dgm:cxn modelId="{FDCDAA2C-C8AD-49B7-B240-8D855E0D27CE}" type="presParOf" srcId="{A9CD56C8-66D7-C340-8702-2C31AA52CE64}" destId="{9C876F07-AF6A-8248-A4C8-18C5C8E2F755}"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76F07-AF6A-8248-A4C8-18C5C8E2F755}">
      <dsp:nvSpPr>
        <dsp:cNvPr id="0" name=""/>
        <dsp:cNvSpPr/>
      </dsp:nvSpPr>
      <dsp:spPr>
        <a:xfrm>
          <a:off x="0" y="718606"/>
          <a:ext cx="3331253" cy="3331253"/>
        </a:xfrm>
        <a:prstGeom prst="ellipse">
          <a:avLst/>
        </a:prstGeom>
        <a:solidFill>
          <a:srgbClr val="0070C0"/>
        </a:solidFill>
        <a:ln>
          <a:noFill/>
        </a:ln>
        <a:effectLst>
          <a:outerShdw blurRad="50800" dist="76200" dir="2700000" algn="tl" rotWithShape="0">
            <a:prstClr val="black">
              <a:alpha val="40000"/>
            </a:prst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b="0" kern="1200" dirty="0">
            <a:solidFill>
              <a:schemeClr val="bg1"/>
            </a:solidFill>
          </a:endParaRPr>
        </a:p>
      </dsp:txBody>
      <dsp:txXfrm>
        <a:off x="487851" y="1206457"/>
        <a:ext cx="2355551" cy="23555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76F07-AF6A-8248-A4C8-18C5C8E2F755}">
      <dsp:nvSpPr>
        <dsp:cNvPr id="0" name=""/>
        <dsp:cNvSpPr/>
      </dsp:nvSpPr>
      <dsp:spPr>
        <a:xfrm>
          <a:off x="0" y="0"/>
          <a:ext cx="3545464" cy="3545464"/>
        </a:xfrm>
        <a:prstGeom prst="ellipse">
          <a:avLst/>
        </a:prstGeom>
        <a:solidFill>
          <a:srgbClr val="0070C0"/>
        </a:solidFill>
        <a:ln>
          <a:noFill/>
        </a:ln>
        <a:effectLst>
          <a:outerShdw blurRad="50800" dist="76200" dir="2700000" algn="tl" rotWithShape="0">
            <a:prstClr val="black">
              <a:alpha val="40000"/>
            </a:prst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rtl="0">
            <a:lnSpc>
              <a:spcPct val="90000"/>
            </a:lnSpc>
            <a:spcBef>
              <a:spcPct val="0"/>
            </a:spcBef>
            <a:spcAft>
              <a:spcPct val="35000"/>
            </a:spcAft>
            <a:buNone/>
          </a:pPr>
          <a:endParaRPr lang="en-US" sz="6500" b="0" kern="1200" dirty="0">
            <a:solidFill>
              <a:schemeClr val="bg1"/>
            </a:solidFill>
          </a:endParaRPr>
        </a:p>
      </dsp:txBody>
      <dsp:txXfrm>
        <a:off x="519221" y="519221"/>
        <a:ext cx="2507022" cy="250702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E5BDC4-E71F-4C71-9B79-1BE82112DE5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05D50CB-F326-4A85-B2A0-7B02D0812B9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4984890-C663-4F86-97CA-269402B17372}" type="datetimeFigureOut">
              <a:rPr lang="en-US" smtClean="0"/>
              <a:t>12/18/2019</a:t>
            </a:fld>
            <a:endParaRPr lang="en-US"/>
          </a:p>
        </p:txBody>
      </p:sp>
      <p:sp>
        <p:nvSpPr>
          <p:cNvPr id="4" name="Footer Placeholder 3">
            <a:extLst>
              <a:ext uri="{FF2B5EF4-FFF2-40B4-BE49-F238E27FC236}">
                <a16:creationId xmlns:a16="http://schemas.microsoft.com/office/drawing/2014/main" id="{6013BEE3-A8C6-43B4-ADEE-A23CC0B9A271}"/>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3C3957-887C-4F9B-A2EB-DC1B9D9D238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4A6A164-3E5B-4DB4-AFB8-F9EDE7E4D871}" type="slidenum">
              <a:rPr lang="en-US" smtClean="0"/>
              <a:t>‹#›</a:t>
            </a:fld>
            <a:endParaRPr lang="en-US"/>
          </a:p>
        </p:txBody>
      </p:sp>
    </p:spTree>
    <p:extLst>
      <p:ext uri="{BB962C8B-B14F-4D97-AF65-F5344CB8AC3E}">
        <p14:creationId xmlns:p14="http://schemas.microsoft.com/office/powerpoint/2010/main" val="989205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50" tIns="46575" rIns="93150"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50" tIns="46575" rIns="93150"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50" tIns="46575" rIns="93150"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617852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cf.hhs.gov/sites/default/files/opre/hsleads_resource_guide_122414_final_508_v2.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views-voices.oxfam.org.uk/2017/04/putting-responsible-data-into-practic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clkc.ohs.acf.hhs.gov/policy/45-cfr-chap-xiii/1302-subpart-j-program-management-quality-improvemen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Slide 1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Welcome participants to the session and introduce yourself. If you have co-facilitators, invite them to introduce themselves as well. Begin the session with an introductory activity to create a positive group climate and begin the engagement process. Then explain the following.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400"/>
              </a:spcAft>
            </a:pPr>
            <a:r>
              <a:rPr lang="en-US" sz="1200" b="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Say to Participants:</a:t>
            </a:r>
            <a:r>
              <a:rPr lang="en-US" sz="1200" b="1" dirty="0">
                <a:effectLst/>
                <a:latin typeface="Arial" panose="020B0604020202020204" pitchFamily="34" charset="0"/>
                <a:ea typeface="Arial" panose="020B0604020202020204" pitchFamily="34" charset="0"/>
                <a:cs typeface="Times New Roman" panose="02020603050405020304" pitchFamily="18" charset="0"/>
              </a:rPr>
              <a:t> </a:t>
            </a:r>
            <a:r>
              <a:rPr lang="en-US" sz="1200" dirty="0">
                <a:effectLst/>
                <a:latin typeface="Arial" panose="020B0604020202020204" pitchFamily="34" charset="0"/>
                <a:ea typeface="Arial" panose="020B0604020202020204" pitchFamily="34" charset="0"/>
                <a:cs typeface="Times New Roman" panose="02020603050405020304" pitchFamily="18" charset="0"/>
              </a:rPr>
              <a:t>“The National Center on Program Management and Fiscal Operations has updated Head Start A to Z to align with the revised Head Start Program Performance Standards that became effective November 2016. Head Start A to Z was originally designed to support new leaders in their Head Start roles. The term ‘leaders’ ensures that anyone at the management level, or in some cases the governing body, Tribal Council, or Policy Council level, can attend the sessions or use the materials for independent learning.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400"/>
              </a:spcAft>
            </a:pP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140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“The updated Head Start A to Z, 2.0, learning modules provide baseline-level information primarily through a leadership and management systems lens. The presentations are modeled on ‘learning organization’ concepts. In each of the modules, we recognize key characteristics of learning organizations, including a supportive learning environment, openness to new ideas, and time dedicated for reflection.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400"/>
              </a:spcAft>
            </a:pP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140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“Each attendee has an important role to play in the success of this session. Those with experience remind us where we’ve come from and what we must do to maintain our identity and uniqueness. New members bring a fresh perspective and remind us what we must do to prepare for the future. All roles are essential for Head Start to be a learning organization that continues to grow and flourish. </a:t>
            </a:r>
            <a:endParaRPr lang="en-US" sz="1100" dirty="0">
              <a:effectLst/>
              <a:latin typeface="Calibri" panose="020F050202020403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1400"/>
              </a:spcAft>
            </a:pP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1400"/>
              </a:spcAft>
            </a:pPr>
            <a:r>
              <a:rPr lang="en-US" sz="1200" dirty="0">
                <a:effectLst/>
                <a:latin typeface="Arial" panose="020B0604020202020204" pitchFamily="34" charset="0"/>
                <a:ea typeface="Arial" panose="020B0604020202020204" pitchFamily="34" charset="0"/>
              </a:rPr>
              <a:t>“Head Start A to Z, 2.0, is most successful when it helps us share the best of what we have to offer with a strength-based focus. As you engage in this session, we hope that you will support one another in the learning process by generously sharing your knowledge, experience, and perspective.”</a:t>
            </a:r>
            <a:r>
              <a:rPr lang="en-US" dirty="0">
                <a:effectLst/>
              </a:rPr>
              <a:t> </a:t>
            </a:r>
            <a:endParaRPr dirty="0"/>
          </a:p>
        </p:txBody>
      </p:sp>
      <p:sp>
        <p:nvSpPr>
          <p:cNvPr id="157" name="Google Shape;157;p1: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4914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Call participants’ attention to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“Good leadership ensures the organization has the required resources, analytic capacity, and professional development to use data. That means leaders must involve staff and other stakeholders in using data. Let’s look at some of the ways they can do this.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“Leaders can involve staff: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Through reflective supervision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By reviewing data in regular staff meetings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By engaging staff in self-assessment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Through strategic planning and the development of five-year goals and objectives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“Leaders can also use data in new employee training, formal workshops, and procedural manuals.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“It’s important to find ways at all levels of the organization to incorporate data use for moving the program forward, while keeping our focus on the impact of our work. Leaders should involve Policy Councils and governing bodies or Tribal Councils in reviewing or analyzing data to obtain different perspectives and identify potential strategies for improvement.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“Leaders should involve families by providing them with meaningful and understandable information on their children’s learning and development.”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8604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F35AAAEE-A649-4393-B8FC-7CEB9516BF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9BE59447-08DE-4093-9578-FF1A1C0FA8AD}"/>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15000"/>
              </a:lnSpc>
              <a:spcBef>
                <a:spcPts val="0"/>
              </a:spcBef>
              <a:spcAft>
                <a:spcPts val="30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r>
              <a:rPr lang="en-US" sz="1200" dirty="0">
                <a:effectLst/>
                <a:latin typeface="Arial" panose="020B0604020202020204" pitchFamily="34" charset="0"/>
              </a:rPr>
              <a:t>Distribute the Conceptual Elements of Continuous Quality Improvement and Understanding the Conceptual Elements of Continuous Quality Improvement handouts. Let participants know they will use these handouts more than once, so they should keep them handy. </a:t>
            </a:r>
            <a:endParaRPr lang="en-US" dirty="0">
              <a:effectLst/>
            </a:endParaRPr>
          </a:p>
          <a:p>
            <a:r>
              <a:rPr lang="en-US" sz="1200" dirty="0">
                <a:effectLst/>
                <a:latin typeface="Arial" panose="020B0604020202020204" pitchFamily="34" charset="0"/>
              </a:rPr>
              <a:t> </a:t>
            </a:r>
            <a:endParaRPr lang="en-US" dirty="0">
              <a:effectLst/>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“Researchers at OPRE found the elements that facilitate or impede data use for continuous quality improvement 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Leadership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Commitment of resources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Culture of collaborative inquiry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Professional development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Organizational characteristics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Analytic capacity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Management of program data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Environment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Based on this research, the Office of Head Start (OHS) created this Conceptual Elements of Continuous Quality Improvement graphic to help programs create a culture of continuous quality improvement.”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Point out the Management of Program Data hexagon on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“Based on the HSPPS, PMFO added an element called ‘Management of Program Data.’ The addition of this element highlights the requirement for Head Start grantees to establish procedures on data management.”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Ask participants to take five minutes to read the Understanding the Conceptual Elements of Continuous Quality Improvement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“Now that you’ve seen the graphic and read about the concepts: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questions do you have?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are the important elements for you?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How would you summarize this content?”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r>
              <a:rPr lang="en-US" sz="1200" dirty="0">
                <a:effectLst/>
                <a:latin typeface="Arial" panose="020B0604020202020204" pitchFamily="34" charset="0"/>
                <a:ea typeface="Calibri" panose="020F0502020204030204" pitchFamily="34" charset="0"/>
              </a:rPr>
              <a:t>Facilitate a brief discussion with the group around these questions, noting important points that emerge.</a:t>
            </a:r>
            <a:r>
              <a:rPr lang="en-US" dirty="0">
                <a:effectLst/>
              </a:rPr>
              <a:t> </a:t>
            </a:r>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32772" name="Slide Number Placeholder 3">
            <a:extLst>
              <a:ext uri="{FF2B5EF4-FFF2-40B4-BE49-F238E27FC236}">
                <a16:creationId xmlns:a16="http://schemas.microsoft.com/office/drawing/2014/main" id="{CA30A28C-031D-4F35-9E3F-092974A35268}"/>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4588" indent="-228600">
              <a:defRPr>
                <a:solidFill>
                  <a:schemeClr val="tx1"/>
                </a:solidFill>
                <a:latin typeface="Calibri" panose="020F0502020204030204" pitchFamily="34" charset="0"/>
                <a:ea typeface="MS PGothic" panose="020B0600070205080204" pitchFamily="34" charset="-128"/>
              </a:defRPr>
            </a:lvl3pPr>
            <a:lvl4pPr marL="1601788" indent="-228600">
              <a:defRPr>
                <a:solidFill>
                  <a:schemeClr val="tx1"/>
                </a:solidFill>
                <a:latin typeface="Calibri" panose="020F0502020204030204" pitchFamily="34" charset="0"/>
                <a:ea typeface="MS PGothic" panose="020B0600070205080204" pitchFamily="34" charset="-128"/>
              </a:defRPr>
            </a:lvl4pPr>
            <a:lvl5pPr marL="2060575" indent="-228600">
              <a:defRPr>
                <a:solidFill>
                  <a:schemeClr val="tx1"/>
                </a:solidFill>
                <a:latin typeface="Calibri" panose="020F0502020204030204" pitchFamily="34" charset="0"/>
                <a:ea typeface="MS PGothic" panose="020B0600070205080204" pitchFamily="34" charset="-128"/>
              </a:defRPr>
            </a:lvl5pPr>
            <a:lvl6pPr marL="2517775"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4975"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2175"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9375"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CD1454A-3ECF-43AC-83F2-C1B5348EB134}" type="slidenum">
              <a:rPr lang="en-US" altLang="en-US" smtClean="0"/>
              <a:pPr/>
              <a:t>11</a:t>
            </a:fld>
            <a:endParaRPr lang="en-US" altLang="en-US"/>
          </a:p>
        </p:txBody>
      </p:sp>
    </p:spTree>
    <p:extLst>
      <p:ext uri="{BB962C8B-B14F-4D97-AF65-F5344CB8AC3E}">
        <p14:creationId xmlns:p14="http://schemas.microsoft.com/office/powerpoint/2010/main" val="1881937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Deliver the material on this slide in the form of a mini-lecture.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“As we move through this session, we will explore several of the elements you see in your handout. The first is Leadership in Data Management. Without leadership, you can’t develop a strong data culture. The literature tells us that leaders must: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Be transformational change agents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Be able to communicate their expectations around data use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Motivate others for innovation and creativity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Be willing to distribute responsibilities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“Leaders must act as role models and communicate clear expectations around data use. Strong leadership ensures the organization adopts a change strategy with the leader acting as a role model, heading the change strategy. It is also crucial that the governing body and Policy Council understand the important role they play in creating a culture of continuous improvement.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“We’re going to continue to develop this theme as we go through the next few slides.”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9641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5943600" algn="l"/>
              </a:tabLs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5943600" algn="l"/>
              </a:tabLs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r>
              <a:rPr lang="en-US" sz="1200" dirty="0">
                <a:effectLst/>
                <a:latin typeface="Arial" panose="020B0604020202020204" pitchFamily="34" charset="0"/>
              </a:rPr>
              <a:t>Call participants’ attention to the slide. </a:t>
            </a:r>
            <a:endParaRPr lang="en-US" dirty="0">
              <a:effectLst/>
            </a:endParaRPr>
          </a:p>
          <a:p>
            <a:r>
              <a:rPr lang="en-US" sz="1200" dirty="0">
                <a:effectLst/>
                <a:latin typeface="Arial" panose="020B0604020202020204" pitchFamily="34" charset="0"/>
              </a:rPr>
              <a:t> </a:t>
            </a:r>
            <a:endParaRPr lang="en-US" dirty="0">
              <a:effectLst/>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“This cartoon tells the well-known story of the blind men and the elephant. The story illustrates the problem individuals can have seeing the big picture. All of the men are touching a piece of the elephant and each interprets their piece as being the entire elephant. They do not recognize they are touching only one part of the elephant, and thus never understand what an elephant in its totality really is.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“Seeing the whole elephant is what systems thinking is all about. Systems thinking is: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The ability to see and understand the interconnections and relationships of and between all parts of a system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Understanding those relationships and how they work together to accomplish something bigger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Being aware of the entire system, not just the individual or parts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“To move from conventional thinking to a systems thinking approach, three shifts need to occur. Individuals need to move from: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Seeing just their own part to seeing the whole system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Hoping others will change to considering how they themselves can change first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Focusing on individual events to understanding and redesigning the deeper systems that give rise to events”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Facilitate a brief discussion with participants, making sure they understand the points being made about systems thinking.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0231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Call participants’ attention to the slide.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“The quotes on this slide represent some of the things good leaders should be thinking about. As we’ve said, leaders must be transformational change agents. They must be able to communicate a vision that excites others. They must be able to spur innovation and creativity by developing a sense of purpose and shared meaning. Leaders must act as role models, listening to and fully engaging with staff.”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2180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0746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Continue your mini-lecture on leadership.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“Let’s dig deeper into this topic, because a leader’s behavior is so critical.”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Ask three volunteers to read aloud the sections on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“Think about your own organization. Which practices do you see being carried out?”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Lead a brief discussion.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9672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Distribute the Leading by Asking the Right Questions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“Leaders don’t need to have all the answers; but to get to the right answers, they have to ask the right questions. By asking the right questions, leaders get accurate and relevant information they can communicate to stakeholders. Let’s look at some of the suggestions on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Review the slide with participants, highlighting the types of questions that can guide staff through the process of analyzing data, discovering trends, identifying challenges, and drawing conclusions.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Ask participants to identify the questions they personally have</a:t>
            </a:r>
            <a:r>
              <a:rPr lang="en-US" sz="1200" dirty="0">
                <a:effectLst/>
                <a:latin typeface="Arial" panose="020B0604020202020204" pitchFamily="34" charset="0"/>
                <a:ea typeface="Arial" panose="020B0604020202020204" pitchFamily="34" charset="0"/>
                <a:cs typeface="Times New Roman" panose="02020603050405020304" pitchFamily="18" charset="0"/>
              </a:rPr>
              <a:t> found to be most powerful in advancing their organization’s work.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srgbClr val="FF0000"/>
              </a:solidFill>
              <a:effectLst/>
              <a:uLnTx/>
              <a:uFillTx/>
              <a:latin typeface="Calibri"/>
              <a:ea typeface="ヒラギノ角ゴ Pro W3" pitchFamily="-84" charset="-128"/>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3074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Introduce this brief activity on how leaders support data use.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 </a:t>
            </a:r>
            <a:r>
              <a:rPr lang="en-US" sz="1200" dirty="0">
                <a:effectLst/>
                <a:latin typeface="Arial" panose="020B0604020202020204" pitchFamily="34" charset="0"/>
                <a:ea typeface="Calibri" panose="020F0502020204030204" pitchFamily="34" charset="0"/>
                <a:cs typeface="Times New Roman" panose="02020603050405020304" pitchFamily="18" charset="0"/>
              </a:rPr>
              <a:t>“We have looked at leadership from a broad perspective and at how it impacts data management within the Head Start context.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“Now we want to do some individual reflection. For the next three minutes, think about how you have seen leaders support data use in your program. Then, share your thoughts with the others at your table.”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When tables have finished, ask for volunteers to share some examples.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3809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Guide participants to the two handouts they received earlier in the section, Conceptual Elements of Continuous Quality Improvement and Understanding the Conceptual Elements of Continuous Quality Improvement.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“As we end this section, let’s circle back to the Conceptual Elements of Continuous Quality Improvement graphic. Look closely at the three elements leaders can have an immediate and direct impact on: commitment of resources, analytic capacity, and professional development.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“Leaders must not only possess certain characteristics, but demonstrate their commitment to data use for continuous quality improvement by: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Channeling resources to support and sustain technology and devoting time to these efforts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Allocating staff time to support data collection, analysis, and use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Providing staff with professional development to increase their ability to collect, analyze, and use data appropriately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“Take a moment to reflect on one or two key concepts from this section that you feel are particularly relevant to your work.”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Lead a brief discussion.</a:t>
            </a:r>
            <a:br>
              <a:rPr lang="en-US" sz="1200" dirty="0">
                <a:effectLst/>
                <a:latin typeface="Arial" panose="020B060402020202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0500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r>
              <a:rPr lang="en-US" sz="1200" dirty="0">
                <a:effectLst/>
                <a:latin typeface="Arial" panose="020B0604020202020204" pitchFamily="34" charset="0"/>
              </a:rPr>
              <a:t>This is the beginning of section B.</a:t>
            </a:r>
            <a:endParaRPr lang="en-US" dirty="0">
              <a:effectLst/>
            </a:endParaRPr>
          </a:p>
          <a:p>
            <a:pPr marL="0" indent="0">
              <a:buFontTx/>
              <a:buNone/>
            </a:pPr>
            <a:r>
              <a:rPr lang="en-US" sz="1200" dirty="0">
                <a:effectLst/>
                <a:latin typeface="Arial" panose="020B0604020202020204" pitchFamily="34" charset="0"/>
              </a:rPr>
              <a:t> </a:t>
            </a:r>
            <a:endParaRPr lang="en-US" dirty="0">
              <a:effectLst/>
            </a:endParaRPr>
          </a:p>
          <a:p>
            <a:pPr marL="0" indent="0">
              <a:buFontTx/>
              <a:buNone/>
            </a:pPr>
            <a:r>
              <a:rPr lang="en-US" sz="1200" b="1" dirty="0">
                <a:solidFill>
                  <a:srgbClr val="1F3864"/>
                </a:solidFill>
                <a:effectLst/>
                <a:latin typeface="Arial" panose="020B0604020202020204" pitchFamily="34" charset="0"/>
              </a:rPr>
              <a:t>Say to Participants:</a:t>
            </a:r>
            <a:r>
              <a:rPr lang="en-US" sz="1200" dirty="0">
                <a:effectLst/>
                <a:latin typeface="Arial" panose="020B0604020202020204" pitchFamily="34" charset="0"/>
              </a:rPr>
              <a:t> “We know that leaders play a critical role in creating the conditions for using data in our programs. Let’s take a look at some of the key characteristics we see in organizations that use data to continuously improve. Once again, we will be looking at resources and tools from OPRE.”</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6372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1100" b="1" i="1" dirty="0">
              <a:solidFill>
                <a:srgbClr val="1F386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Distribute the </a:t>
            </a:r>
            <a:r>
              <a:rPr lang="en-US" sz="1200" dirty="0">
                <a:effectLst/>
                <a:latin typeface="Arial" panose="020B0604020202020204" pitchFamily="34" charset="0"/>
              </a:rPr>
              <a:t>Reflective Practice Tool handout</a:t>
            </a:r>
            <a:r>
              <a:rPr lang="en-US" sz="1200" dirty="0">
                <a:effectLst/>
                <a:latin typeface="Arial" panose="020B0604020202020204" pitchFamily="34" charset="0"/>
                <a:ea typeface="Arial" panose="020B0604020202020204" pitchFamily="34" charset="0"/>
              </a:rPr>
              <a:t>. </a:t>
            </a:r>
            <a:endParaRPr lang="en-US" dirty="0">
              <a:effectLst/>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Arial" panose="020B0604020202020204" pitchFamily="34" charset="0"/>
                <a:cs typeface="Times New Roman" panose="02020603050405020304" pitchFamily="18" charset="0"/>
              </a:rPr>
              <a:t>“In this module, participants will: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1200" dirty="0">
                <a:effectLst/>
                <a:latin typeface="Arial" panose="020B0604020202020204" pitchFamily="34" charset="0"/>
                <a:ea typeface="Arial" panose="020B0604020202020204" pitchFamily="34" charset="0"/>
                <a:cs typeface="Times New Roman" panose="02020603050405020304" pitchFamily="18" charset="0"/>
              </a:rPr>
              <a:t>Develop an awareness of the role of the leader in creating a data culture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1200" dirty="0">
                <a:effectLst/>
                <a:latin typeface="Arial" panose="020B0604020202020204" pitchFamily="34" charset="0"/>
                <a:ea typeface="Arial" panose="020B0604020202020204" pitchFamily="34" charset="0"/>
                <a:cs typeface="Times New Roman" panose="02020603050405020304" pitchFamily="18" charset="0"/>
              </a:rPr>
              <a:t>Learn how to create an organizational culture of data use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1200" dirty="0">
                <a:effectLst/>
                <a:latin typeface="Arial" panose="020B0604020202020204" pitchFamily="34" charset="0"/>
                <a:ea typeface="Arial" panose="020B0604020202020204" pitchFamily="34" charset="0"/>
                <a:cs typeface="Times New Roman" panose="02020603050405020304" pitchFamily="18" charset="0"/>
              </a:rPr>
              <a:t>Understand the regulatory requirements for data use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300"/>
              </a:spcBef>
              <a:spcAft>
                <a:spcPts val="0"/>
              </a:spcAft>
              <a:buClr>
                <a:srgbClr val="1F4E79"/>
              </a:buClr>
              <a:buSzPts val="1200"/>
              <a:buFont typeface="Symbol" pitchFamily="2" charset="2"/>
              <a:buChar char=""/>
            </a:pPr>
            <a:r>
              <a:rPr lang="en-US" sz="1200" dirty="0">
                <a:effectLst/>
                <a:latin typeface="Arial" panose="020B0604020202020204" pitchFamily="34" charset="0"/>
                <a:ea typeface="Arial" panose="020B0604020202020204" pitchFamily="34" charset="0"/>
                <a:cs typeface="Times New Roman" panose="02020603050405020304" pitchFamily="18" charset="0"/>
              </a:rPr>
              <a:t>Learn how to build organizational capacity in the Four Data Activities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“Let’s start with an activity to get us thinking about data and evaluation. Think about a time in your life when you used data and information to change your behavior; for example, counting calories or steps to lose weight or become more fit. Think about the kind of data you were looking at and how frequently you monitored the data. Did you take the time to stop and analyze the data? Did the data prompt any changes in your behavior? How was that behavior change related to your larger goal?”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Give participants a few minutes to reflect on their own experience and then ask for volunteers to share with the group.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 </a:t>
            </a:r>
            <a:r>
              <a:rPr lang="en-US" sz="1200" dirty="0">
                <a:effectLst/>
                <a:latin typeface="Arial" panose="020B0604020202020204" pitchFamily="34" charset="0"/>
                <a:ea typeface="Calibri" panose="020F0502020204030204" pitchFamily="34" charset="0"/>
                <a:cs typeface="Times New Roman" panose="02020603050405020304" pitchFamily="18" charset="0"/>
              </a:rPr>
              <a:t>“What does all this have to do with our work in Head Start? Can using data lead to behavior change? If so, how?”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Facilitate a discussion about how trustworthy data is a powerful tool for change in our organizations. Note that data can be seen as an objective resource that can help us make effective decisions to improve child and family outcomes.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Guide participants to the Reflective Practice Tool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1400"/>
              </a:spcBef>
              <a:spcAft>
                <a:spcPts val="1400"/>
              </a:spcAft>
            </a:pPr>
            <a:r>
              <a:rPr lang="en-US" sz="1200" b="1" i="1" dirty="0">
                <a:effectLst/>
                <a:latin typeface="Arial" panose="020B0604020202020204" pitchFamily="34" charset="0"/>
                <a:ea typeface="Arial" panose="020B0604020202020204" pitchFamily="34" charset="0"/>
              </a:rPr>
              <a:t> </a:t>
            </a:r>
            <a:endParaRPr lang="en-US" dirty="0">
              <a:effectLst/>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b="1" dirty="0">
                <a:effectLst/>
                <a:latin typeface="Arial" panose="020B0604020202020204" pitchFamily="34" charset="0"/>
                <a:ea typeface="Arial" panose="020B0604020202020204" pitchFamily="34" charset="0"/>
                <a:cs typeface="Times New Roman" panose="02020603050405020304" pitchFamily="18" charset="0"/>
              </a:rPr>
              <a:t> </a:t>
            </a:r>
            <a:r>
              <a:rPr lang="en-US" sz="1200" dirty="0">
                <a:effectLst/>
                <a:latin typeface="Arial" panose="020B0604020202020204" pitchFamily="34" charset="0"/>
                <a:ea typeface="Arial" panose="020B0604020202020204" pitchFamily="34" charset="0"/>
                <a:cs typeface="Times New Roman" panose="02020603050405020304" pitchFamily="18" charset="0"/>
              </a:rPr>
              <a:t>“At the end of our session, you will be asked to use this Reflective Practice Tool</a:t>
            </a:r>
            <a:r>
              <a:rPr lang="en-US" sz="1200" b="1" dirty="0">
                <a:effectLst/>
                <a:latin typeface="Arial" panose="020B0604020202020204" pitchFamily="34" charset="0"/>
                <a:ea typeface="Arial" panose="020B0604020202020204" pitchFamily="34" charset="0"/>
                <a:cs typeface="Times New Roman" panose="02020603050405020304" pitchFamily="18" charset="0"/>
              </a:rPr>
              <a:t> </a:t>
            </a:r>
            <a:r>
              <a:rPr lang="en-US" sz="1200" dirty="0">
                <a:effectLst/>
                <a:latin typeface="Arial" panose="020B0604020202020204" pitchFamily="34" charset="0"/>
                <a:ea typeface="Arial" panose="020B0604020202020204" pitchFamily="34" charset="0"/>
                <a:cs typeface="Times New Roman" panose="02020603050405020304" pitchFamily="18" charset="0"/>
              </a:rPr>
              <a:t>to write down some key thoughts from your learnings. We encourage you to jot down preliminary ideas as we move through this session.”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63" name="Google Shape;163;p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a:t>
            </a:fld>
            <a:endParaRPr dirty="0"/>
          </a:p>
        </p:txBody>
      </p:sp>
    </p:spTree>
    <p:extLst>
      <p:ext uri="{BB962C8B-B14F-4D97-AF65-F5344CB8AC3E}">
        <p14:creationId xmlns:p14="http://schemas.microsoft.com/office/powerpoint/2010/main" val="559251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Call participants’ attention to the slide.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“The literature shows organizations that use data effectively recognize the importance of these five key qualities.</a:t>
            </a:r>
            <a:r>
              <a:rPr lang="en-US" sz="12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n-US" sz="1200" dirty="0">
                <a:effectLst/>
                <a:latin typeface="Arial" panose="020B0604020202020204" pitchFamily="34" charset="0"/>
                <a:ea typeface="Calibri" panose="020F0502020204030204" pitchFamily="34" charset="0"/>
                <a:cs typeface="Times New Roman" panose="02020603050405020304" pitchFamily="18" charset="0"/>
              </a:rPr>
              <a:t> They intentionally promote: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Curiosity:</a:t>
            </a:r>
            <a:r>
              <a:rPr lang="en-US" sz="1200"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Asking the ‘how and why’ questions that are critical to understanding our effectiveness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Reflection:</a:t>
            </a:r>
            <a:r>
              <a:rPr lang="en-US" sz="1200" dirty="0">
                <a:effectLst/>
                <a:latin typeface="Arial" panose="020B0604020202020204" pitchFamily="34" charset="0"/>
                <a:ea typeface="Calibri" panose="020F0502020204030204" pitchFamily="34" charset="0"/>
                <a:cs typeface="Times New Roman" panose="02020603050405020304" pitchFamily="18" charset="0"/>
              </a:rPr>
              <a:t> Reviewing program policies and continuously seeking feedback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Tolerance for vulnerability:</a:t>
            </a:r>
            <a:r>
              <a:rPr lang="en-US" sz="1200" dirty="0">
                <a:effectLst/>
                <a:latin typeface="Arial" panose="020B0604020202020204" pitchFamily="34" charset="0"/>
                <a:ea typeface="Calibri" panose="020F0502020204030204" pitchFamily="34" charset="0"/>
                <a:cs typeface="Times New Roman" panose="02020603050405020304" pitchFamily="18" charset="0"/>
              </a:rPr>
              <a:t> The ability to recognize when things are not working and make course corrections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Use of feedback:</a:t>
            </a:r>
            <a:r>
              <a:rPr lang="en-US" sz="1200" dirty="0">
                <a:effectLst/>
                <a:latin typeface="Arial" panose="020B0604020202020204" pitchFamily="34" charset="0"/>
                <a:ea typeface="Calibri" panose="020F0502020204030204" pitchFamily="34" charset="0"/>
                <a:cs typeface="Times New Roman" panose="02020603050405020304" pitchFamily="18" charset="0"/>
              </a:rPr>
              <a:t> Programs have to actually use data to assess whether strategies are making a difference for children and families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Font typeface="Symbol" pitchFamily="2" charset="2"/>
              <a:buChar char=""/>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Systems thinking: </a:t>
            </a:r>
            <a:r>
              <a:rPr lang="en-US" sz="1200" dirty="0">
                <a:effectLst/>
                <a:latin typeface="Arial" panose="020B0604020202020204" pitchFamily="34" charset="0"/>
                <a:ea typeface="Calibri" panose="020F0502020204030204" pitchFamily="34" charset="0"/>
                <a:cs typeface="Times New Roman" panose="02020603050405020304" pitchFamily="18" charset="0"/>
              </a:rPr>
              <a:t>Stepping back and considering the broader context within which our programs operate”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600"/>
              </a:spcBef>
              <a:spcAft>
                <a:spcPts val="0"/>
              </a:spcAft>
            </a:pP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600"/>
              </a:spcBef>
              <a:spcAft>
                <a:spcPts val="0"/>
              </a:spcAft>
            </a:pPr>
            <a:r>
              <a:rPr lang="en-US" sz="1000" baseline="30000" dirty="0">
                <a:effectLst/>
                <a:latin typeface="Arial" panose="020B0604020202020204" pitchFamily="34" charset="0"/>
                <a:ea typeface="Calibri" panose="020F0502020204030204" pitchFamily="34" charset="0"/>
                <a:cs typeface="Times New Roman" panose="02020603050405020304" pitchFamily="18" charset="0"/>
              </a:rPr>
              <a:t>2 </a:t>
            </a:r>
            <a:r>
              <a:rPr lang="en-US" sz="1000" dirty="0">
                <a:effectLst/>
                <a:latin typeface="Arial" panose="020B0604020202020204" pitchFamily="34" charset="0"/>
                <a:ea typeface="Calibri" panose="020F0502020204030204" pitchFamily="34" charset="0"/>
                <a:cs typeface="Times New Roman" panose="02020603050405020304" pitchFamily="18" charset="0"/>
              </a:rPr>
              <a:t>Derrick-Mills, T., M. Winkler, O. Healy, and E. Greenberg. </a:t>
            </a:r>
            <a:r>
              <a:rPr lang="en-US" sz="1000" i="1" dirty="0">
                <a:effectLst/>
                <a:latin typeface="Arial" panose="020B0604020202020204" pitchFamily="34" charset="0"/>
                <a:ea typeface="Calibri" panose="020F0502020204030204" pitchFamily="34" charset="0"/>
                <a:cs typeface="Times New Roman" panose="02020603050405020304" pitchFamily="18" charset="0"/>
              </a:rPr>
              <a:t>A Resource Guide for Head Start Programs: Moving Beyond a Culture of Compliance to a Culture of Continuous Improvement, </a:t>
            </a:r>
            <a:r>
              <a:rPr lang="en-US" sz="1000" dirty="0">
                <a:effectLst/>
                <a:latin typeface="Arial" panose="020B0604020202020204" pitchFamily="34" charset="0"/>
                <a:ea typeface="Calibri" panose="020F0502020204030204" pitchFamily="34" charset="0"/>
                <a:cs typeface="Times New Roman" panose="02020603050405020304" pitchFamily="18" charset="0"/>
              </a:rPr>
              <a:t>OPRE Report # 2015-02. Washington, DC: Office of Planning, Research and Evaluation, Administration for Children </a:t>
            </a:r>
            <a:br>
              <a:rPr lang="en-US" sz="1000" dirty="0">
                <a:effectLst/>
                <a:latin typeface="Arial" panose="020B0604020202020204" pitchFamily="34" charset="0"/>
                <a:ea typeface="Calibri" panose="020F0502020204030204" pitchFamily="34" charset="0"/>
                <a:cs typeface="Times New Roman" panose="02020603050405020304" pitchFamily="18" charset="0"/>
              </a:rPr>
            </a:br>
            <a:r>
              <a:rPr lang="en-US" sz="1000" dirty="0">
                <a:effectLst/>
                <a:latin typeface="Arial" panose="020B0604020202020204" pitchFamily="34" charset="0"/>
                <a:ea typeface="Calibri" panose="020F0502020204030204" pitchFamily="34" charset="0"/>
                <a:cs typeface="Times New Roman" panose="02020603050405020304" pitchFamily="18" charset="0"/>
              </a:rPr>
              <a:t>and Families, U.S. Department of Health and Human Services. 2015. Retrieved from </a:t>
            </a:r>
            <a:r>
              <a:rPr lang="en-US" sz="10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https://www.acf.hhs.gov/sites/default/files/opre/hsleads_resource_guide_122414_final_508_v2.pdf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3196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Distribute the Core Competencies of Organizations with a Culture of Continuous Improvement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“This handout provides a list of core competencies organizations need to develop if they’re going to be successful in using data. Let’s dive into the list and see where you think your program is strong and where it needs some work. Team up with someone next to you and go through the competencies one by one. Identify one to three competencies that your program already exhibits, and one to three you could develop further.”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endParaRPr lang="en-US" sz="1200" dirty="0">
              <a:effectLst/>
              <a:latin typeface="Arial" panose="020B0604020202020204" pitchFamily="34" charset="0"/>
            </a:endParaRPr>
          </a:p>
          <a:p>
            <a:pPr marL="0" indent="0"/>
            <a:r>
              <a:rPr lang="en-US" sz="1200" dirty="0">
                <a:effectLst/>
                <a:latin typeface="Arial" panose="020B0604020202020204" pitchFamily="34" charset="0"/>
              </a:rPr>
              <a:t>Circulate around the room and assist groups as needed. After 10 minutes, ask for volunteers to share their lists.</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7558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F35AAAEE-A649-4393-B8FC-7CEB9516BF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9BE59447-08DE-4093-9578-FF1A1C0FA8AD}"/>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Guide participants back to the two Conceptual Elements of Continuous Quality Improvement handouts they received earlier.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“We reviewed this graphic earlier, but now let’s take a deeper look at the elements represented in the hexagons. We’ve talked about the critical role leaders play in setting the stage for continuous improvement. There are three elements on the graphic leaders can directly impact: commitment of resources, professional development, and analytic capacity.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But leaders can also influence another one, creating a culture of collaborative inquiry.”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32772" name="Slide Number Placeholder 3">
            <a:extLst>
              <a:ext uri="{FF2B5EF4-FFF2-40B4-BE49-F238E27FC236}">
                <a16:creationId xmlns:a16="http://schemas.microsoft.com/office/drawing/2014/main" id="{CA30A28C-031D-4F35-9E3F-092974A35268}"/>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4588" indent="-228600">
              <a:defRPr>
                <a:solidFill>
                  <a:schemeClr val="tx1"/>
                </a:solidFill>
                <a:latin typeface="Calibri" panose="020F0502020204030204" pitchFamily="34" charset="0"/>
                <a:ea typeface="MS PGothic" panose="020B0600070205080204" pitchFamily="34" charset="-128"/>
              </a:defRPr>
            </a:lvl3pPr>
            <a:lvl4pPr marL="1601788" indent="-228600">
              <a:defRPr>
                <a:solidFill>
                  <a:schemeClr val="tx1"/>
                </a:solidFill>
                <a:latin typeface="Calibri" panose="020F0502020204030204" pitchFamily="34" charset="0"/>
                <a:ea typeface="MS PGothic" panose="020B0600070205080204" pitchFamily="34" charset="-128"/>
              </a:defRPr>
            </a:lvl4pPr>
            <a:lvl5pPr marL="2060575" indent="-228600">
              <a:defRPr>
                <a:solidFill>
                  <a:schemeClr val="tx1"/>
                </a:solidFill>
                <a:latin typeface="Calibri" panose="020F0502020204030204" pitchFamily="34" charset="0"/>
                <a:ea typeface="MS PGothic" panose="020B0600070205080204" pitchFamily="34" charset="-128"/>
              </a:defRPr>
            </a:lvl5pPr>
            <a:lvl6pPr marL="2517775"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4975"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2175"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9375"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CD1454A-3ECF-43AC-83F2-C1B5348EB134}" type="slidenum">
              <a:rPr lang="en-US" altLang="en-US" smtClean="0"/>
              <a:pPr/>
              <a:t>22</a:t>
            </a:fld>
            <a:endParaRPr lang="en-US" altLang="en-US"/>
          </a:p>
        </p:txBody>
      </p:sp>
    </p:spTree>
    <p:extLst>
      <p:ext uri="{BB962C8B-B14F-4D97-AF65-F5344CB8AC3E}">
        <p14:creationId xmlns:p14="http://schemas.microsoft.com/office/powerpoint/2010/main" val="1947681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Review the slide with participants.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“What is a culture of collaborative inquiry?”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Solicit two or three responses.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“A culture of collaborative inquiry values learning. To learn, staff must have safe spaces where they can openly discuss data and what it reveals. This kind of culture provides opportunities to assess data and determine what it means, and what to do as a result. As you look at the ‘culture of collaborative inquiry’ hexagon, what words or phrases jump out at you? Why are the characteristics listed in this hexagon important?”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Solicit feedback.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2913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Review the slide with participants.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“Let’s look at an example of using data to be strategic about change. The Head Start community assessment can help your program understand and describe the changes occurring in your community.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“Assessment data is critical to making necessary shifts in strategy. How can you create stronger outcomes for children and families? Will you need to change your program design to improve outcomes? Will shifting it require a change in management structure or design? These are key questions that data can help you answer.”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8579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This is the last slide in Section B. Participants will need paper and pens.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“Let’s take a few minutes to review this section’s theme, which is about how an organizational culture of learning facilitates effective data use. The first question on the slide asks you to identify your organizational strengths and the second is intended to get you thinking about ways to improve your current data culture. Think about these two questions with respect to your own program and brainstorm some answers. You can do this individually or in pairs. Write down your responses to the two questions on a piece of paper. As you’re doing this exercise, think about how you can actually address some of the areas that need attention.”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Give participants five minutes to write down responses, then ask for volunteers to share their answers.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1913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This is the start of Section C. Call participants’ attention to the slide.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“Data is not new to Head Start. We have always used data to plan and improve our services. The regulatory framework for data management is rapidly changing and so are technologies for collecting and managing data. This section identifies how the HSPPS says programs should be using data.”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3060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Distribute the Program Management and Quality Improvement, 45 CFR §1302 Subpart J handout.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“The introduction to Subpart J says that a program must provide management, ongoing monitoring, and continuous improvement to ensure child safety and deliver effective, high-quality program services. Subpart J focuses on the management system, achieving program goals, and implementation of program performance standards.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“Management system, 45 CFR §1302.101, discusses the requirement to design and implement program-wide coordinated approaches, including management of program data. Let’s take a closer look at this section.”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224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Ask participants to look again at the two handouts they received on the Conceptual Elements of Continuous Quality Improvement.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“Subpart J says that a program must establish procedures on data management and have them approved by the Policy Council and governing body or Tribal Council. Data procedures must address data quality and the effective use and sharing of data. They also need to safeguard the privacy of children’s records.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“These procedures target four critical areas related to data: availability, usability, integrity, and security.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“As technologies change and we move toward increased use of digital data, we have a greater responsibility to manage the risks associated with collecting, storing, and sharing data. The requirement to develop procedures comes from the increased risk that we all bear.”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7759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Distribute the Guidance for Management of Program Data handout.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“Think about your current data management activities and procedures. Where are they strong and where can they be improved? As we just noted, data should: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Be available, meaning that it is accessible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Be usable, meaning it is practical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Have integrity, meaning it is accurate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Be secure, meaning it protects the confidentiality of our families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“To achieve this, you need to have the right policies and procedures in place. Let’s take a minute to review what policies and procedures 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Policies are principles, rules, and guidelines that have been created or adopted by an organization to reach its long-term goals. They are typically published in a booklet or other form that is widely accessible.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Procedures are the specific methods or steps that organizations use to express policies in the day-to-day operations of the organization. Procedures are much more detailed than policies.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“Take a look at the Guidance for Management of Program Data handout. This tool can be used to assess data practices in each of the four areas listed on the slide. It can also help programs develop action plans for establishing strong procedures. Finally, it can help programs measure the strength of their current data management system and improve it over time.”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Divide participants into four groups and assign each group one of the sections. If there aren’t enough participants to form large groups, have participants work in pairs and fill out as much of the assessment as they can.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“With your tablemates, review the handout. Each section has statements to rate on a scale from one to five. As you fill out the assessment, think about your program and the ways it manages data. Complete your section, discussing your answers as you go.”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Tell participants they will have 15 minutes to complete the activity. When they have finished, ask volunteers to share any new insights they have about their program’s management of data.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9936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1077" y="4430152"/>
            <a:ext cx="5608320" cy="4183380"/>
          </a:xfrm>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Facilitator Notes</a:t>
            </a:r>
            <a:r>
              <a:rPr lang="en-US" sz="1200" b="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a:t>
            </a:r>
            <a:r>
              <a:rPr lang="en-US" sz="1200" dirty="0">
                <a:solidFill>
                  <a:srgbClr val="1F4E79"/>
                </a:solidFill>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Distribute the Head Start A to Z Guiding Principles handout.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Say to Participants: </a:t>
            </a:r>
            <a:r>
              <a:rPr lang="en-US" sz="1200" dirty="0">
                <a:effectLst/>
                <a:latin typeface="Arial" panose="020B0604020202020204" pitchFamily="34" charset="0"/>
                <a:ea typeface="Arial" panose="020B0604020202020204" pitchFamily="34" charset="0"/>
                <a:cs typeface="Times New Roman" panose="02020603050405020304" pitchFamily="18" charset="0"/>
              </a:rPr>
              <a:t>“Head Start A to Z, 2.0, is based on six guiding principles. These guiding principles are foundational to the design of the modules and have been aligned with the HSPPS. Note that for this session, we will focus on Guiding Principle 3: </a:t>
            </a: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Sound decision-making is driven by quality data</a:t>
            </a:r>
            <a:r>
              <a:rPr lang="en-US" sz="1200" dirty="0">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“Head Start directors and managers come from all walks of life with a wealth of employment experiences. However, we all share a commitment to a comprehensive, high-quality early childhood experience. We recognize that, to promote school readiness and be responsive to the needs of our communities, we must engage in ongoing professional development. Head Start A to Z, 2.0, was created to support professional growth and development for the Head Start leaders.”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Guide the participants to the Head Start A to Z Guiding Principles handout. Review the six principles below. You may paraphrase or slightly summarize.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Clr>
                <a:srgbClr val="1F3864"/>
              </a:buClr>
              <a:buFont typeface="+mj-lt"/>
              <a:buAutoNum type="arabicPeriod"/>
            </a:pPr>
            <a:r>
              <a:rPr lang="en-US" sz="1200" b="1" u="none" strike="noStrike" dirty="0">
                <a:solidFill>
                  <a:srgbClr val="1F3864"/>
                </a:solidFill>
                <a:effectLst/>
                <a:latin typeface="Arial" panose="020B0604020202020204" pitchFamily="34" charset="0"/>
                <a:ea typeface="Arial" panose="020B0604020202020204" pitchFamily="34" charset="0"/>
                <a:cs typeface="Arial" panose="020B0604020202020204" pitchFamily="34" charset="0"/>
              </a:rPr>
              <a:t>Successful programs are learning organizations.</a:t>
            </a:r>
            <a:r>
              <a:rPr lang="en-US" sz="1200" u="none" strike="noStrike"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Head Start is a dynamic organization with high expectations, values, and traditions. Programs are constantly responding to changing community needs and evolving best practices. To cultivate a learning organization that thrives in this environment, program leaders must support all staff in becoming life-long learners who embrace challenges as opportunities for collective problem-solving and innovation.</a:t>
            </a:r>
            <a:endParaRPr lang="en-US" sz="1100" u="none" strike="noStrike"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600"/>
              </a:spcAft>
              <a:buClr>
                <a:srgbClr val="1F3864"/>
              </a:buClr>
              <a:buFont typeface="+mj-lt"/>
              <a:buAutoNum type="arabicPeriod"/>
            </a:pPr>
            <a:r>
              <a:rPr lang="en-US" sz="1200" b="1" u="none" strike="noStrike" dirty="0">
                <a:solidFill>
                  <a:srgbClr val="1F3864"/>
                </a:solidFill>
                <a:effectLst/>
                <a:latin typeface="Arial" panose="020B0604020202020204" pitchFamily="34" charset="0"/>
                <a:ea typeface="Arial" panose="020B0604020202020204" pitchFamily="34" charset="0"/>
                <a:cs typeface="Arial" panose="020B0604020202020204" pitchFamily="34" charset="0"/>
              </a:rPr>
              <a:t>The effective delivery of services grows out of strong systems.</a:t>
            </a:r>
            <a:r>
              <a:rPr lang="en-US" sz="1200" u="none" strike="noStrike"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Program leaders must regularly refine their program’s management and fiscal systems. To target community needs and deliver comprehensive services, leaders need to understand systems thinking and view their program through a systems lens. They also need to recognize the relationship between systems, services, and child and family outcomes.</a:t>
            </a:r>
            <a:endParaRPr lang="en-US" sz="1100" u="none" strike="noStrike"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600"/>
              </a:spcAft>
              <a:buClr>
                <a:srgbClr val="1F3864"/>
              </a:buClr>
              <a:buFont typeface="+mj-lt"/>
              <a:buAutoNum type="arabicPeriod"/>
            </a:pPr>
            <a:r>
              <a:rPr lang="en-US" sz="1200" b="1" u="none" strike="noStrike" dirty="0">
                <a:solidFill>
                  <a:srgbClr val="1F3864"/>
                </a:solidFill>
                <a:effectLst/>
                <a:latin typeface="Arial" panose="020B0604020202020204" pitchFamily="34" charset="0"/>
                <a:ea typeface="Arial" panose="020B0604020202020204" pitchFamily="34" charset="0"/>
                <a:cs typeface="Arial" panose="020B0604020202020204" pitchFamily="34" charset="0"/>
              </a:rPr>
              <a:t>Sound decision-making is informed by quality data.</a:t>
            </a:r>
            <a:r>
              <a:rPr lang="en-US" sz="1200" u="none" strike="noStrike"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Used in planning, evaluating, and communicating information, quality data is integral to cultivating a culture of continuous quality improvement. To this end, it is critical for leaders to establish efficient processes for collecting, aggregating, analyzing, and synthesizing data. This involves training teachers, home visitors, family advocates, health services workers, and other staff how to integrate data management into their day-to-day work.</a:t>
            </a:r>
            <a:endParaRPr lang="en-US" sz="1100" u="none" strike="noStrike"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600"/>
              </a:spcAft>
              <a:buClr>
                <a:srgbClr val="1F3864"/>
              </a:buClr>
              <a:buFont typeface="+mj-lt"/>
              <a:buAutoNum type="arabicPeriod"/>
            </a:pPr>
            <a:r>
              <a:rPr lang="en-US" sz="1200" b="1" u="none" strike="noStrike" dirty="0">
                <a:solidFill>
                  <a:srgbClr val="1F3864"/>
                </a:solidFill>
                <a:effectLst/>
                <a:latin typeface="Arial" panose="020B0604020202020204" pitchFamily="34" charset="0"/>
                <a:ea typeface="Arial" panose="020B0604020202020204" pitchFamily="34" charset="0"/>
                <a:cs typeface="Arial" panose="020B0604020202020204" pitchFamily="34" charset="0"/>
              </a:rPr>
              <a:t>Relationship-building is at the heart of transformational leadership</a:t>
            </a:r>
            <a:r>
              <a:rPr lang="en-US" sz="1200" b="1" u="none" strike="noStrike" dirty="0">
                <a:solidFill>
                  <a:srgbClr val="244061"/>
                </a:solidFill>
                <a:effectLst/>
                <a:latin typeface="Arial" panose="020B0604020202020204" pitchFamily="34" charset="0"/>
                <a:ea typeface="Arial" panose="020B0604020202020204" pitchFamily="34" charset="0"/>
                <a:cs typeface="Arial" panose="020B0604020202020204" pitchFamily="34" charset="0"/>
              </a:rPr>
              <a:t>.</a:t>
            </a:r>
            <a:r>
              <a:rPr lang="en-US" sz="1200" u="none" strike="noStrike"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Robust Head Start communities build on authentic relationships between all of their stakeholders, from children, families, staff, and managers to governing bodies, Tribal Councils, and Policy Councils. To cultivate these communities, leaders need to communicate effectively, empower others, foster team-building, and nurture collaboration.</a:t>
            </a:r>
            <a:endParaRPr lang="en-US" sz="1100" u="none" strike="noStrike"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600"/>
              </a:spcAft>
              <a:buClr>
                <a:srgbClr val="1F3864"/>
              </a:buClr>
              <a:buFont typeface="+mj-lt"/>
              <a:buAutoNum type="arabicPeriod"/>
            </a:pPr>
            <a:r>
              <a:rPr lang="en-US" sz="1200" b="1" u="none" strike="noStrike" dirty="0">
                <a:solidFill>
                  <a:srgbClr val="1F3864"/>
                </a:solidFill>
                <a:effectLst/>
                <a:latin typeface="Arial" panose="020B0604020202020204" pitchFamily="34" charset="0"/>
                <a:ea typeface="Arial" panose="020B0604020202020204" pitchFamily="34" charset="0"/>
                <a:cs typeface="Arial" panose="020B0604020202020204" pitchFamily="34" charset="0"/>
              </a:rPr>
              <a:t>School readiness for all is our driving goal.</a:t>
            </a:r>
            <a:r>
              <a:rPr lang="en-US" sz="1200" b="1" u="none" strike="noStrike" dirty="0">
                <a:solidFill>
                  <a:srgbClr val="0F243E"/>
                </a:solidFill>
                <a:effectLst/>
                <a:latin typeface="Arial" panose="020B0604020202020204" pitchFamily="34" charset="0"/>
                <a:ea typeface="Arial" panose="020B0604020202020204" pitchFamily="34" charset="0"/>
                <a:cs typeface="Arial" panose="020B0604020202020204" pitchFamily="34" charset="0"/>
              </a:rPr>
              <a:t> </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Head Start leaders play an integral</a:t>
            </a:r>
            <a:r>
              <a:rPr lang="en-US" sz="1200" b="1" u="none" strike="noStrike" dirty="0">
                <a:solidFill>
                  <a:srgbClr val="1460AB"/>
                </a:solidFill>
                <a:effectLst/>
                <a:latin typeface="Arial" panose="020B0604020202020204" pitchFamily="34" charset="0"/>
                <a:ea typeface="Arial" panose="020B0604020202020204" pitchFamily="34" charset="0"/>
                <a:cs typeface="Arial" panose="020B0604020202020204" pitchFamily="34" charset="0"/>
              </a:rPr>
              <a:t> </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role in</a:t>
            </a:r>
            <a:r>
              <a:rPr lang="en-US" sz="1200" b="1" u="none" strike="noStrike" dirty="0">
                <a:solidFill>
                  <a:srgbClr val="1460AB"/>
                </a:solidFill>
                <a:effectLst/>
                <a:latin typeface="Arial" panose="020B0604020202020204" pitchFamily="34" charset="0"/>
                <a:ea typeface="Arial" panose="020B0604020202020204" pitchFamily="34" charset="0"/>
                <a:cs typeface="Arial" panose="020B0604020202020204" pitchFamily="34" charset="0"/>
              </a:rPr>
              <a:t> </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conceiving and promoting an inclusive vision of school readiness. To support children with diverse abilities and backgrounds to develop the skills, knowledge, and attitudes needed to be successful in school, effective leaders must stay informed on developments in early childhood education. They also must actively collaborate with parents, staff, governing bodies, local education agencies, and community partners in embedding these best practices into services and programming.</a:t>
            </a:r>
            <a:endParaRPr lang="en-US" sz="1100" u="none" strike="noStrike"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Clr>
                <a:srgbClr val="1F3864"/>
              </a:buClr>
              <a:buFont typeface="+mj-lt"/>
              <a:buAutoNum type="arabicPeriod"/>
            </a:pPr>
            <a:r>
              <a:rPr lang="en-US" sz="1200" b="1" u="none" strike="noStrike" dirty="0">
                <a:solidFill>
                  <a:srgbClr val="1F3864"/>
                </a:solidFill>
                <a:effectLst/>
                <a:latin typeface="Arial" panose="020B0604020202020204" pitchFamily="34" charset="0"/>
                <a:ea typeface="Arial" panose="020B0604020202020204" pitchFamily="34" charset="0"/>
                <a:cs typeface="Arial" panose="020B0604020202020204" pitchFamily="34" charset="0"/>
              </a:rPr>
              <a:t>Culturally and linguistically diverse organizations rely on intentional, specific, and coordinated approaches.</a:t>
            </a:r>
            <a:r>
              <a:rPr lang="en-US" sz="1200" b="1" u="none" strike="noStrike" dirty="0">
                <a:solidFill>
                  <a:srgbClr val="0F243E"/>
                </a:solidFill>
                <a:effectLst/>
                <a:latin typeface="Arial" panose="020B0604020202020204" pitchFamily="34" charset="0"/>
                <a:ea typeface="Arial" panose="020B0604020202020204" pitchFamily="34" charset="0"/>
                <a:cs typeface="Arial" panose="020B0604020202020204" pitchFamily="34" charset="0"/>
              </a:rPr>
              <a:t> </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To ensure the full and effective participation of dual language learners and their families, Head Start leaders must coordinate program-wide plans that involve all service areas and multiple staff. This includes staying connected to the communities served, implementing targeted strategies, and articulating how programs and services address specific linguistic and cultural needs.</a:t>
            </a:r>
            <a:r>
              <a:rPr lang="en-US" sz="1200" b="1" u="none" strike="noStrike"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u="none" strike="noStrike" dirty="0">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Say to Participants: </a:t>
            </a:r>
            <a:r>
              <a:rPr lang="en-US" sz="1200" dirty="0">
                <a:effectLst/>
                <a:latin typeface="Arial" panose="020B0604020202020204" pitchFamily="34" charset="0"/>
                <a:ea typeface="Arial" panose="020B0604020202020204" pitchFamily="34" charset="0"/>
                <a:cs typeface="Times New Roman" panose="02020603050405020304" pitchFamily="18" charset="0"/>
              </a:rPr>
              <a:t>“In addition to anchoring the content in Head Start A to Z, 2.0, you will revisit these guiding principles in all of the trainings offered by PMFO.”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E849C0E-547D-4C62-B1CF-488EF789ABD3}" type="slidenum">
              <a:rPr lang="en-US" smtClean="0"/>
              <a:t>3</a:t>
            </a:fld>
            <a:endParaRPr lang="en-US" dirty="0"/>
          </a:p>
        </p:txBody>
      </p:sp>
    </p:spTree>
    <p:extLst>
      <p:ext uri="{BB962C8B-B14F-4D97-AF65-F5344CB8AC3E}">
        <p14:creationId xmlns:p14="http://schemas.microsoft.com/office/powerpoint/2010/main" val="1606246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Direct participants back to the Program Management and Quality Improvement, 45 CFR §1302 Subpart J handout.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“Let’s take a few minutes to read the section on using data for continuous improvement, which is on page three of the handout. Think about your program and how it complies with these standards. As you read, highlight anything that stands out, seems confusing, or seems especially important.”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Give participants time to read the section, then ask the following questions and facilitate a brief discussion.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How does your program meet these standards?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kinds of activities take place in your program to ensure you are in compliance with these standards?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As you read this, what were the most important words or phrases for you?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Is there anything in this standard that confuses you?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336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31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Continue your mini-lecture on HSPPS data requirements.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“We’ve already looked at the standards from Subpart J. This slide highlights some of the other key standards that address using data. This is not an all-inclusive list, but just a sample of some of the standards programs refer to frequently.”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Divide participants into small groups and assign each group to one of the standards on the slide. Let them know that they should search by specific section numbers and letters, not by the section titles.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“Let’s take a closer look at each one of these standards. One person in each group should use their phone or computer to look up the assigned standard online. Read through it and then answer the following questions: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data is my program currently using to support this standard?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Is there additional data we can or should use to better meet this standard?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are some strategies for improving our use of data in meeting this standard?”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Give groups 10 minutes to answer their questions, then bring all the participants back together to share answers and have a brief discussion.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275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32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Distribute the Four Data Activities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20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“The final section of this session looks at the Four Data Activities. As you can see, those activities 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200"/>
              </a:spcAft>
              <a:buClr>
                <a:srgbClr val="1F3864"/>
              </a:buClr>
              <a:buSzPts val="1200"/>
              <a:buFont typeface="Arial" panose="020B0604020202020204" pitchFamily="34" charset="0"/>
              <a:buAutoNum type="arabicPeriod"/>
            </a:pPr>
            <a:r>
              <a:rPr lang="en-US" sz="1200" dirty="0">
                <a:effectLst/>
                <a:latin typeface="Arial" panose="020B0604020202020204" pitchFamily="34" charset="0"/>
                <a:ea typeface="Calibri" panose="020F0502020204030204" pitchFamily="34" charset="0"/>
                <a:cs typeface="Times New Roman" panose="02020603050405020304" pitchFamily="18" charset="0"/>
              </a:rPr>
              <a:t>Prepare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200"/>
              </a:spcAft>
              <a:buClr>
                <a:srgbClr val="1F3864"/>
              </a:buClr>
              <a:buSzPts val="1200"/>
              <a:buFont typeface="Arial" panose="020B0604020202020204" pitchFamily="34" charset="0"/>
              <a:buAutoNum type="arabicPeriod"/>
            </a:pPr>
            <a:r>
              <a:rPr lang="en-US" sz="1200" dirty="0">
                <a:effectLst/>
                <a:latin typeface="Arial" panose="020B0604020202020204" pitchFamily="34" charset="0"/>
                <a:ea typeface="Calibri" panose="020F0502020204030204" pitchFamily="34" charset="0"/>
                <a:cs typeface="Times New Roman" panose="02020603050405020304" pitchFamily="18" charset="0"/>
              </a:rPr>
              <a:t>Collect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200"/>
              </a:spcAft>
              <a:buClr>
                <a:srgbClr val="1F3864"/>
              </a:buClr>
              <a:buSzPts val="1200"/>
              <a:buFont typeface="Arial" panose="020B0604020202020204" pitchFamily="34" charset="0"/>
              <a:buAutoNum type="arabicPeriod"/>
            </a:pPr>
            <a:r>
              <a:rPr lang="en-US" sz="1200" dirty="0">
                <a:effectLst/>
                <a:latin typeface="Arial" panose="020B0604020202020204" pitchFamily="34" charset="0"/>
                <a:ea typeface="Calibri" panose="020F0502020204030204" pitchFamily="34" charset="0"/>
                <a:cs typeface="Times New Roman" panose="02020603050405020304" pitchFamily="18" charset="0"/>
              </a:rPr>
              <a:t>Aggregate and Analyze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3864"/>
              </a:buClr>
              <a:buSzPts val="1200"/>
              <a:buFont typeface="Arial" panose="020B0604020202020204" pitchFamily="34" charset="0"/>
              <a:buAutoNum type="arabicPeriod"/>
            </a:pPr>
            <a:r>
              <a:rPr lang="en-US" sz="1200" dirty="0">
                <a:effectLst/>
                <a:latin typeface="Arial" panose="020B0604020202020204" pitchFamily="34" charset="0"/>
                <a:ea typeface="Calibri" panose="020F0502020204030204" pitchFamily="34" charset="0"/>
                <a:cs typeface="Times New Roman" panose="02020603050405020304" pitchFamily="18" charset="0"/>
              </a:rPr>
              <a:t>Use and Share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These four activities are foundational to Head Start, and many of us are familiar with them.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“Take a few minutes to review the Four Data Activities handout. Then, team up with someone sitting next to you and discuss which activities you personally have taken part in or have some special knowledge about.”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8883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33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Call participants’ attention to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“Head Start programs have a strong history of using data to identify both successes and areas for improvements. How have you seen your organization grow from using data?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“What have been some of your program’s biggest challenges in using data effectively?”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Lead participants in a few minutes of discussion.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8674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34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Distribute the Responsible Data Life Cycle Graphic and the Responsible Data Life Cycle Tip Sheet handouts to participants.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“Let’s look at these foundational data activities with the help of the Responsible Data Lifecycle.</a:t>
            </a:r>
            <a:r>
              <a:rPr lang="en-US" sz="1200" baseline="30000" dirty="0">
                <a:effectLst/>
                <a:latin typeface="Arial" panose="020B0604020202020204" pitchFamily="34" charset="0"/>
                <a:ea typeface="Calibri" panose="020F0502020204030204" pitchFamily="34" charset="0"/>
                <a:cs typeface="Times New Roman" panose="02020603050405020304" pitchFamily="18" charset="0"/>
              </a:rPr>
              <a:t>3</a:t>
            </a:r>
            <a:r>
              <a:rPr lang="en-US" sz="1200" dirty="0">
                <a:effectLst/>
                <a:latin typeface="Arial" panose="020B0604020202020204" pitchFamily="34" charset="0"/>
                <a:ea typeface="Calibri" panose="020F0502020204030204" pitchFamily="34" charset="0"/>
                <a:cs typeface="Times New Roman" panose="02020603050405020304" pitchFamily="18" charset="0"/>
              </a:rPr>
              <a:t> It was created by the international aid organization Oxfam, and adapted by PMFO for Head Start’s use.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“Take a look at the slide. PMFO developed this infographic with the parents and children we serve in mind, and always considering the sensitive nature of the information and data we collect and store. Poor data management can cause harm. </a:t>
            </a:r>
            <a:br>
              <a:rPr lang="en-US" sz="1200" dirty="0">
                <a:effectLst/>
                <a:latin typeface="Arial" panose="020B0604020202020204" pitchFamily="34" charset="0"/>
                <a:ea typeface="Calibri" panose="020F0502020204030204" pitchFamily="34" charset="0"/>
                <a:cs typeface="Times New Roman" panose="02020603050405020304" pitchFamily="18" charset="0"/>
              </a:rPr>
            </a:b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On the other hand, if we consider our data as a managed asset, and are intentional in the way we handle it, we can use it for the best possible purpose: to improve services to children and families.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“The Data Life Cycle represents the flow of information through a system, from creation to storage to deletion. This infographic helps us understand the journey that data takes and how we should be using data at every stage. We can use it to develop more effective procedures to manage data.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“As we move through the next few slides, you will see that the Data Life Cycle is based on the Four Data Activities. As we’ve said, these activities are foundational to our programs and have been for several years.”</a:t>
            </a:r>
          </a:p>
          <a:p>
            <a:pPr marL="0" marR="0">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baseline="30000" dirty="0">
                <a:effectLst/>
                <a:latin typeface="Arial" panose="020B0604020202020204" pitchFamily="34" charset="0"/>
                <a:ea typeface="Calibri" panose="020F0502020204030204" pitchFamily="34" charset="0"/>
                <a:cs typeface="Times New Roman" panose="02020603050405020304" pitchFamily="18" charset="0"/>
              </a:rPr>
              <a:t>3</a:t>
            </a:r>
            <a:r>
              <a:rPr lang="en-US" sz="1000" dirty="0">
                <a:effectLst/>
                <a:latin typeface="Arial" panose="020B0604020202020204" pitchFamily="34" charset="0"/>
                <a:ea typeface="Calibri" panose="020F0502020204030204" pitchFamily="34" charset="0"/>
                <a:cs typeface="Times New Roman" panose="02020603050405020304" pitchFamily="18" charset="0"/>
              </a:rPr>
              <a:t> Oxfam. </a:t>
            </a:r>
            <a:r>
              <a:rPr lang="en-US" sz="1000" i="1" dirty="0">
                <a:effectLst/>
                <a:latin typeface="Arial" panose="020B0604020202020204" pitchFamily="34" charset="0"/>
                <a:ea typeface="Calibri" panose="020F0502020204030204" pitchFamily="34" charset="0"/>
                <a:cs typeface="Times New Roman" panose="02020603050405020304" pitchFamily="18" charset="0"/>
              </a:rPr>
              <a:t>Putting Responsible Data into Practice: The Responsible Data Lifecycle.</a:t>
            </a:r>
            <a:r>
              <a:rPr lang="en-US" sz="1000" dirty="0">
                <a:effectLst/>
                <a:latin typeface="Arial" panose="020B0604020202020204" pitchFamily="34" charset="0"/>
                <a:ea typeface="Calibri" panose="020F0502020204030204" pitchFamily="34" charset="0"/>
                <a:cs typeface="Times New Roman" panose="02020603050405020304" pitchFamily="18" charset="0"/>
              </a:rPr>
              <a:t> 2017. Retrieved from </a:t>
            </a:r>
            <a:r>
              <a:rPr lang="en-US" sz="10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https://views-voices.oxfam.org.uk/2017/04/putting-responsible-data-into-practice/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9688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Distribute the Digital Data Inventory Tool handout. The next few slides will go into more detail about each stage of the Data Life Cycle.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“The first stage of the Data Life Cycle is to prepare. This includes steps 1 and 2. In the red arrow, we see questions that are basic to our understanding of data use. Step 1 is about thinking through the early stages of a plan for data use. This is where we get a better picture of the data we need and the reason we are collecting it. For example, is it for compliance, or for continuous improvement and innovation? Step 2 is about inventorying and assessing your data. The Digital Data Inventory Tool handout is a good way to do this.”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1669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36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Call participants’ attention to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“The next stage is collect, which includes steps 3 and 4. As we think about the data we collect, we should have conversations about risks related to security and confidentiality. This is also where we should think about how we ensure that the people collecting and inputting our data are clear about their roles and responsibilities, and have adequate training in our data systems. In step 4, we should begin to think about where the data will ‘live’ and what additional purposes it could have in the work we do.”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0245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37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Call participants’ attention to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“The next stage is aggregate and analyze. What are we doing with the data now that we’ve collected and stored it? How is it guiding our decisions? In our classrooms, are we using data to assist us in strengthening our curriculum and providing individualized services? In our work with families, are we using it to identify the services they need to achieve their goals? In the larger program context, are we engaging our stakeholders in conversations about how data is helping us track progress toward goals and improve services?”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Ask participants to share some of the ways their programs combine and analyze data to inform planning and make program changes. Encourage them to think about how data analysis has led to concrete changes in programming.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47365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38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Call participants’ attention to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“The next stage is about using and sharing the data. How effective are we in using data to tell our story? We see the impact of Head Start every day. Are we using data to report our impact to decision-makers, our internal stakeholders, and our Policy Council and governing body or Tribal Council?”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Facilitate a brief discussion with participants about how their programs have used data to tell stories about the important work they do. Ask for examples and details.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3480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39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Continue your mini-lecture on the Data Life Cycle.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“The last stage in the Data Life Cycle looks at what we do after the Four Data Activities are completed. In step 7, we consider the ongoing relevance of the data we’ve gathered and stored. We ask ourselves these questions: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How do we safeguard data?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When does data lose its relevance?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When is it time to purge data?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Is there a ‘data afterlife’ that should affect the way we manage information?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This is an important question, because deleting a digital document is not the same as shredding or burning a physical one. Digital records remain on your computer. It’s your responsibility to choose the best solution for permanently deleting data from your technology systems.”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6100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Deliver this material as a mini-lecture and facilitate a discussion at the end.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 </a:t>
            </a:r>
            <a:r>
              <a:rPr lang="en-US" sz="1200" dirty="0">
                <a:effectLst/>
                <a:latin typeface="Arial" panose="020B0604020202020204" pitchFamily="34" charset="0"/>
                <a:ea typeface="Calibri" panose="020F0502020204030204" pitchFamily="34" charset="0"/>
                <a:cs typeface="Times New Roman" panose="02020603050405020304" pitchFamily="18" charset="0"/>
              </a:rPr>
              <a:t>“In 2017, the Harvard Business Review published an article about how data fuels the work of technological systems, and specifically deep learning systems. ‘Deep learning’ is a branch of artificial intelligence modeled on the neural networks in the human brain. The article described how rapid digitization is resulting in the production of huge bodies of data, and that this data essentially acts as oxygen for training deep learning systems.</a:t>
            </a:r>
            <a:r>
              <a:rPr lang="en-US" sz="1200" baseline="30000" dirty="0">
                <a:effectLst/>
                <a:latin typeface="Arial" panose="020B0604020202020204" pitchFamily="34" charset="0"/>
                <a:ea typeface="Calibri" panose="020F0502020204030204" pitchFamily="34" charset="0"/>
                <a:cs typeface="Times New Roman" panose="02020603050405020304" pitchFamily="18" charset="0"/>
              </a:rPr>
              <a:t>1</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“So what can we take away from that? We know deep learning and artificial intelligence have led to innovations in technology that impact each of us in our daily lives. There are many changes occurring in technology every day. Those changes impact our lives and our work in Head Start.”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“Data collection is everywhere and occurs all around us, even invisibly. Innovations in data storage have markedly reduced the cost of storing data, so today we have more storage capacity than ever. These advances have changed the world for the better in many ways. But, as you know, technology also comes with challenges and hard questions.”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Ask for a show of hands as you ask these questions: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How many of you have a smartphone?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How many of you own a device that tracks movement?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300"/>
              </a:spcAft>
              <a:buFont typeface="Courier New" panose="02070309020205020404" pitchFamily="49" charset="0"/>
              <a:buChar char="o"/>
            </a:pPr>
            <a:r>
              <a:rPr lang="en-US" sz="1200" dirty="0">
                <a:effectLst/>
                <a:latin typeface="Arial" panose="020B0604020202020204" pitchFamily="34" charset="0"/>
                <a:ea typeface="Calibri" panose="020F0502020204030204" pitchFamily="34" charset="0"/>
                <a:cs typeface="Times New Roman" panose="02020603050405020304" pitchFamily="18" charset="0"/>
              </a:rPr>
              <a:t>Fitbit might be one answer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has changed as a result of these devices?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Calibri" panose="020F0502020204030204" pitchFamily="34" charset="0"/>
                <a:cs typeface="Times New Roman" panose="02020603050405020304" pitchFamily="18" charset="0"/>
              </a:rPr>
              <a:t>Human behavior is one answer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“Just as technology affects our personal lives and behavior, we need to ask ourselves how technological changes are impacting our work in Head Start.”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aseline="30000" dirty="0">
                <a:effectLst/>
                <a:latin typeface="Arial" panose="020B0604020202020204" pitchFamily="34" charset="0"/>
                <a:ea typeface="Calibri" panose="020F0502020204030204" pitchFamily="34" charset="0"/>
                <a:cs typeface="Times New Roman" panose="02020603050405020304" pitchFamily="18" charset="0"/>
              </a:rPr>
              <a:t>1 </a:t>
            </a:r>
            <a:r>
              <a:rPr lang="en-US" sz="1200" dirty="0">
                <a:effectLst/>
                <a:latin typeface="Arial" panose="020B0604020202020204" pitchFamily="34" charset="0"/>
                <a:ea typeface="Calibri" panose="020F0502020204030204" pitchFamily="34" charset="0"/>
                <a:cs typeface="Times New Roman" panose="02020603050405020304" pitchFamily="18" charset="0"/>
              </a:rPr>
              <a:t>Singh, A. “Deep Learning Will Radically Change the Ways We Interact with Technology,” </a:t>
            </a:r>
            <a:r>
              <a:rPr lang="en-US" sz="1200" i="1" dirty="0">
                <a:effectLst/>
                <a:latin typeface="Arial" panose="020B0604020202020204" pitchFamily="34" charset="0"/>
                <a:ea typeface="Calibri" panose="020F0502020204030204" pitchFamily="34" charset="0"/>
                <a:cs typeface="Times New Roman" panose="02020603050405020304" pitchFamily="18" charset="0"/>
              </a:rPr>
              <a:t>Harvard Business Review.</a:t>
            </a:r>
            <a:r>
              <a:rPr lang="en-US" sz="1200" dirty="0">
                <a:effectLst/>
                <a:latin typeface="Arial" panose="020B0604020202020204" pitchFamily="34" charset="0"/>
                <a:ea typeface="Calibri" panose="020F0502020204030204" pitchFamily="34" charset="0"/>
                <a:cs typeface="Times New Roman" panose="02020603050405020304" pitchFamily="18" charset="0"/>
              </a:rPr>
              <a:t> Jan. 30, 2017.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79000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40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Review the complete slide one more time, summarizing the whole cycle.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“As we’ve said, we have more ways to collect, store, share, transmit, analyze, and publish data than ever before. Many organizations are looking at policies and procedures on how to manage electronic data ethically and responsibly.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“Responsible data management focuses on treating the people whose data we manage with respect and dignity, and ensuring that we always act in their best interest. This is true throughout the entire life cycle of data. This infographic represents a scaffold or structure for helping grantees think about how they manage and ultimately use their data.”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Ask participants to gather in small groups and answer the following questions: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As you reflect on the infographic, what comes to mind?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Is the Data Life Cycle clear, or are some elements confusing?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How can this infographic assist us in our work with children and families?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After 10 minutes in small groups, ask participants to share their responses with the larger group.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57153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Review key messages with participants.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“As we wrap up this module session, let’s review key takeaways.”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Reinforce what participants have learned in this session by reading the key messages on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6808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83: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p8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42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The final exercise is intended to help participants reflect on and reinforce what they’ve learned. Guide participants to the Reflective Practice Tool handout.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Say to Participants:</a:t>
            </a:r>
            <a:r>
              <a:rPr lang="en-US" sz="1200"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 </a:t>
            </a:r>
            <a:r>
              <a:rPr lang="en-US" sz="1200" dirty="0">
                <a:effectLst/>
                <a:latin typeface="Arial" panose="020B0604020202020204" pitchFamily="34" charset="0"/>
                <a:ea typeface="Arial" panose="020B0604020202020204" pitchFamily="34" charset="0"/>
                <a:cs typeface="Times New Roman" panose="02020603050405020304" pitchFamily="18" charset="0"/>
              </a:rPr>
              <a:t>“Now, let’s take some time to turn inward, to digest and reflect honestly on what we’ve learned and how we will use this information to benefit our Head Start work after we leave.”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Using the handout, direct participants to take a few minutes to reflect and write down their thoughts about the following questions on the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tabLst>
                <a:tab pos="685800" algn="l"/>
              </a:tabLst>
            </a:pP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What have you learned?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tabLst>
                <a:tab pos="685800" algn="l"/>
              </a:tabLst>
            </a:pP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What excites or concerns you about what you have learned?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SzPts val="1200"/>
              <a:buFont typeface="Symbol" pitchFamily="2" charset="2"/>
              <a:buChar char=""/>
              <a:tabLst>
                <a:tab pos="685800" algn="l"/>
              </a:tabLst>
            </a:pP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What will you do with what you’ve learned?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If time permits, allow volunteers to share their responses aloud, and process the activity using the following questions: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What themes are emerging?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What insights do you need to remember?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SzPts val="1200"/>
              <a:buFont typeface="Symbol" pitchFamily="2" charset="2"/>
              <a:buChar char=""/>
            </a:pP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How can you use these insights?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116" name="Google Shape;1116;p8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42</a:t>
            </a:fld>
            <a:endParaRPr dirty="0"/>
          </a:p>
        </p:txBody>
      </p:sp>
    </p:spTree>
    <p:extLst>
      <p:ext uri="{BB962C8B-B14F-4D97-AF65-F5344CB8AC3E}">
        <p14:creationId xmlns:p14="http://schemas.microsoft.com/office/powerpoint/2010/main" val="35100338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43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Point out these additional resources to participants.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“The resources on this slide can help you build your knowledge about PMFO. There are many excellent data resources on the Early Childhood Learning and Knowledge Center (ECLKC), including the Head Start A to Z, 2.0, Recordkeeping and Reporting training.”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E849C0E-547D-4C62-B1CF-488EF789ABD3}" type="slidenum">
              <a:rPr lang="en-US" smtClean="0"/>
              <a:t>43</a:t>
            </a:fld>
            <a:endParaRPr lang="en-US" dirty="0"/>
          </a:p>
        </p:txBody>
      </p:sp>
    </p:spTree>
    <p:extLst>
      <p:ext uri="{BB962C8B-B14F-4D97-AF65-F5344CB8AC3E}">
        <p14:creationId xmlns:p14="http://schemas.microsoft.com/office/powerpoint/2010/main" val="266655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44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1400"/>
              </a:spcBef>
              <a:spcAft>
                <a:spcPts val="1400"/>
              </a:spcAft>
              <a:tabLst>
                <a:tab pos="2108200" algn="l"/>
              </a:tabLst>
            </a:pPr>
            <a:r>
              <a:rPr lang="en-US" sz="1200" dirty="0">
                <a:effectLst/>
                <a:latin typeface="Arial" panose="020B0604020202020204" pitchFamily="34" charset="0"/>
              </a:rPr>
              <a:t>Review the contact information on the slide with participants. Invite them to reach out with questions or to delve further into topics discussed in this session.</a:t>
            </a:r>
            <a:endParaRPr lang="en-US" dirty="0">
              <a:effectLs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E849C0E-547D-4C62-B1CF-488EF789ABD3}" type="slidenum">
              <a:rPr lang="en-US" smtClean="0"/>
              <a:t>44</a:t>
            </a:fld>
            <a:endParaRPr lang="en-US" dirty="0"/>
          </a:p>
        </p:txBody>
      </p:sp>
    </p:spTree>
    <p:extLst>
      <p:ext uri="{BB962C8B-B14F-4D97-AF65-F5344CB8AC3E}">
        <p14:creationId xmlns:p14="http://schemas.microsoft.com/office/powerpoint/2010/main" val="3478290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5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i="1" dirty="0">
              <a:solidFill>
                <a:srgbClr val="1F386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rPr>
              <a:t>Call participants’ attention to the slide. </a:t>
            </a:r>
            <a:endParaRPr lang="en-US" dirty="0">
              <a:effectLst/>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“Head Start programs have always collected a wealth of data. We’ve continually collected information from multiple sources and used the data to better understand and manage our programs. On the slide, you can see the processes and systems that generate data. In some ways, this topic isn’t new.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“In other ways, though, it is new. Changes in technology and a desire to be more intentional about measuring the impact of our work means we need to put special emphasis on data. We need to consider all the ways that data informs us and build more effective systems to collect, manage, and use data. In the same way that data is the oxygen fueling deep learning systems, it is also the oxygen fueling the Head Start Management Systems. We are dependent on data for all we do.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“How does data support you in your Head Start work? How does data help us answer important questions?”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Facilitate a brief discussion on these questions.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2633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1" u="none" strike="noStrike" cap="none" dirty="0">
                <a:solidFill>
                  <a:schemeClr val="dk1"/>
                </a:solidFill>
                <a:effectLst/>
                <a:latin typeface="Calibri"/>
                <a:ea typeface="Calibri"/>
                <a:cs typeface="Calibri"/>
                <a:sym typeface="Calibri"/>
              </a:rPr>
              <a:t>Slide 6</a:t>
            </a:r>
            <a:endParaRPr lang="en-US" sz="1200" b="0" i="0" u="none" strike="noStrike" cap="none" dirty="0">
              <a:solidFill>
                <a:schemeClr val="dk1"/>
              </a:solidFill>
              <a:effectLst/>
              <a:latin typeface="Calibri"/>
              <a:ea typeface="Calibri"/>
              <a:cs typeface="Calibri"/>
              <a:sym typeface="Calibri"/>
            </a:endParaRPr>
          </a:p>
          <a:p>
            <a:pPr marL="0" indent="0"/>
            <a:r>
              <a:rPr lang="en-US" sz="1200" b="1" i="1" u="none" strike="noStrike" cap="none" dirty="0">
                <a:solidFill>
                  <a:schemeClr val="dk1"/>
                </a:solidFill>
                <a:effectLst/>
                <a:latin typeface="Calibri"/>
                <a:ea typeface="Calibri"/>
                <a:cs typeface="Calibri"/>
                <a:sym typeface="Calibri"/>
              </a:rPr>
              <a:t>Facilitator Notes:</a:t>
            </a: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Distribute the Management Systems Wheel with Guiding Questions handout. </a:t>
            </a:r>
          </a:p>
          <a:p>
            <a:pPr marL="0" indent="0"/>
            <a:r>
              <a:rPr lang="en-US" sz="1200" b="1"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pPr marL="0" indent="0"/>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“The Head Start Management Systems Wheel can help us understand how data and evaluation fits into the overall picture.” </a:t>
            </a:r>
          </a:p>
          <a:p>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In your own words, explain the graphic on the slide by pointing to its various elements and describing each, basing your descriptions on the bullet points below.</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a:t>
            </a:r>
            <a:r>
              <a:rPr lang="en-US" sz="1200" b="1" i="0" u="none" strike="noStrike" cap="none" dirty="0">
                <a:solidFill>
                  <a:schemeClr val="dk1"/>
                </a:solidFill>
                <a:effectLst/>
                <a:latin typeface="Calibri"/>
                <a:ea typeface="Calibri"/>
                <a:cs typeface="Calibri"/>
                <a:sym typeface="Calibri"/>
              </a:rPr>
              <a:t>dark blue outer circle</a:t>
            </a:r>
            <a:r>
              <a:rPr lang="en-US" sz="1200" b="0" i="0" u="none" strike="noStrike" cap="none" dirty="0">
                <a:solidFill>
                  <a:schemeClr val="dk1"/>
                </a:solidFill>
                <a:effectLst/>
                <a:latin typeface="Calibri"/>
                <a:ea typeface="Calibri"/>
                <a:cs typeface="Calibri"/>
                <a:sym typeface="Calibri"/>
              </a:rPr>
              <a:t> includes the functions of leadership and governance. They are the bedrocks of effective management, encompassing and informing the 12 management systems. </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a:t>
            </a:r>
            <a:r>
              <a:rPr lang="en-US" sz="1200" b="1" i="0" u="none" strike="noStrike" cap="none" dirty="0">
                <a:solidFill>
                  <a:schemeClr val="dk1"/>
                </a:solidFill>
                <a:effectLst/>
                <a:latin typeface="Calibri"/>
                <a:ea typeface="Calibri"/>
                <a:cs typeface="Calibri"/>
                <a:sym typeface="Calibri"/>
              </a:rPr>
              <a:t>yellow circle</a:t>
            </a:r>
            <a:r>
              <a:rPr lang="en-US" sz="1200" b="0" i="0" u="none" strike="noStrike" cap="none" dirty="0">
                <a:solidFill>
                  <a:schemeClr val="dk1"/>
                </a:solidFill>
                <a:effectLst/>
                <a:latin typeface="Calibri"/>
                <a:ea typeface="Calibri"/>
                <a:cs typeface="Calibri"/>
                <a:sym typeface="Calibri"/>
              </a:rPr>
              <a:t> outlines the scope of these systems. </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a:t>
            </a:r>
            <a:r>
              <a:rPr lang="en-US" sz="1200" b="1" i="0" u="none" strike="noStrike" cap="none" dirty="0">
                <a:solidFill>
                  <a:schemeClr val="dk1"/>
                </a:solidFill>
                <a:effectLst/>
                <a:latin typeface="Calibri"/>
                <a:ea typeface="Calibri"/>
                <a:cs typeface="Calibri"/>
                <a:sym typeface="Calibri"/>
              </a:rPr>
              <a:t>segmented aqua blue ring</a:t>
            </a:r>
            <a:r>
              <a:rPr lang="en-US" sz="1200" b="0" i="0" u="none" strike="noStrike" cap="none" dirty="0">
                <a:solidFill>
                  <a:schemeClr val="dk1"/>
                </a:solidFill>
                <a:effectLst/>
                <a:latin typeface="Calibri"/>
                <a:ea typeface="Calibri"/>
                <a:cs typeface="Calibri"/>
                <a:sym typeface="Calibri"/>
              </a:rPr>
              <a:t> outlines each of the 12 management systems. These systems work together to inform and influence the program’s service delivery. These services include education, health, mental health, community partnerships, family engagement, and eligibility, recruitment, selection, enrollment, and attendance (ERSEA). </a:t>
            </a:r>
          </a:p>
          <a:p>
            <a:r>
              <a:rPr lang="en-US" sz="1200" b="1"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pPr marL="0" indent="0"/>
            <a:r>
              <a:rPr lang="en-US" sz="1200" b="1" i="0" u="none" strike="noStrike" cap="none" dirty="0">
                <a:solidFill>
                  <a:schemeClr val="dk1"/>
                </a:solidFill>
                <a:effectLst/>
                <a:latin typeface="Calibri"/>
                <a:ea typeface="Calibri"/>
                <a:cs typeface="Calibri"/>
                <a:sym typeface="Calibri"/>
              </a:rPr>
              <a:t>Say to Participants: </a:t>
            </a:r>
            <a:r>
              <a:rPr lang="en-US" sz="1200" b="0" i="0" u="none" strike="noStrike" cap="none" dirty="0">
                <a:solidFill>
                  <a:schemeClr val="dk1"/>
                </a:solidFill>
                <a:effectLst/>
                <a:latin typeface="Calibri"/>
                <a:ea typeface="Calibri"/>
                <a:cs typeface="Calibri"/>
                <a:sym typeface="Calibri"/>
              </a:rPr>
              <a:t>“You see that one of the aqua blue wedges is labeled ‘data and evaluation.’ That’s the management system we’re looking at in this module. In Head Start, all of these systems work together to inform and influence the program’s service delivery, which you see in the </a:t>
            </a:r>
            <a:r>
              <a:rPr lang="en-US" sz="1200" b="1" i="0" u="none" strike="noStrike" cap="none" dirty="0">
                <a:solidFill>
                  <a:schemeClr val="dk1"/>
                </a:solidFill>
                <a:effectLst/>
                <a:latin typeface="Calibri"/>
                <a:ea typeface="Calibri"/>
                <a:cs typeface="Calibri"/>
                <a:sym typeface="Calibri"/>
              </a:rPr>
              <a:t>dark blue inner circle</a:t>
            </a:r>
            <a:r>
              <a:rPr lang="en-US" sz="1200" b="0" i="0" u="none" strike="noStrike" cap="none" dirty="0">
                <a:solidFill>
                  <a:schemeClr val="dk1"/>
                </a:solidFill>
                <a:effectLst/>
                <a:latin typeface="Calibri"/>
                <a:ea typeface="Calibri"/>
                <a:cs typeface="Calibri"/>
                <a:sym typeface="Calibri"/>
              </a:rPr>
              <a:t>. When innovative leadership, strong management systems, and well-designed services are working together, we produce quality child and family outcomes.”</a:t>
            </a:r>
          </a:p>
          <a:p>
            <a:pPr lvl="0"/>
            <a:endParaRPr lang="en-US" sz="1200" i="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E849C0E-547D-4C62-B1CF-488EF789ABD3}" type="slidenum">
              <a:rPr lang="en-US" smtClean="0"/>
              <a:t>6</a:t>
            </a:fld>
            <a:endParaRPr lang="en-US" dirty="0"/>
          </a:p>
        </p:txBody>
      </p:sp>
    </p:spTree>
    <p:extLst>
      <p:ext uri="{BB962C8B-B14F-4D97-AF65-F5344CB8AC3E}">
        <p14:creationId xmlns:p14="http://schemas.microsoft.com/office/powerpoint/2010/main" val="1347932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5: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8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7</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8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Review each of the bulleted points on the slide.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8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800" b="1" dirty="0">
                <a:effectLst/>
                <a:latin typeface="Arial" panose="020B0604020202020204" pitchFamily="34" charset="0"/>
                <a:ea typeface="Calibri" panose="020F0502020204030204" pitchFamily="34" charset="0"/>
                <a:cs typeface="Times New Roman" panose="02020603050405020304" pitchFamily="18" charset="0"/>
              </a:rPr>
              <a:t> </a:t>
            </a:r>
            <a:r>
              <a:rPr lang="en-US" sz="800" dirty="0">
                <a:effectLst/>
                <a:latin typeface="Arial" panose="020B0604020202020204" pitchFamily="34" charset="0"/>
                <a:ea typeface="Calibri" panose="020F0502020204030204" pitchFamily="34" charset="0"/>
                <a:cs typeface="Times New Roman" panose="02020603050405020304" pitchFamily="18" charset="0"/>
              </a:rPr>
              <a:t>“As we can see on the slide, </a:t>
            </a:r>
            <a:r>
              <a:rPr lang="en-US" sz="800" u="none" strike="noStrike" dirty="0">
                <a:effectLst/>
                <a:latin typeface="Arial" panose="020B0604020202020204" pitchFamily="34" charset="0"/>
                <a:ea typeface="Calibri" panose="020F0502020204030204" pitchFamily="34" charset="0"/>
                <a:cs typeface="Times New Roman" panose="02020603050405020304" pitchFamily="18" charset="0"/>
                <a:hlinkClick r:id="rId3"/>
              </a:rPr>
              <a:t>45 CFR §1302 Subpart J</a:t>
            </a:r>
            <a:r>
              <a:rPr lang="en-US" sz="800" dirty="0">
                <a:effectLst/>
                <a:latin typeface="Arial" panose="020B0604020202020204" pitchFamily="34" charset="0"/>
                <a:ea typeface="Calibri" panose="020F0502020204030204" pitchFamily="34" charset="0"/>
                <a:cs typeface="Times New Roman" panose="02020603050405020304" pitchFamily="18" charset="0"/>
              </a:rPr>
              <a:t> addresses how program data should be used. It says data must be managed so that it: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800" dirty="0">
                <a:effectLst/>
                <a:latin typeface="Arial" panose="020B0604020202020204" pitchFamily="34" charset="0"/>
                <a:ea typeface="Calibri" panose="020F0502020204030204" pitchFamily="34" charset="0"/>
                <a:cs typeface="Times New Roman" panose="02020603050405020304" pitchFamily="18" charset="0"/>
              </a:rPr>
              <a:t>Is available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800" dirty="0">
                <a:effectLst/>
                <a:latin typeface="Arial" panose="020B0604020202020204" pitchFamily="34" charset="0"/>
                <a:ea typeface="Calibri" panose="020F0502020204030204" pitchFamily="34" charset="0"/>
                <a:cs typeface="Times New Roman" panose="02020603050405020304" pitchFamily="18" charset="0"/>
              </a:rPr>
              <a:t>Is usable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SzPts val="1200"/>
              <a:buFont typeface="Symbol" pitchFamily="2" charset="2"/>
              <a:buChar char=""/>
            </a:pPr>
            <a:r>
              <a:rPr lang="en-US" sz="800" dirty="0">
                <a:effectLst/>
                <a:latin typeface="Arial" panose="020B0604020202020204" pitchFamily="34" charset="0"/>
                <a:ea typeface="Calibri" panose="020F0502020204030204" pitchFamily="34" charset="0"/>
                <a:cs typeface="Times New Roman" panose="02020603050405020304" pitchFamily="18" charset="0"/>
              </a:rPr>
              <a:t>Has integrity</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SzPts val="1200"/>
              <a:buFont typeface="Symbol" pitchFamily="2" charset="2"/>
              <a:buChar char=""/>
            </a:pPr>
            <a:r>
              <a:rPr lang="en-US" sz="800" dirty="0">
                <a:effectLst/>
                <a:latin typeface="Arial" panose="020B0604020202020204" pitchFamily="34" charset="0"/>
                <a:ea typeface="Calibri" panose="020F0502020204030204" pitchFamily="34" charset="0"/>
                <a:cs typeface="Times New Roman" panose="02020603050405020304" pitchFamily="18" charset="0"/>
              </a:rPr>
              <a:t>Is secure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“Subpart J also says programs must have procedures on data management that address: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800" dirty="0">
                <a:effectLst/>
                <a:latin typeface="Arial" panose="020B0604020202020204" pitchFamily="34" charset="0"/>
                <a:ea typeface="Calibri" panose="020F0502020204030204" pitchFamily="34" charset="0"/>
                <a:cs typeface="Times New Roman" panose="02020603050405020304" pitchFamily="18" charset="0"/>
              </a:rPr>
              <a:t>Data quality</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800" dirty="0">
                <a:effectLst/>
                <a:latin typeface="Arial" panose="020B0604020202020204" pitchFamily="34" charset="0"/>
                <a:ea typeface="Calibri" panose="020F0502020204030204" pitchFamily="34" charset="0"/>
                <a:cs typeface="Times New Roman" panose="02020603050405020304" pitchFamily="18" charset="0"/>
              </a:rPr>
              <a:t>Effective use and sharing of data</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Font typeface="Symbol" pitchFamily="2" charset="2"/>
              <a:buChar char=""/>
            </a:pPr>
            <a:r>
              <a:rPr lang="en-US" sz="800" dirty="0">
                <a:effectLst/>
                <a:latin typeface="Arial" panose="020B0604020202020204" pitchFamily="34" charset="0"/>
                <a:ea typeface="Calibri" panose="020F0502020204030204" pitchFamily="34" charset="0"/>
                <a:cs typeface="Times New Roman" panose="02020603050405020304" pitchFamily="18" charset="0"/>
              </a:rPr>
              <a:t>Privacy protections of child records consistent with federal, state, local, and tribal law</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8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8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800" dirty="0">
                <a:effectLst/>
                <a:latin typeface="Arial" panose="020B0604020202020204" pitchFamily="34" charset="0"/>
                <a:ea typeface="Calibri" panose="020F0502020204030204" pitchFamily="34" charset="0"/>
                <a:cs typeface="Times New Roman" panose="02020603050405020304" pitchFamily="18" charset="0"/>
              </a:rPr>
              <a:t> “Subpart J recognizes the importance of data in the program planning process. Data informs all the major components of the program planning cycle, including qualitative and quantitative program evaluation. Some key questions to ask regarding data and evaluation are: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300"/>
              </a:spcAft>
              <a:buClr>
                <a:srgbClr val="1F4E79"/>
              </a:buClr>
              <a:buFont typeface="Symbol" pitchFamily="2" charset="2"/>
              <a:buChar char=""/>
            </a:pPr>
            <a:r>
              <a:rPr lang="en-US" sz="800" dirty="0">
                <a:effectLst/>
                <a:latin typeface="Arial" panose="020B0604020202020204" pitchFamily="34" charset="0"/>
                <a:ea typeface="Calibri" panose="020F0502020204030204" pitchFamily="34" charset="0"/>
                <a:cs typeface="Times New Roman" panose="02020603050405020304" pitchFamily="18" charset="0"/>
              </a:rPr>
              <a:t>How does data help us tell the story of how we are making a difference for children, families, and the community?</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nSpc>
                <a:spcPct val="115000"/>
              </a:lnSpc>
              <a:spcBef>
                <a:spcPts val="0"/>
              </a:spcBef>
              <a:spcAft>
                <a:spcPts val="0"/>
              </a:spcAft>
              <a:buClr>
                <a:srgbClr val="1F4E79"/>
              </a:buClr>
              <a:buFont typeface="Symbol" pitchFamily="2" charset="2"/>
              <a:buChar char=""/>
            </a:pPr>
            <a:r>
              <a:rPr lang="en-US" sz="800" dirty="0">
                <a:effectLst/>
                <a:latin typeface="Arial" panose="020B0604020202020204" pitchFamily="34" charset="0"/>
                <a:ea typeface="Calibri" panose="020F0502020204030204" pitchFamily="34" charset="0"/>
                <a:cs typeface="Times New Roman" panose="02020603050405020304" pitchFamily="18" charset="0"/>
              </a:rPr>
              <a:t>How can data be an effective tool for measuring the impact of what we do each day?</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“We’re going to be looking much deeper at requirements for data use later in this session.”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80000"/>
              </a:lnSpc>
              <a:spcBef>
                <a:spcPts val="0"/>
              </a:spcBef>
              <a:spcAft>
                <a:spcPts val="0"/>
              </a:spcAft>
              <a:buNone/>
            </a:pPr>
            <a:endParaRPr sz="660" dirty="0"/>
          </a:p>
        </p:txBody>
      </p:sp>
      <p:sp>
        <p:nvSpPr>
          <p:cNvPr id="206" name="Google Shape;206;p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7</a:t>
            </a:fld>
            <a:endParaRPr dirty="0"/>
          </a:p>
        </p:txBody>
      </p:sp>
    </p:spTree>
    <p:extLst>
      <p:ext uri="{BB962C8B-B14F-4D97-AF65-F5344CB8AC3E}">
        <p14:creationId xmlns:p14="http://schemas.microsoft.com/office/powerpoint/2010/main" val="3878088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r>
              <a:rPr lang="en-US" sz="1200" dirty="0">
                <a:effectLst/>
                <a:latin typeface="Arial" panose="020B0604020202020204" pitchFamily="34" charset="0"/>
              </a:rPr>
              <a:t>Review the four key sections on the slide. </a:t>
            </a:r>
            <a:endParaRPr lang="en-US" dirty="0">
              <a:effectLst/>
            </a:endParaRPr>
          </a:p>
          <a:p>
            <a:pPr marL="0" indent="0"/>
            <a:r>
              <a:rPr lang="en-US" sz="1200" dirty="0">
                <a:effectLst/>
                <a:latin typeface="Arial" panose="020B0604020202020204" pitchFamily="34" charset="0"/>
              </a:rPr>
              <a:t> </a:t>
            </a:r>
            <a:endParaRPr lang="en-US" dirty="0">
              <a:effectLst/>
            </a:endParaRPr>
          </a:p>
          <a:p>
            <a:pPr marL="0" indent="0"/>
            <a:r>
              <a:rPr lang="en-US" sz="1200" b="1" dirty="0">
                <a:solidFill>
                  <a:srgbClr val="1F3864"/>
                </a:solidFill>
                <a:effectLst/>
                <a:latin typeface="Arial" panose="020B0604020202020204" pitchFamily="34" charset="0"/>
                <a:ea typeface="Calibri" panose="020F0502020204030204" pitchFamily="34" charset="0"/>
              </a:rPr>
              <a:t>Say to Participants:</a:t>
            </a:r>
            <a:r>
              <a:rPr lang="en-US" sz="1200" b="1"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“This session is broken into four sections. In each section, we will review the main concepts, provide resources and tools for how to better understand those concepts, and look at how we can use what we learn to support our work in Head Start.”</a:t>
            </a:r>
            <a:r>
              <a:rPr lang="en-US" dirty="0">
                <a:effectLst/>
              </a:rPr>
              <a:t>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550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Begin your mini-lecture on the leader’s role in data use.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effectLst/>
                <a:latin typeface="Arial" panose="020B0604020202020204" pitchFamily="34" charset="0"/>
                <a:ea typeface="Calibri" panose="020F0502020204030204" pitchFamily="34" charset="0"/>
                <a:cs typeface="Times New Roman" panose="02020603050405020304" pitchFamily="18" charset="0"/>
              </a:rPr>
              <a:t> “In Section A, we will look at how important the role of a leader is in creating the context for using data effectively. Leadership can be found at many levels of an organization; it is also situational and not necessarily based on a job title. Though leadership looks different in each organization, the importance of a leader modeling data use for continuous improvement cannot be overstated. Next, we’ll discuss work conducted by the Office of Planning, Research, and Evaluation, known as OPRE, that highlights the importance of leadership and the qualities that make a strong leader.”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5406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1.tiff"/><Relationship Id="rId4" Type="http://schemas.openxmlformats.org/officeDocument/2006/relationships/image" Target="../media/image10.tif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png"/><Relationship Id="rId26" Type="http://schemas.openxmlformats.org/officeDocument/2006/relationships/image" Target="../media/image50.png"/><Relationship Id="rId3" Type="http://schemas.openxmlformats.org/officeDocument/2006/relationships/diagramData" Target="../diagrams/data1.xml"/><Relationship Id="rId21" Type="http://schemas.openxmlformats.org/officeDocument/2006/relationships/image" Target="../media/image45.png"/><Relationship Id="rId7" Type="http://schemas.microsoft.com/office/2007/relationships/diagramDrawing" Target="../diagrams/drawing1.xml"/><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49.png"/><Relationship Id="rId2" Type="http://schemas.openxmlformats.org/officeDocument/2006/relationships/image" Target="../media/image32.gif"/><Relationship Id="rId16" Type="http://schemas.openxmlformats.org/officeDocument/2006/relationships/image" Target="../media/image41.png"/><Relationship Id="rId20" Type="http://schemas.openxmlformats.org/officeDocument/2006/relationships/image" Target="../media/image44.png"/><Relationship Id="rId1" Type="http://schemas.openxmlformats.org/officeDocument/2006/relationships/slideMaster" Target="../slideMasters/slideMaster1.xml"/><Relationship Id="rId6" Type="http://schemas.openxmlformats.org/officeDocument/2006/relationships/diagramColors" Target="../diagrams/colors1.xml"/><Relationship Id="rId11" Type="http://schemas.openxmlformats.org/officeDocument/2006/relationships/image" Target="../media/image36.png"/><Relationship Id="rId24" Type="http://schemas.openxmlformats.org/officeDocument/2006/relationships/image" Target="../media/image48.png"/><Relationship Id="rId5" Type="http://schemas.openxmlformats.org/officeDocument/2006/relationships/diagramQuickStyle" Target="../diagrams/quickStyle1.xml"/><Relationship Id="rId15" Type="http://schemas.openxmlformats.org/officeDocument/2006/relationships/image" Target="../media/image40.png"/><Relationship Id="rId23" Type="http://schemas.openxmlformats.org/officeDocument/2006/relationships/image" Target="../media/image47.png"/><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diagramLayout" Target="../diagrams/layout1.xml"/><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6.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2.gif"/><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49.png"/><Relationship Id="rId4" Type="http://schemas.openxmlformats.org/officeDocument/2006/relationships/diagramLayout" Target="../diagrams/layout2.xml"/><Relationship Id="rId9" Type="http://schemas.openxmlformats.org/officeDocument/2006/relationships/image" Target="../media/image51.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5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xml"/><Relationship Id="rId4" Type="http://schemas.openxmlformats.org/officeDocument/2006/relationships/image" Target="../media/image5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Master" Target="../slideMasters/slideMaster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5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1.xml"/><Relationship Id="rId4" Type="http://schemas.openxmlformats.org/officeDocument/2006/relationships/image" Target="../media/image6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2_Title Slide">
    <p:bg>
      <p:bgPr>
        <a:solidFill>
          <a:srgbClr val="FFF3CC"/>
        </a:solidFill>
        <a:effectLst/>
      </p:bgPr>
    </p:bg>
    <p:spTree>
      <p:nvGrpSpPr>
        <p:cNvPr id="1" name="Shape 15"/>
        <p:cNvGrpSpPr/>
        <p:nvPr/>
      </p:nvGrpSpPr>
      <p:grpSpPr>
        <a:xfrm>
          <a:off x="0" y="0"/>
          <a:ext cx="0" cy="0"/>
          <a:chOff x="0" y="0"/>
          <a:chExt cx="0" cy="0"/>
        </a:xfrm>
      </p:grpSpPr>
      <p:sp>
        <p:nvSpPr>
          <p:cNvPr id="17" name="Google Shape;17;p2"/>
          <p:cNvSpPr txBox="1"/>
          <p:nvPr userDrawn="1"/>
        </p:nvSpPr>
        <p:spPr>
          <a:xfrm>
            <a:off x="0" y="4586113"/>
            <a:ext cx="9144000" cy="2271888"/>
          </a:xfrm>
          <a:prstGeom prst="rect">
            <a:avLst/>
          </a:prstGeom>
          <a:solidFill>
            <a:srgbClr val="FFF3CC"/>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u="none" strike="noStrike" cap="none" dirty="0">
              <a:solidFill>
                <a:srgbClr val="FFFFFF"/>
              </a:solidFill>
              <a:latin typeface="Arial"/>
              <a:ea typeface="Arial"/>
              <a:cs typeface="Arial"/>
              <a:sym typeface="Arial"/>
            </a:endParaRPr>
          </a:p>
        </p:txBody>
      </p:sp>
      <p:sp>
        <p:nvSpPr>
          <p:cNvPr id="18" name="Google Shape;18;p2"/>
          <p:cNvSpPr txBox="1"/>
          <p:nvPr/>
        </p:nvSpPr>
        <p:spPr>
          <a:xfrm>
            <a:off x="2762182" y="170368"/>
            <a:ext cx="2190818" cy="2740141"/>
          </a:xfrm>
          <a:prstGeom prst="rect">
            <a:avLst/>
          </a:prstGeom>
          <a:solidFill>
            <a:srgbClr val="FFDA67"/>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u="none" strike="noStrike" cap="none" dirty="0">
              <a:solidFill>
                <a:srgbClr val="FFFFFF"/>
              </a:solidFill>
              <a:latin typeface="Arial"/>
              <a:ea typeface="Arial"/>
              <a:cs typeface="Arial"/>
              <a:sym typeface="Arial"/>
            </a:endParaRPr>
          </a:p>
        </p:txBody>
      </p:sp>
      <p:sp>
        <p:nvSpPr>
          <p:cNvPr id="19" name="Google Shape;19;p2"/>
          <p:cNvSpPr txBox="1"/>
          <p:nvPr/>
        </p:nvSpPr>
        <p:spPr>
          <a:xfrm>
            <a:off x="1433930" y="3051216"/>
            <a:ext cx="7544970" cy="2638384"/>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u="none" strike="noStrike" cap="none" dirty="0">
              <a:solidFill>
                <a:srgbClr val="FFFFFF"/>
              </a:solidFill>
              <a:latin typeface="Arial"/>
              <a:ea typeface="Arial"/>
              <a:cs typeface="Arial"/>
              <a:sym typeface="Arial"/>
            </a:endParaRPr>
          </a:p>
        </p:txBody>
      </p:sp>
      <p:sp>
        <p:nvSpPr>
          <p:cNvPr id="20" name="Google Shape;20;p2"/>
          <p:cNvSpPr txBox="1"/>
          <p:nvPr/>
        </p:nvSpPr>
        <p:spPr>
          <a:xfrm>
            <a:off x="92920" y="3022601"/>
            <a:ext cx="1226710" cy="3733800"/>
          </a:xfrm>
          <a:prstGeom prst="rect">
            <a:avLst/>
          </a:prstGeom>
          <a:solidFill>
            <a:srgbClr val="89B8D4"/>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u="none" strike="noStrike" cap="none" dirty="0">
              <a:solidFill>
                <a:srgbClr val="FFFFFF"/>
              </a:solidFill>
              <a:latin typeface="Arial"/>
              <a:ea typeface="Arial"/>
              <a:cs typeface="Arial"/>
              <a:sym typeface="Arial"/>
            </a:endParaRPr>
          </a:p>
        </p:txBody>
      </p:sp>
      <p:sp>
        <p:nvSpPr>
          <p:cNvPr id="23" name="Google Shape;23;p2"/>
          <p:cNvSpPr txBox="1"/>
          <p:nvPr/>
        </p:nvSpPr>
        <p:spPr>
          <a:xfrm>
            <a:off x="1446630" y="5823047"/>
            <a:ext cx="3476474" cy="933354"/>
          </a:xfrm>
          <a:prstGeom prst="rect">
            <a:avLst/>
          </a:prstGeom>
          <a:solidFill>
            <a:srgbClr val="AB3C19"/>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u="none" strike="noStrike" cap="none" dirty="0">
              <a:solidFill>
                <a:srgbClr val="FFFFFF"/>
              </a:solidFill>
              <a:latin typeface="Arial"/>
              <a:ea typeface="Arial"/>
              <a:cs typeface="Arial"/>
              <a:sym typeface="Arial"/>
            </a:endParaRPr>
          </a:p>
        </p:txBody>
      </p:sp>
      <p:sp>
        <p:nvSpPr>
          <p:cNvPr id="24" name="Google Shape;24;p2"/>
          <p:cNvSpPr txBox="1"/>
          <p:nvPr/>
        </p:nvSpPr>
        <p:spPr>
          <a:xfrm>
            <a:off x="5070224" y="170368"/>
            <a:ext cx="3908676" cy="2740141"/>
          </a:xfrm>
          <a:prstGeom prst="rect">
            <a:avLst/>
          </a:prstGeom>
          <a:solidFill>
            <a:srgbClr val="89B8D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454025">
              <a:buClr>
                <a:schemeClr val="lt1"/>
              </a:buClr>
              <a:buSzPts val="3600"/>
              <a:buNone/>
              <a:defRPr sz="3600">
                <a:solidFill>
                  <a:srgbClr val="FFFFFF"/>
                </a:solidFill>
              </a:defRPr>
            </a:lvl1pPr>
          </a:lstStyle>
          <a:p>
            <a:pPr lvl="0"/>
            <a:endParaRPr dirty="0">
              <a:sym typeface="Arial"/>
            </a:endParaRPr>
          </a:p>
        </p:txBody>
      </p:sp>
      <p:pic>
        <p:nvPicPr>
          <p:cNvPr id="11" name="Picture 10">
            <a:extLst>
              <a:ext uri="{FF2B5EF4-FFF2-40B4-BE49-F238E27FC236}">
                <a16:creationId xmlns:a16="http://schemas.microsoft.com/office/drawing/2014/main" id="{B8ECDB27-C6DF-B847-990B-F4757BC9296C}"/>
              </a:ext>
            </a:extLst>
          </p:cNvPr>
          <p:cNvPicPr>
            <a:picLocks noChangeAspect="1"/>
          </p:cNvPicPr>
          <p:nvPr userDrawn="1"/>
        </p:nvPicPr>
        <p:blipFill>
          <a:blip r:embed="rId2"/>
          <a:stretch>
            <a:fillRect/>
          </a:stretch>
        </p:blipFill>
        <p:spPr>
          <a:xfrm>
            <a:off x="92919" y="170368"/>
            <a:ext cx="2552039" cy="2740141"/>
          </a:xfrm>
          <a:prstGeom prst="rect">
            <a:avLst/>
          </a:prstGeom>
        </p:spPr>
      </p:pic>
      <p:pic>
        <p:nvPicPr>
          <p:cNvPr id="25" name="Picture 24">
            <a:extLst>
              <a:ext uri="{FF2B5EF4-FFF2-40B4-BE49-F238E27FC236}">
                <a16:creationId xmlns:a16="http://schemas.microsoft.com/office/drawing/2014/main" id="{C3457608-44D7-4151-A63C-1E6983C5DA0A}"/>
              </a:ext>
            </a:extLst>
          </p:cNvPr>
          <p:cNvPicPr>
            <a:picLocks noChangeAspect="1"/>
          </p:cNvPicPr>
          <p:nvPr userDrawn="1"/>
        </p:nvPicPr>
        <p:blipFill>
          <a:blip r:embed="rId3"/>
          <a:stretch>
            <a:fillRect/>
          </a:stretch>
        </p:blipFill>
        <p:spPr>
          <a:xfrm>
            <a:off x="5341257" y="343428"/>
            <a:ext cx="3378249" cy="2461296"/>
          </a:xfrm>
          <a:prstGeom prst="rect">
            <a:avLst/>
          </a:prstGeom>
        </p:spPr>
      </p:pic>
      <p:sp>
        <p:nvSpPr>
          <p:cNvPr id="26" name="Oval 25">
            <a:extLst>
              <a:ext uri="{FF2B5EF4-FFF2-40B4-BE49-F238E27FC236}">
                <a16:creationId xmlns:a16="http://schemas.microsoft.com/office/drawing/2014/main" id="{B728CF33-C081-4939-A967-2801D30A0E06}"/>
              </a:ext>
            </a:extLst>
          </p:cNvPr>
          <p:cNvSpPr/>
          <p:nvPr userDrawn="1"/>
        </p:nvSpPr>
        <p:spPr>
          <a:xfrm>
            <a:off x="2423922" y="4332332"/>
            <a:ext cx="685800" cy="685800"/>
          </a:xfrm>
          <a:prstGeom prst="ellipse">
            <a:avLst/>
          </a:prstGeom>
          <a:solidFill>
            <a:schemeClr val="bg1"/>
          </a:solidFill>
          <a:ln w="158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2A3070-CD16-4DFC-9C23-C0F757D55107}"/>
              </a:ext>
            </a:extLst>
          </p:cNvPr>
          <p:cNvSpPr>
            <a:spLocks noGrp="1"/>
          </p:cNvSpPr>
          <p:nvPr>
            <p:ph type="title"/>
          </p:nvPr>
        </p:nvSpPr>
        <p:spPr>
          <a:xfrm>
            <a:off x="2090930" y="3676839"/>
            <a:ext cx="6628576" cy="1325563"/>
          </a:xfrm>
          <a:prstGeom prst="rect">
            <a:avLst/>
          </a:prstGeom>
        </p:spPr>
        <p:txBody>
          <a:bodyPr/>
          <a:lstStyle>
            <a:lvl1pPr marL="14288" marR="0" indent="0" algn="l" defTabSz="914400" rtl="0" eaLnBrk="1" fontAlgn="auto" latinLnBrk="0" hangingPunct="1">
              <a:lnSpc>
                <a:spcPct val="100000"/>
              </a:lnSpc>
              <a:spcBef>
                <a:spcPts val="640"/>
              </a:spcBef>
              <a:spcAft>
                <a:spcPts val="0"/>
              </a:spcAft>
              <a:buClr>
                <a:srgbClr val="FFFFFF"/>
              </a:buClr>
              <a:buSzPts val="3200"/>
              <a:buFont typeface="Arial"/>
              <a:buNone/>
              <a:tabLst/>
              <a:defRPr/>
            </a:lvl1pPr>
          </a:lstStyle>
          <a:p>
            <a:pPr marL="14288" marR="0" lvl="0" indent="0" algn="l" defTabSz="914400" rtl="0" eaLnBrk="1" fontAlgn="auto" latinLnBrk="0" hangingPunct="1">
              <a:lnSpc>
                <a:spcPct val="100000"/>
              </a:lnSpc>
              <a:spcBef>
                <a:spcPts val="640"/>
              </a:spcBef>
              <a:spcAft>
                <a:spcPts val="0"/>
              </a:spcAft>
              <a:buClr>
                <a:srgbClr val="FFFFFF"/>
              </a:buClr>
              <a:buSzPts val="3200"/>
              <a:buFont typeface="Arial"/>
              <a:buNone/>
              <a:tabLst/>
              <a:defRPr/>
            </a:pPr>
            <a:endParaRPr kumimoji="0" lang="en-US" sz="3200" b="0" i="0" u="none" strike="noStrike" kern="0" cap="none" spc="0" normalizeH="0" baseline="0" noProof="0" dirty="0">
              <a:ln>
                <a:noFill/>
              </a:ln>
              <a:solidFill>
                <a:srgbClr val="FFFFFF"/>
              </a:solidFill>
              <a:effectLst/>
              <a:uLnTx/>
              <a:uFillTx/>
              <a:latin typeface="Arial"/>
              <a:cs typeface="Arial"/>
              <a:sym typeface="Arial"/>
            </a:endParaRPr>
          </a:p>
        </p:txBody>
      </p:sp>
      <p:pic>
        <p:nvPicPr>
          <p:cNvPr id="28" name="Picture 27">
            <a:extLst>
              <a:ext uri="{FF2B5EF4-FFF2-40B4-BE49-F238E27FC236}">
                <a16:creationId xmlns:a16="http://schemas.microsoft.com/office/drawing/2014/main" id="{9826CCB0-22D6-4564-B78A-A94D87236D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46186" y="4453654"/>
            <a:ext cx="442213" cy="442213"/>
          </a:xfrm>
          <a:prstGeom prst="rect">
            <a:avLst/>
          </a:prstGeom>
        </p:spPr>
      </p:pic>
      <p:sp>
        <p:nvSpPr>
          <p:cNvPr id="4" name="Content Placeholder 3">
            <a:extLst>
              <a:ext uri="{FF2B5EF4-FFF2-40B4-BE49-F238E27FC236}">
                <a16:creationId xmlns:a16="http://schemas.microsoft.com/office/drawing/2014/main" id="{0C489250-B150-4822-9DDD-4B9396489087}"/>
              </a:ext>
            </a:extLst>
          </p:cNvPr>
          <p:cNvSpPr>
            <a:spLocks noGrp="1"/>
          </p:cNvSpPr>
          <p:nvPr>
            <p:ph sz="quarter" idx="10"/>
          </p:nvPr>
        </p:nvSpPr>
        <p:spPr>
          <a:xfrm>
            <a:off x="5341938" y="5924550"/>
            <a:ext cx="3544887" cy="754063"/>
          </a:xfrm>
          <a:prstGeom prst="rect">
            <a:avLst/>
          </a:prstGeom>
        </p:spPr>
        <p:txBody>
          <a:bodyPr/>
          <a:lstStyle/>
          <a:p>
            <a:pPr lvl="0"/>
            <a:endParaRPr lang="en-US" dirty="0"/>
          </a:p>
        </p:txBody>
      </p:sp>
    </p:spTree>
    <p:extLst>
      <p:ext uri="{BB962C8B-B14F-4D97-AF65-F5344CB8AC3E}">
        <p14:creationId xmlns:p14="http://schemas.microsoft.com/office/powerpoint/2010/main" val="446310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97DB54FD-2454-4C53-B413-1B846DA204E6}"/>
              </a:ext>
            </a:extLst>
          </p:cNvPr>
          <p:cNvSpPr/>
          <p:nvPr userDrawn="1"/>
        </p:nvSpPr>
        <p:spPr>
          <a:xfrm>
            <a:off x="0" y="1058335"/>
            <a:ext cx="9144000" cy="5799665"/>
          </a:xfrm>
          <a:prstGeom prst="rect">
            <a:avLst/>
          </a:prstGeom>
          <a:solidFill>
            <a:srgbClr val="E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D80513DF-F5FB-44F2-BD5E-4E294A271562}"/>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9" name="Google Shape;11;p1">
            <a:extLst>
              <a:ext uri="{FF2B5EF4-FFF2-40B4-BE49-F238E27FC236}">
                <a16:creationId xmlns:a16="http://schemas.microsoft.com/office/drawing/2014/main" id="{EB57DCC1-3B3A-4EE8-929A-5F84AD19B53D}"/>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0" name="Rounded Rectangle 15">
            <a:extLst>
              <a:ext uri="{FF2B5EF4-FFF2-40B4-BE49-F238E27FC236}">
                <a16:creationId xmlns:a16="http://schemas.microsoft.com/office/drawing/2014/main" id="{8E8216D1-A99B-4BA6-9C33-EA02C087683D}"/>
              </a:ext>
            </a:extLst>
          </p:cNvPr>
          <p:cNvSpPr/>
          <p:nvPr userDrawn="1"/>
        </p:nvSpPr>
        <p:spPr>
          <a:xfrm>
            <a:off x="382306" y="4079173"/>
            <a:ext cx="4555806" cy="1494704"/>
          </a:xfrm>
          <a:prstGeom prst="roundRect">
            <a:avLst/>
          </a:prstGeom>
          <a:solidFill>
            <a:srgbClr val="F4E7F0"/>
          </a:solidFill>
          <a:ln>
            <a:solidFill>
              <a:srgbClr val="402F52"/>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1600" b="1" dirty="0">
              <a:solidFill>
                <a:srgbClr val="402F52"/>
              </a:solidFill>
            </a:endParaRPr>
          </a:p>
        </p:txBody>
      </p:sp>
      <p:sp>
        <p:nvSpPr>
          <p:cNvPr id="11" name="Rounded Rectangle 16">
            <a:extLst>
              <a:ext uri="{FF2B5EF4-FFF2-40B4-BE49-F238E27FC236}">
                <a16:creationId xmlns:a16="http://schemas.microsoft.com/office/drawing/2014/main" id="{44F9C7A4-1BB4-476E-976B-7419EACE8861}"/>
              </a:ext>
            </a:extLst>
          </p:cNvPr>
          <p:cNvSpPr/>
          <p:nvPr userDrawn="1"/>
        </p:nvSpPr>
        <p:spPr>
          <a:xfrm>
            <a:off x="382307" y="5728616"/>
            <a:ext cx="3821724" cy="1023651"/>
          </a:xfrm>
          <a:prstGeom prst="roundRect">
            <a:avLst/>
          </a:prstGeom>
          <a:solidFill>
            <a:srgbClr val="F4ECC5"/>
          </a:solidFill>
          <a:ln>
            <a:solidFill>
              <a:srgbClr val="725A00"/>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1600" b="1" dirty="0">
              <a:solidFill>
                <a:srgbClr val="725A00"/>
              </a:solidFill>
            </a:endParaRPr>
          </a:p>
        </p:txBody>
      </p:sp>
      <p:sp>
        <p:nvSpPr>
          <p:cNvPr id="12" name="Rounded Rectangle 18">
            <a:extLst>
              <a:ext uri="{FF2B5EF4-FFF2-40B4-BE49-F238E27FC236}">
                <a16:creationId xmlns:a16="http://schemas.microsoft.com/office/drawing/2014/main" id="{FB40EDAE-94DF-4EAD-90B2-8AD1BFA8C1EA}"/>
              </a:ext>
            </a:extLst>
          </p:cNvPr>
          <p:cNvSpPr/>
          <p:nvPr userDrawn="1"/>
        </p:nvSpPr>
        <p:spPr>
          <a:xfrm>
            <a:off x="1067236" y="2946759"/>
            <a:ext cx="7357361" cy="928242"/>
          </a:xfrm>
          <a:prstGeom prst="roundRect">
            <a:avLst/>
          </a:prstGeom>
          <a:solidFill>
            <a:srgbClr val="D6EEFB"/>
          </a:solidFill>
          <a:ln>
            <a:solidFill>
              <a:srgbClr val="143354"/>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1600" b="1" dirty="0">
              <a:solidFill>
                <a:srgbClr val="143354"/>
              </a:solidFill>
            </a:endParaRPr>
          </a:p>
        </p:txBody>
      </p:sp>
      <p:sp>
        <p:nvSpPr>
          <p:cNvPr id="13" name="Rounded Rectangle 19">
            <a:extLst>
              <a:ext uri="{FF2B5EF4-FFF2-40B4-BE49-F238E27FC236}">
                <a16:creationId xmlns:a16="http://schemas.microsoft.com/office/drawing/2014/main" id="{8D9092F4-9EF3-462F-8305-64AF596E7FA5}"/>
              </a:ext>
            </a:extLst>
          </p:cNvPr>
          <p:cNvSpPr/>
          <p:nvPr userDrawn="1"/>
        </p:nvSpPr>
        <p:spPr>
          <a:xfrm>
            <a:off x="229553" y="1240758"/>
            <a:ext cx="8195043" cy="1506961"/>
          </a:xfrm>
          <a:prstGeom prst="roundRect">
            <a:avLst/>
          </a:prstGeom>
          <a:solidFill>
            <a:srgbClr val="E3EED5"/>
          </a:solidFill>
          <a:ln>
            <a:solidFill>
              <a:srgbClr val="516426"/>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1600" b="1" dirty="0">
              <a:solidFill>
                <a:srgbClr val="516426"/>
              </a:solidFill>
            </a:endParaRPr>
          </a:p>
        </p:txBody>
      </p:sp>
      <p:sp>
        <p:nvSpPr>
          <p:cNvPr id="14" name="TextBox 13">
            <a:extLst>
              <a:ext uri="{FF2B5EF4-FFF2-40B4-BE49-F238E27FC236}">
                <a16:creationId xmlns:a16="http://schemas.microsoft.com/office/drawing/2014/main" id="{853905A4-6794-4D67-ACA5-D539A2E11FA9}"/>
              </a:ext>
            </a:extLst>
          </p:cNvPr>
          <p:cNvSpPr txBox="1"/>
          <p:nvPr userDrawn="1"/>
        </p:nvSpPr>
        <p:spPr>
          <a:xfrm>
            <a:off x="6633126" y="1657465"/>
            <a:ext cx="1649789" cy="738664"/>
          </a:xfrm>
          <a:prstGeom prst="rect">
            <a:avLst/>
          </a:prstGeom>
          <a:solidFill>
            <a:schemeClr val="bg1"/>
          </a:solidFill>
          <a:ln>
            <a:solidFill>
              <a:srgbClr val="516426"/>
            </a:solidFill>
          </a:ln>
        </p:spPr>
        <p:txBody>
          <a:bodyPr wrap="square" lIns="0" rIns="0" rtlCol="0" anchor="ctr">
            <a:noAutofit/>
          </a:bodyPr>
          <a:lstStyle/>
          <a:p>
            <a:pPr marL="461963" lvl="0"/>
            <a:endParaRPr lang="en-US" dirty="0">
              <a:solidFill>
                <a:srgbClr val="516426"/>
              </a:solidFill>
            </a:endParaRPr>
          </a:p>
        </p:txBody>
      </p:sp>
      <p:sp>
        <p:nvSpPr>
          <p:cNvPr id="15" name="Pentagon 21">
            <a:extLst>
              <a:ext uri="{FF2B5EF4-FFF2-40B4-BE49-F238E27FC236}">
                <a16:creationId xmlns:a16="http://schemas.microsoft.com/office/drawing/2014/main" id="{0518BFE0-CBDD-4D3D-9FF9-B6A1EDCC95EB}"/>
              </a:ext>
            </a:extLst>
          </p:cNvPr>
          <p:cNvSpPr/>
          <p:nvPr userDrawn="1"/>
        </p:nvSpPr>
        <p:spPr>
          <a:xfrm>
            <a:off x="507205" y="1730790"/>
            <a:ext cx="3110361" cy="932068"/>
          </a:xfrm>
          <a:prstGeom prst="homePlat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bg1"/>
              </a:solidFill>
            </a:endParaRPr>
          </a:p>
        </p:txBody>
      </p:sp>
      <p:sp>
        <p:nvSpPr>
          <p:cNvPr id="16" name="Rounded Rectangle 22">
            <a:extLst>
              <a:ext uri="{FF2B5EF4-FFF2-40B4-BE49-F238E27FC236}">
                <a16:creationId xmlns:a16="http://schemas.microsoft.com/office/drawing/2014/main" id="{B047ED1B-8AB6-44E1-9409-B1F7BBFD4349}"/>
              </a:ext>
            </a:extLst>
          </p:cNvPr>
          <p:cNvSpPr/>
          <p:nvPr userDrawn="1"/>
        </p:nvSpPr>
        <p:spPr>
          <a:xfrm>
            <a:off x="5375550" y="4429176"/>
            <a:ext cx="3049046" cy="2289404"/>
          </a:xfrm>
          <a:prstGeom prst="roundRect">
            <a:avLst/>
          </a:prstGeom>
          <a:solidFill>
            <a:srgbClr val="FDE5CD"/>
          </a:solidFill>
          <a:ln w="0">
            <a:solidFill>
              <a:srgbClr val="8F4805"/>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1600" b="1" dirty="0">
              <a:solidFill>
                <a:srgbClr val="8F4805"/>
              </a:solidFill>
            </a:endParaRPr>
          </a:p>
        </p:txBody>
      </p:sp>
      <p:sp>
        <p:nvSpPr>
          <p:cNvPr id="17" name="TextBox 16">
            <a:extLst>
              <a:ext uri="{FF2B5EF4-FFF2-40B4-BE49-F238E27FC236}">
                <a16:creationId xmlns:a16="http://schemas.microsoft.com/office/drawing/2014/main" id="{2A6C78B3-5822-4715-8884-11374355B5DA}"/>
              </a:ext>
            </a:extLst>
          </p:cNvPr>
          <p:cNvSpPr txBox="1"/>
          <p:nvPr userDrawn="1"/>
        </p:nvSpPr>
        <p:spPr>
          <a:xfrm>
            <a:off x="6053498" y="5366937"/>
            <a:ext cx="2245779" cy="523220"/>
          </a:xfrm>
          <a:prstGeom prst="rect">
            <a:avLst/>
          </a:prstGeom>
          <a:solidFill>
            <a:schemeClr val="bg1"/>
          </a:solidFill>
          <a:ln>
            <a:solidFill>
              <a:srgbClr val="8F4805"/>
            </a:solidFill>
          </a:ln>
        </p:spPr>
        <p:txBody>
          <a:bodyPr wrap="square" lIns="0" rIns="0" rtlCol="0" anchor="ctr">
            <a:noAutofit/>
          </a:bodyPr>
          <a:lstStyle/>
          <a:p>
            <a:pPr marL="292100" lvl="0"/>
            <a:endParaRPr lang="en-US" dirty="0">
              <a:solidFill>
                <a:srgbClr val="8F4805"/>
              </a:solidFill>
            </a:endParaRPr>
          </a:p>
        </p:txBody>
      </p:sp>
      <p:sp>
        <p:nvSpPr>
          <p:cNvPr id="18" name="Pentagon 24">
            <a:extLst>
              <a:ext uri="{FF2B5EF4-FFF2-40B4-BE49-F238E27FC236}">
                <a16:creationId xmlns:a16="http://schemas.microsoft.com/office/drawing/2014/main" id="{B728679D-586C-455F-9085-3C5C0044CBA5}"/>
              </a:ext>
            </a:extLst>
          </p:cNvPr>
          <p:cNvSpPr/>
          <p:nvPr userDrawn="1"/>
        </p:nvSpPr>
        <p:spPr>
          <a:xfrm>
            <a:off x="6110652" y="6058880"/>
            <a:ext cx="1959537" cy="595329"/>
          </a:xfrm>
          <a:prstGeom prst="homePlat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cxnSp>
        <p:nvCxnSpPr>
          <p:cNvPr id="19" name="Straight Connector 18">
            <a:extLst>
              <a:ext uri="{FF2B5EF4-FFF2-40B4-BE49-F238E27FC236}">
                <a16:creationId xmlns:a16="http://schemas.microsoft.com/office/drawing/2014/main" id="{8035979C-B330-45EA-B8B1-7008236C7B79}"/>
              </a:ext>
            </a:extLst>
          </p:cNvPr>
          <p:cNvCxnSpPr>
            <a:cxnSpLocks/>
          </p:cNvCxnSpPr>
          <p:nvPr userDrawn="1"/>
        </p:nvCxnSpPr>
        <p:spPr>
          <a:xfrm flipH="1">
            <a:off x="5652434" y="2008983"/>
            <a:ext cx="855457" cy="0"/>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939EA3C5-9609-4324-B8FA-67F8D73AB793}"/>
              </a:ext>
            </a:extLst>
          </p:cNvPr>
          <p:cNvSpPr/>
          <p:nvPr userDrawn="1"/>
        </p:nvSpPr>
        <p:spPr>
          <a:xfrm>
            <a:off x="6182404" y="1612352"/>
            <a:ext cx="681266" cy="681266"/>
          </a:xfrm>
          <a:prstGeom prst="ellipse">
            <a:avLst/>
          </a:prstGeom>
          <a:solidFill>
            <a:srgbClr val="5164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p>
        </p:txBody>
      </p:sp>
      <p:cxnSp>
        <p:nvCxnSpPr>
          <p:cNvPr id="21" name="Straight Connector 20">
            <a:extLst>
              <a:ext uri="{FF2B5EF4-FFF2-40B4-BE49-F238E27FC236}">
                <a16:creationId xmlns:a16="http://schemas.microsoft.com/office/drawing/2014/main" id="{25E85C7E-DB39-413D-A51A-BD5E595D1188}"/>
              </a:ext>
            </a:extLst>
          </p:cNvPr>
          <p:cNvCxnSpPr>
            <a:cxnSpLocks/>
          </p:cNvCxnSpPr>
          <p:nvPr userDrawn="1"/>
        </p:nvCxnSpPr>
        <p:spPr>
          <a:xfrm>
            <a:off x="2567613" y="3445432"/>
            <a:ext cx="0" cy="859059"/>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4F28C95-99C3-4AEB-8D10-B7EF304AFC40}"/>
              </a:ext>
            </a:extLst>
          </p:cNvPr>
          <p:cNvCxnSpPr>
            <a:cxnSpLocks/>
            <a:stCxn id="36" idx="2"/>
          </p:cNvCxnSpPr>
          <p:nvPr userDrawn="1"/>
        </p:nvCxnSpPr>
        <p:spPr>
          <a:xfrm flipH="1">
            <a:off x="6176275" y="3445431"/>
            <a:ext cx="419480" cy="0"/>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4B9A624-D689-490C-A0B3-727744FFE302}"/>
              </a:ext>
            </a:extLst>
          </p:cNvPr>
          <p:cNvCxnSpPr>
            <a:cxnSpLocks/>
          </p:cNvCxnSpPr>
          <p:nvPr userDrawn="1"/>
        </p:nvCxnSpPr>
        <p:spPr>
          <a:xfrm flipH="1">
            <a:off x="2524172" y="3445432"/>
            <a:ext cx="938904" cy="11853"/>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33E050B-1BFD-4187-BA96-62242B6EBE71}"/>
              </a:ext>
            </a:extLst>
          </p:cNvPr>
          <p:cNvSpPr txBox="1"/>
          <p:nvPr userDrawn="1"/>
        </p:nvSpPr>
        <p:spPr>
          <a:xfrm>
            <a:off x="3309515" y="3176489"/>
            <a:ext cx="2949075" cy="523220"/>
          </a:xfrm>
          <a:prstGeom prst="rect">
            <a:avLst/>
          </a:prstGeom>
          <a:solidFill>
            <a:schemeClr val="bg1"/>
          </a:solidFill>
          <a:ln>
            <a:solidFill>
              <a:srgbClr val="143354"/>
            </a:solidFill>
          </a:ln>
        </p:spPr>
        <p:txBody>
          <a:bodyPr wrap="square" lIns="0" rIns="0" rtlCol="0" anchor="ctr">
            <a:noAutofit/>
          </a:bodyPr>
          <a:lstStyle/>
          <a:p>
            <a:pPr marL="400050" lvl="0"/>
            <a:endParaRPr lang="en-US" dirty="0">
              <a:solidFill>
                <a:srgbClr val="143354"/>
              </a:solidFill>
            </a:endParaRPr>
          </a:p>
        </p:txBody>
      </p:sp>
      <p:sp>
        <p:nvSpPr>
          <p:cNvPr id="25" name="Oval 24">
            <a:extLst>
              <a:ext uri="{FF2B5EF4-FFF2-40B4-BE49-F238E27FC236}">
                <a16:creationId xmlns:a16="http://schemas.microsoft.com/office/drawing/2014/main" id="{E68533A3-5E48-43C2-B0C4-A698F126BC99}"/>
              </a:ext>
            </a:extLst>
          </p:cNvPr>
          <p:cNvSpPr/>
          <p:nvPr userDrawn="1"/>
        </p:nvSpPr>
        <p:spPr>
          <a:xfrm>
            <a:off x="2900904" y="3097466"/>
            <a:ext cx="681266" cy="681266"/>
          </a:xfrm>
          <a:prstGeom prst="ellipse">
            <a:avLst/>
          </a:prstGeom>
          <a:solidFill>
            <a:srgbClr val="1433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p>
        </p:txBody>
      </p:sp>
      <p:cxnSp>
        <p:nvCxnSpPr>
          <p:cNvPr id="28" name="Straight Connector 27">
            <a:extLst>
              <a:ext uri="{FF2B5EF4-FFF2-40B4-BE49-F238E27FC236}">
                <a16:creationId xmlns:a16="http://schemas.microsoft.com/office/drawing/2014/main" id="{C8209BAF-509F-472F-80D3-D8E7E4EF430B}"/>
              </a:ext>
            </a:extLst>
          </p:cNvPr>
          <p:cNvCxnSpPr>
            <a:cxnSpLocks/>
          </p:cNvCxnSpPr>
          <p:nvPr userDrawn="1"/>
        </p:nvCxnSpPr>
        <p:spPr>
          <a:xfrm>
            <a:off x="7737272" y="2397320"/>
            <a:ext cx="0" cy="1053045"/>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E57F7AB-2EE1-43D5-A2EF-1D7429CB472B}"/>
              </a:ext>
            </a:extLst>
          </p:cNvPr>
          <p:cNvCxnSpPr>
            <a:cxnSpLocks/>
          </p:cNvCxnSpPr>
          <p:nvPr userDrawn="1"/>
        </p:nvCxnSpPr>
        <p:spPr>
          <a:xfrm flipH="1">
            <a:off x="4370587" y="5738411"/>
            <a:ext cx="1633725" cy="0"/>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30" name="Oval 29">
            <a:extLst>
              <a:ext uri="{FF2B5EF4-FFF2-40B4-BE49-F238E27FC236}">
                <a16:creationId xmlns:a16="http://schemas.microsoft.com/office/drawing/2014/main" id="{ABCF58C5-418A-464B-A0B9-9A54ADB3E4AF}"/>
              </a:ext>
            </a:extLst>
          </p:cNvPr>
          <p:cNvSpPr/>
          <p:nvPr userDrawn="1"/>
        </p:nvSpPr>
        <p:spPr>
          <a:xfrm>
            <a:off x="5575441" y="5290336"/>
            <a:ext cx="681266" cy="681266"/>
          </a:xfrm>
          <a:prstGeom prst="ellipse">
            <a:avLst/>
          </a:prstGeom>
          <a:solidFill>
            <a:srgbClr val="8F48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p>
        </p:txBody>
      </p:sp>
      <p:cxnSp>
        <p:nvCxnSpPr>
          <p:cNvPr id="31" name="Straight Connector 30">
            <a:extLst>
              <a:ext uri="{FF2B5EF4-FFF2-40B4-BE49-F238E27FC236}">
                <a16:creationId xmlns:a16="http://schemas.microsoft.com/office/drawing/2014/main" id="{52996960-DCB1-4461-8DFA-8851276BF056}"/>
              </a:ext>
            </a:extLst>
          </p:cNvPr>
          <p:cNvCxnSpPr>
            <a:cxnSpLocks/>
          </p:cNvCxnSpPr>
          <p:nvPr userDrawn="1"/>
        </p:nvCxnSpPr>
        <p:spPr>
          <a:xfrm>
            <a:off x="4408251" y="5329524"/>
            <a:ext cx="0" cy="986948"/>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A592CDDF-0C5C-4F98-82A8-B68A3D4A15A5}"/>
              </a:ext>
            </a:extLst>
          </p:cNvPr>
          <p:cNvSpPr txBox="1"/>
          <p:nvPr userDrawn="1"/>
        </p:nvSpPr>
        <p:spPr>
          <a:xfrm>
            <a:off x="1943542" y="4376579"/>
            <a:ext cx="2817053" cy="954107"/>
          </a:xfrm>
          <a:prstGeom prst="rect">
            <a:avLst/>
          </a:prstGeom>
          <a:solidFill>
            <a:schemeClr val="bg1"/>
          </a:solidFill>
          <a:ln>
            <a:solidFill>
              <a:srgbClr val="402F52"/>
            </a:solidFill>
          </a:ln>
        </p:spPr>
        <p:txBody>
          <a:bodyPr wrap="square" lIns="0" rIns="0" rtlCol="0" anchor="ctr">
            <a:noAutofit/>
          </a:bodyPr>
          <a:lstStyle/>
          <a:p>
            <a:pPr marL="238125" lvl="0"/>
            <a:endParaRPr lang="en-US" dirty="0">
              <a:solidFill>
                <a:srgbClr val="402F52"/>
              </a:solidFill>
            </a:endParaRPr>
          </a:p>
        </p:txBody>
      </p:sp>
      <p:cxnSp>
        <p:nvCxnSpPr>
          <p:cNvPr id="33" name="Straight Connector 32">
            <a:extLst>
              <a:ext uri="{FF2B5EF4-FFF2-40B4-BE49-F238E27FC236}">
                <a16:creationId xmlns:a16="http://schemas.microsoft.com/office/drawing/2014/main" id="{CBA47921-D7FD-47D7-A27D-8F04FEFF7768}"/>
              </a:ext>
            </a:extLst>
          </p:cNvPr>
          <p:cNvCxnSpPr>
            <a:cxnSpLocks/>
          </p:cNvCxnSpPr>
          <p:nvPr userDrawn="1"/>
        </p:nvCxnSpPr>
        <p:spPr>
          <a:xfrm>
            <a:off x="2557118" y="5408961"/>
            <a:ext cx="0" cy="718373"/>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9DEEB50A-B77E-4959-A448-3D13CB960F4C}"/>
              </a:ext>
            </a:extLst>
          </p:cNvPr>
          <p:cNvSpPr/>
          <p:nvPr userDrawn="1"/>
        </p:nvSpPr>
        <p:spPr>
          <a:xfrm>
            <a:off x="1376821" y="4733427"/>
            <a:ext cx="681266" cy="681266"/>
          </a:xfrm>
          <a:prstGeom prst="ellipse">
            <a:avLst/>
          </a:prstGeom>
          <a:solidFill>
            <a:srgbClr val="402F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p>
        </p:txBody>
      </p:sp>
      <p:sp>
        <p:nvSpPr>
          <p:cNvPr id="35" name="TextBox 34">
            <a:extLst>
              <a:ext uri="{FF2B5EF4-FFF2-40B4-BE49-F238E27FC236}">
                <a16:creationId xmlns:a16="http://schemas.microsoft.com/office/drawing/2014/main" id="{72DBA057-304E-47F6-9D4E-12A37E810460}"/>
              </a:ext>
            </a:extLst>
          </p:cNvPr>
          <p:cNvSpPr txBox="1"/>
          <p:nvPr userDrawn="1"/>
        </p:nvSpPr>
        <p:spPr>
          <a:xfrm>
            <a:off x="7010333" y="3195675"/>
            <a:ext cx="1268475" cy="523220"/>
          </a:xfrm>
          <a:prstGeom prst="rect">
            <a:avLst/>
          </a:prstGeom>
          <a:solidFill>
            <a:schemeClr val="bg1"/>
          </a:solidFill>
          <a:ln>
            <a:solidFill>
              <a:srgbClr val="143354"/>
            </a:solidFill>
          </a:ln>
        </p:spPr>
        <p:txBody>
          <a:bodyPr wrap="square" lIns="0" rIns="0" rtlCol="0" anchor="ctr">
            <a:noAutofit/>
          </a:bodyPr>
          <a:lstStyle/>
          <a:p>
            <a:pPr marL="400050" lvl="0"/>
            <a:endParaRPr lang="en-US" dirty="0">
              <a:solidFill>
                <a:srgbClr val="143354"/>
              </a:solidFill>
            </a:endParaRPr>
          </a:p>
        </p:txBody>
      </p:sp>
      <p:sp>
        <p:nvSpPr>
          <p:cNvPr id="36" name="Oval 35">
            <a:extLst>
              <a:ext uri="{FF2B5EF4-FFF2-40B4-BE49-F238E27FC236}">
                <a16:creationId xmlns:a16="http://schemas.microsoft.com/office/drawing/2014/main" id="{2EA4DA8A-3987-416E-9952-F4E505DBDD09}"/>
              </a:ext>
            </a:extLst>
          </p:cNvPr>
          <p:cNvSpPr/>
          <p:nvPr userDrawn="1"/>
        </p:nvSpPr>
        <p:spPr>
          <a:xfrm>
            <a:off x="6595755" y="3104798"/>
            <a:ext cx="681266" cy="681266"/>
          </a:xfrm>
          <a:prstGeom prst="ellipse">
            <a:avLst/>
          </a:prstGeom>
          <a:solidFill>
            <a:srgbClr val="1433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p>
        </p:txBody>
      </p:sp>
      <p:sp>
        <p:nvSpPr>
          <p:cNvPr id="37" name="TextBox 36">
            <a:extLst>
              <a:ext uri="{FF2B5EF4-FFF2-40B4-BE49-F238E27FC236}">
                <a16:creationId xmlns:a16="http://schemas.microsoft.com/office/drawing/2014/main" id="{BCBBE666-7922-4F82-BFFF-1BEDA209A673}"/>
              </a:ext>
            </a:extLst>
          </p:cNvPr>
          <p:cNvSpPr txBox="1"/>
          <p:nvPr userDrawn="1"/>
        </p:nvSpPr>
        <p:spPr>
          <a:xfrm>
            <a:off x="3859918" y="1629332"/>
            <a:ext cx="1810299" cy="738664"/>
          </a:xfrm>
          <a:prstGeom prst="rect">
            <a:avLst/>
          </a:prstGeom>
          <a:solidFill>
            <a:schemeClr val="bg1"/>
          </a:solidFill>
          <a:ln>
            <a:solidFill>
              <a:srgbClr val="516426"/>
            </a:solidFill>
          </a:ln>
        </p:spPr>
        <p:txBody>
          <a:bodyPr wrap="square" lIns="0" rIns="0" rtlCol="0" anchor="ctr">
            <a:noAutofit/>
          </a:bodyPr>
          <a:lstStyle/>
          <a:p>
            <a:pPr marL="520700" lvl="0">
              <a:buClrTx/>
              <a:buSzTx/>
              <a:buFontTx/>
              <a:buNone/>
            </a:pPr>
            <a:endParaRPr lang="en-US" dirty="0">
              <a:solidFill>
                <a:srgbClr val="516426"/>
              </a:solidFill>
            </a:endParaRPr>
          </a:p>
        </p:txBody>
      </p:sp>
      <p:sp>
        <p:nvSpPr>
          <p:cNvPr id="38" name="Oval 37">
            <a:extLst>
              <a:ext uri="{FF2B5EF4-FFF2-40B4-BE49-F238E27FC236}">
                <a16:creationId xmlns:a16="http://schemas.microsoft.com/office/drawing/2014/main" id="{6E7964BE-B688-4B08-A50C-9D890385C552}"/>
              </a:ext>
            </a:extLst>
          </p:cNvPr>
          <p:cNvSpPr/>
          <p:nvPr userDrawn="1"/>
        </p:nvSpPr>
        <p:spPr>
          <a:xfrm>
            <a:off x="3522766" y="1433075"/>
            <a:ext cx="681266" cy="681266"/>
          </a:xfrm>
          <a:prstGeom prst="ellipse">
            <a:avLst/>
          </a:prstGeom>
          <a:solidFill>
            <a:srgbClr val="5164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p>
        </p:txBody>
      </p:sp>
      <p:cxnSp>
        <p:nvCxnSpPr>
          <p:cNvPr id="39" name="Straight Connector 38">
            <a:extLst>
              <a:ext uri="{FF2B5EF4-FFF2-40B4-BE49-F238E27FC236}">
                <a16:creationId xmlns:a16="http://schemas.microsoft.com/office/drawing/2014/main" id="{BF5378A1-153F-400A-801F-CA38A72C8456}"/>
              </a:ext>
            </a:extLst>
          </p:cNvPr>
          <p:cNvCxnSpPr>
            <a:cxnSpLocks/>
          </p:cNvCxnSpPr>
          <p:nvPr userDrawn="1"/>
        </p:nvCxnSpPr>
        <p:spPr>
          <a:xfrm>
            <a:off x="4004012" y="6316472"/>
            <a:ext cx="442878" cy="0"/>
          </a:xfrm>
          <a:prstGeom prst="line">
            <a:avLst/>
          </a:prstGeom>
          <a:ln w="88900">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04D54B2B-EF85-47EE-BBA4-7720DD29F175}"/>
              </a:ext>
            </a:extLst>
          </p:cNvPr>
          <p:cNvSpPr txBox="1"/>
          <p:nvPr userDrawn="1"/>
        </p:nvSpPr>
        <p:spPr>
          <a:xfrm>
            <a:off x="1987998" y="6071688"/>
            <a:ext cx="2050619" cy="523220"/>
          </a:xfrm>
          <a:prstGeom prst="rect">
            <a:avLst/>
          </a:prstGeom>
          <a:solidFill>
            <a:schemeClr val="bg1"/>
          </a:solidFill>
          <a:ln>
            <a:solidFill>
              <a:srgbClr val="725A00"/>
            </a:solidFill>
          </a:ln>
        </p:spPr>
        <p:txBody>
          <a:bodyPr wrap="square" lIns="0" rIns="0" rtlCol="0" anchor="ctr">
            <a:noAutofit/>
          </a:bodyPr>
          <a:lstStyle/>
          <a:p>
            <a:pPr marL="292100" lvl="0"/>
            <a:endParaRPr lang="en-US" dirty="0">
              <a:solidFill>
                <a:srgbClr val="402F52"/>
              </a:solidFill>
            </a:endParaRPr>
          </a:p>
        </p:txBody>
      </p:sp>
      <p:sp>
        <p:nvSpPr>
          <p:cNvPr id="41" name="Oval 40">
            <a:extLst>
              <a:ext uri="{FF2B5EF4-FFF2-40B4-BE49-F238E27FC236}">
                <a16:creationId xmlns:a16="http://schemas.microsoft.com/office/drawing/2014/main" id="{A1ED119A-D810-43D0-B7B6-8681DF8865BE}"/>
              </a:ext>
            </a:extLst>
          </p:cNvPr>
          <p:cNvSpPr/>
          <p:nvPr userDrawn="1"/>
        </p:nvSpPr>
        <p:spPr>
          <a:xfrm>
            <a:off x="1522170" y="6001687"/>
            <a:ext cx="620978" cy="652522"/>
          </a:xfrm>
          <a:prstGeom prst="ellipse">
            <a:avLst/>
          </a:prstGeom>
          <a:solidFill>
            <a:srgbClr val="725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p>
        </p:txBody>
      </p:sp>
      <p:sp>
        <p:nvSpPr>
          <p:cNvPr id="42" name="Google Shape;26;p3">
            <a:extLst>
              <a:ext uri="{FF2B5EF4-FFF2-40B4-BE49-F238E27FC236}">
                <a16:creationId xmlns:a16="http://schemas.microsoft.com/office/drawing/2014/main" id="{117A7BB5-644E-4F53-8D40-BD9843E602CB}"/>
              </a:ext>
            </a:extLst>
          </p:cNvPr>
          <p:cNvSpPr txBox="1">
            <a:spLocks noGrp="1"/>
          </p:cNvSpPr>
          <p:nvPr>
            <p:ph type="title"/>
          </p:nvPr>
        </p:nvSpPr>
        <p:spPr>
          <a:xfrm>
            <a:off x="0" y="274640"/>
            <a:ext cx="9144000" cy="783695"/>
          </a:xfrm>
          <a:prstGeom prst="rect">
            <a:avLst/>
          </a:prstGeom>
          <a:solidFill>
            <a:srgbClr val="3B74B7"/>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47C118DC-3D4C-4B04-B8F4-399C35AF91AD}"/>
              </a:ext>
            </a:extLst>
          </p:cNvPr>
          <p:cNvSpPr>
            <a:spLocks noGrp="1"/>
          </p:cNvSpPr>
          <p:nvPr>
            <p:ph sz="quarter" idx="13"/>
          </p:nvPr>
        </p:nvSpPr>
        <p:spPr>
          <a:xfrm>
            <a:off x="382588" y="1284288"/>
            <a:ext cx="1382712" cy="373062"/>
          </a:xfrm>
          <a:prstGeom prst="rect">
            <a:avLst/>
          </a:prstGeom>
        </p:spPr>
        <p:txBody>
          <a:bodyPr/>
          <a:lstStyle/>
          <a:p>
            <a:pPr lvl="0"/>
            <a:endParaRPr lang="en-US" dirty="0"/>
          </a:p>
        </p:txBody>
      </p:sp>
      <p:sp>
        <p:nvSpPr>
          <p:cNvPr id="43" name="Content Placeholder 42">
            <a:extLst>
              <a:ext uri="{FF2B5EF4-FFF2-40B4-BE49-F238E27FC236}">
                <a16:creationId xmlns:a16="http://schemas.microsoft.com/office/drawing/2014/main" id="{B1B22F47-ABB3-403B-8898-E47517966C9B}"/>
              </a:ext>
            </a:extLst>
          </p:cNvPr>
          <p:cNvSpPr>
            <a:spLocks noGrp="1"/>
          </p:cNvSpPr>
          <p:nvPr>
            <p:ph sz="quarter" idx="14"/>
          </p:nvPr>
        </p:nvSpPr>
        <p:spPr>
          <a:xfrm>
            <a:off x="506413" y="1735138"/>
            <a:ext cx="2773362" cy="927100"/>
          </a:xfrm>
          <a:prstGeom prst="rect">
            <a:avLst/>
          </a:prstGeom>
        </p:spPr>
        <p:txBody>
          <a:bodyPr/>
          <a:lstStyle/>
          <a:p>
            <a:pPr lvl="0"/>
            <a:endParaRPr lang="en-US" dirty="0"/>
          </a:p>
        </p:txBody>
      </p:sp>
      <p:sp>
        <p:nvSpPr>
          <p:cNvPr id="45" name="Content Placeholder 44">
            <a:extLst>
              <a:ext uri="{FF2B5EF4-FFF2-40B4-BE49-F238E27FC236}">
                <a16:creationId xmlns:a16="http://schemas.microsoft.com/office/drawing/2014/main" id="{40CFB287-724E-43BD-B9E0-1BF80F501D22}"/>
              </a:ext>
            </a:extLst>
          </p:cNvPr>
          <p:cNvSpPr>
            <a:spLocks noGrp="1"/>
          </p:cNvSpPr>
          <p:nvPr>
            <p:ph sz="quarter" idx="15"/>
          </p:nvPr>
        </p:nvSpPr>
        <p:spPr>
          <a:xfrm>
            <a:off x="3522663" y="1401763"/>
            <a:ext cx="711200" cy="738187"/>
          </a:xfrm>
          <a:prstGeom prst="rect">
            <a:avLst/>
          </a:prstGeom>
        </p:spPr>
        <p:txBody>
          <a:bodyPr/>
          <a:lstStyle/>
          <a:p>
            <a:pPr lvl="0"/>
            <a:endParaRPr lang="en-US" dirty="0"/>
          </a:p>
        </p:txBody>
      </p:sp>
      <p:sp>
        <p:nvSpPr>
          <p:cNvPr id="47" name="Content Placeholder 46">
            <a:extLst>
              <a:ext uri="{FF2B5EF4-FFF2-40B4-BE49-F238E27FC236}">
                <a16:creationId xmlns:a16="http://schemas.microsoft.com/office/drawing/2014/main" id="{B98B1364-F85E-45A0-990D-4E2A63B62997}"/>
              </a:ext>
            </a:extLst>
          </p:cNvPr>
          <p:cNvSpPr>
            <a:spLocks noGrp="1"/>
          </p:cNvSpPr>
          <p:nvPr>
            <p:ph sz="quarter" idx="16"/>
          </p:nvPr>
        </p:nvSpPr>
        <p:spPr>
          <a:xfrm>
            <a:off x="4243388" y="1628775"/>
            <a:ext cx="1427162" cy="760413"/>
          </a:xfrm>
          <a:prstGeom prst="rect">
            <a:avLst/>
          </a:prstGeom>
        </p:spPr>
        <p:txBody>
          <a:bodyPr/>
          <a:lstStyle/>
          <a:p>
            <a:pPr lvl="0"/>
            <a:endParaRPr lang="en-US" dirty="0"/>
          </a:p>
        </p:txBody>
      </p:sp>
      <p:sp>
        <p:nvSpPr>
          <p:cNvPr id="49" name="Content Placeholder 48">
            <a:extLst>
              <a:ext uri="{FF2B5EF4-FFF2-40B4-BE49-F238E27FC236}">
                <a16:creationId xmlns:a16="http://schemas.microsoft.com/office/drawing/2014/main" id="{BB73B5C8-93C6-4694-8418-62C4ED51098F}"/>
              </a:ext>
            </a:extLst>
          </p:cNvPr>
          <p:cNvSpPr>
            <a:spLocks noGrp="1"/>
          </p:cNvSpPr>
          <p:nvPr>
            <p:ph sz="quarter" idx="17"/>
          </p:nvPr>
        </p:nvSpPr>
        <p:spPr>
          <a:xfrm>
            <a:off x="6176963" y="1611313"/>
            <a:ext cx="681037" cy="681037"/>
          </a:xfrm>
          <a:prstGeom prst="rect">
            <a:avLst/>
          </a:prstGeom>
        </p:spPr>
        <p:txBody>
          <a:bodyPr/>
          <a:lstStyle/>
          <a:p>
            <a:pPr lvl="0"/>
            <a:endParaRPr lang="en-US" dirty="0"/>
          </a:p>
        </p:txBody>
      </p:sp>
      <p:sp>
        <p:nvSpPr>
          <p:cNvPr id="51" name="Content Placeholder 50">
            <a:extLst>
              <a:ext uri="{FF2B5EF4-FFF2-40B4-BE49-F238E27FC236}">
                <a16:creationId xmlns:a16="http://schemas.microsoft.com/office/drawing/2014/main" id="{04209A5A-46CD-485C-944D-755526505332}"/>
              </a:ext>
            </a:extLst>
          </p:cNvPr>
          <p:cNvSpPr>
            <a:spLocks noGrp="1"/>
          </p:cNvSpPr>
          <p:nvPr>
            <p:ph sz="quarter" idx="18"/>
          </p:nvPr>
        </p:nvSpPr>
        <p:spPr>
          <a:xfrm>
            <a:off x="6983413" y="1655763"/>
            <a:ext cx="1316037" cy="733425"/>
          </a:xfrm>
          <a:prstGeom prst="rect">
            <a:avLst/>
          </a:prstGeom>
        </p:spPr>
        <p:txBody>
          <a:bodyPr/>
          <a:lstStyle/>
          <a:p>
            <a:pPr lvl="0"/>
            <a:endParaRPr lang="en-US" dirty="0"/>
          </a:p>
        </p:txBody>
      </p:sp>
      <p:sp>
        <p:nvSpPr>
          <p:cNvPr id="53" name="Content Placeholder 52">
            <a:extLst>
              <a:ext uri="{FF2B5EF4-FFF2-40B4-BE49-F238E27FC236}">
                <a16:creationId xmlns:a16="http://schemas.microsoft.com/office/drawing/2014/main" id="{8B38DA5C-57A2-4AA8-A592-10D579897CF9}"/>
              </a:ext>
            </a:extLst>
          </p:cNvPr>
          <p:cNvSpPr>
            <a:spLocks noGrp="1"/>
          </p:cNvSpPr>
          <p:nvPr>
            <p:ph sz="quarter" idx="19"/>
          </p:nvPr>
        </p:nvSpPr>
        <p:spPr>
          <a:xfrm>
            <a:off x="1066800" y="2959100"/>
            <a:ext cx="1289050" cy="377825"/>
          </a:xfrm>
          <a:prstGeom prst="rect">
            <a:avLst/>
          </a:prstGeom>
        </p:spPr>
        <p:txBody>
          <a:bodyPr/>
          <a:lstStyle/>
          <a:p>
            <a:pPr lvl="0"/>
            <a:endParaRPr lang="en-US" dirty="0"/>
          </a:p>
        </p:txBody>
      </p:sp>
      <p:sp>
        <p:nvSpPr>
          <p:cNvPr id="55" name="Content Placeholder 54">
            <a:extLst>
              <a:ext uri="{FF2B5EF4-FFF2-40B4-BE49-F238E27FC236}">
                <a16:creationId xmlns:a16="http://schemas.microsoft.com/office/drawing/2014/main" id="{BB5125F3-2D5D-482F-8E1B-B5E9BACAF341}"/>
              </a:ext>
            </a:extLst>
          </p:cNvPr>
          <p:cNvSpPr>
            <a:spLocks noGrp="1"/>
          </p:cNvSpPr>
          <p:nvPr>
            <p:ph sz="quarter" idx="20"/>
          </p:nvPr>
        </p:nvSpPr>
        <p:spPr>
          <a:xfrm>
            <a:off x="6532250" y="3072091"/>
            <a:ext cx="277009" cy="714375"/>
          </a:xfrm>
          <a:prstGeom prst="rect">
            <a:avLst/>
          </a:prstGeom>
        </p:spPr>
        <p:txBody>
          <a:bodyPr/>
          <a:lstStyle/>
          <a:p>
            <a:pPr lvl="0"/>
            <a:endParaRPr lang="en-US" dirty="0"/>
          </a:p>
        </p:txBody>
      </p:sp>
      <p:sp>
        <p:nvSpPr>
          <p:cNvPr id="57" name="Content Placeholder 56">
            <a:extLst>
              <a:ext uri="{FF2B5EF4-FFF2-40B4-BE49-F238E27FC236}">
                <a16:creationId xmlns:a16="http://schemas.microsoft.com/office/drawing/2014/main" id="{0225E8D5-AE3F-45A0-9EDF-AACC94C1AA60}"/>
              </a:ext>
            </a:extLst>
          </p:cNvPr>
          <p:cNvSpPr>
            <a:spLocks noGrp="1"/>
          </p:cNvSpPr>
          <p:nvPr>
            <p:ph sz="quarter" idx="21"/>
          </p:nvPr>
        </p:nvSpPr>
        <p:spPr>
          <a:xfrm>
            <a:off x="7300600" y="3148291"/>
            <a:ext cx="998677" cy="546100"/>
          </a:xfrm>
          <a:prstGeom prst="rect">
            <a:avLst/>
          </a:prstGeom>
        </p:spPr>
        <p:txBody>
          <a:bodyPr/>
          <a:lstStyle/>
          <a:p>
            <a:pPr lvl="0"/>
            <a:endParaRPr lang="en-US" dirty="0"/>
          </a:p>
        </p:txBody>
      </p:sp>
      <p:sp>
        <p:nvSpPr>
          <p:cNvPr id="59" name="Content Placeholder 58">
            <a:extLst>
              <a:ext uri="{FF2B5EF4-FFF2-40B4-BE49-F238E27FC236}">
                <a16:creationId xmlns:a16="http://schemas.microsoft.com/office/drawing/2014/main" id="{4ECF1CA7-0F20-49D5-9D95-ED1FAD84491C}"/>
              </a:ext>
            </a:extLst>
          </p:cNvPr>
          <p:cNvSpPr>
            <a:spLocks noGrp="1"/>
          </p:cNvSpPr>
          <p:nvPr>
            <p:ph sz="quarter" idx="22"/>
          </p:nvPr>
        </p:nvSpPr>
        <p:spPr>
          <a:xfrm>
            <a:off x="2908144" y="3100891"/>
            <a:ext cx="682625" cy="681037"/>
          </a:xfrm>
          <a:prstGeom prst="rect">
            <a:avLst/>
          </a:prstGeom>
        </p:spPr>
        <p:txBody>
          <a:bodyPr/>
          <a:lstStyle/>
          <a:p>
            <a:pPr lvl="0"/>
            <a:endParaRPr lang="en-US" dirty="0"/>
          </a:p>
        </p:txBody>
      </p:sp>
      <p:sp>
        <p:nvSpPr>
          <p:cNvPr id="61" name="Content Placeholder 60">
            <a:extLst>
              <a:ext uri="{FF2B5EF4-FFF2-40B4-BE49-F238E27FC236}">
                <a16:creationId xmlns:a16="http://schemas.microsoft.com/office/drawing/2014/main" id="{62469525-72DF-4C41-85F3-15A059D723BC}"/>
              </a:ext>
            </a:extLst>
          </p:cNvPr>
          <p:cNvSpPr>
            <a:spLocks noGrp="1"/>
          </p:cNvSpPr>
          <p:nvPr>
            <p:ph sz="quarter" idx="23"/>
          </p:nvPr>
        </p:nvSpPr>
        <p:spPr>
          <a:xfrm>
            <a:off x="3590769" y="3191378"/>
            <a:ext cx="2665569" cy="531813"/>
          </a:xfrm>
          <a:prstGeom prst="rect">
            <a:avLst/>
          </a:prstGeom>
        </p:spPr>
        <p:txBody>
          <a:bodyPr/>
          <a:lstStyle/>
          <a:p>
            <a:pPr lvl="0"/>
            <a:endParaRPr lang="en-US" dirty="0"/>
          </a:p>
        </p:txBody>
      </p:sp>
      <p:sp>
        <p:nvSpPr>
          <p:cNvPr id="63" name="Content Placeholder 62">
            <a:extLst>
              <a:ext uri="{FF2B5EF4-FFF2-40B4-BE49-F238E27FC236}">
                <a16:creationId xmlns:a16="http://schemas.microsoft.com/office/drawing/2014/main" id="{6672E4B2-AA6F-43B0-B4A8-A0EF91A97F1D}"/>
              </a:ext>
            </a:extLst>
          </p:cNvPr>
          <p:cNvSpPr>
            <a:spLocks noGrp="1"/>
          </p:cNvSpPr>
          <p:nvPr>
            <p:ph sz="quarter" idx="24"/>
          </p:nvPr>
        </p:nvSpPr>
        <p:spPr>
          <a:xfrm>
            <a:off x="382588" y="4110038"/>
            <a:ext cx="1604962" cy="623887"/>
          </a:xfrm>
          <a:prstGeom prst="rect">
            <a:avLst/>
          </a:prstGeom>
        </p:spPr>
        <p:txBody>
          <a:bodyPr/>
          <a:lstStyle/>
          <a:p>
            <a:pPr lvl="0"/>
            <a:endParaRPr lang="en-US" dirty="0"/>
          </a:p>
        </p:txBody>
      </p:sp>
      <p:sp>
        <p:nvSpPr>
          <p:cNvPr id="65" name="Content Placeholder 64">
            <a:extLst>
              <a:ext uri="{FF2B5EF4-FFF2-40B4-BE49-F238E27FC236}">
                <a16:creationId xmlns:a16="http://schemas.microsoft.com/office/drawing/2014/main" id="{A255AAB6-4BE3-41A5-B137-2B4B82399694}"/>
              </a:ext>
            </a:extLst>
          </p:cNvPr>
          <p:cNvSpPr>
            <a:spLocks noGrp="1"/>
          </p:cNvSpPr>
          <p:nvPr>
            <p:ph sz="quarter" idx="25"/>
          </p:nvPr>
        </p:nvSpPr>
        <p:spPr>
          <a:xfrm>
            <a:off x="1376363" y="4733925"/>
            <a:ext cx="681037" cy="674688"/>
          </a:xfrm>
          <a:prstGeom prst="rect">
            <a:avLst/>
          </a:prstGeom>
        </p:spPr>
        <p:txBody>
          <a:bodyPr/>
          <a:lstStyle/>
          <a:p>
            <a:pPr lvl="0"/>
            <a:endParaRPr lang="en-US" dirty="0"/>
          </a:p>
        </p:txBody>
      </p:sp>
      <p:sp>
        <p:nvSpPr>
          <p:cNvPr id="67" name="Content Placeholder 66">
            <a:extLst>
              <a:ext uri="{FF2B5EF4-FFF2-40B4-BE49-F238E27FC236}">
                <a16:creationId xmlns:a16="http://schemas.microsoft.com/office/drawing/2014/main" id="{62F88D15-3EE5-4FAB-848E-8F4FEB36502C}"/>
              </a:ext>
            </a:extLst>
          </p:cNvPr>
          <p:cNvSpPr>
            <a:spLocks noGrp="1"/>
          </p:cNvSpPr>
          <p:nvPr>
            <p:ph sz="quarter" idx="26"/>
          </p:nvPr>
        </p:nvSpPr>
        <p:spPr>
          <a:xfrm>
            <a:off x="1943100" y="4389438"/>
            <a:ext cx="2817813" cy="931862"/>
          </a:xfrm>
          <a:prstGeom prst="rect">
            <a:avLst/>
          </a:prstGeom>
        </p:spPr>
        <p:txBody>
          <a:bodyPr/>
          <a:lstStyle/>
          <a:p>
            <a:pPr lvl="0"/>
            <a:endParaRPr lang="en-US" dirty="0"/>
          </a:p>
        </p:txBody>
      </p:sp>
      <p:sp>
        <p:nvSpPr>
          <p:cNvPr id="69" name="Content Placeholder 68">
            <a:extLst>
              <a:ext uri="{FF2B5EF4-FFF2-40B4-BE49-F238E27FC236}">
                <a16:creationId xmlns:a16="http://schemas.microsoft.com/office/drawing/2014/main" id="{C16653AB-69F5-424C-B69A-437ED8EB9E7B}"/>
              </a:ext>
            </a:extLst>
          </p:cNvPr>
          <p:cNvSpPr>
            <a:spLocks noGrp="1"/>
          </p:cNvSpPr>
          <p:nvPr>
            <p:ph sz="quarter" idx="27"/>
          </p:nvPr>
        </p:nvSpPr>
        <p:spPr>
          <a:xfrm>
            <a:off x="342900" y="5729288"/>
            <a:ext cx="1141413" cy="587375"/>
          </a:xfrm>
          <a:prstGeom prst="rect">
            <a:avLst/>
          </a:prstGeom>
        </p:spPr>
        <p:txBody>
          <a:bodyPr/>
          <a:lstStyle/>
          <a:p>
            <a:pPr lvl="0"/>
            <a:endParaRPr lang="en-US" dirty="0"/>
          </a:p>
        </p:txBody>
      </p:sp>
      <p:sp>
        <p:nvSpPr>
          <p:cNvPr id="71" name="Content Placeholder 70">
            <a:extLst>
              <a:ext uri="{FF2B5EF4-FFF2-40B4-BE49-F238E27FC236}">
                <a16:creationId xmlns:a16="http://schemas.microsoft.com/office/drawing/2014/main" id="{DB4F913E-796A-49C6-9C0D-070AF4F5F09A}"/>
              </a:ext>
            </a:extLst>
          </p:cNvPr>
          <p:cNvSpPr>
            <a:spLocks noGrp="1"/>
          </p:cNvSpPr>
          <p:nvPr>
            <p:ph sz="quarter" idx="28"/>
          </p:nvPr>
        </p:nvSpPr>
        <p:spPr>
          <a:xfrm>
            <a:off x="1522413" y="5972175"/>
            <a:ext cx="620712" cy="668338"/>
          </a:xfrm>
          <a:prstGeom prst="rect">
            <a:avLst/>
          </a:prstGeom>
        </p:spPr>
        <p:txBody>
          <a:bodyPr/>
          <a:lstStyle/>
          <a:p>
            <a:pPr lvl="0"/>
            <a:endParaRPr lang="en-US" dirty="0"/>
          </a:p>
        </p:txBody>
      </p:sp>
      <p:sp>
        <p:nvSpPr>
          <p:cNvPr id="73" name="Content Placeholder 72">
            <a:extLst>
              <a:ext uri="{FF2B5EF4-FFF2-40B4-BE49-F238E27FC236}">
                <a16:creationId xmlns:a16="http://schemas.microsoft.com/office/drawing/2014/main" id="{31B933A5-BE9A-4E12-84F9-0CB5827DD713}"/>
              </a:ext>
            </a:extLst>
          </p:cNvPr>
          <p:cNvSpPr>
            <a:spLocks noGrp="1"/>
          </p:cNvSpPr>
          <p:nvPr>
            <p:ph sz="quarter" idx="29"/>
          </p:nvPr>
        </p:nvSpPr>
        <p:spPr>
          <a:xfrm>
            <a:off x="2143125" y="6072188"/>
            <a:ext cx="1933575" cy="511175"/>
          </a:xfrm>
          <a:prstGeom prst="rect">
            <a:avLst/>
          </a:prstGeom>
        </p:spPr>
        <p:txBody>
          <a:bodyPr/>
          <a:lstStyle/>
          <a:p>
            <a:pPr lvl="0"/>
            <a:endParaRPr lang="en-US" dirty="0"/>
          </a:p>
        </p:txBody>
      </p:sp>
      <p:sp>
        <p:nvSpPr>
          <p:cNvPr id="75" name="Content Placeholder 74">
            <a:extLst>
              <a:ext uri="{FF2B5EF4-FFF2-40B4-BE49-F238E27FC236}">
                <a16:creationId xmlns:a16="http://schemas.microsoft.com/office/drawing/2014/main" id="{F0AD0A7C-CE10-471F-B750-CDBF92DF4012}"/>
              </a:ext>
            </a:extLst>
          </p:cNvPr>
          <p:cNvSpPr>
            <a:spLocks noGrp="1"/>
          </p:cNvSpPr>
          <p:nvPr>
            <p:ph sz="quarter" idx="30"/>
          </p:nvPr>
        </p:nvSpPr>
        <p:spPr>
          <a:xfrm>
            <a:off x="5351463" y="4429125"/>
            <a:ext cx="1506537" cy="628650"/>
          </a:xfrm>
          <a:prstGeom prst="rect">
            <a:avLst/>
          </a:prstGeom>
        </p:spPr>
        <p:txBody>
          <a:bodyPr/>
          <a:lstStyle/>
          <a:p>
            <a:pPr lvl="0"/>
            <a:endParaRPr lang="en-US" dirty="0"/>
          </a:p>
        </p:txBody>
      </p:sp>
      <p:sp>
        <p:nvSpPr>
          <p:cNvPr id="77" name="Content Placeholder 76">
            <a:extLst>
              <a:ext uri="{FF2B5EF4-FFF2-40B4-BE49-F238E27FC236}">
                <a16:creationId xmlns:a16="http://schemas.microsoft.com/office/drawing/2014/main" id="{CB0082C2-0074-4B17-B024-AA0870EB776A}"/>
              </a:ext>
            </a:extLst>
          </p:cNvPr>
          <p:cNvSpPr>
            <a:spLocks noGrp="1"/>
          </p:cNvSpPr>
          <p:nvPr>
            <p:ph sz="quarter" idx="31"/>
          </p:nvPr>
        </p:nvSpPr>
        <p:spPr>
          <a:xfrm>
            <a:off x="5575300" y="5245100"/>
            <a:ext cx="681038" cy="727075"/>
          </a:xfrm>
          <a:prstGeom prst="rect">
            <a:avLst/>
          </a:prstGeom>
        </p:spPr>
        <p:txBody>
          <a:bodyPr/>
          <a:lstStyle/>
          <a:p>
            <a:pPr lvl="0"/>
            <a:endParaRPr lang="en-US" dirty="0"/>
          </a:p>
        </p:txBody>
      </p:sp>
      <p:sp>
        <p:nvSpPr>
          <p:cNvPr id="79" name="Content Placeholder 78">
            <a:extLst>
              <a:ext uri="{FF2B5EF4-FFF2-40B4-BE49-F238E27FC236}">
                <a16:creationId xmlns:a16="http://schemas.microsoft.com/office/drawing/2014/main" id="{486C4F7F-713A-4D06-A598-EE68649D8E86}"/>
              </a:ext>
            </a:extLst>
          </p:cNvPr>
          <p:cNvSpPr>
            <a:spLocks noGrp="1"/>
          </p:cNvSpPr>
          <p:nvPr>
            <p:ph sz="quarter" idx="32"/>
          </p:nvPr>
        </p:nvSpPr>
        <p:spPr>
          <a:xfrm>
            <a:off x="6256338" y="5365750"/>
            <a:ext cx="2022475" cy="523875"/>
          </a:xfrm>
          <a:prstGeom prst="rect">
            <a:avLst/>
          </a:prstGeom>
        </p:spPr>
        <p:txBody>
          <a:bodyPr/>
          <a:lstStyle/>
          <a:p>
            <a:pPr lvl="0"/>
            <a:endParaRPr lang="en-US" dirty="0"/>
          </a:p>
        </p:txBody>
      </p:sp>
      <p:sp>
        <p:nvSpPr>
          <p:cNvPr id="81" name="Content Placeholder 80">
            <a:extLst>
              <a:ext uri="{FF2B5EF4-FFF2-40B4-BE49-F238E27FC236}">
                <a16:creationId xmlns:a16="http://schemas.microsoft.com/office/drawing/2014/main" id="{06D42909-7520-4EA0-801B-B8B842AACE94}"/>
              </a:ext>
            </a:extLst>
          </p:cNvPr>
          <p:cNvSpPr>
            <a:spLocks noGrp="1"/>
          </p:cNvSpPr>
          <p:nvPr>
            <p:ph sz="quarter" idx="33"/>
          </p:nvPr>
        </p:nvSpPr>
        <p:spPr>
          <a:xfrm>
            <a:off x="6110288" y="6072188"/>
            <a:ext cx="1973262" cy="568325"/>
          </a:xfrm>
          <a:prstGeom prst="rect">
            <a:avLst/>
          </a:prstGeom>
        </p:spPr>
        <p:txBody>
          <a:bodyPr/>
          <a:lstStyle/>
          <a:p>
            <a:pPr lvl="0"/>
            <a:endParaRPr lang="en-US" dirty="0"/>
          </a:p>
        </p:txBody>
      </p:sp>
      <p:sp>
        <p:nvSpPr>
          <p:cNvPr id="4" name="Content Placeholder 3">
            <a:extLst>
              <a:ext uri="{FF2B5EF4-FFF2-40B4-BE49-F238E27FC236}">
                <a16:creationId xmlns:a16="http://schemas.microsoft.com/office/drawing/2014/main" id="{D322438E-CA2A-4F9B-8E90-62BBAF398C25}"/>
              </a:ext>
            </a:extLst>
          </p:cNvPr>
          <p:cNvSpPr>
            <a:spLocks noGrp="1"/>
          </p:cNvSpPr>
          <p:nvPr>
            <p:ph sz="quarter" idx="34"/>
          </p:nvPr>
        </p:nvSpPr>
        <p:spPr>
          <a:xfrm>
            <a:off x="5351463" y="3875088"/>
            <a:ext cx="3792537" cy="504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5392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65371DDD-8449-48D5-97AC-9DBA80E872D5}"/>
              </a:ext>
            </a:extLst>
          </p:cNvPr>
          <p:cNvSpPr/>
          <p:nvPr userDrawn="1"/>
        </p:nvSpPr>
        <p:spPr>
          <a:xfrm>
            <a:off x="0" y="1058335"/>
            <a:ext cx="9144000" cy="5799665"/>
          </a:xfrm>
          <a:prstGeom prst="rect">
            <a:avLst/>
          </a:prstGeom>
          <a:solidFill>
            <a:srgbClr val="E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E77CD951-54EF-4B65-B33D-2D311C6166C5}"/>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9" name="Google Shape;11;p1">
            <a:extLst>
              <a:ext uri="{FF2B5EF4-FFF2-40B4-BE49-F238E27FC236}">
                <a16:creationId xmlns:a16="http://schemas.microsoft.com/office/drawing/2014/main" id="{116D7BC7-C45E-4D59-8DA6-AA84082C9C03}"/>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0" name="Right Arrow 11">
            <a:extLst>
              <a:ext uri="{FF2B5EF4-FFF2-40B4-BE49-F238E27FC236}">
                <a16:creationId xmlns:a16="http://schemas.microsoft.com/office/drawing/2014/main" id="{47C01FF5-F220-4A61-A070-CE51BC0F91C4}"/>
              </a:ext>
            </a:extLst>
          </p:cNvPr>
          <p:cNvSpPr/>
          <p:nvPr userDrawn="1"/>
        </p:nvSpPr>
        <p:spPr>
          <a:xfrm>
            <a:off x="655093" y="1192741"/>
            <a:ext cx="8322749" cy="5403273"/>
          </a:xfrm>
          <a:prstGeom prst="rightArrow">
            <a:avLst/>
          </a:prstGeom>
          <a:solidFill>
            <a:schemeClr val="accent6">
              <a:lumMod val="60000"/>
              <a:lumOff val="4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11" name="Group 10">
            <a:extLst>
              <a:ext uri="{FF2B5EF4-FFF2-40B4-BE49-F238E27FC236}">
                <a16:creationId xmlns:a16="http://schemas.microsoft.com/office/drawing/2014/main" id="{8152C871-1FD2-43CE-94D6-1E2ABE53F768}"/>
              </a:ext>
            </a:extLst>
          </p:cNvPr>
          <p:cNvGrpSpPr/>
          <p:nvPr userDrawn="1"/>
        </p:nvGrpSpPr>
        <p:grpSpPr>
          <a:xfrm>
            <a:off x="298229" y="2801121"/>
            <a:ext cx="1828800" cy="2186512"/>
            <a:chOff x="298229" y="2801121"/>
            <a:chExt cx="1828800" cy="2186512"/>
          </a:xfrm>
        </p:grpSpPr>
        <p:sp>
          <p:nvSpPr>
            <p:cNvPr id="12" name="Freeform 14">
              <a:extLst>
                <a:ext uri="{FF2B5EF4-FFF2-40B4-BE49-F238E27FC236}">
                  <a16:creationId xmlns:a16="http://schemas.microsoft.com/office/drawing/2014/main" id="{A37FA3BE-502A-4184-BC40-3B73184131F0}"/>
                </a:ext>
              </a:extLst>
            </p:cNvPr>
            <p:cNvSpPr/>
            <p:nvPr/>
          </p:nvSpPr>
          <p:spPr>
            <a:xfrm>
              <a:off x="298229" y="2801121"/>
              <a:ext cx="1828800" cy="2186512"/>
            </a:xfrm>
            <a:custGeom>
              <a:avLst/>
              <a:gdLst>
                <a:gd name="connsiteX0" fmla="*/ 0 w 1467445"/>
                <a:gd name="connsiteY0" fmla="*/ 244579 h 1625600"/>
                <a:gd name="connsiteX1" fmla="*/ 244579 w 1467445"/>
                <a:gd name="connsiteY1" fmla="*/ 0 h 1625600"/>
                <a:gd name="connsiteX2" fmla="*/ 1222866 w 1467445"/>
                <a:gd name="connsiteY2" fmla="*/ 0 h 1625600"/>
                <a:gd name="connsiteX3" fmla="*/ 1467445 w 1467445"/>
                <a:gd name="connsiteY3" fmla="*/ 244579 h 1625600"/>
                <a:gd name="connsiteX4" fmla="*/ 1467445 w 1467445"/>
                <a:gd name="connsiteY4" fmla="*/ 1381021 h 1625600"/>
                <a:gd name="connsiteX5" fmla="*/ 1222866 w 1467445"/>
                <a:gd name="connsiteY5" fmla="*/ 1625600 h 1625600"/>
                <a:gd name="connsiteX6" fmla="*/ 244579 w 1467445"/>
                <a:gd name="connsiteY6" fmla="*/ 1625600 h 1625600"/>
                <a:gd name="connsiteX7" fmla="*/ 0 w 1467445"/>
                <a:gd name="connsiteY7" fmla="*/ 1381021 h 1625600"/>
                <a:gd name="connsiteX8" fmla="*/ 0 w 1467445"/>
                <a:gd name="connsiteY8" fmla="*/ 24457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445" h="1625600">
                  <a:moveTo>
                    <a:pt x="0" y="244579"/>
                  </a:moveTo>
                  <a:cubicBezTo>
                    <a:pt x="0" y="109502"/>
                    <a:pt x="109502" y="0"/>
                    <a:pt x="244579" y="0"/>
                  </a:cubicBezTo>
                  <a:lnTo>
                    <a:pt x="1222866" y="0"/>
                  </a:lnTo>
                  <a:cubicBezTo>
                    <a:pt x="1357943" y="0"/>
                    <a:pt x="1467445" y="109502"/>
                    <a:pt x="1467445" y="244579"/>
                  </a:cubicBezTo>
                  <a:lnTo>
                    <a:pt x="1467445" y="1381021"/>
                  </a:lnTo>
                  <a:cubicBezTo>
                    <a:pt x="1467445" y="1516098"/>
                    <a:pt x="1357943" y="1625600"/>
                    <a:pt x="1222866" y="1625600"/>
                  </a:cubicBezTo>
                  <a:lnTo>
                    <a:pt x="244579" y="1625600"/>
                  </a:lnTo>
                  <a:cubicBezTo>
                    <a:pt x="109502" y="1625600"/>
                    <a:pt x="0" y="1516098"/>
                    <a:pt x="0" y="1381021"/>
                  </a:cubicBezTo>
                  <a:lnTo>
                    <a:pt x="0" y="244579"/>
                  </a:lnTo>
                  <a:close/>
                </a:path>
              </a:pathLst>
            </a:custGeom>
            <a:solidFill>
              <a:srgbClr val="516426"/>
            </a:solidFill>
          </p:spPr>
          <p:style>
            <a:lnRef idx="3">
              <a:schemeClr val="lt1"/>
            </a:lnRef>
            <a:fillRef idx="1">
              <a:schemeClr val="accent4"/>
            </a:fillRef>
            <a:effectRef idx="1">
              <a:schemeClr val="accent4"/>
            </a:effectRef>
            <a:fontRef idx="minor">
              <a:schemeClr val="lt1"/>
            </a:fontRef>
          </p:style>
          <p:txBody>
            <a:bodyPr spcFirstLastPara="0" vert="horz" wrap="square" lIns="151645" tIns="151645" rIns="151645" bIns="151645" numCol="1" spcCol="1270" anchor="ctr" anchorCtr="0">
              <a:noAutofit/>
            </a:bodyPr>
            <a:lstStyle/>
            <a:p>
              <a:pPr algn="ctr"/>
              <a:endParaRPr lang="en-US" sz="2400" dirty="0">
                <a:solidFill>
                  <a:schemeClr val="bg1"/>
                </a:solidFill>
              </a:endParaRPr>
            </a:p>
          </p:txBody>
        </p:sp>
        <p:pic>
          <p:nvPicPr>
            <p:cNvPr id="13" name="Picture 12">
              <a:extLst>
                <a:ext uri="{FF2B5EF4-FFF2-40B4-BE49-F238E27FC236}">
                  <a16:creationId xmlns:a16="http://schemas.microsoft.com/office/drawing/2014/main" id="{4745D9D1-5866-47C3-AF6C-45D032C88C78}"/>
                </a:ext>
              </a:extLst>
            </p:cNvPr>
            <p:cNvPicPr/>
            <p:nvPr/>
          </p:nvPicPr>
          <p:blipFill>
            <a:blip r:embed="rId2"/>
            <a:stretch>
              <a:fillRect/>
            </a:stretch>
          </p:blipFill>
          <p:spPr>
            <a:xfrm>
              <a:off x="942865" y="3162558"/>
              <a:ext cx="585828" cy="776441"/>
            </a:xfrm>
            <a:prstGeom prst="rect">
              <a:avLst/>
            </a:prstGeom>
          </p:spPr>
        </p:pic>
      </p:grpSp>
      <p:grpSp>
        <p:nvGrpSpPr>
          <p:cNvPr id="14" name="Group 13">
            <a:extLst>
              <a:ext uri="{FF2B5EF4-FFF2-40B4-BE49-F238E27FC236}">
                <a16:creationId xmlns:a16="http://schemas.microsoft.com/office/drawing/2014/main" id="{AC9277D1-9818-4EFF-AC46-FC75ABFCE3FB}"/>
              </a:ext>
            </a:extLst>
          </p:cNvPr>
          <p:cNvGrpSpPr/>
          <p:nvPr userDrawn="1"/>
        </p:nvGrpSpPr>
        <p:grpSpPr>
          <a:xfrm>
            <a:off x="2425649" y="2801121"/>
            <a:ext cx="1828800" cy="2186512"/>
            <a:chOff x="2425649" y="2801121"/>
            <a:chExt cx="1828800" cy="2186512"/>
          </a:xfrm>
        </p:grpSpPr>
        <p:sp>
          <p:nvSpPr>
            <p:cNvPr id="15" name="Freeform 12">
              <a:extLst>
                <a:ext uri="{FF2B5EF4-FFF2-40B4-BE49-F238E27FC236}">
                  <a16:creationId xmlns:a16="http://schemas.microsoft.com/office/drawing/2014/main" id="{31B9D0FC-4AB3-4DEC-916A-1429BE20D3CB}"/>
                </a:ext>
              </a:extLst>
            </p:cNvPr>
            <p:cNvSpPr/>
            <p:nvPr/>
          </p:nvSpPr>
          <p:spPr>
            <a:xfrm>
              <a:off x="2425649" y="2801121"/>
              <a:ext cx="1828800" cy="2186512"/>
            </a:xfrm>
            <a:custGeom>
              <a:avLst/>
              <a:gdLst>
                <a:gd name="connsiteX0" fmla="*/ 0 w 1467445"/>
                <a:gd name="connsiteY0" fmla="*/ 244579 h 1625600"/>
                <a:gd name="connsiteX1" fmla="*/ 244579 w 1467445"/>
                <a:gd name="connsiteY1" fmla="*/ 0 h 1625600"/>
                <a:gd name="connsiteX2" fmla="*/ 1222866 w 1467445"/>
                <a:gd name="connsiteY2" fmla="*/ 0 h 1625600"/>
                <a:gd name="connsiteX3" fmla="*/ 1467445 w 1467445"/>
                <a:gd name="connsiteY3" fmla="*/ 244579 h 1625600"/>
                <a:gd name="connsiteX4" fmla="*/ 1467445 w 1467445"/>
                <a:gd name="connsiteY4" fmla="*/ 1381021 h 1625600"/>
                <a:gd name="connsiteX5" fmla="*/ 1222866 w 1467445"/>
                <a:gd name="connsiteY5" fmla="*/ 1625600 h 1625600"/>
                <a:gd name="connsiteX6" fmla="*/ 244579 w 1467445"/>
                <a:gd name="connsiteY6" fmla="*/ 1625600 h 1625600"/>
                <a:gd name="connsiteX7" fmla="*/ 0 w 1467445"/>
                <a:gd name="connsiteY7" fmla="*/ 1381021 h 1625600"/>
                <a:gd name="connsiteX8" fmla="*/ 0 w 1467445"/>
                <a:gd name="connsiteY8" fmla="*/ 24457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445" h="1625600">
                  <a:moveTo>
                    <a:pt x="0" y="244579"/>
                  </a:moveTo>
                  <a:cubicBezTo>
                    <a:pt x="0" y="109502"/>
                    <a:pt x="109502" y="0"/>
                    <a:pt x="244579" y="0"/>
                  </a:cubicBezTo>
                  <a:lnTo>
                    <a:pt x="1222866" y="0"/>
                  </a:lnTo>
                  <a:cubicBezTo>
                    <a:pt x="1357943" y="0"/>
                    <a:pt x="1467445" y="109502"/>
                    <a:pt x="1467445" y="244579"/>
                  </a:cubicBezTo>
                  <a:lnTo>
                    <a:pt x="1467445" y="1381021"/>
                  </a:lnTo>
                  <a:cubicBezTo>
                    <a:pt x="1467445" y="1516098"/>
                    <a:pt x="1357943" y="1625600"/>
                    <a:pt x="1222866" y="1625600"/>
                  </a:cubicBezTo>
                  <a:lnTo>
                    <a:pt x="244579" y="1625600"/>
                  </a:lnTo>
                  <a:cubicBezTo>
                    <a:pt x="109502" y="1625600"/>
                    <a:pt x="0" y="1516098"/>
                    <a:pt x="0" y="1381021"/>
                  </a:cubicBezTo>
                  <a:lnTo>
                    <a:pt x="0" y="244579"/>
                  </a:lnTo>
                  <a:close/>
                </a:path>
              </a:pathLst>
            </a:custGeom>
            <a:solidFill>
              <a:srgbClr val="143354"/>
            </a:solidFill>
          </p:spPr>
          <p:style>
            <a:lnRef idx="3">
              <a:schemeClr val="lt1"/>
            </a:lnRef>
            <a:fillRef idx="1">
              <a:schemeClr val="accent2"/>
            </a:fillRef>
            <a:effectRef idx="1">
              <a:schemeClr val="accent2"/>
            </a:effectRef>
            <a:fontRef idx="minor">
              <a:schemeClr val="lt1"/>
            </a:fontRef>
          </p:style>
          <p:txBody>
            <a:bodyPr spcFirstLastPara="0" vert="horz" wrap="square" lIns="151645" tIns="151645" rIns="151645" bIns="151645" numCol="1" spcCol="1270" anchor="ctr" anchorCtr="0">
              <a:noAutofit/>
            </a:bodyPr>
            <a:lstStyle/>
            <a:p>
              <a:pPr algn="ctr"/>
              <a:endParaRPr lang="en-US" sz="2400" dirty="0">
                <a:solidFill>
                  <a:schemeClr val="bg1"/>
                </a:solidFill>
              </a:endParaRPr>
            </a:p>
          </p:txBody>
        </p:sp>
        <p:pic>
          <p:nvPicPr>
            <p:cNvPr id="16" name="Picture 15">
              <a:extLst>
                <a:ext uri="{FF2B5EF4-FFF2-40B4-BE49-F238E27FC236}">
                  <a16:creationId xmlns:a16="http://schemas.microsoft.com/office/drawing/2014/main" id="{54ADE797-4073-4AAF-BD0D-6449C1D68F11}"/>
                </a:ext>
              </a:extLst>
            </p:cNvPr>
            <p:cNvPicPr/>
            <p:nvPr/>
          </p:nvPicPr>
          <p:blipFill>
            <a:blip r:embed="rId3"/>
            <a:stretch>
              <a:fillRect/>
            </a:stretch>
          </p:blipFill>
          <p:spPr>
            <a:xfrm>
              <a:off x="3074811" y="3259765"/>
              <a:ext cx="576776" cy="626898"/>
            </a:xfrm>
            <a:prstGeom prst="rect">
              <a:avLst/>
            </a:prstGeom>
          </p:spPr>
        </p:pic>
      </p:grpSp>
      <p:grpSp>
        <p:nvGrpSpPr>
          <p:cNvPr id="17" name="Group 16">
            <a:extLst>
              <a:ext uri="{FF2B5EF4-FFF2-40B4-BE49-F238E27FC236}">
                <a16:creationId xmlns:a16="http://schemas.microsoft.com/office/drawing/2014/main" id="{09ABE1F5-7E30-415A-9C71-A6627C94CC0F}"/>
              </a:ext>
            </a:extLst>
          </p:cNvPr>
          <p:cNvGrpSpPr/>
          <p:nvPr userDrawn="1"/>
        </p:nvGrpSpPr>
        <p:grpSpPr>
          <a:xfrm>
            <a:off x="4572000" y="2801121"/>
            <a:ext cx="1828800" cy="2186512"/>
            <a:chOff x="4572000" y="2801121"/>
            <a:chExt cx="1828800" cy="2186512"/>
          </a:xfrm>
        </p:grpSpPr>
        <p:sp>
          <p:nvSpPr>
            <p:cNvPr id="18" name="Freeform 13">
              <a:extLst>
                <a:ext uri="{FF2B5EF4-FFF2-40B4-BE49-F238E27FC236}">
                  <a16:creationId xmlns:a16="http://schemas.microsoft.com/office/drawing/2014/main" id="{294A9517-4BF2-4D32-B160-0A687E2E065E}"/>
                </a:ext>
              </a:extLst>
            </p:cNvPr>
            <p:cNvSpPr/>
            <p:nvPr/>
          </p:nvSpPr>
          <p:spPr>
            <a:xfrm>
              <a:off x="4572000" y="2801121"/>
              <a:ext cx="1828800" cy="2186512"/>
            </a:xfrm>
            <a:custGeom>
              <a:avLst/>
              <a:gdLst>
                <a:gd name="connsiteX0" fmla="*/ 0 w 1467445"/>
                <a:gd name="connsiteY0" fmla="*/ 244579 h 1625600"/>
                <a:gd name="connsiteX1" fmla="*/ 244579 w 1467445"/>
                <a:gd name="connsiteY1" fmla="*/ 0 h 1625600"/>
                <a:gd name="connsiteX2" fmla="*/ 1222866 w 1467445"/>
                <a:gd name="connsiteY2" fmla="*/ 0 h 1625600"/>
                <a:gd name="connsiteX3" fmla="*/ 1467445 w 1467445"/>
                <a:gd name="connsiteY3" fmla="*/ 244579 h 1625600"/>
                <a:gd name="connsiteX4" fmla="*/ 1467445 w 1467445"/>
                <a:gd name="connsiteY4" fmla="*/ 1381021 h 1625600"/>
                <a:gd name="connsiteX5" fmla="*/ 1222866 w 1467445"/>
                <a:gd name="connsiteY5" fmla="*/ 1625600 h 1625600"/>
                <a:gd name="connsiteX6" fmla="*/ 244579 w 1467445"/>
                <a:gd name="connsiteY6" fmla="*/ 1625600 h 1625600"/>
                <a:gd name="connsiteX7" fmla="*/ 0 w 1467445"/>
                <a:gd name="connsiteY7" fmla="*/ 1381021 h 1625600"/>
                <a:gd name="connsiteX8" fmla="*/ 0 w 1467445"/>
                <a:gd name="connsiteY8" fmla="*/ 24457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445" h="1625600">
                  <a:moveTo>
                    <a:pt x="0" y="244579"/>
                  </a:moveTo>
                  <a:cubicBezTo>
                    <a:pt x="0" y="109502"/>
                    <a:pt x="109502" y="0"/>
                    <a:pt x="244579" y="0"/>
                  </a:cubicBezTo>
                  <a:lnTo>
                    <a:pt x="1222866" y="0"/>
                  </a:lnTo>
                  <a:cubicBezTo>
                    <a:pt x="1357943" y="0"/>
                    <a:pt x="1467445" y="109502"/>
                    <a:pt x="1467445" y="244579"/>
                  </a:cubicBezTo>
                  <a:lnTo>
                    <a:pt x="1467445" y="1381021"/>
                  </a:lnTo>
                  <a:cubicBezTo>
                    <a:pt x="1467445" y="1516098"/>
                    <a:pt x="1357943" y="1625600"/>
                    <a:pt x="1222866" y="1625600"/>
                  </a:cubicBezTo>
                  <a:lnTo>
                    <a:pt x="244579" y="1625600"/>
                  </a:lnTo>
                  <a:cubicBezTo>
                    <a:pt x="109502" y="1625600"/>
                    <a:pt x="0" y="1516098"/>
                    <a:pt x="0" y="1381021"/>
                  </a:cubicBezTo>
                  <a:lnTo>
                    <a:pt x="0" y="244579"/>
                  </a:lnTo>
                  <a:close/>
                </a:path>
              </a:pathLst>
            </a:custGeom>
            <a:solidFill>
              <a:srgbClr val="402F52"/>
            </a:solidFill>
          </p:spPr>
          <p:style>
            <a:lnRef idx="3">
              <a:schemeClr val="lt1"/>
            </a:lnRef>
            <a:fillRef idx="1">
              <a:schemeClr val="accent4"/>
            </a:fillRef>
            <a:effectRef idx="1">
              <a:schemeClr val="accent4"/>
            </a:effectRef>
            <a:fontRef idx="minor">
              <a:schemeClr val="lt1"/>
            </a:fontRef>
          </p:style>
          <p:txBody>
            <a:bodyPr spcFirstLastPara="0" vert="horz" wrap="square" lIns="151645" tIns="151645" rIns="151645" bIns="151645" numCol="1" spcCol="1270" anchor="ctr" anchorCtr="0">
              <a:noAutofit/>
            </a:bodyPr>
            <a:lstStyle/>
            <a:p>
              <a:pPr lvl="0" algn="ctr"/>
              <a:endParaRPr lang="en-US" sz="2400" dirty="0">
                <a:solidFill>
                  <a:schemeClr val="bg1"/>
                </a:solidFill>
              </a:endParaRPr>
            </a:p>
          </p:txBody>
        </p:sp>
        <p:pic>
          <p:nvPicPr>
            <p:cNvPr id="19" name="Picture 18">
              <a:extLst>
                <a:ext uri="{FF2B5EF4-FFF2-40B4-BE49-F238E27FC236}">
                  <a16:creationId xmlns:a16="http://schemas.microsoft.com/office/drawing/2014/main" id="{4FB1521A-EBCB-4E72-AB46-EA6B2F95DF1E}"/>
                </a:ext>
              </a:extLst>
            </p:cNvPr>
            <p:cNvPicPr/>
            <p:nvPr/>
          </p:nvPicPr>
          <p:blipFill>
            <a:blip r:embed="rId4"/>
            <a:stretch>
              <a:fillRect/>
            </a:stretch>
          </p:blipFill>
          <p:spPr>
            <a:xfrm>
              <a:off x="5069711" y="2963327"/>
              <a:ext cx="715745" cy="715745"/>
            </a:xfrm>
            <a:prstGeom prst="rect">
              <a:avLst/>
            </a:prstGeom>
          </p:spPr>
        </p:pic>
      </p:grpSp>
      <p:grpSp>
        <p:nvGrpSpPr>
          <p:cNvPr id="20" name="Group 19">
            <a:extLst>
              <a:ext uri="{FF2B5EF4-FFF2-40B4-BE49-F238E27FC236}">
                <a16:creationId xmlns:a16="http://schemas.microsoft.com/office/drawing/2014/main" id="{C0C80A29-312B-440F-A728-6D8EDAFFE2F0}"/>
              </a:ext>
            </a:extLst>
          </p:cNvPr>
          <p:cNvGrpSpPr/>
          <p:nvPr userDrawn="1"/>
        </p:nvGrpSpPr>
        <p:grpSpPr>
          <a:xfrm>
            <a:off x="6680488" y="2801121"/>
            <a:ext cx="1828800" cy="2186512"/>
            <a:chOff x="6680488" y="2801121"/>
            <a:chExt cx="1828800" cy="2186512"/>
          </a:xfrm>
        </p:grpSpPr>
        <p:sp>
          <p:nvSpPr>
            <p:cNvPr id="21" name="Freeform 17">
              <a:extLst>
                <a:ext uri="{FF2B5EF4-FFF2-40B4-BE49-F238E27FC236}">
                  <a16:creationId xmlns:a16="http://schemas.microsoft.com/office/drawing/2014/main" id="{4DCD81BC-0514-4467-B481-DE287E6CE7F7}"/>
                </a:ext>
              </a:extLst>
            </p:cNvPr>
            <p:cNvSpPr/>
            <p:nvPr/>
          </p:nvSpPr>
          <p:spPr>
            <a:xfrm>
              <a:off x="6680488" y="2801121"/>
              <a:ext cx="1828800" cy="2186512"/>
            </a:xfrm>
            <a:custGeom>
              <a:avLst/>
              <a:gdLst>
                <a:gd name="connsiteX0" fmla="*/ 0 w 1467445"/>
                <a:gd name="connsiteY0" fmla="*/ 244579 h 1625600"/>
                <a:gd name="connsiteX1" fmla="*/ 244579 w 1467445"/>
                <a:gd name="connsiteY1" fmla="*/ 0 h 1625600"/>
                <a:gd name="connsiteX2" fmla="*/ 1222866 w 1467445"/>
                <a:gd name="connsiteY2" fmla="*/ 0 h 1625600"/>
                <a:gd name="connsiteX3" fmla="*/ 1467445 w 1467445"/>
                <a:gd name="connsiteY3" fmla="*/ 244579 h 1625600"/>
                <a:gd name="connsiteX4" fmla="*/ 1467445 w 1467445"/>
                <a:gd name="connsiteY4" fmla="*/ 1381021 h 1625600"/>
                <a:gd name="connsiteX5" fmla="*/ 1222866 w 1467445"/>
                <a:gd name="connsiteY5" fmla="*/ 1625600 h 1625600"/>
                <a:gd name="connsiteX6" fmla="*/ 244579 w 1467445"/>
                <a:gd name="connsiteY6" fmla="*/ 1625600 h 1625600"/>
                <a:gd name="connsiteX7" fmla="*/ 0 w 1467445"/>
                <a:gd name="connsiteY7" fmla="*/ 1381021 h 1625600"/>
                <a:gd name="connsiteX8" fmla="*/ 0 w 1467445"/>
                <a:gd name="connsiteY8" fmla="*/ 24457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445" h="1625600">
                  <a:moveTo>
                    <a:pt x="0" y="244579"/>
                  </a:moveTo>
                  <a:cubicBezTo>
                    <a:pt x="0" y="109502"/>
                    <a:pt x="109502" y="0"/>
                    <a:pt x="244579" y="0"/>
                  </a:cubicBezTo>
                  <a:lnTo>
                    <a:pt x="1222866" y="0"/>
                  </a:lnTo>
                  <a:cubicBezTo>
                    <a:pt x="1357943" y="0"/>
                    <a:pt x="1467445" y="109502"/>
                    <a:pt x="1467445" y="244579"/>
                  </a:cubicBezTo>
                  <a:lnTo>
                    <a:pt x="1467445" y="1381021"/>
                  </a:lnTo>
                  <a:cubicBezTo>
                    <a:pt x="1467445" y="1516098"/>
                    <a:pt x="1357943" y="1625600"/>
                    <a:pt x="1222866" y="1625600"/>
                  </a:cubicBezTo>
                  <a:lnTo>
                    <a:pt x="244579" y="1625600"/>
                  </a:lnTo>
                  <a:cubicBezTo>
                    <a:pt x="109502" y="1625600"/>
                    <a:pt x="0" y="1516098"/>
                    <a:pt x="0" y="1381021"/>
                  </a:cubicBezTo>
                  <a:lnTo>
                    <a:pt x="0" y="244579"/>
                  </a:lnTo>
                  <a:close/>
                </a:path>
              </a:pathLst>
            </a:custGeom>
            <a:solidFill>
              <a:srgbClr val="725A00"/>
            </a:solidFill>
          </p:spPr>
          <p:style>
            <a:lnRef idx="3">
              <a:schemeClr val="lt1"/>
            </a:lnRef>
            <a:fillRef idx="1">
              <a:schemeClr val="accent3"/>
            </a:fillRef>
            <a:effectRef idx="1">
              <a:schemeClr val="accent3"/>
            </a:effectRef>
            <a:fontRef idx="minor">
              <a:schemeClr val="lt1"/>
            </a:fontRef>
          </p:style>
          <p:txBody>
            <a:bodyPr spcFirstLastPara="0" vert="horz" wrap="square" lIns="151645" tIns="151645" rIns="151645" bIns="151645" numCol="1" spcCol="1270" anchor="ctr" anchorCtr="0">
              <a:noAutofit/>
            </a:bodyPr>
            <a:lstStyle/>
            <a:p>
              <a:pPr algn="ctr"/>
              <a:endParaRPr lang="en-US" sz="2400" dirty="0">
                <a:solidFill>
                  <a:schemeClr val="bg1"/>
                </a:solidFill>
              </a:endParaRPr>
            </a:p>
          </p:txBody>
        </p:sp>
        <p:pic>
          <p:nvPicPr>
            <p:cNvPr id="22" name="Picture 21">
              <a:extLst>
                <a:ext uri="{FF2B5EF4-FFF2-40B4-BE49-F238E27FC236}">
                  <a16:creationId xmlns:a16="http://schemas.microsoft.com/office/drawing/2014/main" id="{B36C4326-5408-4667-B48E-87A86CA0353E}"/>
                </a:ext>
              </a:extLst>
            </p:cNvPr>
            <p:cNvPicPr/>
            <p:nvPr/>
          </p:nvPicPr>
          <p:blipFill>
            <a:blip r:embed="rId5"/>
            <a:stretch>
              <a:fillRect/>
            </a:stretch>
          </p:blipFill>
          <p:spPr>
            <a:xfrm>
              <a:off x="7229095" y="3110038"/>
              <a:ext cx="731585" cy="714123"/>
            </a:xfrm>
            <a:prstGeom prst="rect">
              <a:avLst/>
            </a:prstGeom>
          </p:spPr>
        </p:pic>
      </p:grpSp>
      <p:pic>
        <p:nvPicPr>
          <p:cNvPr id="23" name="Google Shape;13;p1" descr="PMFO_Transparent.psd">
            <a:extLst>
              <a:ext uri="{FF2B5EF4-FFF2-40B4-BE49-F238E27FC236}">
                <a16:creationId xmlns:a16="http://schemas.microsoft.com/office/drawing/2014/main" id="{AAA38EF3-EE73-493E-A0B0-9AAFCF72A653}"/>
              </a:ext>
            </a:extLst>
          </p:cNvPr>
          <p:cNvPicPr preferRelativeResize="0"/>
          <p:nvPr userDrawn="1"/>
        </p:nvPicPr>
        <p:blipFill rotWithShape="1">
          <a:blip r:embed="rId6">
            <a:alphaModFix/>
          </a:blip>
          <a:srcRect/>
          <a:stretch/>
        </p:blipFill>
        <p:spPr>
          <a:xfrm>
            <a:off x="451637" y="6270149"/>
            <a:ext cx="1785067" cy="369679"/>
          </a:xfrm>
          <a:prstGeom prst="rect">
            <a:avLst/>
          </a:prstGeom>
          <a:noFill/>
          <a:ln>
            <a:noFill/>
          </a:ln>
        </p:spPr>
      </p:pic>
      <p:sp>
        <p:nvSpPr>
          <p:cNvPr id="24" name="Google Shape;26;p3">
            <a:extLst>
              <a:ext uri="{FF2B5EF4-FFF2-40B4-BE49-F238E27FC236}">
                <a16:creationId xmlns:a16="http://schemas.microsoft.com/office/drawing/2014/main" id="{D3B885AC-8C82-4490-95AF-D549038F480E}"/>
              </a:ext>
            </a:extLst>
          </p:cNvPr>
          <p:cNvSpPr txBox="1">
            <a:spLocks noGrp="1"/>
          </p:cNvSpPr>
          <p:nvPr>
            <p:ph type="title"/>
          </p:nvPr>
        </p:nvSpPr>
        <p:spPr>
          <a:xfrm>
            <a:off x="0" y="274640"/>
            <a:ext cx="9144000" cy="783695"/>
          </a:xfrm>
          <a:prstGeom prst="rect">
            <a:avLst/>
          </a:prstGeom>
          <a:solidFill>
            <a:srgbClr val="3B74B7"/>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46BAE630-6B50-4CA0-AB95-526286FEF258}"/>
              </a:ext>
            </a:extLst>
          </p:cNvPr>
          <p:cNvSpPr>
            <a:spLocks noGrp="1"/>
          </p:cNvSpPr>
          <p:nvPr>
            <p:ph sz="quarter" idx="13"/>
          </p:nvPr>
        </p:nvSpPr>
        <p:spPr>
          <a:xfrm>
            <a:off x="298229" y="3938588"/>
            <a:ext cx="1828800" cy="1049337"/>
          </a:xfrm>
          <a:prstGeom prst="rect">
            <a:avLst/>
          </a:prstGeom>
        </p:spPr>
        <p:txBody>
          <a:bodyPr/>
          <a:lstStyle>
            <a:lvl1pPr algn="ctr">
              <a:defRPr sz="2400">
                <a:solidFill>
                  <a:schemeClr val="bg1"/>
                </a:solidFill>
              </a:defRPr>
            </a:lvl1pPr>
            <a:lvl2pPr algn="ctr">
              <a:defRPr sz="2400">
                <a:solidFill>
                  <a:schemeClr val="bg1"/>
                </a:solidFill>
              </a:defRPr>
            </a:lvl2pPr>
            <a:lvl3pPr algn="ctr">
              <a:defRPr sz="2400">
                <a:solidFill>
                  <a:schemeClr val="bg1"/>
                </a:solidFill>
              </a:defRPr>
            </a:lvl3pPr>
            <a:lvl4pPr algn="ctr">
              <a:defRPr sz="2400">
                <a:solidFill>
                  <a:schemeClr val="bg1"/>
                </a:solidFill>
              </a:defRPr>
            </a:lvl4pPr>
            <a:lvl5pPr algn="ct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a:extLst>
              <a:ext uri="{FF2B5EF4-FFF2-40B4-BE49-F238E27FC236}">
                <a16:creationId xmlns:a16="http://schemas.microsoft.com/office/drawing/2014/main" id="{14D83612-6F0C-40AF-88EB-6C634A795D2C}"/>
              </a:ext>
            </a:extLst>
          </p:cNvPr>
          <p:cNvSpPr>
            <a:spLocks noGrp="1"/>
          </p:cNvSpPr>
          <p:nvPr>
            <p:ph sz="quarter" idx="14"/>
          </p:nvPr>
        </p:nvSpPr>
        <p:spPr>
          <a:xfrm>
            <a:off x="2444580" y="3938588"/>
            <a:ext cx="1828800" cy="1049337"/>
          </a:xfrm>
          <a:prstGeom prst="rect">
            <a:avLst/>
          </a:prstGeom>
        </p:spPr>
        <p:txBody>
          <a:bodyPr/>
          <a:lstStyle>
            <a:lvl1pPr algn="ctr">
              <a:defRPr sz="2400">
                <a:solidFill>
                  <a:schemeClr val="bg1"/>
                </a:solidFill>
              </a:defRPr>
            </a:lvl1pPr>
            <a:lvl2pPr algn="ctr">
              <a:defRPr sz="2400">
                <a:solidFill>
                  <a:schemeClr val="bg1"/>
                </a:solidFill>
              </a:defRPr>
            </a:lvl2pPr>
            <a:lvl3pPr algn="ctr">
              <a:defRPr sz="2400">
                <a:solidFill>
                  <a:schemeClr val="bg1"/>
                </a:solidFill>
              </a:defRPr>
            </a:lvl3pPr>
            <a:lvl4pPr algn="ctr">
              <a:defRPr sz="2400">
                <a:solidFill>
                  <a:schemeClr val="bg1"/>
                </a:solidFill>
              </a:defRPr>
            </a:lvl4pPr>
            <a:lvl5pPr algn="ct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a:extLst>
              <a:ext uri="{FF2B5EF4-FFF2-40B4-BE49-F238E27FC236}">
                <a16:creationId xmlns:a16="http://schemas.microsoft.com/office/drawing/2014/main" id="{73F21561-10C6-4202-AF03-5E322DFD7554}"/>
              </a:ext>
            </a:extLst>
          </p:cNvPr>
          <p:cNvSpPr>
            <a:spLocks noGrp="1"/>
          </p:cNvSpPr>
          <p:nvPr>
            <p:ph sz="quarter" idx="15"/>
          </p:nvPr>
        </p:nvSpPr>
        <p:spPr>
          <a:xfrm>
            <a:off x="4546837" y="3709498"/>
            <a:ext cx="1828800" cy="1049337"/>
          </a:xfrm>
          <a:prstGeom prst="rect">
            <a:avLst/>
          </a:prstGeom>
        </p:spPr>
        <p:txBody>
          <a:bodyPr/>
          <a:lstStyle>
            <a:lvl1pPr algn="ctr">
              <a:defRPr sz="2400">
                <a:solidFill>
                  <a:schemeClr val="bg1"/>
                </a:solidFill>
              </a:defRPr>
            </a:lvl1pPr>
            <a:lvl2pPr algn="ctr">
              <a:defRPr sz="2400">
                <a:solidFill>
                  <a:schemeClr val="bg1"/>
                </a:solidFill>
              </a:defRPr>
            </a:lvl2pPr>
            <a:lvl3pPr algn="ctr">
              <a:defRPr sz="2400">
                <a:solidFill>
                  <a:schemeClr val="bg1"/>
                </a:solidFill>
              </a:defRPr>
            </a:lvl3pPr>
            <a:lvl4pPr algn="ctr">
              <a:defRPr sz="2400">
                <a:solidFill>
                  <a:schemeClr val="bg1"/>
                </a:solidFill>
              </a:defRPr>
            </a:lvl4pPr>
            <a:lvl5pPr algn="ct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2">
            <a:extLst>
              <a:ext uri="{FF2B5EF4-FFF2-40B4-BE49-F238E27FC236}">
                <a16:creationId xmlns:a16="http://schemas.microsoft.com/office/drawing/2014/main" id="{A7D45804-CD3F-448B-9589-D7A87BA8219F}"/>
              </a:ext>
            </a:extLst>
          </p:cNvPr>
          <p:cNvSpPr>
            <a:spLocks noGrp="1"/>
          </p:cNvSpPr>
          <p:nvPr>
            <p:ph sz="quarter" idx="16"/>
          </p:nvPr>
        </p:nvSpPr>
        <p:spPr>
          <a:xfrm>
            <a:off x="6693188" y="3785698"/>
            <a:ext cx="1828800" cy="1049337"/>
          </a:xfrm>
          <a:prstGeom prst="rect">
            <a:avLst/>
          </a:prstGeom>
        </p:spPr>
        <p:txBody>
          <a:bodyPr/>
          <a:lstStyle>
            <a:lvl1pPr algn="ctr">
              <a:defRPr sz="2400">
                <a:solidFill>
                  <a:schemeClr val="bg1"/>
                </a:solidFill>
              </a:defRPr>
            </a:lvl1pPr>
            <a:lvl2pPr algn="ctr">
              <a:defRPr sz="2400">
                <a:solidFill>
                  <a:schemeClr val="bg1"/>
                </a:solidFill>
              </a:defRPr>
            </a:lvl2pPr>
            <a:lvl3pPr algn="ctr">
              <a:defRPr sz="2400">
                <a:solidFill>
                  <a:schemeClr val="bg1"/>
                </a:solidFill>
              </a:defRPr>
            </a:lvl3pPr>
            <a:lvl4pPr algn="ctr">
              <a:defRPr sz="2400">
                <a:solidFill>
                  <a:schemeClr val="bg1"/>
                </a:solidFill>
              </a:defRPr>
            </a:lvl4pPr>
            <a:lvl5pPr algn="ct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0678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83F6D690-2069-4C3F-B2CC-43F285827DE6}"/>
              </a:ext>
            </a:extLst>
          </p:cNvPr>
          <p:cNvSpPr/>
          <p:nvPr userDrawn="1"/>
        </p:nvSpPr>
        <p:spPr>
          <a:xfrm>
            <a:off x="0" y="1058335"/>
            <a:ext cx="9144000" cy="5799665"/>
          </a:xfrm>
          <a:prstGeom prst="rect">
            <a:avLst/>
          </a:prstGeom>
          <a:solidFill>
            <a:srgbClr val="E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0ECADBC-150C-4837-99B8-12C8FAA9CC9B}"/>
              </a:ext>
            </a:extLst>
          </p:cNvPr>
          <p:cNvPicPr>
            <a:picLocks noChangeAspect="1"/>
          </p:cNvPicPr>
          <p:nvPr userDrawn="1"/>
        </p:nvPicPr>
        <p:blipFill rotWithShape="1">
          <a:blip r:embed="rId2"/>
          <a:srcRect t="25097"/>
          <a:stretch/>
        </p:blipFill>
        <p:spPr>
          <a:xfrm>
            <a:off x="1106486" y="1010747"/>
            <a:ext cx="7748705" cy="5684649"/>
          </a:xfrm>
          <a:prstGeom prst="rect">
            <a:avLst/>
          </a:prstGeom>
        </p:spPr>
      </p:pic>
      <p:sp>
        <p:nvSpPr>
          <p:cNvPr id="9" name="Text Placeholder 2">
            <a:extLst>
              <a:ext uri="{FF2B5EF4-FFF2-40B4-BE49-F238E27FC236}">
                <a16:creationId xmlns:a16="http://schemas.microsoft.com/office/drawing/2014/main" id="{920ED1B9-95A3-4CEE-B5EE-6F976EB4D5E2}"/>
              </a:ext>
            </a:extLst>
          </p:cNvPr>
          <p:cNvSpPr>
            <a:spLocks noGrp="1"/>
          </p:cNvSpPr>
          <p:nvPr>
            <p:ph type="body" idx="1"/>
          </p:nvPr>
        </p:nvSpPr>
        <p:spPr>
          <a:xfrm>
            <a:off x="817677" y="1439601"/>
            <a:ext cx="3091487" cy="1916330"/>
          </a:xfrm>
          <a:prstGeom prst="rect">
            <a:avLst/>
          </a:prstGeom>
        </p:spPr>
        <p:txBody>
          <a:bodyPr/>
          <a:lstStyle/>
          <a:p>
            <a:pPr marL="0" indent="0">
              <a:buNone/>
            </a:pPr>
            <a:r>
              <a:rPr lang="en-US" dirty="0">
                <a:solidFill>
                  <a:srgbClr val="4573B8"/>
                </a:solidFill>
              </a:rPr>
              <a:t>Develop your capacity in the </a:t>
            </a:r>
            <a:br>
              <a:rPr lang="en-US" dirty="0">
                <a:solidFill>
                  <a:srgbClr val="4573B8"/>
                </a:solidFill>
              </a:rPr>
            </a:br>
            <a:r>
              <a:rPr lang="en-US" dirty="0">
                <a:solidFill>
                  <a:srgbClr val="4573B8"/>
                </a:solidFill>
              </a:rPr>
              <a:t>four data activities  </a:t>
            </a:r>
          </a:p>
        </p:txBody>
      </p:sp>
      <p:sp>
        <p:nvSpPr>
          <p:cNvPr id="10" name="Slide Number Placeholder 3">
            <a:extLst>
              <a:ext uri="{FF2B5EF4-FFF2-40B4-BE49-F238E27FC236}">
                <a16:creationId xmlns:a16="http://schemas.microsoft.com/office/drawing/2014/main" id="{E74E8988-E4A9-42F4-9BE9-5CD63AED4560}"/>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11" name="Google Shape;11;p1">
            <a:extLst>
              <a:ext uri="{FF2B5EF4-FFF2-40B4-BE49-F238E27FC236}">
                <a16:creationId xmlns:a16="http://schemas.microsoft.com/office/drawing/2014/main" id="{9E4320FA-8A5B-4BFF-8EE5-C26FB6A80C4D}"/>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2" name="Google Shape;26;p3">
            <a:extLst>
              <a:ext uri="{FF2B5EF4-FFF2-40B4-BE49-F238E27FC236}">
                <a16:creationId xmlns:a16="http://schemas.microsoft.com/office/drawing/2014/main" id="{21FF5FBA-CC05-43FF-8706-3F61BC7AF40C}"/>
              </a:ext>
            </a:extLst>
          </p:cNvPr>
          <p:cNvSpPr txBox="1">
            <a:spLocks noGrp="1"/>
          </p:cNvSpPr>
          <p:nvPr>
            <p:ph type="title"/>
          </p:nvPr>
        </p:nvSpPr>
        <p:spPr>
          <a:xfrm>
            <a:off x="0" y="274640"/>
            <a:ext cx="9144000" cy="783695"/>
          </a:xfrm>
          <a:prstGeom prst="rect">
            <a:avLst/>
          </a:prstGeom>
          <a:solidFill>
            <a:srgbClr val="3B74B7"/>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2879342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86A3120E-4BB7-4F27-908C-78585913C83B}"/>
              </a:ext>
            </a:extLst>
          </p:cNvPr>
          <p:cNvSpPr/>
          <p:nvPr userDrawn="1"/>
        </p:nvSpPr>
        <p:spPr>
          <a:xfrm>
            <a:off x="0" y="1058335"/>
            <a:ext cx="9144000" cy="579966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23A094A7-9970-4ACC-AA08-FAC837A5A5E4}"/>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9" name="Google Shape;11;p1">
            <a:extLst>
              <a:ext uri="{FF2B5EF4-FFF2-40B4-BE49-F238E27FC236}">
                <a16:creationId xmlns:a16="http://schemas.microsoft.com/office/drawing/2014/main" id="{A2FCBB8E-35C8-4782-9EB8-7DDEB3836157}"/>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pic>
        <p:nvPicPr>
          <p:cNvPr id="11" name="Google Shape;13;p1" descr="PMFO_Transparent.psd">
            <a:extLst>
              <a:ext uri="{FF2B5EF4-FFF2-40B4-BE49-F238E27FC236}">
                <a16:creationId xmlns:a16="http://schemas.microsoft.com/office/drawing/2014/main" id="{EF1881B9-3461-43B2-BAB4-ABBB3B081478}"/>
              </a:ext>
            </a:extLst>
          </p:cNvPr>
          <p:cNvPicPr preferRelativeResize="0"/>
          <p:nvPr userDrawn="1"/>
        </p:nvPicPr>
        <p:blipFill rotWithShape="1">
          <a:blip r:embed="rId2">
            <a:alphaModFix/>
          </a:blip>
          <a:srcRect/>
          <a:stretch/>
        </p:blipFill>
        <p:spPr>
          <a:xfrm>
            <a:off x="451637" y="6270149"/>
            <a:ext cx="1785067" cy="369679"/>
          </a:xfrm>
          <a:prstGeom prst="rect">
            <a:avLst/>
          </a:prstGeom>
          <a:noFill/>
          <a:ln>
            <a:noFill/>
          </a:ln>
        </p:spPr>
      </p:pic>
      <p:sp>
        <p:nvSpPr>
          <p:cNvPr id="12" name="Google Shape;26;p3">
            <a:extLst>
              <a:ext uri="{FF2B5EF4-FFF2-40B4-BE49-F238E27FC236}">
                <a16:creationId xmlns:a16="http://schemas.microsoft.com/office/drawing/2014/main" id="{CD77A013-2404-4E41-8012-EF561B6159BD}"/>
              </a:ext>
            </a:extLst>
          </p:cNvPr>
          <p:cNvSpPr txBox="1">
            <a:spLocks noGrp="1"/>
          </p:cNvSpPr>
          <p:nvPr>
            <p:ph type="title"/>
          </p:nvPr>
        </p:nvSpPr>
        <p:spPr>
          <a:xfrm>
            <a:off x="0" y="274640"/>
            <a:ext cx="9144000" cy="783695"/>
          </a:xfrm>
          <a:prstGeom prst="rect">
            <a:avLst/>
          </a:prstGeom>
          <a:solidFill>
            <a:srgbClr val="578333"/>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B7318D84-8344-49F5-B019-103610AE8694}"/>
              </a:ext>
            </a:extLst>
          </p:cNvPr>
          <p:cNvSpPr>
            <a:spLocks noGrp="1"/>
          </p:cNvSpPr>
          <p:nvPr>
            <p:ph sz="quarter" idx="13"/>
          </p:nvPr>
        </p:nvSpPr>
        <p:spPr>
          <a:xfrm>
            <a:off x="0" y="1254125"/>
            <a:ext cx="9144000" cy="4149725"/>
          </a:xfrm>
          <a:prstGeom prst="rect">
            <a:avLst/>
          </a:prstGeom>
          <a:noFill/>
          <a:ln>
            <a:noFill/>
          </a:ln>
        </p:spPr>
        <p:txBody>
          <a:bodyPr spcFirstLastPara="1" wrap="square" lIns="91425" tIns="45700" rIns="91425" bIns="45700" anchor="t" anchorCtr="0">
            <a:noAutofit/>
          </a:bodyPr>
          <a:lstStyle>
            <a:lvl1pPr>
              <a:defRPr lang="en-US" sz="2550" smtClean="0">
                <a:solidFill>
                  <a:schemeClr val="accent2">
                    <a:lumMod val="50000"/>
                  </a:schemeClr>
                </a:solidFill>
              </a:defRPr>
            </a:lvl1pPr>
            <a:lvl2pPr>
              <a:defRPr lang="en-US" sz="1200" smtClean="0">
                <a:solidFill>
                  <a:srgbClr val="376092"/>
                </a:solidFill>
              </a:defRPr>
            </a:lvl2pPr>
            <a:lvl3pPr>
              <a:defRPr lang="en-US" sz="1200" smtClean="0">
                <a:solidFill>
                  <a:srgbClr val="376092"/>
                </a:solidFill>
              </a:defRPr>
            </a:lvl3pPr>
            <a:lvl4pPr>
              <a:defRPr lang="en-US" sz="1200" smtClean="0">
                <a:solidFill>
                  <a:srgbClr val="376092"/>
                </a:solidFill>
              </a:defRPr>
            </a:lvl4pPr>
            <a:lvl5pPr>
              <a:defRPr lang="en-US" sz="1200">
                <a:solidFill>
                  <a:srgbClr val="376092"/>
                </a:solidFill>
              </a:defRPr>
            </a:lvl5pPr>
          </a:lstStyle>
          <a:p>
            <a:pPr marL="811213" lvl="0" indent="-400050">
              <a:spcAft>
                <a:spcPts val="900"/>
              </a:spcAft>
              <a:buClr>
                <a:srgbClr val="5A8431"/>
              </a:buClr>
              <a:buSzPts val="3296"/>
              <a:buFont typeface="Arial" panose="020B0604020202020204" pitchFamily="34" charset="0"/>
              <a:buChar char="•"/>
            </a:pPr>
            <a:r>
              <a:rPr lang="en-US"/>
              <a:t>Click to edit Master text styles</a:t>
            </a:r>
          </a:p>
          <a:p>
            <a:pPr marL="0" lvl="1" indent="0" algn="r">
              <a:buNone/>
            </a:pPr>
            <a:r>
              <a:rPr lang="en-US"/>
              <a:t>Second level</a:t>
            </a:r>
          </a:p>
          <a:p>
            <a:pPr marL="0" lvl="2" indent="0" algn="r">
              <a:buNone/>
            </a:pPr>
            <a:r>
              <a:rPr lang="en-US"/>
              <a:t>Third level</a:t>
            </a:r>
          </a:p>
          <a:p>
            <a:pPr marL="0" lvl="3" indent="0" algn="r">
              <a:buNone/>
            </a:pPr>
            <a:r>
              <a:rPr lang="en-US"/>
              <a:t>Fourth level</a:t>
            </a:r>
          </a:p>
          <a:p>
            <a:pPr marL="0" lvl="4" indent="0" algn="r">
              <a:buNone/>
            </a:pPr>
            <a:r>
              <a:rPr lang="en-US"/>
              <a:t>Fifth level</a:t>
            </a:r>
          </a:p>
        </p:txBody>
      </p:sp>
      <p:sp>
        <p:nvSpPr>
          <p:cNvPr id="13" name="Content Placeholder 12">
            <a:extLst>
              <a:ext uri="{FF2B5EF4-FFF2-40B4-BE49-F238E27FC236}">
                <a16:creationId xmlns:a16="http://schemas.microsoft.com/office/drawing/2014/main" id="{B7819E85-0FF6-4CA0-B4A2-CC143FECAF0D}"/>
              </a:ext>
            </a:extLst>
          </p:cNvPr>
          <p:cNvSpPr>
            <a:spLocks noGrp="1"/>
          </p:cNvSpPr>
          <p:nvPr>
            <p:ph sz="quarter" idx="14"/>
          </p:nvPr>
        </p:nvSpPr>
        <p:spPr>
          <a:xfrm>
            <a:off x="0" y="5418138"/>
            <a:ext cx="9144000" cy="566737"/>
          </a:xfrm>
          <a:prstGeom prst="rect">
            <a:avLst/>
          </a:prstGeom>
          <a:noFill/>
          <a:ln>
            <a:noFill/>
          </a:ln>
        </p:spPr>
        <p:txBody>
          <a:bodyPr spcFirstLastPara="1" wrap="square" lIns="91425" tIns="45700" rIns="91425" bIns="45700" anchor="t" anchorCtr="0">
            <a:noAutofit/>
          </a:bodyPr>
          <a:lstStyle>
            <a:lvl1pPr>
              <a:defRPr lang="en-US" sz="2550" smtClean="0">
                <a:solidFill>
                  <a:schemeClr val="accent2">
                    <a:lumMod val="50000"/>
                  </a:schemeClr>
                </a:solidFill>
              </a:defRPr>
            </a:lvl1pPr>
            <a:lvl2pPr>
              <a:defRPr lang="en-US" sz="1200" smtClean="0">
                <a:solidFill>
                  <a:srgbClr val="376092"/>
                </a:solidFill>
              </a:defRPr>
            </a:lvl2pPr>
            <a:lvl3pPr>
              <a:defRPr lang="en-US" sz="1200" smtClean="0">
                <a:solidFill>
                  <a:srgbClr val="376092"/>
                </a:solidFill>
              </a:defRPr>
            </a:lvl3pPr>
            <a:lvl4pPr>
              <a:defRPr lang="en-US" sz="1200" smtClean="0">
                <a:solidFill>
                  <a:srgbClr val="376092"/>
                </a:solidFill>
              </a:defRPr>
            </a:lvl4pPr>
            <a:lvl5pPr>
              <a:defRPr lang="en-US" sz="1200">
                <a:solidFill>
                  <a:srgbClr val="376092"/>
                </a:solidFill>
              </a:defRPr>
            </a:lvl5pPr>
          </a:lstStyle>
          <a:p>
            <a:pPr marL="811213" lvl="0" indent="-400050">
              <a:spcAft>
                <a:spcPts val="900"/>
              </a:spcAft>
              <a:buClr>
                <a:srgbClr val="5A8431"/>
              </a:buClr>
              <a:buSzPts val="3296"/>
              <a:buFont typeface="Arial" panose="020B0604020202020204" pitchFamily="34" charset="0"/>
              <a:buChar char="•"/>
            </a:pPr>
            <a:r>
              <a:rPr lang="en-US"/>
              <a:t>Click to edit Master text styles</a:t>
            </a:r>
          </a:p>
          <a:p>
            <a:pPr marL="0" lvl="1" indent="0" algn="r">
              <a:buNone/>
            </a:pPr>
            <a:r>
              <a:rPr lang="en-US"/>
              <a:t>Second level</a:t>
            </a:r>
          </a:p>
          <a:p>
            <a:pPr marL="0" lvl="2" indent="0" algn="r">
              <a:buNone/>
            </a:pPr>
            <a:r>
              <a:rPr lang="en-US"/>
              <a:t>Third level</a:t>
            </a:r>
          </a:p>
          <a:p>
            <a:pPr marL="0" lvl="3" indent="0" algn="r">
              <a:buNone/>
            </a:pPr>
            <a:r>
              <a:rPr lang="en-US"/>
              <a:t>Fourth level</a:t>
            </a:r>
          </a:p>
          <a:p>
            <a:pPr marL="0" lvl="4" indent="0" algn="r">
              <a:buNone/>
            </a:pPr>
            <a:r>
              <a:rPr lang="en-US"/>
              <a:t>Fifth level</a:t>
            </a:r>
          </a:p>
        </p:txBody>
      </p:sp>
    </p:spTree>
    <p:extLst>
      <p:ext uri="{BB962C8B-B14F-4D97-AF65-F5344CB8AC3E}">
        <p14:creationId xmlns:p14="http://schemas.microsoft.com/office/powerpoint/2010/main" val="873059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DF6B5D99-FA15-44E1-A582-ACEE7D3674AB}"/>
              </a:ext>
            </a:extLst>
          </p:cNvPr>
          <p:cNvSpPr/>
          <p:nvPr userDrawn="1"/>
        </p:nvSpPr>
        <p:spPr>
          <a:xfrm>
            <a:off x="5388428" y="1058335"/>
            <a:ext cx="3755572" cy="579966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634195F-CEC2-4220-A3D9-F158EEE259DB}"/>
              </a:ext>
            </a:extLst>
          </p:cNvPr>
          <p:cNvPicPr>
            <a:picLocks noChangeAspect="1"/>
          </p:cNvPicPr>
          <p:nvPr userDrawn="1"/>
        </p:nvPicPr>
        <p:blipFill rotWithShape="1">
          <a:blip r:embed="rId2"/>
          <a:srcRect l="6432" r="7385" b="12004"/>
          <a:stretch/>
        </p:blipFill>
        <p:spPr>
          <a:xfrm>
            <a:off x="-1" y="1058334"/>
            <a:ext cx="5388429" cy="5799665"/>
          </a:xfrm>
          <a:prstGeom prst="rect">
            <a:avLst/>
          </a:prstGeom>
          <a:ln w="76200">
            <a:noFill/>
          </a:ln>
          <a:effectLst/>
        </p:spPr>
      </p:pic>
      <p:sp>
        <p:nvSpPr>
          <p:cNvPr id="9" name="Slide Number Placeholder 3">
            <a:extLst>
              <a:ext uri="{FF2B5EF4-FFF2-40B4-BE49-F238E27FC236}">
                <a16:creationId xmlns:a16="http://schemas.microsoft.com/office/drawing/2014/main" id="{CDD05BF0-3BE2-414C-8AA1-2E7C3A35F1D2}"/>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10" name="Google Shape;11;p1">
            <a:extLst>
              <a:ext uri="{FF2B5EF4-FFF2-40B4-BE49-F238E27FC236}">
                <a16:creationId xmlns:a16="http://schemas.microsoft.com/office/drawing/2014/main" id="{807D174E-3FC4-4371-8AD1-C43F31516112}"/>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2" name="Google Shape;26;p3">
            <a:extLst>
              <a:ext uri="{FF2B5EF4-FFF2-40B4-BE49-F238E27FC236}">
                <a16:creationId xmlns:a16="http://schemas.microsoft.com/office/drawing/2014/main" id="{54B7F799-969F-4821-9A2E-C1C5B6E03104}"/>
              </a:ext>
            </a:extLst>
          </p:cNvPr>
          <p:cNvSpPr txBox="1">
            <a:spLocks noGrp="1"/>
          </p:cNvSpPr>
          <p:nvPr>
            <p:ph type="title"/>
          </p:nvPr>
        </p:nvSpPr>
        <p:spPr>
          <a:xfrm>
            <a:off x="0" y="274640"/>
            <a:ext cx="9144000" cy="783695"/>
          </a:xfrm>
          <a:prstGeom prst="rect">
            <a:avLst/>
          </a:prstGeom>
          <a:solidFill>
            <a:srgbClr val="578333"/>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0A58210F-884B-48BB-A7F8-B9C2A37FA976}"/>
              </a:ext>
            </a:extLst>
          </p:cNvPr>
          <p:cNvSpPr>
            <a:spLocks noGrp="1"/>
          </p:cNvSpPr>
          <p:nvPr>
            <p:ph sz="quarter" idx="13"/>
          </p:nvPr>
        </p:nvSpPr>
        <p:spPr>
          <a:xfrm>
            <a:off x="5387975" y="1058863"/>
            <a:ext cx="3756025" cy="5799137"/>
          </a:xfrm>
          <a:prstGeom prst="rect">
            <a:avLst/>
          </a:prstGeom>
          <a:noFill/>
          <a:ln>
            <a:noFill/>
          </a:ln>
          <a:effectLst>
            <a:outerShdw blurRad="50800" dist="50800" sx="1000" sy="1000" algn="ctr" rotWithShape="0">
              <a:srgbClr val="000000"/>
            </a:outerShdw>
          </a:effectLst>
        </p:spPr>
        <p:txBody>
          <a:bodyPr spcFirstLastPara="1" wrap="square" lIns="274320" tIns="457200" rIns="182880" bIns="0" anchor="ctr" anchorCtr="0">
            <a:noAutofit/>
          </a:bodyPr>
          <a:lstStyle>
            <a:lvl1pPr>
              <a:defRPr lang="en-US" sz="3000" smtClean="0">
                <a:solidFill>
                  <a:schemeClr val="accent2">
                    <a:lumMod val="50000"/>
                  </a:schemeClr>
                </a:solidFill>
              </a:defRPr>
            </a:lvl1pPr>
            <a:lvl2pPr>
              <a:defRPr lang="en-US" smtClean="0"/>
            </a:lvl2pPr>
            <a:lvl3pPr>
              <a:defRPr lang="en-US" smtClean="0"/>
            </a:lvl3pPr>
            <a:lvl4pPr>
              <a:defRPr lang="en-US" smtClean="0"/>
            </a:lvl4pPr>
            <a:lvl5pPr>
              <a:defRPr lang="en-US"/>
            </a:lvl5pPr>
          </a:lstStyle>
          <a:p>
            <a:pPr marL="25400" lvl="0" indent="0">
              <a:spcBef>
                <a:spcPts val="40"/>
              </a:spcBef>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967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DF4AB0A6-546C-4EFF-A139-1D8E689D28EB}"/>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8" name="Google Shape;11;p1">
            <a:extLst>
              <a:ext uri="{FF2B5EF4-FFF2-40B4-BE49-F238E27FC236}">
                <a16:creationId xmlns:a16="http://schemas.microsoft.com/office/drawing/2014/main" id="{96155796-741F-494C-9BF8-D082E9EC6F03}"/>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pic>
        <p:nvPicPr>
          <p:cNvPr id="9" name="Picture 8" descr="6360542578022166341239889813_integrity (1).jpg">
            <a:extLst>
              <a:ext uri="{FF2B5EF4-FFF2-40B4-BE49-F238E27FC236}">
                <a16:creationId xmlns:a16="http://schemas.microsoft.com/office/drawing/2014/main" id="{B29310A9-9708-48E6-80FF-055B6C762E4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873"/>
          <a:stretch/>
        </p:blipFill>
        <p:spPr>
          <a:xfrm>
            <a:off x="-1" y="1058334"/>
            <a:ext cx="9144001" cy="5799665"/>
          </a:xfrm>
          <a:prstGeom prst="rect">
            <a:avLst/>
          </a:prstGeom>
        </p:spPr>
      </p:pic>
      <p:sp>
        <p:nvSpPr>
          <p:cNvPr id="11" name="Google Shape;26;p3">
            <a:extLst>
              <a:ext uri="{FF2B5EF4-FFF2-40B4-BE49-F238E27FC236}">
                <a16:creationId xmlns:a16="http://schemas.microsoft.com/office/drawing/2014/main" id="{75A3E07F-3C1E-43EC-9EB1-EDEB903F52DB}"/>
              </a:ext>
            </a:extLst>
          </p:cNvPr>
          <p:cNvSpPr txBox="1">
            <a:spLocks noGrp="1"/>
          </p:cNvSpPr>
          <p:nvPr>
            <p:ph type="title"/>
          </p:nvPr>
        </p:nvSpPr>
        <p:spPr>
          <a:xfrm>
            <a:off x="0" y="274640"/>
            <a:ext cx="9144000" cy="783695"/>
          </a:xfrm>
          <a:prstGeom prst="rect">
            <a:avLst/>
          </a:prstGeom>
          <a:solidFill>
            <a:srgbClr val="578333"/>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pic>
        <p:nvPicPr>
          <p:cNvPr id="13" name="Picture 12">
            <a:extLst>
              <a:ext uri="{FF2B5EF4-FFF2-40B4-BE49-F238E27FC236}">
                <a16:creationId xmlns:a16="http://schemas.microsoft.com/office/drawing/2014/main" id="{59ACB09E-B7C8-4534-84D8-6C013B0E8147}"/>
              </a:ext>
            </a:extLst>
          </p:cNvPr>
          <p:cNvPicPr>
            <a:picLocks noChangeAspect="1"/>
          </p:cNvPicPr>
          <p:nvPr userDrawn="1"/>
        </p:nvPicPr>
        <p:blipFill>
          <a:blip r:embed="rId3"/>
          <a:stretch>
            <a:fillRect/>
          </a:stretch>
        </p:blipFill>
        <p:spPr>
          <a:xfrm>
            <a:off x="1714498" y="3006675"/>
            <a:ext cx="5535648" cy="3322608"/>
          </a:xfrm>
          <a:prstGeom prst="rect">
            <a:avLst/>
          </a:prstGeom>
        </p:spPr>
      </p:pic>
      <p:sp>
        <p:nvSpPr>
          <p:cNvPr id="3" name="Content Placeholder 2">
            <a:extLst>
              <a:ext uri="{FF2B5EF4-FFF2-40B4-BE49-F238E27FC236}">
                <a16:creationId xmlns:a16="http://schemas.microsoft.com/office/drawing/2014/main" id="{65DB3A86-B580-4D21-95BF-237693F60A55}"/>
              </a:ext>
            </a:extLst>
          </p:cNvPr>
          <p:cNvSpPr>
            <a:spLocks noGrp="1"/>
          </p:cNvSpPr>
          <p:nvPr>
            <p:ph sz="quarter" idx="13"/>
          </p:nvPr>
        </p:nvSpPr>
        <p:spPr>
          <a:xfrm>
            <a:off x="1785938" y="3062288"/>
            <a:ext cx="5399087" cy="784225"/>
          </a:xfrm>
          <a:prstGeom prst="rect">
            <a:avLst/>
          </a:prstGeom>
        </p:spPr>
        <p:txBody>
          <a:bodyPr/>
          <a:lstStyle>
            <a:lvl1pPr>
              <a:defRPr sz="3600">
                <a:solidFill>
                  <a:srgbClr val="535C13"/>
                </a:solidFill>
              </a:defRPr>
            </a:lvl1pPr>
            <a:lvl2pPr>
              <a:defRPr sz="3600"/>
            </a:lvl2pPr>
            <a:lvl3pPr>
              <a:defRPr sz="3600"/>
            </a:lvl3pPr>
            <a:lvl4pPr>
              <a:defRPr sz="3600"/>
            </a:lvl4pPr>
            <a:lvl5pPr>
              <a:defRPr sz="3600"/>
            </a:lvl5pPr>
          </a:lstStyle>
          <a:p>
            <a:pPr lvl="0"/>
            <a:endParaRPr lang="en-US" dirty="0"/>
          </a:p>
        </p:txBody>
      </p:sp>
      <p:sp>
        <p:nvSpPr>
          <p:cNvPr id="12" name="Content Placeholder 11">
            <a:extLst>
              <a:ext uri="{FF2B5EF4-FFF2-40B4-BE49-F238E27FC236}">
                <a16:creationId xmlns:a16="http://schemas.microsoft.com/office/drawing/2014/main" id="{38A61D9C-1409-41E5-B1B0-DCDEB1EAB3E2}"/>
              </a:ext>
            </a:extLst>
          </p:cNvPr>
          <p:cNvSpPr>
            <a:spLocks noGrp="1"/>
          </p:cNvSpPr>
          <p:nvPr>
            <p:ph sz="quarter" idx="14"/>
          </p:nvPr>
        </p:nvSpPr>
        <p:spPr>
          <a:xfrm>
            <a:off x="1785938" y="3921919"/>
            <a:ext cx="5291137" cy="1957387"/>
          </a:xfrm>
          <a:prstGeom prst="rect">
            <a:avLst/>
          </a:prstGeom>
        </p:spPr>
        <p:txBody>
          <a:bodyPr/>
          <a:lstStyle>
            <a:lvl1pPr marL="342900" indent="-342900">
              <a:buClr>
                <a:srgbClr val="535C13"/>
              </a:buClr>
              <a:buSzPct val="100000"/>
              <a:buFont typeface="Arial" panose="020B0604020202020204" pitchFamily="34" charset="0"/>
              <a:buChar char="•"/>
              <a:defRPr sz="2400">
                <a:solidFill>
                  <a:srgbClr val="535C13"/>
                </a:solidFill>
              </a:defRPr>
            </a:lvl1pPr>
            <a:lvl2pPr marL="342900" indent="-342900">
              <a:buClr>
                <a:srgbClr val="535C13"/>
              </a:buClr>
              <a:buSzPct val="100000"/>
              <a:buFont typeface="Arial" panose="020B0604020202020204" pitchFamily="34" charset="0"/>
              <a:buChar char="•"/>
              <a:defRPr sz="2400">
                <a:solidFill>
                  <a:srgbClr val="535C13"/>
                </a:solidFill>
              </a:defRPr>
            </a:lvl2pPr>
            <a:lvl3pPr marL="342900" indent="-342900">
              <a:buClr>
                <a:srgbClr val="535C13"/>
              </a:buClr>
              <a:buSzPct val="100000"/>
              <a:buFont typeface="Arial" panose="020B0604020202020204" pitchFamily="34" charset="0"/>
              <a:buChar char="•"/>
              <a:defRPr sz="2400">
                <a:solidFill>
                  <a:srgbClr val="535C13"/>
                </a:solidFill>
              </a:defRPr>
            </a:lvl3pPr>
            <a:lvl4pPr marL="342900" indent="-342900">
              <a:buClr>
                <a:srgbClr val="535C13"/>
              </a:buClr>
              <a:buSzPct val="100000"/>
              <a:buFont typeface="Arial" panose="020B0604020202020204" pitchFamily="34" charset="0"/>
              <a:buChar char="•"/>
              <a:defRPr sz="2400">
                <a:solidFill>
                  <a:srgbClr val="535C13"/>
                </a:solidFill>
              </a:defRPr>
            </a:lvl4pPr>
            <a:lvl5pPr marL="342900" indent="-342900">
              <a:buClr>
                <a:srgbClr val="535C13"/>
              </a:buClr>
              <a:buSzPct val="100000"/>
              <a:buFont typeface="Arial" panose="020B0604020202020204" pitchFamily="34" charset="0"/>
              <a:buChar char="•"/>
              <a:defRPr sz="2400">
                <a:solidFill>
                  <a:srgbClr val="535C1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2970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326234D7-A672-4167-A804-060128A21EAA}"/>
              </a:ext>
            </a:extLst>
          </p:cNvPr>
          <p:cNvSpPr/>
          <p:nvPr userDrawn="1"/>
        </p:nvSpPr>
        <p:spPr>
          <a:xfrm>
            <a:off x="0" y="1058335"/>
            <a:ext cx="9144000" cy="579966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BE0FE91E-CC57-4B7D-B902-2A4524C6050E}"/>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9" name="Google Shape;11;p1">
            <a:extLst>
              <a:ext uri="{FF2B5EF4-FFF2-40B4-BE49-F238E27FC236}">
                <a16:creationId xmlns:a16="http://schemas.microsoft.com/office/drawing/2014/main" id="{B038E12B-6D63-4963-9C44-B4F55EDD2873}"/>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pic>
        <p:nvPicPr>
          <p:cNvPr id="11" name="Google Shape;13;p1" descr="PMFO_Transparent.psd">
            <a:extLst>
              <a:ext uri="{FF2B5EF4-FFF2-40B4-BE49-F238E27FC236}">
                <a16:creationId xmlns:a16="http://schemas.microsoft.com/office/drawing/2014/main" id="{6CAD78DB-A802-45FD-9BC0-BEA7837D6A43}"/>
              </a:ext>
            </a:extLst>
          </p:cNvPr>
          <p:cNvPicPr preferRelativeResize="0"/>
          <p:nvPr userDrawn="1"/>
        </p:nvPicPr>
        <p:blipFill rotWithShape="1">
          <a:blip r:embed="rId2">
            <a:alphaModFix/>
          </a:blip>
          <a:srcRect/>
          <a:stretch/>
        </p:blipFill>
        <p:spPr>
          <a:xfrm>
            <a:off x="451637" y="6270149"/>
            <a:ext cx="1785067" cy="369679"/>
          </a:xfrm>
          <a:prstGeom prst="rect">
            <a:avLst/>
          </a:prstGeom>
          <a:noFill/>
          <a:ln>
            <a:noFill/>
          </a:ln>
        </p:spPr>
      </p:pic>
      <p:sp>
        <p:nvSpPr>
          <p:cNvPr id="12" name="Google Shape;26;p3">
            <a:extLst>
              <a:ext uri="{FF2B5EF4-FFF2-40B4-BE49-F238E27FC236}">
                <a16:creationId xmlns:a16="http://schemas.microsoft.com/office/drawing/2014/main" id="{C39A572E-048D-4FE5-A52D-7DF1075A3F1B}"/>
              </a:ext>
            </a:extLst>
          </p:cNvPr>
          <p:cNvSpPr txBox="1">
            <a:spLocks noGrp="1"/>
          </p:cNvSpPr>
          <p:nvPr>
            <p:ph type="title"/>
          </p:nvPr>
        </p:nvSpPr>
        <p:spPr>
          <a:xfrm>
            <a:off x="0" y="274640"/>
            <a:ext cx="9144000" cy="783695"/>
          </a:xfrm>
          <a:prstGeom prst="rect">
            <a:avLst/>
          </a:prstGeom>
          <a:solidFill>
            <a:srgbClr val="578333"/>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30861E3B-1244-49D2-A46A-C50317D728D1}"/>
              </a:ext>
            </a:extLst>
          </p:cNvPr>
          <p:cNvSpPr>
            <a:spLocks noGrp="1"/>
          </p:cNvSpPr>
          <p:nvPr>
            <p:ph sz="quarter" idx="13"/>
          </p:nvPr>
        </p:nvSpPr>
        <p:spPr>
          <a:xfrm>
            <a:off x="900113" y="1552575"/>
            <a:ext cx="7350125" cy="47783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1376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DFE05036-4D56-473F-982A-20544F53EB53}"/>
              </a:ext>
            </a:extLst>
          </p:cNvPr>
          <p:cNvSpPr/>
          <p:nvPr userDrawn="1"/>
        </p:nvSpPr>
        <p:spPr>
          <a:xfrm>
            <a:off x="0" y="1058335"/>
            <a:ext cx="9144000" cy="579966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33B45234-A548-47AD-B61D-13A862A51303}"/>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9" name="Google Shape;11;p1">
            <a:extLst>
              <a:ext uri="{FF2B5EF4-FFF2-40B4-BE49-F238E27FC236}">
                <a16:creationId xmlns:a16="http://schemas.microsoft.com/office/drawing/2014/main" id="{84245D3B-B5B1-493D-A785-CC3C0BBBD013}"/>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pic>
        <p:nvPicPr>
          <p:cNvPr id="10" name="Picture 9" descr="project-management.jpg">
            <a:extLst>
              <a:ext uri="{FF2B5EF4-FFF2-40B4-BE49-F238E27FC236}">
                <a16:creationId xmlns:a16="http://schemas.microsoft.com/office/drawing/2014/main" id="{CF4C5EB2-2E1C-4910-908B-E1454A427B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47396"/>
            <a:ext cx="4864100" cy="5810604"/>
          </a:xfrm>
          <a:prstGeom prst="rect">
            <a:avLst/>
          </a:prstGeom>
        </p:spPr>
      </p:pic>
      <p:sp>
        <p:nvSpPr>
          <p:cNvPr id="12" name="Google Shape;26;p3">
            <a:extLst>
              <a:ext uri="{FF2B5EF4-FFF2-40B4-BE49-F238E27FC236}">
                <a16:creationId xmlns:a16="http://schemas.microsoft.com/office/drawing/2014/main" id="{59B29F6E-A3F7-484F-A51C-DBE68A93AFB6}"/>
              </a:ext>
            </a:extLst>
          </p:cNvPr>
          <p:cNvSpPr txBox="1">
            <a:spLocks noGrp="1"/>
          </p:cNvSpPr>
          <p:nvPr>
            <p:ph type="title"/>
          </p:nvPr>
        </p:nvSpPr>
        <p:spPr>
          <a:xfrm>
            <a:off x="0" y="274640"/>
            <a:ext cx="9144000" cy="783695"/>
          </a:xfrm>
          <a:prstGeom prst="rect">
            <a:avLst/>
          </a:prstGeom>
          <a:solidFill>
            <a:srgbClr val="578333"/>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A9A43F3B-64B5-446A-913A-4B133F1D8AB3}"/>
              </a:ext>
            </a:extLst>
          </p:cNvPr>
          <p:cNvSpPr>
            <a:spLocks noGrp="1"/>
          </p:cNvSpPr>
          <p:nvPr>
            <p:ph sz="quarter" idx="13"/>
          </p:nvPr>
        </p:nvSpPr>
        <p:spPr>
          <a:xfrm>
            <a:off x="4864100" y="1611313"/>
            <a:ext cx="4003675" cy="4429125"/>
          </a:xfrm>
          <a:prstGeom prst="rect">
            <a:avLst/>
          </a:prstGeom>
          <a:noFill/>
          <a:ln>
            <a:noFill/>
          </a:ln>
        </p:spPr>
        <p:txBody>
          <a:bodyPr spcFirstLastPara="1" wrap="square" lIns="91425" tIns="45700" rIns="91425" bIns="45700" anchor="ctr" anchorCtr="0">
            <a:noAutofit/>
          </a:bodyPr>
          <a:lstStyle>
            <a:lvl1pPr>
              <a:defRPr lang="en-US" sz="3200" smtClean="0">
                <a:solidFill>
                  <a:schemeClr val="accent2">
                    <a:lumMod val="50000"/>
                  </a:schemeClr>
                </a:solidFill>
              </a:defRPr>
            </a:lvl1pPr>
            <a:lvl2pPr>
              <a:defRPr lang="en-US" sz="1200" smtClean="0">
                <a:solidFill>
                  <a:srgbClr val="376092"/>
                </a:solidFill>
              </a:defRPr>
            </a:lvl2pPr>
            <a:lvl3pPr>
              <a:defRPr lang="en-US" sz="1200" smtClean="0">
                <a:solidFill>
                  <a:srgbClr val="376092"/>
                </a:solidFill>
              </a:defRPr>
            </a:lvl3pPr>
            <a:lvl4pPr>
              <a:defRPr lang="en-US" sz="1200" smtClean="0">
                <a:solidFill>
                  <a:srgbClr val="376092"/>
                </a:solidFill>
              </a:defRPr>
            </a:lvl4pPr>
            <a:lvl5pPr>
              <a:defRPr lang="en-US" sz="1200">
                <a:solidFill>
                  <a:srgbClr val="376092"/>
                </a:solidFill>
              </a:defRPr>
            </a:lvl5pPr>
          </a:lstStyle>
          <a:p>
            <a:pPr marL="811213" lvl="0" indent="-400050">
              <a:spcAft>
                <a:spcPts val="2700"/>
              </a:spcAft>
              <a:buClr>
                <a:srgbClr val="5A8431"/>
              </a:buClr>
              <a:buFont typeface="Arial" panose="020B0604020202020204" pitchFamily="34" charset="0"/>
              <a:buChar char="•"/>
            </a:pPr>
            <a:r>
              <a:rPr lang="en-US"/>
              <a:t>Click to edit Master text styles</a:t>
            </a:r>
          </a:p>
          <a:p>
            <a:pPr marL="0" lvl="1" indent="0" algn="r">
              <a:buNone/>
            </a:pPr>
            <a:r>
              <a:rPr lang="en-US"/>
              <a:t>Second level</a:t>
            </a:r>
          </a:p>
          <a:p>
            <a:pPr marL="0" lvl="2" indent="0" algn="r">
              <a:buNone/>
            </a:pPr>
            <a:r>
              <a:rPr lang="en-US"/>
              <a:t>Third level</a:t>
            </a:r>
          </a:p>
          <a:p>
            <a:pPr marL="0" lvl="3" indent="0" algn="r">
              <a:buNone/>
            </a:pPr>
            <a:r>
              <a:rPr lang="en-US"/>
              <a:t>Fourth level</a:t>
            </a:r>
          </a:p>
          <a:p>
            <a:pPr marL="0" lvl="4" indent="0" algn="r">
              <a:buNone/>
            </a:pPr>
            <a:r>
              <a:rPr lang="en-US"/>
              <a:t>Fifth level</a:t>
            </a:r>
          </a:p>
        </p:txBody>
      </p:sp>
    </p:spTree>
    <p:extLst>
      <p:ext uri="{BB962C8B-B14F-4D97-AF65-F5344CB8AC3E}">
        <p14:creationId xmlns:p14="http://schemas.microsoft.com/office/powerpoint/2010/main" val="2086694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F5968DAE-0D39-40A7-8523-28F1D4A02F3B}"/>
              </a:ext>
            </a:extLst>
          </p:cNvPr>
          <p:cNvSpPr/>
          <p:nvPr userDrawn="1"/>
        </p:nvSpPr>
        <p:spPr>
          <a:xfrm>
            <a:off x="0" y="1058335"/>
            <a:ext cx="9144000" cy="579966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a:extLst>
              <a:ext uri="{FF2B5EF4-FFF2-40B4-BE49-F238E27FC236}">
                <a16:creationId xmlns:a16="http://schemas.microsoft.com/office/drawing/2014/main" id="{32B99A9E-BBFB-426E-9C1A-613E973B9A17}"/>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10" name="Google Shape;11;p1">
            <a:extLst>
              <a:ext uri="{FF2B5EF4-FFF2-40B4-BE49-F238E27FC236}">
                <a16:creationId xmlns:a16="http://schemas.microsoft.com/office/drawing/2014/main" id="{8E457ACF-7F44-43E5-80C9-E5D5F2E7510C}"/>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pic>
        <p:nvPicPr>
          <p:cNvPr id="11" name="Picture 10">
            <a:extLst>
              <a:ext uri="{FF2B5EF4-FFF2-40B4-BE49-F238E27FC236}">
                <a16:creationId xmlns:a16="http://schemas.microsoft.com/office/drawing/2014/main" id="{0384E9EC-1853-4AD3-B463-EFCFBD11D735}"/>
              </a:ext>
            </a:extLst>
          </p:cNvPr>
          <p:cNvPicPr>
            <a:picLocks noChangeAspect="1"/>
          </p:cNvPicPr>
          <p:nvPr userDrawn="1"/>
        </p:nvPicPr>
        <p:blipFill>
          <a:blip r:embed="rId2"/>
          <a:stretch>
            <a:fillRect/>
          </a:stretch>
        </p:blipFill>
        <p:spPr>
          <a:xfrm>
            <a:off x="385763" y="2411613"/>
            <a:ext cx="8524874" cy="4171747"/>
          </a:xfrm>
          <a:prstGeom prst="rect">
            <a:avLst/>
          </a:prstGeom>
        </p:spPr>
      </p:pic>
      <p:sp>
        <p:nvSpPr>
          <p:cNvPr id="12" name="Google Shape;26;p3">
            <a:extLst>
              <a:ext uri="{FF2B5EF4-FFF2-40B4-BE49-F238E27FC236}">
                <a16:creationId xmlns:a16="http://schemas.microsoft.com/office/drawing/2014/main" id="{C1D735FD-0F78-4773-9FFA-A9CA5FAD7DD2}"/>
              </a:ext>
            </a:extLst>
          </p:cNvPr>
          <p:cNvSpPr txBox="1">
            <a:spLocks noGrp="1"/>
          </p:cNvSpPr>
          <p:nvPr>
            <p:ph type="title"/>
          </p:nvPr>
        </p:nvSpPr>
        <p:spPr>
          <a:xfrm>
            <a:off x="0" y="274640"/>
            <a:ext cx="9144000" cy="783695"/>
          </a:xfrm>
          <a:prstGeom prst="rect">
            <a:avLst/>
          </a:prstGeom>
          <a:solidFill>
            <a:srgbClr val="578333"/>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EC5BCE34-80EE-440D-BFC1-144E0DD5B324}"/>
              </a:ext>
            </a:extLst>
          </p:cNvPr>
          <p:cNvSpPr>
            <a:spLocks noGrp="1"/>
          </p:cNvSpPr>
          <p:nvPr>
            <p:ph sz="quarter" idx="13"/>
          </p:nvPr>
        </p:nvSpPr>
        <p:spPr>
          <a:xfrm>
            <a:off x="428625" y="1298575"/>
            <a:ext cx="8672513" cy="1916113"/>
          </a:xfrm>
          <a:prstGeom prst="rect">
            <a:avLst/>
          </a:prstGeom>
        </p:spPr>
        <p:txBody>
          <a:bodyPr/>
          <a:lstStyle>
            <a:lvl1pPr>
              <a:defRPr lang="en-US" sz="3600" smtClean="0">
                <a:solidFill>
                  <a:schemeClr val="accent2">
                    <a:lumMod val="50000"/>
                  </a:schemeClr>
                </a:solidFill>
              </a:defRPr>
            </a:lvl1pPr>
            <a:lvl2pPr>
              <a:defRPr lang="en-US" smtClean="0"/>
            </a:lvl2pPr>
            <a:lvl3pPr>
              <a:defRPr lang="en-US" smtClean="0"/>
            </a:lvl3pPr>
            <a:lvl4pPr>
              <a:defRPr lang="en-US" smtClean="0"/>
            </a:lvl4pPr>
            <a:lvl5pPr>
              <a:defRPr lang="en-US"/>
            </a:lvl5pPr>
          </a:lstStyle>
          <a:p>
            <a:pPr marL="0" lvl="0" indent="0">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837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pic>
        <p:nvPicPr>
          <p:cNvPr id="5" name="Picture 4">
            <a:extLst>
              <a:ext uri="{FF2B5EF4-FFF2-40B4-BE49-F238E27FC236}">
                <a16:creationId xmlns:a16="http://schemas.microsoft.com/office/drawing/2014/main" id="{88F63767-DD25-4148-A934-4ED8548007AC}"/>
              </a:ext>
            </a:extLst>
          </p:cNvPr>
          <p:cNvPicPr>
            <a:picLocks noChangeAspect="1"/>
          </p:cNvPicPr>
          <p:nvPr userDrawn="1"/>
        </p:nvPicPr>
        <p:blipFill rotWithShape="1">
          <a:blip r:embed="rId2"/>
          <a:srcRect b="4915"/>
          <a:stretch/>
        </p:blipFill>
        <p:spPr>
          <a:xfrm>
            <a:off x="0" y="1058335"/>
            <a:ext cx="9144000" cy="5825973"/>
          </a:xfrm>
          <a:prstGeom prst="rect">
            <a:avLst/>
          </a:prstGeom>
        </p:spPr>
      </p:pic>
      <p:sp>
        <p:nvSpPr>
          <p:cNvPr id="8" name="Slide Number Placeholder 3">
            <a:extLst>
              <a:ext uri="{FF2B5EF4-FFF2-40B4-BE49-F238E27FC236}">
                <a16:creationId xmlns:a16="http://schemas.microsoft.com/office/drawing/2014/main" id="{43E2BB48-F2C7-4C6B-8072-BC0EE4E93AC3}"/>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9" name="Google Shape;11;p1">
            <a:extLst>
              <a:ext uri="{FF2B5EF4-FFF2-40B4-BE49-F238E27FC236}">
                <a16:creationId xmlns:a16="http://schemas.microsoft.com/office/drawing/2014/main" id="{04E4ABB7-9E49-4FB2-8BFC-B32C66E5C943}"/>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0" name="Freeform 15">
            <a:extLst>
              <a:ext uri="{FF2B5EF4-FFF2-40B4-BE49-F238E27FC236}">
                <a16:creationId xmlns:a16="http://schemas.microsoft.com/office/drawing/2014/main" id="{0F091894-03C6-41E2-9BEB-7C9AFA2E7211}"/>
              </a:ext>
            </a:extLst>
          </p:cNvPr>
          <p:cNvSpPr/>
          <p:nvPr userDrawn="1"/>
        </p:nvSpPr>
        <p:spPr>
          <a:xfrm>
            <a:off x="2639726" y="4695337"/>
            <a:ext cx="5206471" cy="1944491"/>
          </a:xfrm>
          <a:custGeom>
            <a:avLst/>
            <a:gdLst>
              <a:gd name="connsiteX0" fmla="*/ 0 w 1467445"/>
              <a:gd name="connsiteY0" fmla="*/ 244579 h 1625600"/>
              <a:gd name="connsiteX1" fmla="*/ 244579 w 1467445"/>
              <a:gd name="connsiteY1" fmla="*/ 0 h 1625600"/>
              <a:gd name="connsiteX2" fmla="*/ 1222866 w 1467445"/>
              <a:gd name="connsiteY2" fmla="*/ 0 h 1625600"/>
              <a:gd name="connsiteX3" fmla="*/ 1467445 w 1467445"/>
              <a:gd name="connsiteY3" fmla="*/ 244579 h 1625600"/>
              <a:gd name="connsiteX4" fmla="*/ 1467445 w 1467445"/>
              <a:gd name="connsiteY4" fmla="*/ 1381021 h 1625600"/>
              <a:gd name="connsiteX5" fmla="*/ 1222866 w 1467445"/>
              <a:gd name="connsiteY5" fmla="*/ 1625600 h 1625600"/>
              <a:gd name="connsiteX6" fmla="*/ 244579 w 1467445"/>
              <a:gd name="connsiteY6" fmla="*/ 1625600 h 1625600"/>
              <a:gd name="connsiteX7" fmla="*/ 0 w 1467445"/>
              <a:gd name="connsiteY7" fmla="*/ 1381021 h 1625600"/>
              <a:gd name="connsiteX8" fmla="*/ 0 w 1467445"/>
              <a:gd name="connsiteY8" fmla="*/ 24457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445" h="1625600">
                <a:moveTo>
                  <a:pt x="0" y="244579"/>
                </a:moveTo>
                <a:cubicBezTo>
                  <a:pt x="0" y="109502"/>
                  <a:pt x="109502" y="0"/>
                  <a:pt x="244579" y="0"/>
                </a:cubicBezTo>
                <a:lnTo>
                  <a:pt x="1222866" y="0"/>
                </a:lnTo>
                <a:cubicBezTo>
                  <a:pt x="1357943" y="0"/>
                  <a:pt x="1467445" y="109502"/>
                  <a:pt x="1467445" y="244579"/>
                </a:cubicBezTo>
                <a:lnTo>
                  <a:pt x="1467445" y="1381021"/>
                </a:lnTo>
                <a:cubicBezTo>
                  <a:pt x="1467445" y="1516098"/>
                  <a:pt x="1357943" y="1625600"/>
                  <a:pt x="1222866" y="1625600"/>
                </a:cubicBezTo>
                <a:lnTo>
                  <a:pt x="244579" y="1625600"/>
                </a:lnTo>
                <a:cubicBezTo>
                  <a:pt x="109502" y="1625600"/>
                  <a:pt x="0" y="1516098"/>
                  <a:pt x="0" y="1381021"/>
                </a:cubicBezTo>
                <a:lnTo>
                  <a:pt x="0" y="244579"/>
                </a:lnTo>
                <a:close/>
              </a:path>
            </a:pathLst>
          </a:custGeom>
          <a:solidFill>
            <a:schemeClr val="accent1">
              <a:lumMod val="75000"/>
              <a:alpha val="70000"/>
            </a:schemeClr>
          </a:solidFill>
        </p:spPr>
        <p:style>
          <a:lnRef idx="3">
            <a:schemeClr val="lt1"/>
          </a:lnRef>
          <a:fillRef idx="1">
            <a:schemeClr val="accent3"/>
          </a:fillRef>
          <a:effectRef idx="1">
            <a:schemeClr val="accent3"/>
          </a:effectRef>
          <a:fontRef idx="minor">
            <a:schemeClr val="lt1"/>
          </a:fontRef>
        </p:style>
        <p:txBody>
          <a:bodyPr spcFirstLastPara="0" vert="horz" wrap="square" lIns="151645" tIns="151645" rIns="151645" bIns="151645" numCol="1" spcCol="1270" anchor="ctr" anchorCtr="0">
            <a:noAutofit/>
          </a:bodyPr>
          <a:lstStyle/>
          <a:p>
            <a:pPr marL="469900"/>
            <a:endParaRPr lang="en-US" sz="2800" dirty="0">
              <a:solidFill>
                <a:schemeClr val="bg1"/>
              </a:solidFill>
            </a:endParaRPr>
          </a:p>
        </p:txBody>
      </p:sp>
      <p:sp>
        <p:nvSpPr>
          <p:cNvPr id="11" name="Freeform 18">
            <a:extLst>
              <a:ext uri="{FF2B5EF4-FFF2-40B4-BE49-F238E27FC236}">
                <a16:creationId xmlns:a16="http://schemas.microsoft.com/office/drawing/2014/main" id="{BE876648-3E3F-4822-9638-371D8A16FAF5}"/>
              </a:ext>
            </a:extLst>
          </p:cNvPr>
          <p:cNvSpPr/>
          <p:nvPr userDrawn="1"/>
        </p:nvSpPr>
        <p:spPr>
          <a:xfrm>
            <a:off x="767766" y="1916341"/>
            <a:ext cx="3375609" cy="2647698"/>
          </a:xfrm>
          <a:custGeom>
            <a:avLst/>
            <a:gdLst>
              <a:gd name="connsiteX0" fmla="*/ 0 w 1467445"/>
              <a:gd name="connsiteY0" fmla="*/ 244579 h 1625600"/>
              <a:gd name="connsiteX1" fmla="*/ 244579 w 1467445"/>
              <a:gd name="connsiteY1" fmla="*/ 0 h 1625600"/>
              <a:gd name="connsiteX2" fmla="*/ 1222866 w 1467445"/>
              <a:gd name="connsiteY2" fmla="*/ 0 h 1625600"/>
              <a:gd name="connsiteX3" fmla="*/ 1467445 w 1467445"/>
              <a:gd name="connsiteY3" fmla="*/ 244579 h 1625600"/>
              <a:gd name="connsiteX4" fmla="*/ 1467445 w 1467445"/>
              <a:gd name="connsiteY4" fmla="*/ 1381021 h 1625600"/>
              <a:gd name="connsiteX5" fmla="*/ 1222866 w 1467445"/>
              <a:gd name="connsiteY5" fmla="*/ 1625600 h 1625600"/>
              <a:gd name="connsiteX6" fmla="*/ 244579 w 1467445"/>
              <a:gd name="connsiteY6" fmla="*/ 1625600 h 1625600"/>
              <a:gd name="connsiteX7" fmla="*/ 0 w 1467445"/>
              <a:gd name="connsiteY7" fmla="*/ 1381021 h 1625600"/>
              <a:gd name="connsiteX8" fmla="*/ 0 w 1467445"/>
              <a:gd name="connsiteY8" fmla="*/ 24457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445" h="1625600">
                <a:moveTo>
                  <a:pt x="0" y="244579"/>
                </a:moveTo>
                <a:cubicBezTo>
                  <a:pt x="0" y="109502"/>
                  <a:pt x="109502" y="0"/>
                  <a:pt x="244579" y="0"/>
                </a:cubicBezTo>
                <a:lnTo>
                  <a:pt x="1222866" y="0"/>
                </a:lnTo>
                <a:cubicBezTo>
                  <a:pt x="1357943" y="0"/>
                  <a:pt x="1467445" y="109502"/>
                  <a:pt x="1467445" y="244579"/>
                </a:cubicBezTo>
                <a:lnTo>
                  <a:pt x="1467445" y="1381021"/>
                </a:lnTo>
                <a:cubicBezTo>
                  <a:pt x="1467445" y="1516098"/>
                  <a:pt x="1357943" y="1625600"/>
                  <a:pt x="1222866" y="1625600"/>
                </a:cubicBezTo>
                <a:lnTo>
                  <a:pt x="244579" y="1625600"/>
                </a:lnTo>
                <a:cubicBezTo>
                  <a:pt x="109502" y="1625600"/>
                  <a:pt x="0" y="1516098"/>
                  <a:pt x="0" y="1381021"/>
                </a:cubicBezTo>
                <a:lnTo>
                  <a:pt x="0" y="244579"/>
                </a:lnTo>
                <a:close/>
              </a:path>
            </a:pathLst>
          </a:custGeom>
          <a:solidFill>
            <a:schemeClr val="accent3">
              <a:lumMod val="75000"/>
              <a:alpha val="85000"/>
            </a:schemeClr>
          </a:solidFill>
        </p:spPr>
        <p:style>
          <a:lnRef idx="3">
            <a:schemeClr val="lt1"/>
          </a:lnRef>
          <a:fillRef idx="1">
            <a:schemeClr val="accent2"/>
          </a:fillRef>
          <a:effectRef idx="1">
            <a:schemeClr val="accent2"/>
          </a:effectRef>
          <a:fontRef idx="minor">
            <a:schemeClr val="lt1"/>
          </a:fontRef>
        </p:style>
        <p:txBody>
          <a:bodyPr spcFirstLastPara="0" vert="horz" wrap="square" lIns="151645" tIns="151645" rIns="151645" bIns="151645" numCol="1" spcCol="1270" anchor="ctr" anchorCtr="0">
            <a:noAutofit/>
          </a:bodyPr>
          <a:lstStyle/>
          <a:p>
            <a:pPr marL="404813"/>
            <a:endParaRPr lang="en-US" sz="2800" dirty="0">
              <a:solidFill>
                <a:schemeClr val="bg1"/>
              </a:solidFill>
            </a:endParaRPr>
          </a:p>
        </p:txBody>
      </p:sp>
      <p:sp>
        <p:nvSpPr>
          <p:cNvPr id="12" name="Google Shape;26;p3">
            <a:extLst>
              <a:ext uri="{FF2B5EF4-FFF2-40B4-BE49-F238E27FC236}">
                <a16:creationId xmlns:a16="http://schemas.microsoft.com/office/drawing/2014/main" id="{8CACECF0-8E99-4EF1-84F0-CE6293E2DB2C}"/>
              </a:ext>
            </a:extLst>
          </p:cNvPr>
          <p:cNvSpPr txBox="1">
            <a:spLocks noGrp="1"/>
          </p:cNvSpPr>
          <p:nvPr>
            <p:ph type="title"/>
          </p:nvPr>
        </p:nvSpPr>
        <p:spPr>
          <a:xfrm>
            <a:off x="0" y="274640"/>
            <a:ext cx="9144000" cy="783695"/>
          </a:xfrm>
          <a:prstGeom prst="rect">
            <a:avLst/>
          </a:prstGeom>
          <a:solidFill>
            <a:srgbClr val="BA5A0F"/>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732FD77D-5A7A-4EF1-9865-6345AF011EAB}"/>
              </a:ext>
            </a:extLst>
          </p:cNvPr>
          <p:cNvSpPr>
            <a:spLocks noGrp="1"/>
          </p:cNvSpPr>
          <p:nvPr>
            <p:ph sz="quarter" idx="13"/>
          </p:nvPr>
        </p:nvSpPr>
        <p:spPr>
          <a:xfrm>
            <a:off x="973138" y="2148796"/>
            <a:ext cx="3003550" cy="2133600"/>
          </a:xfrm>
          <a:prstGeom prst="rect">
            <a:avLst/>
          </a:prstGeom>
        </p:spPr>
        <p:txBody>
          <a:bodyPr/>
          <a:lstStyle>
            <a:lvl1pPr algn="ctr">
              <a:defRPr sz="2800">
                <a:solidFill>
                  <a:schemeClr val="bg1"/>
                </a:solidFill>
              </a:defRPr>
            </a:lvl1pPr>
            <a:lvl2pPr algn="ctr">
              <a:defRPr sz="2800">
                <a:solidFill>
                  <a:schemeClr val="bg1"/>
                </a:solidFill>
              </a:defRPr>
            </a:lvl2pPr>
            <a:lvl3pPr algn="ctr">
              <a:defRPr sz="2800">
                <a:solidFill>
                  <a:schemeClr val="bg1"/>
                </a:solidFill>
              </a:defRPr>
            </a:lvl3pPr>
            <a:lvl4pPr algn="ctr">
              <a:defRPr sz="2800">
                <a:solidFill>
                  <a:schemeClr val="bg1"/>
                </a:solidFill>
              </a:defRPr>
            </a:lvl4pPr>
            <a:lvl5pPr algn="ct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B34D1CC7-5028-49E8-8334-5C64F446EDE3}"/>
              </a:ext>
            </a:extLst>
          </p:cNvPr>
          <p:cNvSpPr>
            <a:spLocks noGrp="1"/>
          </p:cNvSpPr>
          <p:nvPr>
            <p:ph sz="quarter" idx="14"/>
          </p:nvPr>
        </p:nvSpPr>
        <p:spPr>
          <a:xfrm>
            <a:off x="2697782" y="4750708"/>
            <a:ext cx="5030018" cy="2133600"/>
          </a:xfrm>
          <a:prstGeom prst="rect">
            <a:avLst/>
          </a:prstGeom>
        </p:spPr>
        <p:txBody>
          <a:bodyPr/>
          <a:lstStyle>
            <a:lvl1pPr algn="ctr">
              <a:defRPr sz="2800">
                <a:solidFill>
                  <a:schemeClr val="bg1"/>
                </a:solidFill>
              </a:defRPr>
            </a:lvl1pPr>
            <a:lvl2pPr algn="ctr">
              <a:defRPr sz="2800">
                <a:solidFill>
                  <a:schemeClr val="bg1"/>
                </a:solidFill>
              </a:defRPr>
            </a:lvl2pPr>
            <a:lvl3pPr algn="ctr">
              <a:defRPr sz="2800">
                <a:solidFill>
                  <a:schemeClr val="bg1"/>
                </a:solidFill>
              </a:defRPr>
            </a:lvl3pPr>
            <a:lvl4pPr algn="ctr">
              <a:defRPr sz="2800">
                <a:solidFill>
                  <a:schemeClr val="bg1"/>
                </a:solidFill>
              </a:defRPr>
            </a:lvl4pPr>
            <a:lvl5pPr algn="ct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917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28" name="Google Shape;1122;p111">
            <a:extLst>
              <a:ext uri="{FF2B5EF4-FFF2-40B4-BE49-F238E27FC236}">
                <a16:creationId xmlns:a16="http://schemas.microsoft.com/office/drawing/2014/main" id="{82627BAF-B5E9-48C5-871A-72A023550C95}"/>
              </a:ext>
            </a:extLst>
          </p:cNvPr>
          <p:cNvSpPr/>
          <p:nvPr userDrawn="1"/>
        </p:nvSpPr>
        <p:spPr>
          <a:xfrm>
            <a:off x="287059" y="1370658"/>
            <a:ext cx="2286000" cy="99159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6098" y="0"/>
                </a:moveTo>
                <a:close/>
                <a:lnTo>
                  <a:pt x="126098" y="120000"/>
                </a:lnTo>
              </a:path>
              <a:path w="120000" h="120000" fill="none" extrusionOk="0">
                <a:moveTo>
                  <a:pt x="126098" y="55057"/>
                </a:moveTo>
                <a:lnTo>
                  <a:pt x="134005" y="55057"/>
                </a:lnTo>
                <a:lnTo>
                  <a:pt x="150853" y="93248"/>
                </a:lnTo>
              </a:path>
            </a:pathLst>
          </a:custGeom>
          <a:solidFill>
            <a:srgbClr val="F1F5CD"/>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29" name="Google Shape;1123;p111">
            <a:extLst>
              <a:ext uri="{FF2B5EF4-FFF2-40B4-BE49-F238E27FC236}">
                <a16:creationId xmlns:a16="http://schemas.microsoft.com/office/drawing/2014/main" id="{03FD5985-EA26-40DD-ACDD-101BE99D09ED}"/>
              </a:ext>
            </a:extLst>
          </p:cNvPr>
          <p:cNvSpPr/>
          <p:nvPr userDrawn="1"/>
        </p:nvSpPr>
        <p:spPr>
          <a:xfrm>
            <a:off x="6764298" y="3268769"/>
            <a:ext cx="2282358" cy="241375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117" y="0"/>
                </a:moveTo>
                <a:close/>
                <a:lnTo>
                  <a:pt x="-5117" y="120000"/>
                </a:lnTo>
              </a:path>
              <a:path w="120000" h="120000" fill="none" extrusionOk="0">
                <a:moveTo>
                  <a:pt x="-5117" y="59759"/>
                </a:moveTo>
                <a:lnTo>
                  <a:pt x="-16609" y="59542"/>
                </a:lnTo>
                <a:lnTo>
                  <a:pt x="-45241" y="28314"/>
                </a:lnTo>
              </a:path>
            </a:pathLst>
          </a:custGeom>
          <a:solidFill>
            <a:srgbClr val="D6E7F0"/>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30" name="Google Shape;1124;p111">
            <a:extLst>
              <a:ext uri="{FF2B5EF4-FFF2-40B4-BE49-F238E27FC236}">
                <a16:creationId xmlns:a16="http://schemas.microsoft.com/office/drawing/2014/main" id="{1745DD8F-3051-4D5B-BE10-DA730821D9A0}"/>
              </a:ext>
            </a:extLst>
          </p:cNvPr>
          <p:cNvSpPr/>
          <p:nvPr userDrawn="1"/>
        </p:nvSpPr>
        <p:spPr>
          <a:xfrm>
            <a:off x="287059" y="4214526"/>
            <a:ext cx="2090073" cy="191957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3710" y="0"/>
                </a:moveTo>
                <a:close/>
                <a:lnTo>
                  <a:pt x="123710" y="120000"/>
                </a:lnTo>
              </a:path>
              <a:path w="120000" h="120000" fill="none" extrusionOk="0">
                <a:moveTo>
                  <a:pt x="123710" y="69838"/>
                </a:moveTo>
                <a:lnTo>
                  <a:pt x="139139" y="69838"/>
                </a:lnTo>
                <a:lnTo>
                  <a:pt x="150716" y="42352"/>
                </a:lnTo>
              </a:path>
            </a:pathLst>
          </a:custGeom>
          <a:solidFill>
            <a:srgbClr val="F9DCD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pic>
        <p:nvPicPr>
          <p:cNvPr id="8" name="Google Shape;1121;p111">
            <a:extLst>
              <a:ext uri="{FF2B5EF4-FFF2-40B4-BE49-F238E27FC236}">
                <a16:creationId xmlns:a16="http://schemas.microsoft.com/office/drawing/2014/main" id="{F6F73509-E065-460B-8530-962538469230}"/>
              </a:ext>
            </a:extLst>
          </p:cNvPr>
          <p:cNvPicPr preferRelativeResize="0"/>
          <p:nvPr userDrawn="1"/>
        </p:nvPicPr>
        <p:blipFill rotWithShape="1">
          <a:blip r:embed="rId2">
            <a:alphaModFix/>
          </a:blip>
          <a:srcRect/>
          <a:stretch/>
        </p:blipFill>
        <p:spPr>
          <a:xfrm>
            <a:off x="1861473" y="1879092"/>
            <a:ext cx="4800600" cy="4978908"/>
          </a:xfrm>
          <a:prstGeom prst="rect">
            <a:avLst/>
          </a:prstGeom>
          <a:noFill/>
          <a:ln>
            <a:noFill/>
          </a:ln>
        </p:spPr>
      </p:pic>
      <p:sp>
        <p:nvSpPr>
          <p:cNvPr id="12" name="Google Shape;166;p30">
            <a:extLst>
              <a:ext uri="{FF2B5EF4-FFF2-40B4-BE49-F238E27FC236}">
                <a16:creationId xmlns:a16="http://schemas.microsoft.com/office/drawing/2014/main" id="{06B81120-04A0-452F-9751-73D6FD0B0738}"/>
              </a:ext>
            </a:extLst>
          </p:cNvPr>
          <p:cNvSpPr txBox="1">
            <a:spLocks/>
          </p:cNvSpPr>
          <p:nvPr userDrawn="1"/>
        </p:nvSpPr>
        <p:spPr>
          <a:xfrm>
            <a:off x="8267723" y="6310261"/>
            <a:ext cx="728133"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9pPr>
          </a:lstStyle>
          <a:p>
            <a:fld id="{00000000-1234-1234-1234-123412341234}" type="slidenum">
              <a:rPr lang="en-US" smtClean="0"/>
              <a:pPr/>
              <a:t>‹#›</a:t>
            </a:fld>
            <a:endParaRPr lang="en-US" dirty="0"/>
          </a:p>
        </p:txBody>
      </p:sp>
      <p:sp>
        <p:nvSpPr>
          <p:cNvPr id="20" name="Google Shape;26;p3">
            <a:extLst>
              <a:ext uri="{FF2B5EF4-FFF2-40B4-BE49-F238E27FC236}">
                <a16:creationId xmlns:a16="http://schemas.microsoft.com/office/drawing/2014/main" id="{2E0CDE3C-4936-4F14-A115-00BA76B304CA}"/>
              </a:ext>
            </a:extLst>
          </p:cNvPr>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DF52CA9D-CAE8-4228-9669-5AFEDE2EF891}"/>
              </a:ext>
            </a:extLst>
          </p:cNvPr>
          <p:cNvSpPr>
            <a:spLocks noGrp="1"/>
          </p:cNvSpPr>
          <p:nvPr>
            <p:ph sz="quarter" idx="10"/>
          </p:nvPr>
        </p:nvSpPr>
        <p:spPr>
          <a:xfrm>
            <a:off x="304800" y="1358900"/>
            <a:ext cx="2273300" cy="1003300"/>
          </a:xfrm>
          <a:prstGeom prst="rect">
            <a:avLst/>
          </a:prstGeom>
          <a:solidFill>
            <a:srgbClr val="F1F5CD"/>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lvl1pPr>
              <a:defRPr lang="en-US" sz="2800" smtClean="0">
                <a:solidFill>
                  <a:srgbClr val="7C891D"/>
                </a:solidFill>
              </a:defRPr>
            </a:lvl1pPr>
            <a:lvl2pPr>
              <a:defRPr lang="en-US" smtClean="0"/>
            </a:lvl2pPr>
            <a:lvl3pPr>
              <a:defRPr lang="en-US" smtClean="0"/>
            </a:lvl3pPr>
            <a:lvl4pPr>
              <a:defRPr lang="en-US" smtClean="0"/>
            </a:lvl4pPr>
            <a:lvl5pPr>
              <a:defRPr lang="en-US"/>
            </a:lvl5pPr>
          </a:lstStyle>
          <a:p>
            <a:pPr marL="0" lvl="0" indent="0" algn="ctr">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5A7D6565-832B-4419-99EA-2CD9F78F79A7}"/>
              </a:ext>
            </a:extLst>
          </p:cNvPr>
          <p:cNvSpPr>
            <a:spLocks noGrp="1"/>
          </p:cNvSpPr>
          <p:nvPr>
            <p:ph sz="quarter" idx="11"/>
          </p:nvPr>
        </p:nvSpPr>
        <p:spPr>
          <a:xfrm>
            <a:off x="255588" y="4214813"/>
            <a:ext cx="2139950" cy="1919287"/>
          </a:xfrm>
          <a:prstGeom prst="rect">
            <a:avLst/>
          </a:prstGeom>
          <a:solidFill>
            <a:srgbClr val="F9DCD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lvl1pPr>
              <a:defRPr lang="en-US" sz="2800" smtClean="0">
                <a:solidFill>
                  <a:srgbClr val="AB3C19"/>
                </a:solidFill>
              </a:defRPr>
            </a:lvl1pPr>
            <a:lvl2pPr>
              <a:defRPr lang="en-US" smtClean="0"/>
            </a:lvl2pPr>
            <a:lvl3pPr>
              <a:defRPr lang="en-US" smtClean="0"/>
            </a:lvl3pPr>
            <a:lvl4pPr>
              <a:defRPr lang="en-US" smtClean="0"/>
            </a:lvl4pPr>
            <a:lvl5pPr>
              <a:defRPr lang="en-US"/>
            </a:lvl5pPr>
          </a:lstStyle>
          <a:p>
            <a:pPr marL="0" lvl="0" indent="0" algn="ctr">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D8A203F-E0CF-4AD1-8A15-01AEEAD88F5E}"/>
              </a:ext>
            </a:extLst>
          </p:cNvPr>
          <p:cNvSpPr>
            <a:spLocks noGrp="1"/>
          </p:cNvSpPr>
          <p:nvPr>
            <p:ph sz="quarter" idx="12"/>
          </p:nvPr>
        </p:nvSpPr>
        <p:spPr>
          <a:xfrm>
            <a:off x="6781800" y="3268663"/>
            <a:ext cx="2282825" cy="2414587"/>
          </a:xfrm>
          <a:prstGeom prst="rect">
            <a:avLst/>
          </a:prstGeom>
          <a:solidFill>
            <a:srgbClr val="D6E7F0"/>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lvl1pPr>
              <a:defRPr lang="en-US" sz="2800" smtClean="0">
                <a:solidFill>
                  <a:srgbClr val="306786"/>
                </a:solidFill>
              </a:defRPr>
            </a:lvl1pPr>
            <a:lvl2pPr>
              <a:defRPr lang="en-US" smtClean="0"/>
            </a:lvl2pPr>
            <a:lvl3pPr>
              <a:defRPr lang="en-US" smtClean="0"/>
            </a:lvl3pPr>
            <a:lvl4pPr>
              <a:defRPr lang="en-US" smtClean="0"/>
            </a:lvl4pPr>
            <a:lvl5pPr>
              <a:defRPr lang="en-US"/>
            </a:lvl5pPr>
          </a:lstStyle>
          <a:p>
            <a:pPr marL="0" lvl="0" indent="0" algn="ctr">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C1F8F14E-FD4C-4F0D-AC17-64EF38B7ECA7}"/>
              </a:ext>
            </a:extLst>
          </p:cNvPr>
          <p:cNvSpPr>
            <a:spLocks noGrp="1"/>
          </p:cNvSpPr>
          <p:nvPr>
            <p:ph sz="quarter" idx="13"/>
          </p:nvPr>
        </p:nvSpPr>
        <p:spPr>
          <a:xfrm>
            <a:off x="4673600" y="1765300"/>
            <a:ext cx="3863975" cy="304800"/>
          </a:xfrm>
          <a:prstGeom prst="rect">
            <a:avLst/>
          </a:prstGeom>
          <a:noFill/>
          <a:ln>
            <a:noFill/>
          </a:ln>
        </p:spPr>
        <p:txBody>
          <a:bodyPr spcFirstLastPara="1" wrap="square" lIns="91425" tIns="45700" rIns="91425" bIns="45700" anchor="t" anchorCtr="0">
            <a:noAutofit/>
          </a:bodyPr>
          <a:lstStyle>
            <a:lvl1pPr>
              <a:defRPr lang="en-US" sz="800" smtClean="0"/>
            </a:lvl1pPr>
            <a:lvl2pPr>
              <a:defRPr lang="en-US" smtClean="0"/>
            </a:lvl2pPr>
            <a:lvl3pPr>
              <a:defRPr lang="en-US" smtClean="0"/>
            </a:lvl3pPr>
            <a:lvl4pPr>
              <a:defRPr lang="en-US" smtClean="0"/>
            </a:lvl4pPr>
            <a:lvl5pPr>
              <a:defRPr lang="en-US"/>
            </a:lvl5pPr>
          </a:lstStyle>
          <a:p>
            <a:pPr marL="0" lvl="0" indent="0" algn="r">
              <a:buSzPts val="800"/>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555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1ABA534A-A9C1-4E1D-96E9-6E65965D7324}"/>
              </a:ext>
            </a:extLst>
          </p:cNvPr>
          <p:cNvSpPr/>
          <p:nvPr userDrawn="1"/>
        </p:nvSpPr>
        <p:spPr>
          <a:xfrm>
            <a:off x="0" y="1058335"/>
            <a:ext cx="9144000" cy="5799665"/>
          </a:xfrm>
          <a:prstGeom prst="rect">
            <a:avLst/>
          </a:prstGeom>
          <a:solidFill>
            <a:srgbClr val="F2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3">
            <a:extLst>
              <a:ext uri="{FF2B5EF4-FFF2-40B4-BE49-F238E27FC236}">
                <a16:creationId xmlns:a16="http://schemas.microsoft.com/office/drawing/2014/main" id="{774094E6-031F-4228-AA7D-378EDF6E3421}"/>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9" name="Google Shape;11;p1">
            <a:extLst>
              <a:ext uri="{FF2B5EF4-FFF2-40B4-BE49-F238E27FC236}">
                <a16:creationId xmlns:a16="http://schemas.microsoft.com/office/drawing/2014/main" id="{5CC8FAEE-07E4-46D8-8CFE-F3EEADAD066C}"/>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0" name="Right Arrow 9">
            <a:extLst>
              <a:ext uri="{FF2B5EF4-FFF2-40B4-BE49-F238E27FC236}">
                <a16:creationId xmlns:a16="http://schemas.microsoft.com/office/drawing/2014/main" id="{D531CBCC-994B-42B8-8D38-9DB4CD69EA67}"/>
              </a:ext>
            </a:extLst>
          </p:cNvPr>
          <p:cNvSpPr/>
          <p:nvPr userDrawn="1"/>
        </p:nvSpPr>
        <p:spPr>
          <a:xfrm>
            <a:off x="955964" y="1192741"/>
            <a:ext cx="7751618" cy="5403273"/>
          </a:xfrm>
          <a:prstGeom prst="rightArrow">
            <a:avLst/>
          </a:prstGeom>
          <a:solidFill>
            <a:schemeClr val="accent1">
              <a:lumMod val="40000"/>
              <a:lumOff val="6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Freeform 15">
            <a:extLst>
              <a:ext uri="{FF2B5EF4-FFF2-40B4-BE49-F238E27FC236}">
                <a16:creationId xmlns:a16="http://schemas.microsoft.com/office/drawing/2014/main" id="{5DBF56FD-AECB-4806-9910-4453582DD68F}"/>
              </a:ext>
            </a:extLst>
          </p:cNvPr>
          <p:cNvSpPr/>
          <p:nvPr userDrawn="1"/>
        </p:nvSpPr>
        <p:spPr>
          <a:xfrm>
            <a:off x="3075346" y="2754016"/>
            <a:ext cx="2360795" cy="2280724"/>
          </a:xfrm>
          <a:custGeom>
            <a:avLst/>
            <a:gdLst>
              <a:gd name="connsiteX0" fmla="*/ 0 w 1467445"/>
              <a:gd name="connsiteY0" fmla="*/ 244579 h 1625600"/>
              <a:gd name="connsiteX1" fmla="*/ 244579 w 1467445"/>
              <a:gd name="connsiteY1" fmla="*/ 0 h 1625600"/>
              <a:gd name="connsiteX2" fmla="*/ 1222866 w 1467445"/>
              <a:gd name="connsiteY2" fmla="*/ 0 h 1625600"/>
              <a:gd name="connsiteX3" fmla="*/ 1467445 w 1467445"/>
              <a:gd name="connsiteY3" fmla="*/ 244579 h 1625600"/>
              <a:gd name="connsiteX4" fmla="*/ 1467445 w 1467445"/>
              <a:gd name="connsiteY4" fmla="*/ 1381021 h 1625600"/>
              <a:gd name="connsiteX5" fmla="*/ 1222866 w 1467445"/>
              <a:gd name="connsiteY5" fmla="*/ 1625600 h 1625600"/>
              <a:gd name="connsiteX6" fmla="*/ 244579 w 1467445"/>
              <a:gd name="connsiteY6" fmla="*/ 1625600 h 1625600"/>
              <a:gd name="connsiteX7" fmla="*/ 0 w 1467445"/>
              <a:gd name="connsiteY7" fmla="*/ 1381021 h 1625600"/>
              <a:gd name="connsiteX8" fmla="*/ 0 w 1467445"/>
              <a:gd name="connsiteY8" fmla="*/ 24457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445" h="1625600">
                <a:moveTo>
                  <a:pt x="0" y="244579"/>
                </a:moveTo>
                <a:cubicBezTo>
                  <a:pt x="0" y="109502"/>
                  <a:pt x="109502" y="0"/>
                  <a:pt x="244579" y="0"/>
                </a:cubicBezTo>
                <a:lnTo>
                  <a:pt x="1222866" y="0"/>
                </a:lnTo>
                <a:cubicBezTo>
                  <a:pt x="1357943" y="0"/>
                  <a:pt x="1467445" y="109502"/>
                  <a:pt x="1467445" y="244579"/>
                </a:cubicBezTo>
                <a:lnTo>
                  <a:pt x="1467445" y="1381021"/>
                </a:lnTo>
                <a:cubicBezTo>
                  <a:pt x="1467445" y="1516098"/>
                  <a:pt x="1357943" y="1625600"/>
                  <a:pt x="1222866" y="1625600"/>
                </a:cubicBezTo>
                <a:lnTo>
                  <a:pt x="244579" y="1625600"/>
                </a:lnTo>
                <a:cubicBezTo>
                  <a:pt x="109502" y="1625600"/>
                  <a:pt x="0" y="1516098"/>
                  <a:pt x="0" y="1381021"/>
                </a:cubicBezTo>
                <a:lnTo>
                  <a:pt x="0" y="244579"/>
                </a:lnTo>
                <a:close/>
              </a:path>
            </a:pathLst>
          </a:cu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spcFirstLastPara="0" vert="horz" wrap="square" lIns="151645" tIns="151645" rIns="151645" bIns="151645" numCol="1" spcCol="1270" anchor="ctr" anchorCtr="0">
            <a:noAutofit/>
          </a:bodyPr>
          <a:lstStyle/>
          <a:p>
            <a:pPr algn="ctr"/>
            <a:endParaRPr lang="en-US" sz="2400" dirty="0">
              <a:solidFill>
                <a:schemeClr val="bg1"/>
              </a:solidFill>
            </a:endParaRPr>
          </a:p>
        </p:txBody>
      </p:sp>
      <p:sp>
        <p:nvSpPr>
          <p:cNvPr id="12" name="Freeform 16">
            <a:extLst>
              <a:ext uri="{FF2B5EF4-FFF2-40B4-BE49-F238E27FC236}">
                <a16:creationId xmlns:a16="http://schemas.microsoft.com/office/drawing/2014/main" id="{7BE76880-08BC-4F2C-A0E1-9AFE265111AA}"/>
              </a:ext>
            </a:extLst>
          </p:cNvPr>
          <p:cNvSpPr/>
          <p:nvPr userDrawn="1"/>
        </p:nvSpPr>
        <p:spPr>
          <a:xfrm>
            <a:off x="5774641" y="2754016"/>
            <a:ext cx="2390565" cy="2280724"/>
          </a:xfrm>
          <a:custGeom>
            <a:avLst/>
            <a:gdLst>
              <a:gd name="connsiteX0" fmla="*/ 0 w 1467445"/>
              <a:gd name="connsiteY0" fmla="*/ 244579 h 1625600"/>
              <a:gd name="connsiteX1" fmla="*/ 244579 w 1467445"/>
              <a:gd name="connsiteY1" fmla="*/ 0 h 1625600"/>
              <a:gd name="connsiteX2" fmla="*/ 1222866 w 1467445"/>
              <a:gd name="connsiteY2" fmla="*/ 0 h 1625600"/>
              <a:gd name="connsiteX3" fmla="*/ 1467445 w 1467445"/>
              <a:gd name="connsiteY3" fmla="*/ 244579 h 1625600"/>
              <a:gd name="connsiteX4" fmla="*/ 1467445 w 1467445"/>
              <a:gd name="connsiteY4" fmla="*/ 1381021 h 1625600"/>
              <a:gd name="connsiteX5" fmla="*/ 1222866 w 1467445"/>
              <a:gd name="connsiteY5" fmla="*/ 1625600 h 1625600"/>
              <a:gd name="connsiteX6" fmla="*/ 244579 w 1467445"/>
              <a:gd name="connsiteY6" fmla="*/ 1625600 h 1625600"/>
              <a:gd name="connsiteX7" fmla="*/ 0 w 1467445"/>
              <a:gd name="connsiteY7" fmla="*/ 1381021 h 1625600"/>
              <a:gd name="connsiteX8" fmla="*/ 0 w 1467445"/>
              <a:gd name="connsiteY8" fmla="*/ 24457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445" h="1625600">
                <a:moveTo>
                  <a:pt x="0" y="244579"/>
                </a:moveTo>
                <a:cubicBezTo>
                  <a:pt x="0" y="109502"/>
                  <a:pt x="109502" y="0"/>
                  <a:pt x="244579" y="0"/>
                </a:cubicBezTo>
                <a:lnTo>
                  <a:pt x="1222866" y="0"/>
                </a:lnTo>
                <a:cubicBezTo>
                  <a:pt x="1357943" y="0"/>
                  <a:pt x="1467445" y="109502"/>
                  <a:pt x="1467445" y="244579"/>
                </a:cubicBezTo>
                <a:lnTo>
                  <a:pt x="1467445" y="1381021"/>
                </a:lnTo>
                <a:cubicBezTo>
                  <a:pt x="1467445" y="1516098"/>
                  <a:pt x="1357943" y="1625600"/>
                  <a:pt x="1222866" y="1625600"/>
                </a:cubicBezTo>
                <a:lnTo>
                  <a:pt x="244579" y="1625600"/>
                </a:lnTo>
                <a:cubicBezTo>
                  <a:pt x="109502" y="1625600"/>
                  <a:pt x="0" y="1516098"/>
                  <a:pt x="0" y="1381021"/>
                </a:cubicBezTo>
                <a:lnTo>
                  <a:pt x="0" y="244579"/>
                </a:lnTo>
                <a:close/>
              </a:path>
            </a:pathLst>
          </a:cu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spcFirstLastPara="0" vert="horz" wrap="square" lIns="151645" tIns="151645" rIns="151645" bIns="151645" numCol="1" spcCol="1270" anchor="ctr" anchorCtr="0">
            <a:noAutofit/>
          </a:bodyPr>
          <a:lstStyle/>
          <a:p>
            <a:pPr lvl="0" algn="ctr"/>
            <a:endParaRPr lang="en-US" sz="2400" dirty="0">
              <a:solidFill>
                <a:schemeClr val="bg1"/>
              </a:solidFill>
            </a:endParaRPr>
          </a:p>
        </p:txBody>
      </p:sp>
      <p:sp>
        <p:nvSpPr>
          <p:cNvPr id="13" name="Freeform 18">
            <a:extLst>
              <a:ext uri="{FF2B5EF4-FFF2-40B4-BE49-F238E27FC236}">
                <a16:creationId xmlns:a16="http://schemas.microsoft.com/office/drawing/2014/main" id="{8A70E198-7931-4DBE-B43B-11BBD8A20432}"/>
              </a:ext>
            </a:extLst>
          </p:cNvPr>
          <p:cNvSpPr/>
          <p:nvPr userDrawn="1"/>
        </p:nvSpPr>
        <p:spPr>
          <a:xfrm>
            <a:off x="376052" y="2754016"/>
            <a:ext cx="2360795" cy="2280724"/>
          </a:xfrm>
          <a:custGeom>
            <a:avLst/>
            <a:gdLst>
              <a:gd name="connsiteX0" fmla="*/ 0 w 1467445"/>
              <a:gd name="connsiteY0" fmla="*/ 244579 h 1625600"/>
              <a:gd name="connsiteX1" fmla="*/ 244579 w 1467445"/>
              <a:gd name="connsiteY1" fmla="*/ 0 h 1625600"/>
              <a:gd name="connsiteX2" fmla="*/ 1222866 w 1467445"/>
              <a:gd name="connsiteY2" fmla="*/ 0 h 1625600"/>
              <a:gd name="connsiteX3" fmla="*/ 1467445 w 1467445"/>
              <a:gd name="connsiteY3" fmla="*/ 244579 h 1625600"/>
              <a:gd name="connsiteX4" fmla="*/ 1467445 w 1467445"/>
              <a:gd name="connsiteY4" fmla="*/ 1381021 h 1625600"/>
              <a:gd name="connsiteX5" fmla="*/ 1222866 w 1467445"/>
              <a:gd name="connsiteY5" fmla="*/ 1625600 h 1625600"/>
              <a:gd name="connsiteX6" fmla="*/ 244579 w 1467445"/>
              <a:gd name="connsiteY6" fmla="*/ 1625600 h 1625600"/>
              <a:gd name="connsiteX7" fmla="*/ 0 w 1467445"/>
              <a:gd name="connsiteY7" fmla="*/ 1381021 h 1625600"/>
              <a:gd name="connsiteX8" fmla="*/ 0 w 1467445"/>
              <a:gd name="connsiteY8" fmla="*/ 24457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445" h="1625600">
                <a:moveTo>
                  <a:pt x="0" y="244579"/>
                </a:moveTo>
                <a:cubicBezTo>
                  <a:pt x="0" y="109502"/>
                  <a:pt x="109502" y="0"/>
                  <a:pt x="244579" y="0"/>
                </a:cubicBezTo>
                <a:lnTo>
                  <a:pt x="1222866" y="0"/>
                </a:lnTo>
                <a:cubicBezTo>
                  <a:pt x="1357943" y="0"/>
                  <a:pt x="1467445" y="109502"/>
                  <a:pt x="1467445" y="244579"/>
                </a:cubicBezTo>
                <a:lnTo>
                  <a:pt x="1467445" y="1381021"/>
                </a:lnTo>
                <a:cubicBezTo>
                  <a:pt x="1467445" y="1516098"/>
                  <a:pt x="1357943" y="1625600"/>
                  <a:pt x="1222866" y="1625600"/>
                </a:cubicBezTo>
                <a:lnTo>
                  <a:pt x="244579" y="1625600"/>
                </a:lnTo>
                <a:cubicBezTo>
                  <a:pt x="109502" y="1625600"/>
                  <a:pt x="0" y="1516098"/>
                  <a:pt x="0" y="1381021"/>
                </a:cubicBezTo>
                <a:lnTo>
                  <a:pt x="0" y="244579"/>
                </a:lnTo>
                <a:close/>
              </a:path>
            </a:pathLst>
          </a:cu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spcFirstLastPara="0" vert="horz" wrap="square" lIns="151645" tIns="151645" rIns="151645" bIns="151645" numCol="1" spcCol="1270" anchor="ctr" anchorCtr="0">
            <a:noAutofit/>
          </a:bodyPr>
          <a:lstStyle/>
          <a:p>
            <a:pPr lvl="0" algn="ctr"/>
            <a:endParaRPr lang="en-US" sz="2400" dirty="0">
              <a:solidFill>
                <a:schemeClr val="bg1"/>
              </a:solidFill>
            </a:endParaRPr>
          </a:p>
        </p:txBody>
      </p:sp>
      <p:pic>
        <p:nvPicPr>
          <p:cNvPr id="14" name="Google Shape;13;p1" descr="PMFO_Transparent.psd">
            <a:extLst>
              <a:ext uri="{FF2B5EF4-FFF2-40B4-BE49-F238E27FC236}">
                <a16:creationId xmlns:a16="http://schemas.microsoft.com/office/drawing/2014/main" id="{AB54824F-F7A5-4019-8A04-3BF40D6D6E87}"/>
              </a:ext>
            </a:extLst>
          </p:cNvPr>
          <p:cNvPicPr preferRelativeResize="0"/>
          <p:nvPr userDrawn="1"/>
        </p:nvPicPr>
        <p:blipFill rotWithShape="1">
          <a:blip r:embed="rId2">
            <a:alphaModFix/>
          </a:blip>
          <a:srcRect/>
          <a:stretch/>
        </p:blipFill>
        <p:spPr>
          <a:xfrm>
            <a:off x="451637" y="6270149"/>
            <a:ext cx="1785067" cy="369679"/>
          </a:xfrm>
          <a:prstGeom prst="rect">
            <a:avLst/>
          </a:prstGeom>
          <a:noFill/>
          <a:ln>
            <a:noFill/>
          </a:ln>
        </p:spPr>
      </p:pic>
      <p:sp>
        <p:nvSpPr>
          <p:cNvPr id="15" name="Google Shape;26;p3">
            <a:extLst>
              <a:ext uri="{FF2B5EF4-FFF2-40B4-BE49-F238E27FC236}">
                <a16:creationId xmlns:a16="http://schemas.microsoft.com/office/drawing/2014/main" id="{6923F873-4C28-460D-A8E1-6779C3140265}"/>
              </a:ext>
            </a:extLst>
          </p:cNvPr>
          <p:cNvSpPr txBox="1">
            <a:spLocks noGrp="1"/>
          </p:cNvSpPr>
          <p:nvPr>
            <p:ph type="title"/>
          </p:nvPr>
        </p:nvSpPr>
        <p:spPr>
          <a:xfrm>
            <a:off x="0" y="274640"/>
            <a:ext cx="9144000" cy="783695"/>
          </a:xfrm>
          <a:prstGeom prst="rect">
            <a:avLst/>
          </a:prstGeom>
          <a:solidFill>
            <a:srgbClr val="BA5A0F"/>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C937A069-C287-4C63-9E4E-00C42FBA2DC8}"/>
              </a:ext>
            </a:extLst>
          </p:cNvPr>
          <p:cNvSpPr>
            <a:spLocks noGrp="1"/>
          </p:cNvSpPr>
          <p:nvPr>
            <p:ph sz="quarter" idx="13"/>
          </p:nvPr>
        </p:nvSpPr>
        <p:spPr>
          <a:xfrm>
            <a:off x="450850" y="3328988"/>
            <a:ext cx="2187575" cy="1219200"/>
          </a:xfrm>
          <a:prstGeom prst="rect">
            <a:avLst/>
          </a:prstGeom>
        </p:spPr>
        <p:txBody>
          <a:bodyPr/>
          <a:lstStyle>
            <a:lvl1pPr algn="ctr">
              <a:defRPr sz="2400">
                <a:solidFill>
                  <a:schemeClr val="bg1"/>
                </a:solidFill>
              </a:defRPr>
            </a:lvl1pPr>
            <a:lvl2pPr algn="ctr">
              <a:defRPr sz="2400">
                <a:solidFill>
                  <a:schemeClr val="bg1"/>
                </a:solidFill>
              </a:defRPr>
            </a:lvl2pPr>
            <a:lvl3pPr algn="ctr">
              <a:defRPr sz="2400">
                <a:solidFill>
                  <a:schemeClr val="bg1"/>
                </a:solidFill>
              </a:defRPr>
            </a:lvl3pPr>
            <a:lvl4pPr algn="ctr">
              <a:defRPr sz="2400">
                <a:solidFill>
                  <a:schemeClr val="bg1"/>
                </a:solidFill>
              </a:defRPr>
            </a:lvl4pPr>
            <a:lvl5pPr algn="ct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a:extLst>
              <a:ext uri="{FF2B5EF4-FFF2-40B4-BE49-F238E27FC236}">
                <a16:creationId xmlns:a16="http://schemas.microsoft.com/office/drawing/2014/main" id="{0D646A58-420D-4C1E-A45C-2B5E9D9335E1}"/>
              </a:ext>
            </a:extLst>
          </p:cNvPr>
          <p:cNvSpPr>
            <a:spLocks noGrp="1"/>
          </p:cNvSpPr>
          <p:nvPr>
            <p:ph sz="quarter" idx="14"/>
          </p:nvPr>
        </p:nvSpPr>
        <p:spPr>
          <a:xfrm>
            <a:off x="3316288" y="3328988"/>
            <a:ext cx="1916112" cy="1219200"/>
          </a:xfrm>
          <a:prstGeom prst="rect">
            <a:avLst/>
          </a:prstGeom>
        </p:spPr>
        <p:txBody>
          <a:bodyPr/>
          <a:lstStyle>
            <a:lvl1pPr>
              <a:defRPr lang="en-US" sz="2400" smtClean="0">
                <a:solidFill>
                  <a:schemeClr val="bg1"/>
                </a:solidFill>
              </a:defRPr>
            </a:lvl1pPr>
            <a:lvl2pPr>
              <a:defRPr lang="en-US" sz="2400" smtClean="0">
                <a:solidFill>
                  <a:schemeClr val="bg1"/>
                </a:solidFill>
              </a:defRPr>
            </a:lvl2pPr>
            <a:lvl3pPr>
              <a:defRPr lang="en-US" sz="2400" smtClean="0">
                <a:solidFill>
                  <a:schemeClr val="bg1"/>
                </a:solidFill>
              </a:defRPr>
            </a:lvl3pPr>
            <a:lvl4pPr>
              <a:defRPr lang="en-US" sz="2400" smtClean="0">
                <a:solidFill>
                  <a:schemeClr val="bg1"/>
                </a:solidFill>
              </a:defRPr>
            </a:lvl4pPr>
            <a:lvl5pPr>
              <a:defRPr lang="en-US" sz="2400">
                <a:solidFill>
                  <a:schemeClr val="bg1"/>
                </a:solidFill>
              </a:defRPr>
            </a:lvl5pPr>
          </a:lstStyle>
          <a:p>
            <a:pPr lvl="0" algn="ctr"/>
            <a:r>
              <a:rPr lang="en-US"/>
              <a:t>Click to edit Master text styles</a:t>
            </a:r>
          </a:p>
          <a:p>
            <a:pPr lvl="1" algn="ctr"/>
            <a:r>
              <a:rPr lang="en-US"/>
              <a:t>Second level</a:t>
            </a:r>
          </a:p>
          <a:p>
            <a:pPr lvl="2" algn="ctr"/>
            <a:r>
              <a:rPr lang="en-US"/>
              <a:t>Third level</a:t>
            </a:r>
          </a:p>
          <a:p>
            <a:pPr lvl="3" algn="ctr"/>
            <a:r>
              <a:rPr lang="en-US"/>
              <a:t>Fourth level</a:t>
            </a:r>
          </a:p>
          <a:p>
            <a:pPr lvl="4" algn="ctr"/>
            <a:r>
              <a:rPr lang="en-US"/>
              <a:t>Fifth level</a:t>
            </a:r>
          </a:p>
        </p:txBody>
      </p:sp>
      <p:sp>
        <p:nvSpPr>
          <p:cNvPr id="18" name="Content Placeholder 17">
            <a:extLst>
              <a:ext uri="{FF2B5EF4-FFF2-40B4-BE49-F238E27FC236}">
                <a16:creationId xmlns:a16="http://schemas.microsoft.com/office/drawing/2014/main" id="{88529E96-8AB8-43F7-A1D5-CB48CAC84D91}"/>
              </a:ext>
            </a:extLst>
          </p:cNvPr>
          <p:cNvSpPr>
            <a:spLocks noGrp="1"/>
          </p:cNvSpPr>
          <p:nvPr>
            <p:ph sz="quarter" idx="15"/>
          </p:nvPr>
        </p:nvSpPr>
        <p:spPr>
          <a:xfrm>
            <a:off x="5940425" y="2930525"/>
            <a:ext cx="2112963" cy="1911350"/>
          </a:xfrm>
          <a:prstGeom prst="rect">
            <a:avLst/>
          </a:prstGeom>
        </p:spPr>
        <p:txBody>
          <a:bodyPr/>
          <a:lstStyle>
            <a:lvl1pPr>
              <a:defRPr lang="en-US" sz="2400" smtClean="0">
                <a:solidFill>
                  <a:schemeClr val="bg1"/>
                </a:solidFill>
              </a:defRPr>
            </a:lvl1pPr>
            <a:lvl2pPr>
              <a:defRPr lang="en-US" sz="2400" smtClean="0">
                <a:solidFill>
                  <a:schemeClr val="bg1"/>
                </a:solidFill>
              </a:defRPr>
            </a:lvl2pPr>
            <a:lvl3pPr>
              <a:defRPr lang="en-US" sz="2400" smtClean="0">
                <a:solidFill>
                  <a:schemeClr val="bg1"/>
                </a:solidFill>
              </a:defRPr>
            </a:lvl3pPr>
            <a:lvl4pPr>
              <a:defRPr lang="en-US" sz="2400" smtClean="0">
                <a:solidFill>
                  <a:schemeClr val="bg1"/>
                </a:solidFill>
              </a:defRPr>
            </a:lvl4pPr>
            <a:lvl5pPr>
              <a:defRPr lang="en-US" sz="2400">
                <a:solidFill>
                  <a:schemeClr val="bg1"/>
                </a:solidFill>
              </a:defRPr>
            </a:lvl5pPr>
          </a:lstStyle>
          <a:p>
            <a:pPr lvl="0" algn="ctr"/>
            <a:r>
              <a:rPr lang="en-US"/>
              <a:t>Click to edit Master text styles</a:t>
            </a:r>
          </a:p>
          <a:p>
            <a:pPr lvl="1" algn="ctr"/>
            <a:r>
              <a:rPr lang="en-US"/>
              <a:t>Second level</a:t>
            </a:r>
          </a:p>
          <a:p>
            <a:pPr lvl="2" algn="ctr"/>
            <a:r>
              <a:rPr lang="en-US"/>
              <a:t>Third level</a:t>
            </a:r>
          </a:p>
          <a:p>
            <a:pPr lvl="3" algn="ctr"/>
            <a:r>
              <a:rPr lang="en-US"/>
              <a:t>Fourth level</a:t>
            </a:r>
          </a:p>
          <a:p>
            <a:pPr lvl="4" algn="ctr"/>
            <a:r>
              <a:rPr lang="en-US"/>
              <a:t>Fifth level</a:t>
            </a:r>
          </a:p>
        </p:txBody>
      </p:sp>
    </p:spTree>
    <p:extLst>
      <p:ext uri="{BB962C8B-B14F-4D97-AF65-F5344CB8AC3E}">
        <p14:creationId xmlns:p14="http://schemas.microsoft.com/office/powerpoint/2010/main" val="3252207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E2D2E2BA-5F7B-43CA-BE38-06080B78DBB4}"/>
              </a:ext>
            </a:extLst>
          </p:cNvPr>
          <p:cNvSpPr/>
          <p:nvPr userDrawn="1"/>
        </p:nvSpPr>
        <p:spPr>
          <a:xfrm>
            <a:off x="0" y="1058335"/>
            <a:ext cx="9144000" cy="5799665"/>
          </a:xfrm>
          <a:prstGeom prst="rect">
            <a:avLst/>
          </a:prstGeom>
          <a:solidFill>
            <a:srgbClr val="F2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3">
            <a:extLst>
              <a:ext uri="{FF2B5EF4-FFF2-40B4-BE49-F238E27FC236}">
                <a16:creationId xmlns:a16="http://schemas.microsoft.com/office/drawing/2014/main" id="{775ED9D7-ACB9-45F4-AFAF-08562155935D}"/>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8" name="Google Shape;11;p1">
            <a:extLst>
              <a:ext uri="{FF2B5EF4-FFF2-40B4-BE49-F238E27FC236}">
                <a16:creationId xmlns:a16="http://schemas.microsoft.com/office/drawing/2014/main" id="{999C541A-E0D0-4AAE-92C5-ACB2A33E9D66}"/>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pic>
        <p:nvPicPr>
          <p:cNvPr id="11" name="Google Shape;13;p1" descr="PMFO_Transparent.psd">
            <a:extLst>
              <a:ext uri="{FF2B5EF4-FFF2-40B4-BE49-F238E27FC236}">
                <a16:creationId xmlns:a16="http://schemas.microsoft.com/office/drawing/2014/main" id="{CF2A0EFA-7254-4CC4-AB4F-D3D89DB2CFD3}"/>
              </a:ext>
            </a:extLst>
          </p:cNvPr>
          <p:cNvPicPr preferRelativeResize="0"/>
          <p:nvPr userDrawn="1"/>
        </p:nvPicPr>
        <p:blipFill rotWithShape="1">
          <a:blip r:embed="rId2">
            <a:alphaModFix/>
          </a:blip>
          <a:srcRect/>
          <a:stretch/>
        </p:blipFill>
        <p:spPr>
          <a:xfrm>
            <a:off x="451637" y="6270149"/>
            <a:ext cx="1785067" cy="369679"/>
          </a:xfrm>
          <a:prstGeom prst="rect">
            <a:avLst/>
          </a:prstGeom>
          <a:noFill/>
          <a:ln>
            <a:noFill/>
          </a:ln>
        </p:spPr>
      </p:pic>
      <p:sp>
        <p:nvSpPr>
          <p:cNvPr id="12" name="Google Shape;26;p3">
            <a:extLst>
              <a:ext uri="{FF2B5EF4-FFF2-40B4-BE49-F238E27FC236}">
                <a16:creationId xmlns:a16="http://schemas.microsoft.com/office/drawing/2014/main" id="{F2BA954C-295D-4F3A-ABF4-D4377A5F17A2}"/>
              </a:ext>
            </a:extLst>
          </p:cNvPr>
          <p:cNvSpPr txBox="1">
            <a:spLocks noGrp="1"/>
          </p:cNvSpPr>
          <p:nvPr>
            <p:ph type="title"/>
          </p:nvPr>
        </p:nvSpPr>
        <p:spPr>
          <a:xfrm>
            <a:off x="0" y="274640"/>
            <a:ext cx="9144000" cy="1233526"/>
          </a:xfrm>
          <a:prstGeom prst="rect">
            <a:avLst/>
          </a:prstGeom>
          <a:solidFill>
            <a:srgbClr val="BA5A0F"/>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DC2BA690-0F77-4AE5-B872-65DEF4ED8502}"/>
              </a:ext>
            </a:extLst>
          </p:cNvPr>
          <p:cNvSpPr>
            <a:spLocks noGrp="1"/>
          </p:cNvSpPr>
          <p:nvPr>
            <p:ph sz="quarter" idx="13"/>
          </p:nvPr>
        </p:nvSpPr>
        <p:spPr>
          <a:xfrm>
            <a:off x="925513" y="1781175"/>
            <a:ext cx="7324725" cy="48021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3196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B421D7AC-AC2E-48FF-860F-DE727E5E1803}"/>
              </a:ext>
            </a:extLst>
          </p:cNvPr>
          <p:cNvSpPr/>
          <p:nvPr userDrawn="1"/>
        </p:nvSpPr>
        <p:spPr>
          <a:xfrm>
            <a:off x="0" y="1508166"/>
            <a:ext cx="9144000" cy="5349834"/>
          </a:xfrm>
          <a:prstGeom prst="rect">
            <a:avLst/>
          </a:prstGeom>
          <a:solidFill>
            <a:srgbClr val="F2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Google Shape;11;p1">
            <a:extLst>
              <a:ext uri="{FF2B5EF4-FFF2-40B4-BE49-F238E27FC236}">
                <a16:creationId xmlns:a16="http://schemas.microsoft.com/office/drawing/2014/main" id="{27A4D45C-3D68-4FA2-B4E8-716D10AB0D92}"/>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0" name="Slide Number Placeholder 3">
            <a:extLst>
              <a:ext uri="{FF2B5EF4-FFF2-40B4-BE49-F238E27FC236}">
                <a16:creationId xmlns:a16="http://schemas.microsoft.com/office/drawing/2014/main" id="{98514F37-BB52-49C9-BBF7-8BF89D74D145}"/>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pic>
        <p:nvPicPr>
          <p:cNvPr id="11" name="Google Shape;13;p1" descr="PMFO_Transparent.psd">
            <a:extLst>
              <a:ext uri="{FF2B5EF4-FFF2-40B4-BE49-F238E27FC236}">
                <a16:creationId xmlns:a16="http://schemas.microsoft.com/office/drawing/2014/main" id="{8818AA1A-5B1A-4D05-A9D3-70D294F812D9}"/>
              </a:ext>
            </a:extLst>
          </p:cNvPr>
          <p:cNvPicPr preferRelativeResize="0"/>
          <p:nvPr userDrawn="1"/>
        </p:nvPicPr>
        <p:blipFill rotWithShape="1">
          <a:blip r:embed="rId2">
            <a:alphaModFix/>
          </a:blip>
          <a:srcRect/>
          <a:stretch/>
        </p:blipFill>
        <p:spPr>
          <a:xfrm>
            <a:off x="451637" y="6270149"/>
            <a:ext cx="1785067" cy="369679"/>
          </a:xfrm>
          <a:prstGeom prst="rect">
            <a:avLst/>
          </a:prstGeom>
          <a:noFill/>
          <a:ln>
            <a:noFill/>
          </a:ln>
        </p:spPr>
      </p:pic>
      <p:sp>
        <p:nvSpPr>
          <p:cNvPr id="12" name="Google Shape;26;p3">
            <a:extLst>
              <a:ext uri="{FF2B5EF4-FFF2-40B4-BE49-F238E27FC236}">
                <a16:creationId xmlns:a16="http://schemas.microsoft.com/office/drawing/2014/main" id="{F771BAF9-9C23-4B15-8758-B391F78E0B61}"/>
              </a:ext>
            </a:extLst>
          </p:cNvPr>
          <p:cNvSpPr txBox="1">
            <a:spLocks noGrp="1"/>
          </p:cNvSpPr>
          <p:nvPr>
            <p:ph type="title"/>
          </p:nvPr>
        </p:nvSpPr>
        <p:spPr>
          <a:xfrm>
            <a:off x="0" y="274640"/>
            <a:ext cx="9144000" cy="1233526"/>
          </a:xfrm>
          <a:prstGeom prst="rect">
            <a:avLst/>
          </a:prstGeom>
          <a:solidFill>
            <a:srgbClr val="BA5A0F"/>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62E67727-5407-4960-BCCB-0FCBF591E823}"/>
              </a:ext>
            </a:extLst>
          </p:cNvPr>
          <p:cNvSpPr>
            <a:spLocks noGrp="1"/>
          </p:cNvSpPr>
          <p:nvPr>
            <p:ph sz="quarter" idx="13"/>
          </p:nvPr>
        </p:nvSpPr>
        <p:spPr>
          <a:xfrm>
            <a:off x="2509838" y="1600200"/>
            <a:ext cx="3865562" cy="50958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615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89DE3B28-4FDE-4A63-B666-83A73368008E}"/>
              </a:ext>
            </a:extLst>
          </p:cNvPr>
          <p:cNvSpPr/>
          <p:nvPr userDrawn="1"/>
        </p:nvSpPr>
        <p:spPr>
          <a:xfrm>
            <a:off x="0" y="1058335"/>
            <a:ext cx="9144000" cy="5799665"/>
          </a:xfrm>
          <a:prstGeom prst="rect">
            <a:avLst/>
          </a:prstGeom>
          <a:solidFill>
            <a:srgbClr val="F2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3">
            <a:extLst>
              <a:ext uri="{FF2B5EF4-FFF2-40B4-BE49-F238E27FC236}">
                <a16:creationId xmlns:a16="http://schemas.microsoft.com/office/drawing/2014/main" id="{B93DAED5-35F4-4083-9A0B-6DC538AA6143}"/>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9" name="Google Shape;11;p1">
            <a:extLst>
              <a:ext uri="{FF2B5EF4-FFF2-40B4-BE49-F238E27FC236}">
                <a16:creationId xmlns:a16="http://schemas.microsoft.com/office/drawing/2014/main" id="{FD654F7A-CE2A-4110-8FF2-7FCA51C31DF7}"/>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pic>
        <p:nvPicPr>
          <p:cNvPr id="10" name="Picture 9">
            <a:extLst>
              <a:ext uri="{FF2B5EF4-FFF2-40B4-BE49-F238E27FC236}">
                <a16:creationId xmlns:a16="http://schemas.microsoft.com/office/drawing/2014/main" id="{FADCE922-73EE-4662-8F10-5BAB948207F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8336" t="4076" r="10175" b="2198"/>
          <a:stretch/>
        </p:blipFill>
        <p:spPr>
          <a:xfrm>
            <a:off x="3423895" y="1058334"/>
            <a:ext cx="5720105" cy="3931703"/>
          </a:xfrm>
          <a:prstGeom prst="rect">
            <a:avLst/>
          </a:prstGeom>
        </p:spPr>
      </p:pic>
      <p:pic>
        <p:nvPicPr>
          <p:cNvPr id="13" name="Google Shape;13;p1" descr="PMFO_Transparent.psd">
            <a:extLst>
              <a:ext uri="{FF2B5EF4-FFF2-40B4-BE49-F238E27FC236}">
                <a16:creationId xmlns:a16="http://schemas.microsoft.com/office/drawing/2014/main" id="{944ED83F-15D9-4834-9727-07BE8166ECC7}"/>
              </a:ext>
            </a:extLst>
          </p:cNvPr>
          <p:cNvPicPr preferRelativeResize="0"/>
          <p:nvPr userDrawn="1"/>
        </p:nvPicPr>
        <p:blipFill rotWithShape="1">
          <a:blip r:embed="rId3">
            <a:alphaModFix/>
          </a:blip>
          <a:srcRect/>
          <a:stretch/>
        </p:blipFill>
        <p:spPr>
          <a:xfrm>
            <a:off x="451637" y="6270149"/>
            <a:ext cx="1785067" cy="369679"/>
          </a:xfrm>
          <a:prstGeom prst="rect">
            <a:avLst/>
          </a:prstGeom>
          <a:noFill/>
          <a:ln>
            <a:noFill/>
          </a:ln>
        </p:spPr>
      </p:pic>
      <p:sp>
        <p:nvSpPr>
          <p:cNvPr id="14" name="Google Shape;26;p3">
            <a:extLst>
              <a:ext uri="{FF2B5EF4-FFF2-40B4-BE49-F238E27FC236}">
                <a16:creationId xmlns:a16="http://schemas.microsoft.com/office/drawing/2014/main" id="{807D163E-9C43-41C5-AD47-B5E6004369B1}"/>
              </a:ext>
            </a:extLst>
          </p:cNvPr>
          <p:cNvSpPr txBox="1">
            <a:spLocks noGrp="1"/>
          </p:cNvSpPr>
          <p:nvPr>
            <p:ph type="title"/>
          </p:nvPr>
        </p:nvSpPr>
        <p:spPr>
          <a:xfrm>
            <a:off x="0" y="274640"/>
            <a:ext cx="9144000" cy="783695"/>
          </a:xfrm>
          <a:prstGeom prst="rect">
            <a:avLst/>
          </a:prstGeom>
          <a:solidFill>
            <a:srgbClr val="BA5A0F"/>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79DF787F-3710-485D-A3D0-6C3CE99515BD}"/>
              </a:ext>
            </a:extLst>
          </p:cNvPr>
          <p:cNvSpPr>
            <a:spLocks noGrp="1"/>
          </p:cNvSpPr>
          <p:nvPr>
            <p:ph sz="quarter" idx="13"/>
          </p:nvPr>
        </p:nvSpPr>
        <p:spPr>
          <a:xfrm>
            <a:off x="0" y="1702252"/>
            <a:ext cx="4133850" cy="2069797"/>
          </a:xfrm>
          <a:prstGeom prst="rect">
            <a:avLst/>
          </a:prstGeom>
          <a:noFill/>
        </p:spPr>
        <p:txBody>
          <a:bodyPr wrap="square" rtlCol="0">
            <a:spAutoFit/>
          </a:bodyPr>
          <a:lstStyle>
            <a:lvl1pPr>
              <a:defRPr lang="en-US" sz="3000" smtClean="0">
                <a:solidFill>
                  <a:schemeClr val="accent1">
                    <a:lumMod val="50000"/>
                  </a:schemeClr>
                </a:solidFill>
              </a:defRPr>
            </a:lvl1pPr>
            <a:lvl2pPr>
              <a:defRPr lang="en-US" smtClean="0"/>
            </a:lvl2pPr>
            <a:lvl3pPr>
              <a:defRPr lang="en-US" smtClean="0"/>
            </a:lvl3pPr>
            <a:lvl4pPr>
              <a:defRPr lang="en-US" smtClean="0"/>
            </a:lvl4pPr>
            <a:lvl5pPr>
              <a:defRPr lang="en-US"/>
            </a:lvl5pPr>
          </a:lstStyle>
          <a:p>
            <a:pPr marL="811213" lvl="0" indent="-400050">
              <a:spcAft>
                <a:spcPts val="1500"/>
              </a:spcAft>
              <a:buClr>
                <a:srgbClr val="BA5A0F"/>
              </a:buClr>
              <a:buFont typeface="Arial" panose="020B0604020202020204" pitchFamily="34" charset="0"/>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a:extLst>
              <a:ext uri="{FF2B5EF4-FFF2-40B4-BE49-F238E27FC236}">
                <a16:creationId xmlns:a16="http://schemas.microsoft.com/office/drawing/2014/main" id="{DB2B8BAF-FF5D-4F60-BBBA-42FA44E313C2}"/>
              </a:ext>
            </a:extLst>
          </p:cNvPr>
          <p:cNvSpPr>
            <a:spLocks noGrp="1"/>
          </p:cNvSpPr>
          <p:nvPr>
            <p:ph sz="quarter" idx="14"/>
          </p:nvPr>
        </p:nvSpPr>
        <p:spPr>
          <a:xfrm>
            <a:off x="4470400" y="5461000"/>
            <a:ext cx="4152900" cy="9906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5775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2683F7EA-41D6-4864-8991-7319CAA51EDA}"/>
              </a:ext>
            </a:extLst>
          </p:cNvPr>
          <p:cNvSpPr/>
          <p:nvPr userDrawn="1"/>
        </p:nvSpPr>
        <p:spPr>
          <a:xfrm>
            <a:off x="0" y="1058335"/>
            <a:ext cx="9144000" cy="5799665"/>
          </a:xfrm>
          <a:prstGeom prst="rect">
            <a:avLst/>
          </a:prstGeom>
          <a:solidFill>
            <a:srgbClr val="F2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3">
            <a:extLst>
              <a:ext uri="{FF2B5EF4-FFF2-40B4-BE49-F238E27FC236}">
                <a16:creationId xmlns:a16="http://schemas.microsoft.com/office/drawing/2014/main" id="{392DA71A-BD3E-4070-8CF0-A14EE5BFE831}"/>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10" name="Google Shape;11;p1">
            <a:extLst>
              <a:ext uri="{FF2B5EF4-FFF2-40B4-BE49-F238E27FC236}">
                <a16:creationId xmlns:a16="http://schemas.microsoft.com/office/drawing/2014/main" id="{1F698B2C-0464-4A89-9D25-376FE679C2E9}"/>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pic>
        <p:nvPicPr>
          <p:cNvPr id="11" name="Picture 10">
            <a:extLst>
              <a:ext uri="{FF2B5EF4-FFF2-40B4-BE49-F238E27FC236}">
                <a16:creationId xmlns:a16="http://schemas.microsoft.com/office/drawing/2014/main" id="{CFBA5310-CDDE-4109-932F-372E40766471}"/>
              </a:ext>
            </a:extLst>
          </p:cNvPr>
          <p:cNvPicPr>
            <a:picLocks noChangeAspect="1"/>
          </p:cNvPicPr>
          <p:nvPr userDrawn="1"/>
        </p:nvPicPr>
        <p:blipFill>
          <a:blip r:embed="rId2"/>
          <a:stretch>
            <a:fillRect/>
          </a:stretch>
        </p:blipFill>
        <p:spPr>
          <a:xfrm>
            <a:off x="-141280" y="1087030"/>
            <a:ext cx="6613344" cy="5774891"/>
          </a:xfrm>
          <a:prstGeom prst="rect">
            <a:avLst/>
          </a:prstGeom>
        </p:spPr>
      </p:pic>
      <p:sp>
        <p:nvSpPr>
          <p:cNvPr id="13" name="Google Shape;26;p3">
            <a:extLst>
              <a:ext uri="{FF2B5EF4-FFF2-40B4-BE49-F238E27FC236}">
                <a16:creationId xmlns:a16="http://schemas.microsoft.com/office/drawing/2014/main" id="{018CD0B5-12F9-4F3C-8C99-9C214E71B250}"/>
              </a:ext>
            </a:extLst>
          </p:cNvPr>
          <p:cNvSpPr txBox="1">
            <a:spLocks noGrp="1"/>
          </p:cNvSpPr>
          <p:nvPr>
            <p:ph type="title"/>
          </p:nvPr>
        </p:nvSpPr>
        <p:spPr>
          <a:xfrm>
            <a:off x="0" y="274640"/>
            <a:ext cx="9144000" cy="783695"/>
          </a:xfrm>
          <a:prstGeom prst="rect">
            <a:avLst/>
          </a:prstGeom>
          <a:solidFill>
            <a:srgbClr val="BA5A0F"/>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2" name="Content Placeholder 11">
            <a:extLst>
              <a:ext uri="{FF2B5EF4-FFF2-40B4-BE49-F238E27FC236}">
                <a16:creationId xmlns:a16="http://schemas.microsoft.com/office/drawing/2014/main" id="{36E5746A-D93E-4FD0-9B9E-3F0623F56459}"/>
              </a:ext>
            </a:extLst>
          </p:cNvPr>
          <p:cNvSpPr>
            <a:spLocks noGrp="1"/>
          </p:cNvSpPr>
          <p:nvPr>
            <p:ph sz="quarter" idx="13"/>
          </p:nvPr>
        </p:nvSpPr>
        <p:spPr>
          <a:xfrm>
            <a:off x="6311900" y="1284288"/>
            <a:ext cx="2981325" cy="3790950"/>
          </a:xfrm>
          <a:prstGeom prst="rect">
            <a:avLst/>
          </a:prstGeom>
        </p:spPr>
        <p:txBody>
          <a:bodyPr/>
          <a:lstStyle>
            <a:lvl1pPr>
              <a:defRPr sz="3200">
                <a:solidFill>
                  <a:srgbClr val="BA5A0F"/>
                </a:solidFill>
              </a:defRPr>
            </a:lvl1pPr>
            <a:lvl2pPr>
              <a:defRPr sz="3200">
                <a:solidFill>
                  <a:srgbClr val="BA5A0F"/>
                </a:solidFill>
              </a:defRPr>
            </a:lvl2pPr>
            <a:lvl3pPr>
              <a:defRPr sz="3200">
                <a:solidFill>
                  <a:srgbClr val="BA5A0F"/>
                </a:solidFill>
              </a:defRPr>
            </a:lvl3pPr>
            <a:lvl4pPr>
              <a:defRPr sz="3200">
                <a:solidFill>
                  <a:srgbClr val="BA5A0F"/>
                </a:solidFill>
              </a:defRPr>
            </a:lvl4pPr>
            <a:lvl5pPr>
              <a:defRPr sz="3200">
                <a:solidFill>
                  <a:srgbClr val="BA5A0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3777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7DF176D6-265D-4ECB-AA63-8485374F38B4}"/>
              </a:ext>
            </a:extLst>
          </p:cNvPr>
          <p:cNvSpPr/>
          <p:nvPr userDrawn="1"/>
        </p:nvSpPr>
        <p:spPr>
          <a:xfrm>
            <a:off x="-1" y="1058335"/>
            <a:ext cx="9144000" cy="5799665"/>
          </a:xfrm>
          <a:prstGeom prst="rect">
            <a:avLst/>
          </a:prstGeom>
          <a:solidFill>
            <a:srgbClr val="E2D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66;p30">
            <a:extLst>
              <a:ext uri="{FF2B5EF4-FFF2-40B4-BE49-F238E27FC236}">
                <a16:creationId xmlns:a16="http://schemas.microsoft.com/office/drawing/2014/main" id="{1FA10E1D-01AC-455B-B494-F7EB8A7120FF}"/>
              </a:ext>
            </a:extLst>
          </p:cNvPr>
          <p:cNvSpPr txBox="1">
            <a:spLocks/>
          </p:cNvSpPr>
          <p:nvPr userDrawn="1"/>
        </p:nvSpPr>
        <p:spPr>
          <a:xfrm>
            <a:off x="8267723" y="6310261"/>
            <a:ext cx="728133"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9pPr>
          </a:lstStyle>
          <a:p>
            <a:fld id="{00000000-1234-1234-1234-123412341234}" type="slidenum">
              <a:rPr lang="en-US" smtClean="0"/>
              <a:pPr/>
              <a:t>‹#›</a:t>
            </a:fld>
            <a:endParaRPr lang="en-US" dirty="0"/>
          </a:p>
        </p:txBody>
      </p:sp>
      <p:pic>
        <p:nvPicPr>
          <p:cNvPr id="10" name="Google Shape;13;p1" descr="PMFO_Transparent.psd">
            <a:extLst>
              <a:ext uri="{FF2B5EF4-FFF2-40B4-BE49-F238E27FC236}">
                <a16:creationId xmlns:a16="http://schemas.microsoft.com/office/drawing/2014/main" id="{EB7ED5E3-E1C4-4BAC-AD53-72F814E1411B}"/>
              </a:ext>
            </a:extLst>
          </p:cNvPr>
          <p:cNvPicPr preferRelativeResize="0"/>
          <p:nvPr userDrawn="1"/>
        </p:nvPicPr>
        <p:blipFill rotWithShape="1">
          <a:blip r:embed="rId2">
            <a:alphaModFix/>
          </a:blip>
          <a:srcRect/>
          <a:stretch/>
        </p:blipFill>
        <p:spPr>
          <a:xfrm>
            <a:off x="451637" y="6270149"/>
            <a:ext cx="1785067" cy="369679"/>
          </a:xfrm>
          <a:prstGeom prst="rect">
            <a:avLst/>
          </a:prstGeom>
          <a:noFill/>
          <a:ln>
            <a:noFill/>
          </a:ln>
        </p:spPr>
      </p:pic>
      <p:sp>
        <p:nvSpPr>
          <p:cNvPr id="11" name="Google Shape;26;p3">
            <a:extLst>
              <a:ext uri="{FF2B5EF4-FFF2-40B4-BE49-F238E27FC236}">
                <a16:creationId xmlns:a16="http://schemas.microsoft.com/office/drawing/2014/main" id="{B28578EE-1691-4DCC-A00E-8077E76ABDDA}"/>
              </a:ext>
            </a:extLst>
          </p:cNvPr>
          <p:cNvSpPr txBox="1">
            <a:spLocks noGrp="1"/>
          </p:cNvSpPr>
          <p:nvPr>
            <p:ph type="title"/>
          </p:nvPr>
        </p:nvSpPr>
        <p:spPr>
          <a:xfrm>
            <a:off x="0" y="274640"/>
            <a:ext cx="9144000" cy="783695"/>
          </a:xfrm>
          <a:prstGeom prst="rect">
            <a:avLst/>
          </a:prstGeom>
          <a:solidFill>
            <a:srgbClr val="6A3D8F"/>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3" name="Hexagon 12">
            <a:extLst>
              <a:ext uri="{FF2B5EF4-FFF2-40B4-BE49-F238E27FC236}">
                <a16:creationId xmlns:a16="http://schemas.microsoft.com/office/drawing/2014/main" id="{15353CA6-F064-45E1-91FB-DB70F99AA403}"/>
              </a:ext>
            </a:extLst>
          </p:cNvPr>
          <p:cNvSpPr/>
          <p:nvPr userDrawn="1"/>
        </p:nvSpPr>
        <p:spPr>
          <a:xfrm>
            <a:off x="148144" y="1983499"/>
            <a:ext cx="3427328" cy="2891002"/>
          </a:xfrm>
          <a:prstGeom prst="hexagon">
            <a:avLst>
              <a:gd name="adj" fmla="val 30436"/>
              <a:gd name="vf" fmla="val 115470"/>
            </a:avLst>
          </a:prstGeom>
          <a:solidFill>
            <a:srgbClr val="FBAE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37">
            <a:extLst>
              <a:ext uri="{FF2B5EF4-FFF2-40B4-BE49-F238E27FC236}">
                <a16:creationId xmlns:a16="http://schemas.microsoft.com/office/drawing/2014/main" id="{9459B34A-1C74-4F19-A611-258155DC2A87}"/>
              </a:ext>
            </a:extLst>
          </p:cNvPr>
          <p:cNvSpPr>
            <a:spLocks noGrp="1"/>
          </p:cNvSpPr>
          <p:nvPr>
            <p:ph sz="quarter" idx="12"/>
          </p:nvPr>
        </p:nvSpPr>
        <p:spPr>
          <a:xfrm>
            <a:off x="978378" y="2217514"/>
            <a:ext cx="1766860" cy="902402"/>
          </a:xfrm>
          <a:prstGeom prst="rect">
            <a:avLst/>
          </a:prstGeom>
        </p:spPr>
        <p:txBody>
          <a:bodyPr/>
          <a:lstStyle>
            <a:lvl1pPr marL="0" indent="0" algn="ctr">
              <a:buNone/>
              <a:defRPr sz="1800" b="1">
                <a:solidFill>
                  <a:srgbClr val="1A2E3B"/>
                </a:solidFill>
              </a:defRPr>
            </a:lvl1pPr>
          </a:lstStyle>
          <a:p>
            <a:pPr lvl="0"/>
            <a:endParaRPr lang="en-US" dirty="0"/>
          </a:p>
        </p:txBody>
      </p:sp>
      <p:pic>
        <p:nvPicPr>
          <p:cNvPr id="4" name="Picture 3">
            <a:extLst>
              <a:ext uri="{FF2B5EF4-FFF2-40B4-BE49-F238E27FC236}">
                <a16:creationId xmlns:a16="http://schemas.microsoft.com/office/drawing/2014/main" id="{E32040CC-A477-40F9-85AD-42928DA557D0}"/>
              </a:ext>
            </a:extLst>
          </p:cNvPr>
          <p:cNvPicPr>
            <a:picLocks noChangeAspect="1"/>
          </p:cNvPicPr>
          <p:nvPr userDrawn="1"/>
        </p:nvPicPr>
        <p:blipFill>
          <a:blip r:embed="rId3"/>
          <a:stretch>
            <a:fillRect/>
          </a:stretch>
        </p:blipFill>
        <p:spPr>
          <a:xfrm>
            <a:off x="1324438" y="2932643"/>
            <a:ext cx="924966" cy="877357"/>
          </a:xfrm>
          <a:prstGeom prst="rect">
            <a:avLst/>
          </a:prstGeom>
        </p:spPr>
      </p:pic>
      <p:sp>
        <p:nvSpPr>
          <p:cNvPr id="18" name="Hexagon 17">
            <a:extLst>
              <a:ext uri="{FF2B5EF4-FFF2-40B4-BE49-F238E27FC236}">
                <a16:creationId xmlns:a16="http://schemas.microsoft.com/office/drawing/2014/main" id="{F895E682-57D0-4FAA-BEE9-72DA18514BD3}"/>
              </a:ext>
            </a:extLst>
          </p:cNvPr>
          <p:cNvSpPr/>
          <p:nvPr userDrawn="1"/>
        </p:nvSpPr>
        <p:spPr>
          <a:xfrm>
            <a:off x="2841379" y="3532467"/>
            <a:ext cx="3427328" cy="2891002"/>
          </a:xfrm>
          <a:prstGeom prst="hexagon">
            <a:avLst>
              <a:gd name="adj" fmla="val 30436"/>
              <a:gd name="vf" fmla="val 115470"/>
            </a:avLst>
          </a:prstGeom>
          <a:solidFill>
            <a:srgbClr val="FBAE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5FF9948B-CB96-4144-807D-4E9B73FAF2D4}"/>
              </a:ext>
            </a:extLst>
          </p:cNvPr>
          <p:cNvSpPr/>
          <p:nvPr userDrawn="1"/>
        </p:nvSpPr>
        <p:spPr>
          <a:xfrm>
            <a:off x="5513472" y="1983499"/>
            <a:ext cx="3427328" cy="2891002"/>
          </a:xfrm>
          <a:prstGeom prst="hexagon">
            <a:avLst>
              <a:gd name="adj" fmla="val 30436"/>
              <a:gd name="vf" fmla="val 115470"/>
            </a:avLst>
          </a:prstGeom>
          <a:solidFill>
            <a:srgbClr val="FBAE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ontent Placeholder 37">
            <a:extLst>
              <a:ext uri="{FF2B5EF4-FFF2-40B4-BE49-F238E27FC236}">
                <a16:creationId xmlns:a16="http://schemas.microsoft.com/office/drawing/2014/main" id="{D33E5DC0-9D47-4326-AAF3-6B9EAAC70DAA}"/>
              </a:ext>
            </a:extLst>
          </p:cNvPr>
          <p:cNvSpPr>
            <a:spLocks noGrp="1"/>
          </p:cNvSpPr>
          <p:nvPr>
            <p:ph sz="quarter" idx="13"/>
          </p:nvPr>
        </p:nvSpPr>
        <p:spPr>
          <a:xfrm>
            <a:off x="647452" y="3663962"/>
            <a:ext cx="2578347" cy="902402"/>
          </a:xfrm>
          <a:prstGeom prst="rect">
            <a:avLst/>
          </a:prstGeom>
        </p:spPr>
        <p:txBody>
          <a:bodyPr/>
          <a:lstStyle>
            <a:lvl1pPr marL="285750" indent="-285750" algn="l">
              <a:buFont typeface="Arial" panose="020B0604020202020204" pitchFamily="34" charset="0"/>
              <a:buChar char="•"/>
              <a:defRPr sz="1400" b="0">
                <a:solidFill>
                  <a:srgbClr val="1A2E3B"/>
                </a:solidFill>
              </a:defRPr>
            </a:lvl1pPr>
          </a:lstStyle>
          <a:p>
            <a:pPr lvl="0"/>
            <a:endParaRPr lang="en-US" dirty="0"/>
          </a:p>
        </p:txBody>
      </p:sp>
      <p:sp>
        <p:nvSpPr>
          <p:cNvPr id="21" name="Content Placeholder 37">
            <a:extLst>
              <a:ext uri="{FF2B5EF4-FFF2-40B4-BE49-F238E27FC236}">
                <a16:creationId xmlns:a16="http://schemas.microsoft.com/office/drawing/2014/main" id="{89F40961-5B68-4DBF-9205-09D2794261B7}"/>
              </a:ext>
            </a:extLst>
          </p:cNvPr>
          <p:cNvSpPr>
            <a:spLocks noGrp="1"/>
          </p:cNvSpPr>
          <p:nvPr>
            <p:ph sz="quarter" idx="14"/>
          </p:nvPr>
        </p:nvSpPr>
        <p:spPr>
          <a:xfrm>
            <a:off x="3423580" y="3721100"/>
            <a:ext cx="2278936" cy="902402"/>
          </a:xfrm>
          <a:prstGeom prst="rect">
            <a:avLst/>
          </a:prstGeom>
        </p:spPr>
        <p:txBody>
          <a:bodyPr/>
          <a:lstStyle>
            <a:lvl1pPr marL="0" indent="0" algn="ctr">
              <a:buNone/>
              <a:defRPr sz="1800" b="1">
                <a:solidFill>
                  <a:srgbClr val="1A2E3B"/>
                </a:solidFill>
              </a:defRPr>
            </a:lvl1pPr>
          </a:lstStyle>
          <a:p>
            <a:pPr lvl="0"/>
            <a:endParaRPr lang="en-US" dirty="0"/>
          </a:p>
        </p:txBody>
      </p:sp>
      <p:sp>
        <p:nvSpPr>
          <p:cNvPr id="22" name="Content Placeholder 37">
            <a:extLst>
              <a:ext uri="{FF2B5EF4-FFF2-40B4-BE49-F238E27FC236}">
                <a16:creationId xmlns:a16="http://schemas.microsoft.com/office/drawing/2014/main" id="{1202963D-6E9A-4004-AB5A-A5E6FC27CE76}"/>
              </a:ext>
            </a:extLst>
          </p:cNvPr>
          <p:cNvSpPr>
            <a:spLocks noGrp="1"/>
          </p:cNvSpPr>
          <p:nvPr>
            <p:ph sz="quarter" idx="15"/>
          </p:nvPr>
        </p:nvSpPr>
        <p:spPr>
          <a:xfrm>
            <a:off x="3348692" y="5210692"/>
            <a:ext cx="2578347" cy="902402"/>
          </a:xfrm>
          <a:prstGeom prst="rect">
            <a:avLst/>
          </a:prstGeom>
        </p:spPr>
        <p:txBody>
          <a:bodyPr/>
          <a:lstStyle>
            <a:lvl1pPr marL="285750" indent="-285750" algn="l">
              <a:buFont typeface="Arial" panose="020B0604020202020204" pitchFamily="34" charset="0"/>
              <a:buChar char="•"/>
              <a:defRPr sz="1400" b="0">
                <a:solidFill>
                  <a:srgbClr val="1A2E3B"/>
                </a:solidFill>
              </a:defRPr>
            </a:lvl1pPr>
          </a:lstStyle>
          <a:p>
            <a:pPr lvl="0"/>
            <a:endParaRPr lang="en-US" dirty="0"/>
          </a:p>
        </p:txBody>
      </p:sp>
      <p:sp>
        <p:nvSpPr>
          <p:cNvPr id="23" name="Content Placeholder 37">
            <a:extLst>
              <a:ext uri="{FF2B5EF4-FFF2-40B4-BE49-F238E27FC236}">
                <a16:creationId xmlns:a16="http://schemas.microsoft.com/office/drawing/2014/main" id="{0845C203-A454-4575-A9EE-733243D1DD52}"/>
              </a:ext>
            </a:extLst>
          </p:cNvPr>
          <p:cNvSpPr>
            <a:spLocks noGrp="1"/>
          </p:cNvSpPr>
          <p:nvPr>
            <p:ph sz="quarter" idx="16"/>
          </p:nvPr>
        </p:nvSpPr>
        <p:spPr>
          <a:xfrm>
            <a:off x="6092579" y="2219602"/>
            <a:ext cx="2278936" cy="902402"/>
          </a:xfrm>
          <a:prstGeom prst="rect">
            <a:avLst/>
          </a:prstGeom>
        </p:spPr>
        <p:txBody>
          <a:bodyPr/>
          <a:lstStyle>
            <a:lvl1pPr marL="0" indent="0" algn="ctr">
              <a:buNone/>
              <a:defRPr sz="1800" b="1">
                <a:solidFill>
                  <a:srgbClr val="1A2E3B"/>
                </a:solidFill>
              </a:defRPr>
            </a:lvl1pPr>
          </a:lstStyle>
          <a:p>
            <a:pPr lvl="0"/>
            <a:endParaRPr lang="en-US" dirty="0"/>
          </a:p>
        </p:txBody>
      </p:sp>
      <p:sp>
        <p:nvSpPr>
          <p:cNvPr id="24" name="Content Placeholder 37">
            <a:extLst>
              <a:ext uri="{FF2B5EF4-FFF2-40B4-BE49-F238E27FC236}">
                <a16:creationId xmlns:a16="http://schemas.microsoft.com/office/drawing/2014/main" id="{8B615B18-E1F4-432F-A852-79C90A48CB95}"/>
              </a:ext>
            </a:extLst>
          </p:cNvPr>
          <p:cNvSpPr>
            <a:spLocks noGrp="1"/>
          </p:cNvSpPr>
          <p:nvPr>
            <p:ph sz="quarter" idx="17"/>
          </p:nvPr>
        </p:nvSpPr>
        <p:spPr>
          <a:xfrm>
            <a:off x="5992291" y="3607594"/>
            <a:ext cx="2578347" cy="902402"/>
          </a:xfrm>
          <a:prstGeom prst="rect">
            <a:avLst/>
          </a:prstGeom>
        </p:spPr>
        <p:txBody>
          <a:bodyPr/>
          <a:lstStyle>
            <a:lvl1pPr marL="285750" indent="-285750" algn="l">
              <a:buFont typeface="Arial" panose="020B0604020202020204" pitchFamily="34" charset="0"/>
              <a:buChar char="•"/>
              <a:defRPr sz="1400" b="0">
                <a:solidFill>
                  <a:srgbClr val="1A2E3B"/>
                </a:solidFill>
              </a:defRPr>
            </a:lvl1pPr>
          </a:lstStyle>
          <a:p>
            <a:pPr lvl="0"/>
            <a:endParaRPr lang="en-US" dirty="0"/>
          </a:p>
        </p:txBody>
      </p:sp>
      <p:pic>
        <p:nvPicPr>
          <p:cNvPr id="12" name="Picture 11">
            <a:extLst>
              <a:ext uri="{FF2B5EF4-FFF2-40B4-BE49-F238E27FC236}">
                <a16:creationId xmlns:a16="http://schemas.microsoft.com/office/drawing/2014/main" id="{34D01094-8D57-4EAF-9EEF-BFA2FEF94665}"/>
              </a:ext>
            </a:extLst>
          </p:cNvPr>
          <p:cNvPicPr>
            <a:picLocks noChangeAspect="1"/>
          </p:cNvPicPr>
          <p:nvPr userDrawn="1"/>
        </p:nvPicPr>
        <p:blipFill>
          <a:blip r:embed="rId4"/>
          <a:stretch>
            <a:fillRect/>
          </a:stretch>
        </p:blipFill>
        <p:spPr>
          <a:xfrm>
            <a:off x="4130491" y="4514018"/>
            <a:ext cx="787497" cy="761247"/>
          </a:xfrm>
          <a:prstGeom prst="rect">
            <a:avLst/>
          </a:prstGeom>
        </p:spPr>
      </p:pic>
      <p:pic>
        <p:nvPicPr>
          <p:cNvPr id="17" name="Picture 16">
            <a:extLst>
              <a:ext uri="{FF2B5EF4-FFF2-40B4-BE49-F238E27FC236}">
                <a16:creationId xmlns:a16="http://schemas.microsoft.com/office/drawing/2014/main" id="{E2ADE9BF-6DB5-4565-ADFC-593E45131ADD}"/>
              </a:ext>
            </a:extLst>
          </p:cNvPr>
          <p:cNvPicPr>
            <a:picLocks noChangeAspect="1"/>
          </p:cNvPicPr>
          <p:nvPr userDrawn="1"/>
        </p:nvPicPr>
        <p:blipFill>
          <a:blip r:embed="rId5"/>
          <a:stretch>
            <a:fillRect/>
          </a:stretch>
        </p:blipFill>
        <p:spPr>
          <a:xfrm>
            <a:off x="6860749" y="2915103"/>
            <a:ext cx="732774" cy="841097"/>
          </a:xfrm>
          <a:prstGeom prst="rect">
            <a:avLst/>
          </a:prstGeom>
        </p:spPr>
      </p:pic>
    </p:spTree>
    <p:extLst>
      <p:ext uri="{BB962C8B-B14F-4D97-AF65-F5344CB8AC3E}">
        <p14:creationId xmlns:p14="http://schemas.microsoft.com/office/powerpoint/2010/main" val="2868047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6" name="Rectangle 5">
            <a:extLst>
              <a:ext uri="{FF2B5EF4-FFF2-40B4-BE49-F238E27FC236}">
                <a16:creationId xmlns:a16="http://schemas.microsoft.com/office/drawing/2014/main" id="{91D78CD2-5F5F-4FF9-B555-3A5F22580DB6}"/>
              </a:ext>
            </a:extLst>
          </p:cNvPr>
          <p:cNvSpPr/>
          <p:nvPr userDrawn="1"/>
        </p:nvSpPr>
        <p:spPr>
          <a:xfrm>
            <a:off x="0" y="6240328"/>
            <a:ext cx="2657475" cy="4664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66;p30">
            <a:extLst>
              <a:ext uri="{FF2B5EF4-FFF2-40B4-BE49-F238E27FC236}">
                <a16:creationId xmlns:a16="http://schemas.microsoft.com/office/drawing/2014/main" id="{E3743112-C5AB-4240-BB80-CB7D8799A808}"/>
              </a:ext>
            </a:extLst>
          </p:cNvPr>
          <p:cNvSpPr txBox="1">
            <a:spLocks/>
          </p:cNvSpPr>
          <p:nvPr userDrawn="1"/>
        </p:nvSpPr>
        <p:spPr>
          <a:xfrm>
            <a:off x="8267723" y="6310261"/>
            <a:ext cx="728133"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9pPr>
          </a:lstStyle>
          <a:p>
            <a:fld id="{00000000-1234-1234-1234-123412341234}" type="slidenum">
              <a:rPr lang="en-US" smtClean="0"/>
              <a:pPr/>
              <a:t>‹#›</a:t>
            </a:fld>
            <a:endParaRPr lang="en-US" dirty="0"/>
          </a:p>
        </p:txBody>
      </p:sp>
      <p:sp>
        <p:nvSpPr>
          <p:cNvPr id="10" name="Rectangle 9">
            <a:extLst>
              <a:ext uri="{FF2B5EF4-FFF2-40B4-BE49-F238E27FC236}">
                <a16:creationId xmlns:a16="http://schemas.microsoft.com/office/drawing/2014/main" id="{8A279895-BE51-4D90-8039-AB712B5E4657}"/>
              </a:ext>
            </a:extLst>
          </p:cNvPr>
          <p:cNvSpPr/>
          <p:nvPr userDrawn="1"/>
        </p:nvSpPr>
        <p:spPr>
          <a:xfrm>
            <a:off x="0" y="1058334"/>
            <a:ext cx="4557847" cy="5799665"/>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31AA6C-7DAA-4535-93D2-7F055D6A37CA}"/>
              </a:ext>
            </a:extLst>
          </p:cNvPr>
          <p:cNvSpPr/>
          <p:nvPr userDrawn="1"/>
        </p:nvSpPr>
        <p:spPr>
          <a:xfrm>
            <a:off x="4557846" y="1058334"/>
            <a:ext cx="4586154" cy="5799666"/>
          </a:xfrm>
          <a:prstGeom prst="rect">
            <a:avLst/>
          </a:prstGeom>
          <a:solidFill>
            <a:srgbClr val="E2D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7CA1BBD-44B3-4281-9AA2-707E7C54DFEB}"/>
              </a:ext>
            </a:extLst>
          </p:cNvPr>
          <p:cNvPicPr>
            <a:picLocks noChangeAspect="1"/>
          </p:cNvPicPr>
          <p:nvPr userDrawn="1"/>
        </p:nvPicPr>
        <p:blipFill rotWithShape="1">
          <a:blip r:embed="rId2"/>
          <a:srcRect b="13426"/>
          <a:stretch/>
        </p:blipFill>
        <p:spPr>
          <a:xfrm flipH="1">
            <a:off x="720354" y="1056167"/>
            <a:ext cx="3117137" cy="3799291"/>
          </a:xfrm>
          <a:prstGeom prst="rect">
            <a:avLst/>
          </a:prstGeom>
        </p:spPr>
      </p:pic>
      <p:pic>
        <p:nvPicPr>
          <p:cNvPr id="15" name="Picture 14">
            <a:extLst>
              <a:ext uri="{FF2B5EF4-FFF2-40B4-BE49-F238E27FC236}">
                <a16:creationId xmlns:a16="http://schemas.microsoft.com/office/drawing/2014/main" id="{E596BF96-6532-47A2-9979-DD9399B07982}"/>
              </a:ext>
            </a:extLst>
          </p:cNvPr>
          <p:cNvPicPr>
            <a:picLocks noChangeAspect="1"/>
          </p:cNvPicPr>
          <p:nvPr userDrawn="1"/>
        </p:nvPicPr>
        <p:blipFill rotWithShape="1">
          <a:blip r:embed="rId3"/>
          <a:srcRect t="4491" b="13102"/>
          <a:stretch/>
        </p:blipFill>
        <p:spPr>
          <a:xfrm>
            <a:off x="4812065" y="1056167"/>
            <a:ext cx="4188402" cy="3837645"/>
          </a:xfrm>
          <a:prstGeom prst="rect">
            <a:avLst/>
          </a:prstGeom>
        </p:spPr>
      </p:pic>
      <p:sp>
        <p:nvSpPr>
          <p:cNvPr id="16" name="Content Placeholder 15">
            <a:extLst>
              <a:ext uri="{FF2B5EF4-FFF2-40B4-BE49-F238E27FC236}">
                <a16:creationId xmlns:a16="http://schemas.microsoft.com/office/drawing/2014/main" id="{0BBC301E-E200-43FA-8055-8B0A54CD3D87}"/>
              </a:ext>
            </a:extLst>
          </p:cNvPr>
          <p:cNvSpPr>
            <a:spLocks noGrp="1"/>
          </p:cNvSpPr>
          <p:nvPr>
            <p:ph sz="quarter" idx="11"/>
          </p:nvPr>
        </p:nvSpPr>
        <p:spPr>
          <a:xfrm>
            <a:off x="147638" y="4875213"/>
            <a:ext cx="4522787" cy="1815882"/>
          </a:xfrm>
          <a:prstGeom prst="rect">
            <a:avLst/>
          </a:prstGeom>
          <a:noFill/>
        </p:spPr>
        <p:txBody>
          <a:bodyPr wrap="square" rtlCol="0">
            <a:spAutoFit/>
          </a:bodyPr>
          <a:lstStyle>
            <a:lvl1pPr>
              <a:defRPr lang="en-US" sz="2800" smtClean="0">
                <a:solidFill>
                  <a:srgbClr val="254061"/>
                </a:solidFill>
              </a:defRPr>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id="{BF51883E-01D5-4DE1-A8FF-23A6CFD5B73E}"/>
              </a:ext>
            </a:extLst>
          </p:cNvPr>
          <p:cNvSpPr>
            <a:spLocks noGrp="1"/>
          </p:cNvSpPr>
          <p:nvPr>
            <p:ph sz="quarter" idx="12"/>
          </p:nvPr>
        </p:nvSpPr>
        <p:spPr>
          <a:xfrm>
            <a:off x="4670425" y="4856163"/>
            <a:ext cx="4473575" cy="1835150"/>
          </a:xfrm>
          <a:prstGeom prst="rect">
            <a:avLst/>
          </a:prstGeom>
          <a:noFill/>
        </p:spPr>
        <p:txBody>
          <a:bodyPr wrap="square" rtlCol="0">
            <a:spAutoFit/>
          </a:bodyPr>
          <a:lstStyle>
            <a:lvl1pPr>
              <a:defRPr lang="en-US" sz="2800" smtClean="0">
                <a:solidFill>
                  <a:srgbClr val="254061"/>
                </a:solidFill>
              </a:defRPr>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Google Shape;26;p3">
            <a:extLst>
              <a:ext uri="{FF2B5EF4-FFF2-40B4-BE49-F238E27FC236}">
                <a16:creationId xmlns:a16="http://schemas.microsoft.com/office/drawing/2014/main" id="{AFF87BD9-9551-44D0-9FF0-AD5CEA736751}"/>
              </a:ext>
            </a:extLst>
          </p:cNvPr>
          <p:cNvSpPr txBox="1">
            <a:spLocks noGrp="1"/>
          </p:cNvSpPr>
          <p:nvPr>
            <p:ph type="title"/>
          </p:nvPr>
        </p:nvSpPr>
        <p:spPr>
          <a:xfrm>
            <a:off x="0" y="274640"/>
            <a:ext cx="9144000" cy="783695"/>
          </a:xfrm>
          <a:prstGeom prst="rect">
            <a:avLst/>
          </a:prstGeom>
          <a:solidFill>
            <a:srgbClr val="6A3D8F"/>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3861994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288EE524-C7F9-40E3-AA82-063F4DEA030F}"/>
              </a:ext>
            </a:extLst>
          </p:cNvPr>
          <p:cNvSpPr/>
          <p:nvPr userDrawn="1"/>
        </p:nvSpPr>
        <p:spPr>
          <a:xfrm>
            <a:off x="0" y="1058335"/>
            <a:ext cx="9144000" cy="5799665"/>
          </a:xfrm>
          <a:prstGeom prst="rect">
            <a:avLst/>
          </a:prstGeom>
          <a:solidFill>
            <a:srgbClr val="E2D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57E268B-9FC5-4D47-A479-B4FA7AA479EE}"/>
              </a:ext>
            </a:extLst>
          </p:cNvPr>
          <p:cNvSpPr/>
          <p:nvPr userDrawn="1"/>
        </p:nvSpPr>
        <p:spPr>
          <a:xfrm>
            <a:off x="6400801" y="6272077"/>
            <a:ext cx="2657475" cy="466438"/>
          </a:xfrm>
          <a:prstGeom prst="rect">
            <a:avLst/>
          </a:prstGeom>
          <a:solidFill>
            <a:srgbClr val="E2D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CEE960A-153C-45CE-9D6D-F73116D56D57}"/>
              </a:ext>
            </a:extLst>
          </p:cNvPr>
          <p:cNvSpPr/>
          <p:nvPr userDrawn="1"/>
        </p:nvSpPr>
        <p:spPr>
          <a:xfrm>
            <a:off x="0" y="6240328"/>
            <a:ext cx="2657475" cy="466438"/>
          </a:xfrm>
          <a:prstGeom prst="rect">
            <a:avLst/>
          </a:prstGeom>
          <a:solidFill>
            <a:srgbClr val="E2D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
            <a:extLst>
              <a:ext uri="{FF2B5EF4-FFF2-40B4-BE49-F238E27FC236}">
                <a16:creationId xmlns:a16="http://schemas.microsoft.com/office/drawing/2014/main" id="{D43BB8F0-D47E-42F2-9D6C-554EB39A3ECD}"/>
              </a:ext>
            </a:extLst>
          </p:cNvPr>
          <p:cNvGrpSpPr>
            <a:grpSpLocks/>
          </p:cNvGrpSpPr>
          <p:nvPr userDrawn="1"/>
        </p:nvGrpSpPr>
        <p:grpSpPr bwMode="auto">
          <a:xfrm>
            <a:off x="77788" y="1351845"/>
            <a:ext cx="1674812" cy="5386388"/>
            <a:chOff x="4952" y="50063"/>
            <a:chExt cx="1674948" cy="5386273"/>
          </a:xfrm>
        </p:grpSpPr>
        <p:sp>
          <p:nvSpPr>
            <p:cNvPr id="12" name="Rounded Rectangle 15">
              <a:extLst>
                <a:ext uri="{FF2B5EF4-FFF2-40B4-BE49-F238E27FC236}">
                  <a16:creationId xmlns:a16="http://schemas.microsoft.com/office/drawing/2014/main" id="{86DEA70F-A4C8-487B-B170-2082D56E5C7F}"/>
                </a:ext>
              </a:extLst>
            </p:cNvPr>
            <p:cNvSpPr/>
            <p:nvPr/>
          </p:nvSpPr>
          <p:spPr>
            <a:xfrm>
              <a:off x="4952" y="50063"/>
              <a:ext cx="1674948" cy="5386273"/>
            </a:xfrm>
            <a:prstGeom prst="roundRect">
              <a:avLst>
                <a:gd name="adj" fmla="val 50000"/>
              </a:avLst>
            </a:pr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endParaRPr lang="en-US" dirty="0"/>
            </a:p>
          </p:txBody>
        </p:sp>
        <p:sp>
          <p:nvSpPr>
            <p:cNvPr id="13" name="Rounded Rectangle 4">
              <a:extLst>
                <a:ext uri="{FF2B5EF4-FFF2-40B4-BE49-F238E27FC236}">
                  <a16:creationId xmlns:a16="http://schemas.microsoft.com/office/drawing/2014/main" id="{C5C6742C-DAEC-4325-AAF7-4BC45A8DF5B5}"/>
                </a:ext>
              </a:extLst>
            </p:cNvPr>
            <p:cNvSpPr/>
            <p:nvPr/>
          </p:nvSpPr>
          <p:spPr>
            <a:xfrm rot="16200000">
              <a:off x="-2035719" y="2090734"/>
              <a:ext cx="4416331" cy="334989"/>
            </a:xfrm>
            <a:prstGeom prst="rect">
              <a:avLst/>
            </a:prstGeom>
          </p:spPr>
          <p:style>
            <a:lnRef idx="0">
              <a:scrgbClr r="0" g="0" b="0"/>
            </a:lnRef>
            <a:fillRef idx="0">
              <a:scrgbClr r="0" g="0" b="0"/>
            </a:fillRef>
            <a:effectRef idx="0">
              <a:scrgbClr r="0" g="0" b="0"/>
            </a:effectRef>
            <a:fontRef idx="minor">
              <a:schemeClr val="lt1"/>
            </a:fontRef>
          </p:style>
          <p:txBody>
            <a:bodyPr lIns="0" tIns="54864" rIns="71120" bIns="0" spcCol="1270"/>
            <a:lstStyle/>
            <a:p>
              <a:pPr defTabSz="711200">
                <a:lnSpc>
                  <a:spcPct val="90000"/>
                </a:lnSpc>
                <a:spcAft>
                  <a:spcPct val="35000"/>
                </a:spcAft>
                <a:defRPr/>
              </a:pPr>
              <a:r>
                <a:rPr lang="en-US" sz="1600" b="1" dirty="0">
                  <a:solidFill>
                    <a:schemeClr val="tx1"/>
                  </a:solidFill>
                </a:rPr>
                <a:t> </a:t>
              </a:r>
            </a:p>
          </p:txBody>
        </p:sp>
      </p:grpSp>
      <p:sp>
        <p:nvSpPr>
          <p:cNvPr id="16" name="Rectangle 15">
            <a:extLst>
              <a:ext uri="{FF2B5EF4-FFF2-40B4-BE49-F238E27FC236}">
                <a16:creationId xmlns:a16="http://schemas.microsoft.com/office/drawing/2014/main" id="{CD3F6D0C-AA95-4489-B09E-3D03C9E7F70F}"/>
              </a:ext>
            </a:extLst>
          </p:cNvPr>
          <p:cNvSpPr/>
          <p:nvPr/>
        </p:nvSpPr>
        <p:spPr bwMode="auto">
          <a:xfrm>
            <a:off x="114300" y="2317045"/>
            <a:ext cx="1600200" cy="2768600"/>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defRPr/>
            </a:pPr>
            <a:endParaRPr lang="en-US" dirty="0"/>
          </a:p>
        </p:txBody>
      </p:sp>
      <p:grpSp>
        <p:nvGrpSpPr>
          <p:cNvPr id="18" name="Group 4">
            <a:extLst>
              <a:ext uri="{FF2B5EF4-FFF2-40B4-BE49-F238E27FC236}">
                <a16:creationId xmlns:a16="http://schemas.microsoft.com/office/drawing/2014/main" id="{BE72BEA7-8CF1-4FD9-A3D0-CEBC76FA493E}"/>
              </a:ext>
            </a:extLst>
          </p:cNvPr>
          <p:cNvGrpSpPr>
            <a:grpSpLocks/>
          </p:cNvGrpSpPr>
          <p:nvPr userDrawn="1"/>
        </p:nvGrpSpPr>
        <p:grpSpPr bwMode="auto">
          <a:xfrm>
            <a:off x="1815309" y="1320643"/>
            <a:ext cx="1766887" cy="5410137"/>
            <a:chOff x="1738524" y="50063"/>
            <a:chExt cx="1674948" cy="5410022"/>
          </a:xfrm>
        </p:grpSpPr>
        <p:sp>
          <p:nvSpPr>
            <p:cNvPr id="19" name="Rounded Rectangle 22">
              <a:extLst>
                <a:ext uri="{FF2B5EF4-FFF2-40B4-BE49-F238E27FC236}">
                  <a16:creationId xmlns:a16="http://schemas.microsoft.com/office/drawing/2014/main" id="{838FBE27-8383-47FD-868B-3AA0B3D74B5F}"/>
                </a:ext>
              </a:extLst>
            </p:cNvPr>
            <p:cNvSpPr/>
            <p:nvPr/>
          </p:nvSpPr>
          <p:spPr>
            <a:xfrm>
              <a:off x="1738524" y="73812"/>
              <a:ext cx="1674948" cy="5386273"/>
            </a:xfrm>
            <a:prstGeom prst="roundRect">
              <a:avLst>
                <a:gd name="adj" fmla="val 5000"/>
              </a:avLst>
            </a:prstGeom>
            <a:solidFill>
              <a:srgbClr val="E8BE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endParaRPr lang="en-US" dirty="0"/>
            </a:p>
          </p:txBody>
        </p:sp>
        <p:sp>
          <p:nvSpPr>
            <p:cNvPr id="20" name="Rounded Rectangle 4">
              <a:extLst>
                <a:ext uri="{FF2B5EF4-FFF2-40B4-BE49-F238E27FC236}">
                  <a16:creationId xmlns:a16="http://schemas.microsoft.com/office/drawing/2014/main" id="{41A265E5-A27D-4FBD-A199-755F8E853387}"/>
                </a:ext>
              </a:extLst>
            </p:cNvPr>
            <p:cNvSpPr/>
            <p:nvPr/>
          </p:nvSpPr>
          <p:spPr>
            <a:xfrm rot="16200000">
              <a:off x="-301846" y="2090433"/>
              <a:ext cx="4416331" cy="335591"/>
            </a:xfrm>
            <a:prstGeom prst="rect">
              <a:avLst/>
            </a:prstGeom>
          </p:spPr>
          <p:style>
            <a:lnRef idx="0">
              <a:scrgbClr r="0" g="0" b="0"/>
            </a:lnRef>
            <a:fillRef idx="0">
              <a:scrgbClr r="0" g="0" b="0"/>
            </a:fillRef>
            <a:effectRef idx="0">
              <a:scrgbClr r="0" g="0" b="0"/>
            </a:effectRef>
            <a:fontRef idx="minor">
              <a:schemeClr val="lt1"/>
            </a:fontRef>
          </p:style>
          <p:txBody>
            <a:bodyPr lIns="0" tIns="54864" rIns="71120" bIns="0" spcCol="1270"/>
            <a:lstStyle/>
            <a:p>
              <a:pPr defTabSz="711200">
                <a:lnSpc>
                  <a:spcPct val="90000"/>
                </a:lnSpc>
                <a:spcAft>
                  <a:spcPct val="35000"/>
                </a:spcAft>
                <a:defRPr/>
              </a:pPr>
              <a:endParaRPr lang="en-US" sz="1600" b="1" dirty="0">
                <a:solidFill>
                  <a:schemeClr val="tx1"/>
                </a:solidFill>
              </a:endParaRPr>
            </a:p>
          </p:txBody>
        </p:sp>
      </p:grpSp>
      <p:grpSp>
        <p:nvGrpSpPr>
          <p:cNvPr id="25" name="Group 7">
            <a:extLst>
              <a:ext uri="{FF2B5EF4-FFF2-40B4-BE49-F238E27FC236}">
                <a16:creationId xmlns:a16="http://schemas.microsoft.com/office/drawing/2014/main" id="{FA587A1A-C834-49B0-8207-EAD29926AAEA}"/>
              </a:ext>
            </a:extLst>
          </p:cNvPr>
          <p:cNvGrpSpPr>
            <a:grpSpLocks/>
          </p:cNvGrpSpPr>
          <p:nvPr userDrawn="1"/>
        </p:nvGrpSpPr>
        <p:grpSpPr bwMode="auto">
          <a:xfrm>
            <a:off x="3517901" y="1351845"/>
            <a:ext cx="1674813" cy="5386388"/>
            <a:chOff x="3472095" y="50063"/>
            <a:chExt cx="1674949" cy="5386273"/>
          </a:xfrm>
        </p:grpSpPr>
        <p:sp>
          <p:nvSpPr>
            <p:cNvPr id="28" name="Rounded Rectangle 29">
              <a:extLst>
                <a:ext uri="{FF2B5EF4-FFF2-40B4-BE49-F238E27FC236}">
                  <a16:creationId xmlns:a16="http://schemas.microsoft.com/office/drawing/2014/main" id="{B1D9B547-7394-45D8-8C8B-59EDC9F437CB}"/>
                </a:ext>
              </a:extLst>
            </p:cNvPr>
            <p:cNvSpPr/>
            <p:nvPr/>
          </p:nvSpPr>
          <p:spPr>
            <a:xfrm>
              <a:off x="3472095" y="50063"/>
              <a:ext cx="1674949" cy="5386273"/>
            </a:xfrm>
            <a:prstGeom prst="roundRect">
              <a:avLst>
                <a:gd name="adj" fmla="val 5000"/>
              </a:avLst>
            </a:prstGeom>
            <a:solidFill>
              <a:srgbClr val="DEC47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Rounded Rectangle 4">
              <a:extLst>
                <a:ext uri="{FF2B5EF4-FFF2-40B4-BE49-F238E27FC236}">
                  <a16:creationId xmlns:a16="http://schemas.microsoft.com/office/drawing/2014/main" id="{409D9AFF-36AB-4ECD-8623-8C6FA6056A89}"/>
                </a:ext>
              </a:extLst>
            </p:cNvPr>
            <p:cNvSpPr/>
            <p:nvPr/>
          </p:nvSpPr>
          <p:spPr>
            <a:xfrm rot="16200000">
              <a:off x="1431425" y="2090733"/>
              <a:ext cx="4416331" cy="334990"/>
            </a:xfrm>
            <a:prstGeom prst="rect">
              <a:avLst/>
            </a:prstGeom>
          </p:spPr>
          <p:style>
            <a:lnRef idx="0">
              <a:scrgbClr r="0" g="0" b="0"/>
            </a:lnRef>
            <a:fillRef idx="0">
              <a:scrgbClr r="0" g="0" b="0"/>
            </a:fillRef>
            <a:effectRef idx="0">
              <a:scrgbClr r="0" g="0" b="0"/>
            </a:effectRef>
            <a:fontRef idx="minor">
              <a:schemeClr val="lt1"/>
            </a:fontRef>
          </p:style>
          <p:txBody>
            <a:bodyPr lIns="0" tIns="54864" rIns="71120" bIns="0" spcCol="1270"/>
            <a:lstStyle/>
            <a:p>
              <a:pPr defTabSz="711200">
                <a:lnSpc>
                  <a:spcPct val="90000"/>
                </a:lnSpc>
                <a:spcAft>
                  <a:spcPct val="35000"/>
                </a:spcAft>
                <a:defRPr/>
              </a:pPr>
              <a:endParaRPr lang="en-US" sz="1600" b="1" dirty="0">
                <a:solidFill>
                  <a:schemeClr val="tx1"/>
                </a:solidFill>
              </a:endParaRPr>
            </a:p>
          </p:txBody>
        </p:sp>
      </p:grpSp>
      <p:grpSp>
        <p:nvGrpSpPr>
          <p:cNvPr id="34" name="Group 10">
            <a:extLst>
              <a:ext uri="{FF2B5EF4-FFF2-40B4-BE49-F238E27FC236}">
                <a16:creationId xmlns:a16="http://schemas.microsoft.com/office/drawing/2014/main" id="{8C58D818-E618-4D9F-84AB-2F7E6189F51C}"/>
              </a:ext>
            </a:extLst>
          </p:cNvPr>
          <p:cNvGrpSpPr>
            <a:grpSpLocks/>
          </p:cNvGrpSpPr>
          <p:nvPr userDrawn="1"/>
        </p:nvGrpSpPr>
        <p:grpSpPr bwMode="auto">
          <a:xfrm>
            <a:off x="5192714" y="1351845"/>
            <a:ext cx="1817687" cy="5386388"/>
            <a:chOff x="5205668" y="50063"/>
            <a:chExt cx="1674948" cy="5386273"/>
          </a:xfrm>
        </p:grpSpPr>
        <p:sp>
          <p:nvSpPr>
            <p:cNvPr id="35" name="Rounded Rectangle 36">
              <a:extLst>
                <a:ext uri="{FF2B5EF4-FFF2-40B4-BE49-F238E27FC236}">
                  <a16:creationId xmlns:a16="http://schemas.microsoft.com/office/drawing/2014/main" id="{97536322-3103-4552-9DC3-48F2FCF9CED7}"/>
                </a:ext>
              </a:extLst>
            </p:cNvPr>
            <p:cNvSpPr/>
            <p:nvPr/>
          </p:nvSpPr>
          <p:spPr>
            <a:xfrm>
              <a:off x="5205668" y="50063"/>
              <a:ext cx="1674948" cy="5386273"/>
            </a:xfrm>
            <a:prstGeom prst="roundRect">
              <a:avLst>
                <a:gd name="adj" fmla="val 5000"/>
              </a:avLst>
            </a:prstGeom>
            <a:solidFill>
              <a:srgbClr val="E4EB8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6" name="Rounded Rectangle 4">
              <a:extLst>
                <a:ext uri="{FF2B5EF4-FFF2-40B4-BE49-F238E27FC236}">
                  <a16:creationId xmlns:a16="http://schemas.microsoft.com/office/drawing/2014/main" id="{2798598F-210B-46E0-9691-EEB6852F9533}"/>
                </a:ext>
              </a:extLst>
            </p:cNvPr>
            <p:cNvSpPr/>
            <p:nvPr/>
          </p:nvSpPr>
          <p:spPr>
            <a:xfrm rot="16200000">
              <a:off x="3164997" y="2090734"/>
              <a:ext cx="4416331" cy="334989"/>
            </a:xfrm>
            <a:prstGeom prst="rect">
              <a:avLst/>
            </a:prstGeom>
          </p:spPr>
          <p:style>
            <a:lnRef idx="0">
              <a:scrgbClr r="0" g="0" b="0"/>
            </a:lnRef>
            <a:fillRef idx="0">
              <a:scrgbClr r="0" g="0" b="0"/>
            </a:fillRef>
            <a:effectRef idx="0">
              <a:scrgbClr r="0" g="0" b="0"/>
            </a:effectRef>
            <a:fontRef idx="minor">
              <a:schemeClr val="lt1"/>
            </a:fontRef>
          </p:style>
          <p:txBody>
            <a:bodyPr lIns="0" tIns="54864" rIns="71120" bIns="0" spcCol="1270"/>
            <a:lstStyle/>
            <a:p>
              <a:pPr defTabSz="711200">
                <a:lnSpc>
                  <a:spcPct val="90000"/>
                </a:lnSpc>
                <a:spcAft>
                  <a:spcPct val="35000"/>
                </a:spcAft>
                <a:defRPr/>
              </a:pPr>
              <a:endParaRPr lang="en-US" sz="1600" b="1" dirty="0">
                <a:solidFill>
                  <a:schemeClr val="tx1"/>
                </a:solidFill>
              </a:endParaRPr>
            </a:p>
          </p:txBody>
        </p:sp>
      </p:grpSp>
      <p:sp>
        <p:nvSpPr>
          <p:cNvPr id="41" name="Rounded Rectangle 42">
            <a:extLst>
              <a:ext uri="{FF2B5EF4-FFF2-40B4-BE49-F238E27FC236}">
                <a16:creationId xmlns:a16="http://schemas.microsoft.com/office/drawing/2014/main" id="{BAB3347D-0727-4B48-94B0-3050FBE6F635}"/>
              </a:ext>
            </a:extLst>
          </p:cNvPr>
          <p:cNvSpPr/>
          <p:nvPr userDrawn="1"/>
        </p:nvSpPr>
        <p:spPr bwMode="auto">
          <a:xfrm>
            <a:off x="7010401" y="1351845"/>
            <a:ext cx="2047875" cy="5386388"/>
          </a:xfrm>
          <a:prstGeom prst="roundRect">
            <a:avLst>
              <a:gd name="adj" fmla="val 50000"/>
            </a:avLst>
          </a:pr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44" name="Flowchart: Extract 76" descr="Next">
            <a:extLst>
              <a:ext uri="{FF2B5EF4-FFF2-40B4-BE49-F238E27FC236}">
                <a16:creationId xmlns:a16="http://schemas.microsoft.com/office/drawing/2014/main" id="{AE62A26F-5C35-4B0F-8E2F-78D8DE7C36FD}"/>
              </a:ext>
            </a:extLst>
          </p:cNvPr>
          <p:cNvSpPr/>
          <p:nvPr userDrawn="1"/>
        </p:nvSpPr>
        <p:spPr>
          <a:xfrm rot="5400000">
            <a:off x="1609175" y="1902825"/>
            <a:ext cx="295275" cy="250825"/>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defRPr/>
            </a:pPr>
            <a:endParaRPr lang="en-US" dirty="0"/>
          </a:p>
        </p:txBody>
      </p:sp>
      <p:sp>
        <p:nvSpPr>
          <p:cNvPr id="45" name="Flowchart: Extract 77" descr="Next">
            <a:extLst>
              <a:ext uri="{FF2B5EF4-FFF2-40B4-BE49-F238E27FC236}">
                <a16:creationId xmlns:a16="http://schemas.microsoft.com/office/drawing/2014/main" id="{F2E6F82A-606F-46C3-99FB-75E3FD48DD51}"/>
              </a:ext>
            </a:extLst>
          </p:cNvPr>
          <p:cNvSpPr/>
          <p:nvPr userDrawn="1"/>
        </p:nvSpPr>
        <p:spPr>
          <a:xfrm rot="5400000">
            <a:off x="3361775" y="1920287"/>
            <a:ext cx="295275" cy="250825"/>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defRPr/>
            </a:pPr>
            <a:endParaRPr lang="en-US" dirty="0"/>
          </a:p>
        </p:txBody>
      </p:sp>
      <p:sp>
        <p:nvSpPr>
          <p:cNvPr id="46" name="Flowchart: Extract 78" descr="Next">
            <a:extLst>
              <a:ext uri="{FF2B5EF4-FFF2-40B4-BE49-F238E27FC236}">
                <a16:creationId xmlns:a16="http://schemas.microsoft.com/office/drawing/2014/main" id="{3518BEA2-D9CE-45A7-8AE6-8D1FE3C58994}"/>
              </a:ext>
            </a:extLst>
          </p:cNvPr>
          <p:cNvSpPr/>
          <p:nvPr userDrawn="1"/>
        </p:nvSpPr>
        <p:spPr>
          <a:xfrm rot="5400000">
            <a:off x="5038175" y="1982200"/>
            <a:ext cx="295275" cy="250825"/>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defRPr/>
            </a:pPr>
            <a:endParaRPr lang="en-US" dirty="0"/>
          </a:p>
        </p:txBody>
      </p:sp>
      <p:sp>
        <p:nvSpPr>
          <p:cNvPr id="47" name="Flowchart: Extract 79" descr="Next">
            <a:extLst>
              <a:ext uri="{FF2B5EF4-FFF2-40B4-BE49-F238E27FC236}">
                <a16:creationId xmlns:a16="http://schemas.microsoft.com/office/drawing/2014/main" id="{D334704F-AF3B-4F23-A3D7-7320F742E32C}"/>
              </a:ext>
            </a:extLst>
          </p:cNvPr>
          <p:cNvSpPr/>
          <p:nvPr userDrawn="1"/>
        </p:nvSpPr>
        <p:spPr>
          <a:xfrm rot="5400000">
            <a:off x="6837606" y="2000456"/>
            <a:ext cx="295275" cy="252412"/>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defRPr/>
            </a:pPr>
            <a:endParaRPr lang="en-US" dirty="0"/>
          </a:p>
        </p:txBody>
      </p:sp>
      <p:sp>
        <p:nvSpPr>
          <p:cNvPr id="48" name="Google Shape;26;p3">
            <a:extLst>
              <a:ext uri="{FF2B5EF4-FFF2-40B4-BE49-F238E27FC236}">
                <a16:creationId xmlns:a16="http://schemas.microsoft.com/office/drawing/2014/main" id="{07F8904D-0371-4EC4-B8F4-916D126E5DD2}"/>
              </a:ext>
            </a:extLst>
          </p:cNvPr>
          <p:cNvSpPr txBox="1">
            <a:spLocks noGrp="1"/>
          </p:cNvSpPr>
          <p:nvPr>
            <p:ph type="title"/>
          </p:nvPr>
        </p:nvSpPr>
        <p:spPr>
          <a:xfrm>
            <a:off x="0" y="274640"/>
            <a:ext cx="9144000" cy="783695"/>
          </a:xfrm>
          <a:prstGeom prst="rect">
            <a:avLst/>
          </a:prstGeom>
          <a:solidFill>
            <a:srgbClr val="6A3D8F"/>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73D57197-FB35-43B4-80B5-ECC5ECB9FF55}"/>
              </a:ext>
            </a:extLst>
          </p:cNvPr>
          <p:cNvSpPr>
            <a:spLocks noGrp="1"/>
          </p:cNvSpPr>
          <p:nvPr>
            <p:ph sz="quarter" idx="10"/>
          </p:nvPr>
        </p:nvSpPr>
        <p:spPr>
          <a:xfrm>
            <a:off x="99752" y="1652999"/>
            <a:ext cx="1614488" cy="338554"/>
          </a:xfrm>
          <a:prstGeom prst="rect">
            <a:avLst/>
          </a:prstGeom>
          <a:noFill/>
          <a:ln>
            <a:noFill/>
          </a:ln>
        </p:spPr>
        <p:txBody>
          <a:bodyPr>
            <a:spAutoFit/>
          </a:bodyPr>
          <a:lstStyle>
            <a:lvl1pPr>
              <a:defRPr lang="en-US" sz="1600" smtClean="0">
                <a:solidFill>
                  <a:srgbClr val="0E457C"/>
                </a:solidFill>
                <a:latin typeface="Arial Black" panose="020B0A04020102020204" pitchFamily="34" charset="0"/>
                <a:ea typeface="ヒラギノ角ゴ Pro W3" pitchFamily="-84" charset="-128"/>
              </a:defRPr>
            </a:lvl1pPr>
            <a:lvl2pPr>
              <a:defRPr lang="en-US" sz="2400" smtClean="0">
                <a:solidFill>
                  <a:schemeClr val="tx1"/>
                </a:solidFill>
                <a:latin typeface="Calibri" panose="020F0502020204030204" pitchFamily="34" charset="0"/>
                <a:ea typeface="ヒラギノ角ゴ Pro W3" pitchFamily="-84" charset="-128"/>
              </a:defRPr>
            </a:lvl2pPr>
            <a:lvl3pPr>
              <a:defRPr lang="en-US" sz="2400" smtClean="0">
                <a:solidFill>
                  <a:schemeClr val="tx1"/>
                </a:solidFill>
                <a:latin typeface="Calibri" panose="020F0502020204030204" pitchFamily="34" charset="0"/>
                <a:ea typeface="ヒラギノ角ゴ Pro W3" pitchFamily="-84" charset="-128"/>
              </a:defRPr>
            </a:lvl3pPr>
            <a:lvl4pPr>
              <a:defRPr lang="en-US" sz="2400" smtClean="0">
                <a:solidFill>
                  <a:schemeClr val="tx1"/>
                </a:solidFill>
                <a:latin typeface="Calibri" panose="020F0502020204030204" pitchFamily="34" charset="0"/>
                <a:ea typeface="ヒラギノ角ゴ Pro W3" pitchFamily="-84" charset="-128"/>
              </a:defRPr>
            </a:lvl4pPr>
            <a:lvl5pPr>
              <a:defRPr lang="en-US" sz="2400">
                <a:solidFill>
                  <a:schemeClr val="tx1"/>
                </a:solidFill>
                <a:latin typeface="Calibri" panose="020F0502020204030204" pitchFamily="34" charset="0"/>
                <a:ea typeface="ヒラギノ角ゴ Pro W3" pitchFamily="-84" charset="-128"/>
              </a:defRPr>
            </a:lvl5pPr>
          </a:lstStyle>
          <a:p>
            <a:pPr lvl="0" algn="ctr" eaLnBrk="1" hangingPunct="1"/>
            <a:endParaRPr lang="en-US" dirty="0"/>
          </a:p>
        </p:txBody>
      </p:sp>
      <p:sp>
        <p:nvSpPr>
          <p:cNvPr id="49" name="Content Placeholder 48">
            <a:extLst>
              <a:ext uri="{FF2B5EF4-FFF2-40B4-BE49-F238E27FC236}">
                <a16:creationId xmlns:a16="http://schemas.microsoft.com/office/drawing/2014/main" id="{6C6B5FF8-14D6-41EE-8A36-237509725BC1}"/>
              </a:ext>
            </a:extLst>
          </p:cNvPr>
          <p:cNvSpPr>
            <a:spLocks noGrp="1"/>
          </p:cNvSpPr>
          <p:nvPr>
            <p:ph sz="quarter" idx="11"/>
          </p:nvPr>
        </p:nvSpPr>
        <p:spPr>
          <a:xfrm>
            <a:off x="204788" y="2400300"/>
            <a:ext cx="1400175" cy="1355725"/>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Content Placeholder 50">
            <a:extLst>
              <a:ext uri="{FF2B5EF4-FFF2-40B4-BE49-F238E27FC236}">
                <a16:creationId xmlns:a16="http://schemas.microsoft.com/office/drawing/2014/main" id="{E8FE7447-3653-48DB-B43B-BB1FB7B18F97}"/>
              </a:ext>
            </a:extLst>
          </p:cNvPr>
          <p:cNvSpPr>
            <a:spLocks noGrp="1"/>
          </p:cNvSpPr>
          <p:nvPr>
            <p:ph sz="quarter" idx="12"/>
          </p:nvPr>
        </p:nvSpPr>
        <p:spPr>
          <a:xfrm>
            <a:off x="182563" y="3767138"/>
            <a:ext cx="1438275" cy="11430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Content Placeholder 52">
            <a:extLst>
              <a:ext uri="{FF2B5EF4-FFF2-40B4-BE49-F238E27FC236}">
                <a16:creationId xmlns:a16="http://schemas.microsoft.com/office/drawing/2014/main" id="{754A8061-706F-4390-8790-DE7A66328024}"/>
              </a:ext>
            </a:extLst>
          </p:cNvPr>
          <p:cNvSpPr>
            <a:spLocks noGrp="1"/>
          </p:cNvSpPr>
          <p:nvPr>
            <p:ph sz="quarter" idx="13"/>
          </p:nvPr>
        </p:nvSpPr>
        <p:spPr>
          <a:xfrm>
            <a:off x="163513" y="4921250"/>
            <a:ext cx="1457325" cy="1071563"/>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Content Placeholder 54">
            <a:extLst>
              <a:ext uri="{FF2B5EF4-FFF2-40B4-BE49-F238E27FC236}">
                <a16:creationId xmlns:a16="http://schemas.microsoft.com/office/drawing/2014/main" id="{2F29A1DF-3EB6-4247-BCE2-47FC57CC4BF2}"/>
              </a:ext>
            </a:extLst>
          </p:cNvPr>
          <p:cNvSpPr>
            <a:spLocks noGrp="1"/>
          </p:cNvSpPr>
          <p:nvPr>
            <p:ph sz="quarter" idx="14"/>
          </p:nvPr>
        </p:nvSpPr>
        <p:spPr>
          <a:xfrm>
            <a:off x="139700" y="5992813"/>
            <a:ext cx="1500188" cy="122555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Content Placeholder 56">
            <a:extLst>
              <a:ext uri="{FF2B5EF4-FFF2-40B4-BE49-F238E27FC236}">
                <a16:creationId xmlns:a16="http://schemas.microsoft.com/office/drawing/2014/main" id="{CEDC5CB7-C175-4058-BD1B-AE4E02FB32BF}"/>
              </a:ext>
            </a:extLst>
          </p:cNvPr>
          <p:cNvSpPr>
            <a:spLocks noGrp="1"/>
          </p:cNvSpPr>
          <p:nvPr>
            <p:ph sz="quarter" idx="15"/>
          </p:nvPr>
        </p:nvSpPr>
        <p:spPr>
          <a:xfrm>
            <a:off x="109538" y="7218363"/>
            <a:ext cx="1530350" cy="137795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 name="Content Placeholder 2">
            <a:extLst>
              <a:ext uri="{FF2B5EF4-FFF2-40B4-BE49-F238E27FC236}">
                <a16:creationId xmlns:a16="http://schemas.microsoft.com/office/drawing/2014/main" id="{9A6EF825-16AE-4B73-BAB9-6F63BF3640A8}"/>
              </a:ext>
            </a:extLst>
          </p:cNvPr>
          <p:cNvSpPr>
            <a:spLocks noGrp="1"/>
          </p:cNvSpPr>
          <p:nvPr>
            <p:ph sz="quarter" idx="16"/>
          </p:nvPr>
        </p:nvSpPr>
        <p:spPr>
          <a:xfrm>
            <a:off x="1903413" y="1460185"/>
            <a:ext cx="1614488" cy="338554"/>
          </a:xfrm>
          <a:prstGeom prst="rect">
            <a:avLst/>
          </a:prstGeom>
          <a:noFill/>
          <a:ln>
            <a:noFill/>
          </a:ln>
        </p:spPr>
        <p:txBody>
          <a:bodyPr>
            <a:spAutoFit/>
          </a:bodyPr>
          <a:lstStyle>
            <a:lvl1pPr>
              <a:defRPr lang="en-US" sz="1600" smtClean="0">
                <a:solidFill>
                  <a:srgbClr val="0E457C"/>
                </a:solidFill>
                <a:latin typeface="Arial Black" panose="020B0A04020102020204" pitchFamily="34" charset="0"/>
                <a:ea typeface="ヒラギノ角ゴ Pro W3" pitchFamily="-84" charset="-128"/>
              </a:defRPr>
            </a:lvl1pPr>
            <a:lvl2pPr>
              <a:defRPr lang="en-US" sz="2400" smtClean="0">
                <a:solidFill>
                  <a:schemeClr val="tx1"/>
                </a:solidFill>
                <a:latin typeface="Calibri" panose="020F0502020204030204" pitchFamily="34" charset="0"/>
                <a:ea typeface="ヒラギノ角ゴ Pro W3" pitchFamily="-84" charset="-128"/>
              </a:defRPr>
            </a:lvl2pPr>
            <a:lvl3pPr>
              <a:defRPr lang="en-US" sz="2400" smtClean="0">
                <a:solidFill>
                  <a:schemeClr val="tx1"/>
                </a:solidFill>
                <a:latin typeface="Calibri" panose="020F0502020204030204" pitchFamily="34" charset="0"/>
                <a:ea typeface="ヒラギノ角ゴ Pro W3" pitchFamily="-84" charset="-128"/>
              </a:defRPr>
            </a:lvl3pPr>
            <a:lvl4pPr>
              <a:defRPr lang="en-US" sz="2400" smtClean="0">
                <a:solidFill>
                  <a:schemeClr val="tx1"/>
                </a:solidFill>
                <a:latin typeface="Calibri" panose="020F0502020204030204" pitchFamily="34" charset="0"/>
                <a:ea typeface="ヒラギノ角ゴ Pro W3" pitchFamily="-84" charset="-128"/>
              </a:defRPr>
            </a:lvl4pPr>
            <a:lvl5pPr>
              <a:defRPr lang="en-US" sz="2400">
                <a:solidFill>
                  <a:schemeClr val="tx1"/>
                </a:solidFill>
                <a:latin typeface="Calibri" panose="020F0502020204030204" pitchFamily="34" charset="0"/>
                <a:ea typeface="ヒラギノ角ゴ Pro W3" pitchFamily="-84" charset="-128"/>
              </a:defRPr>
            </a:lvl5pPr>
          </a:lstStyle>
          <a:p>
            <a:pPr lvl="0" algn="ctr" eaLnBrk="1" hangingPunct="1"/>
            <a:endParaRPr lang="en-US" dirty="0"/>
          </a:p>
        </p:txBody>
      </p:sp>
      <p:sp>
        <p:nvSpPr>
          <p:cNvPr id="59" name="Content Placeholder 48">
            <a:extLst>
              <a:ext uri="{FF2B5EF4-FFF2-40B4-BE49-F238E27FC236}">
                <a16:creationId xmlns:a16="http://schemas.microsoft.com/office/drawing/2014/main" id="{CA084BA2-ED99-49EB-BD38-F2D24DFE3626}"/>
              </a:ext>
            </a:extLst>
          </p:cNvPr>
          <p:cNvSpPr>
            <a:spLocks noGrp="1"/>
          </p:cNvSpPr>
          <p:nvPr>
            <p:ph sz="quarter" idx="17"/>
          </p:nvPr>
        </p:nvSpPr>
        <p:spPr>
          <a:xfrm>
            <a:off x="2008449" y="2207486"/>
            <a:ext cx="1400175" cy="1355725"/>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Content Placeholder 50">
            <a:extLst>
              <a:ext uri="{FF2B5EF4-FFF2-40B4-BE49-F238E27FC236}">
                <a16:creationId xmlns:a16="http://schemas.microsoft.com/office/drawing/2014/main" id="{584B90DA-1DAD-4BF5-9398-A8FC65F3235D}"/>
              </a:ext>
            </a:extLst>
          </p:cNvPr>
          <p:cNvSpPr>
            <a:spLocks noGrp="1"/>
          </p:cNvSpPr>
          <p:nvPr>
            <p:ph sz="quarter" idx="18"/>
          </p:nvPr>
        </p:nvSpPr>
        <p:spPr>
          <a:xfrm>
            <a:off x="1986224" y="3574324"/>
            <a:ext cx="1438275" cy="11430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 name="Content Placeholder 52">
            <a:extLst>
              <a:ext uri="{FF2B5EF4-FFF2-40B4-BE49-F238E27FC236}">
                <a16:creationId xmlns:a16="http://schemas.microsoft.com/office/drawing/2014/main" id="{D343E858-2BBF-4B6E-BEFD-23B5FF54DC5F}"/>
              </a:ext>
            </a:extLst>
          </p:cNvPr>
          <p:cNvSpPr>
            <a:spLocks noGrp="1"/>
          </p:cNvSpPr>
          <p:nvPr>
            <p:ph sz="quarter" idx="19"/>
          </p:nvPr>
        </p:nvSpPr>
        <p:spPr>
          <a:xfrm>
            <a:off x="1967174" y="4728436"/>
            <a:ext cx="1457325" cy="1071563"/>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 name="Content Placeholder 54">
            <a:extLst>
              <a:ext uri="{FF2B5EF4-FFF2-40B4-BE49-F238E27FC236}">
                <a16:creationId xmlns:a16="http://schemas.microsoft.com/office/drawing/2014/main" id="{71EF7407-039C-4448-9087-9F892B329663}"/>
              </a:ext>
            </a:extLst>
          </p:cNvPr>
          <p:cNvSpPr>
            <a:spLocks noGrp="1"/>
          </p:cNvSpPr>
          <p:nvPr>
            <p:ph sz="quarter" idx="20"/>
          </p:nvPr>
        </p:nvSpPr>
        <p:spPr>
          <a:xfrm>
            <a:off x="1943361" y="5799999"/>
            <a:ext cx="1500188" cy="122555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 name="Content Placeholder 56">
            <a:extLst>
              <a:ext uri="{FF2B5EF4-FFF2-40B4-BE49-F238E27FC236}">
                <a16:creationId xmlns:a16="http://schemas.microsoft.com/office/drawing/2014/main" id="{4AE03633-A3E7-41F6-A9C8-6A2D77D4A937}"/>
              </a:ext>
            </a:extLst>
          </p:cNvPr>
          <p:cNvSpPr>
            <a:spLocks noGrp="1"/>
          </p:cNvSpPr>
          <p:nvPr>
            <p:ph sz="quarter" idx="21"/>
          </p:nvPr>
        </p:nvSpPr>
        <p:spPr>
          <a:xfrm>
            <a:off x="1913199" y="7025549"/>
            <a:ext cx="1530350" cy="137795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Content Placeholder 2">
            <a:extLst>
              <a:ext uri="{FF2B5EF4-FFF2-40B4-BE49-F238E27FC236}">
                <a16:creationId xmlns:a16="http://schemas.microsoft.com/office/drawing/2014/main" id="{8B251C0B-F268-4C9A-8BB2-22CE1C46F5A5}"/>
              </a:ext>
            </a:extLst>
          </p:cNvPr>
          <p:cNvSpPr>
            <a:spLocks noGrp="1"/>
          </p:cNvSpPr>
          <p:nvPr>
            <p:ph sz="quarter" idx="22"/>
          </p:nvPr>
        </p:nvSpPr>
        <p:spPr>
          <a:xfrm>
            <a:off x="3617367" y="1460185"/>
            <a:ext cx="1614488" cy="338554"/>
          </a:xfrm>
          <a:prstGeom prst="rect">
            <a:avLst/>
          </a:prstGeom>
          <a:noFill/>
          <a:ln>
            <a:noFill/>
          </a:ln>
        </p:spPr>
        <p:txBody>
          <a:bodyPr>
            <a:spAutoFit/>
          </a:bodyPr>
          <a:lstStyle>
            <a:lvl1pPr>
              <a:defRPr lang="en-US" sz="1600" smtClean="0">
                <a:solidFill>
                  <a:srgbClr val="0E457C"/>
                </a:solidFill>
                <a:latin typeface="Arial Black" panose="020B0A04020102020204" pitchFamily="34" charset="0"/>
                <a:ea typeface="ヒラギノ角ゴ Pro W3" pitchFamily="-84" charset="-128"/>
              </a:defRPr>
            </a:lvl1pPr>
            <a:lvl2pPr>
              <a:defRPr lang="en-US" sz="2400" smtClean="0">
                <a:solidFill>
                  <a:schemeClr val="tx1"/>
                </a:solidFill>
                <a:latin typeface="Calibri" panose="020F0502020204030204" pitchFamily="34" charset="0"/>
                <a:ea typeface="ヒラギノ角ゴ Pro W3" pitchFamily="-84" charset="-128"/>
              </a:defRPr>
            </a:lvl2pPr>
            <a:lvl3pPr>
              <a:defRPr lang="en-US" sz="2400" smtClean="0">
                <a:solidFill>
                  <a:schemeClr val="tx1"/>
                </a:solidFill>
                <a:latin typeface="Calibri" panose="020F0502020204030204" pitchFamily="34" charset="0"/>
                <a:ea typeface="ヒラギノ角ゴ Pro W3" pitchFamily="-84" charset="-128"/>
              </a:defRPr>
            </a:lvl3pPr>
            <a:lvl4pPr>
              <a:defRPr lang="en-US" sz="2400" smtClean="0">
                <a:solidFill>
                  <a:schemeClr val="tx1"/>
                </a:solidFill>
                <a:latin typeface="Calibri" panose="020F0502020204030204" pitchFamily="34" charset="0"/>
                <a:ea typeface="ヒラギノ角ゴ Pro W3" pitchFamily="-84" charset="-128"/>
              </a:defRPr>
            </a:lvl4pPr>
            <a:lvl5pPr>
              <a:defRPr lang="en-US" sz="2400">
                <a:solidFill>
                  <a:schemeClr val="tx1"/>
                </a:solidFill>
                <a:latin typeface="Calibri" panose="020F0502020204030204" pitchFamily="34" charset="0"/>
                <a:ea typeface="ヒラギノ角ゴ Pro W3" pitchFamily="-84" charset="-128"/>
              </a:defRPr>
            </a:lvl5pPr>
          </a:lstStyle>
          <a:p>
            <a:pPr lvl="0" algn="ctr" eaLnBrk="1" hangingPunct="1"/>
            <a:endParaRPr lang="en-US" dirty="0"/>
          </a:p>
        </p:txBody>
      </p:sp>
      <p:sp>
        <p:nvSpPr>
          <p:cNvPr id="65" name="Content Placeholder 48">
            <a:extLst>
              <a:ext uri="{FF2B5EF4-FFF2-40B4-BE49-F238E27FC236}">
                <a16:creationId xmlns:a16="http://schemas.microsoft.com/office/drawing/2014/main" id="{D4A69157-A92A-47EE-A741-9349BF965456}"/>
              </a:ext>
            </a:extLst>
          </p:cNvPr>
          <p:cNvSpPr>
            <a:spLocks noGrp="1"/>
          </p:cNvSpPr>
          <p:nvPr>
            <p:ph sz="quarter" idx="23"/>
          </p:nvPr>
        </p:nvSpPr>
        <p:spPr>
          <a:xfrm>
            <a:off x="3722403" y="2207486"/>
            <a:ext cx="1400175" cy="1355725"/>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 name="Content Placeholder 50">
            <a:extLst>
              <a:ext uri="{FF2B5EF4-FFF2-40B4-BE49-F238E27FC236}">
                <a16:creationId xmlns:a16="http://schemas.microsoft.com/office/drawing/2014/main" id="{5F4160AE-CBF7-4640-AB8B-C36723840E5F}"/>
              </a:ext>
            </a:extLst>
          </p:cNvPr>
          <p:cNvSpPr>
            <a:spLocks noGrp="1"/>
          </p:cNvSpPr>
          <p:nvPr>
            <p:ph sz="quarter" idx="24"/>
          </p:nvPr>
        </p:nvSpPr>
        <p:spPr>
          <a:xfrm>
            <a:off x="3700178" y="3574324"/>
            <a:ext cx="1438275" cy="11430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 name="Content Placeholder 52">
            <a:extLst>
              <a:ext uri="{FF2B5EF4-FFF2-40B4-BE49-F238E27FC236}">
                <a16:creationId xmlns:a16="http://schemas.microsoft.com/office/drawing/2014/main" id="{AD918B69-DAD8-4267-A2EB-915C6A0FA679}"/>
              </a:ext>
            </a:extLst>
          </p:cNvPr>
          <p:cNvSpPr>
            <a:spLocks noGrp="1"/>
          </p:cNvSpPr>
          <p:nvPr>
            <p:ph sz="quarter" idx="25"/>
          </p:nvPr>
        </p:nvSpPr>
        <p:spPr>
          <a:xfrm>
            <a:off x="3681128" y="4728436"/>
            <a:ext cx="1457325" cy="1071563"/>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2">
            <a:extLst>
              <a:ext uri="{FF2B5EF4-FFF2-40B4-BE49-F238E27FC236}">
                <a16:creationId xmlns:a16="http://schemas.microsoft.com/office/drawing/2014/main" id="{69A1CD14-C496-4A81-A786-6AEE760A94BE}"/>
              </a:ext>
            </a:extLst>
          </p:cNvPr>
          <p:cNvSpPr>
            <a:spLocks noGrp="1"/>
          </p:cNvSpPr>
          <p:nvPr>
            <p:ph sz="quarter" idx="26"/>
          </p:nvPr>
        </p:nvSpPr>
        <p:spPr>
          <a:xfrm>
            <a:off x="5269160" y="1476138"/>
            <a:ext cx="1614488" cy="338554"/>
          </a:xfrm>
          <a:prstGeom prst="rect">
            <a:avLst/>
          </a:prstGeom>
          <a:noFill/>
          <a:ln>
            <a:noFill/>
          </a:ln>
        </p:spPr>
        <p:txBody>
          <a:bodyPr>
            <a:spAutoFit/>
          </a:bodyPr>
          <a:lstStyle>
            <a:lvl1pPr>
              <a:defRPr lang="en-US" sz="1600" smtClean="0">
                <a:solidFill>
                  <a:srgbClr val="0E457C"/>
                </a:solidFill>
                <a:latin typeface="Arial Black" panose="020B0A04020102020204" pitchFamily="34" charset="0"/>
                <a:ea typeface="ヒラギノ角ゴ Pro W3" pitchFamily="-84" charset="-128"/>
              </a:defRPr>
            </a:lvl1pPr>
            <a:lvl2pPr>
              <a:defRPr lang="en-US" sz="2400" smtClean="0">
                <a:solidFill>
                  <a:schemeClr val="tx1"/>
                </a:solidFill>
                <a:latin typeface="Calibri" panose="020F0502020204030204" pitchFamily="34" charset="0"/>
                <a:ea typeface="ヒラギノ角ゴ Pro W3" pitchFamily="-84" charset="-128"/>
              </a:defRPr>
            </a:lvl2pPr>
            <a:lvl3pPr>
              <a:defRPr lang="en-US" sz="2400" smtClean="0">
                <a:solidFill>
                  <a:schemeClr val="tx1"/>
                </a:solidFill>
                <a:latin typeface="Calibri" panose="020F0502020204030204" pitchFamily="34" charset="0"/>
                <a:ea typeface="ヒラギノ角ゴ Pro W3" pitchFamily="-84" charset="-128"/>
              </a:defRPr>
            </a:lvl3pPr>
            <a:lvl4pPr>
              <a:defRPr lang="en-US" sz="2400" smtClean="0">
                <a:solidFill>
                  <a:schemeClr val="tx1"/>
                </a:solidFill>
                <a:latin typeface="Calibri" panose="020F0502020204030204" pitchFamily="34" charset="0"/>
                <a:ea typeface="ヒラギノ角ゴ Pro W3" pitchFamily="-84" charset="-128"/>
              </a:defRPr>
            </a:lvl4pPr>
            <a:lvl5pPr>
              <a:defRPr lang="en-US" sz="2400">
                <a:solidFill>
                  <a:schemeClr val="tx1"/>
                </a:solidFill>
                <a:latin typeface="Calibri" panose="020F0502020204030204" pitchFamily="34" charset="0"/>
                <a:ea typeface="ヒラギノ角ゴ Pro W3" pitchFamily="-84" charset="-128"/>
              </a:defRPr>
            </a:lvl5pPr>
          </a:lstStyle>
          <a:p>
            <a:pPr lvl="0" algn="ctr" eaLnBrk="1" hangingPunct="1"/>
            <a:endParaRPr lang="en-US" dirty="0"/>
          </a:p>
        </p:txBody>
      </p:sp>
      <p:sp>
        <p:nvSpPr>
          <p:cNvPr id="69" name="Content Placeholder 48">
            <a:extLst>
              <a:ext uri="{FF2B5EF4-FFF2-40B4-BE49-F238E27FC236}">
                <a16:creationId xmlns:a16="http://schemas.microsoft.com/office/drawing/2014/main" id="{076B6FF1-D675-431D-BA25-2BA48EA69794}"/>
              </a:ext>
            </a:extLst>
          </p:cNvPr>
          <p:cNvSpPr>
            <a:spLocks noGrp="1"/>
          </p:cNvSpPr>
          <p:nvPr>
            <p:ph sz="quarter" idx="27"/>
          </p:nvPr>
        </p:nvSpPr>
        <p:spPr>
          <a:xfrm>
            <a:off x="5374196" y="2223439"/>
            <a:ext cx="1400175" cy="1355725"/>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 name="Content Placeholder 50">
            <a:extLst>
              <a:ext uri="{FF2B5EF4-FFF2-40B4-BE49-F238E27FC236}">
                <a16:creationId xmlns:a16="http://schemas.microsoft.com/office/drawing/2014/main" id="{82A5BC9C-5617-4B70-870B-ECE704548A5B}"/>
              </a:ext>
            </a:extLst>
          </p:cNvPr>
          <p:cNvSpPr>
            <a:spLocks noGrp="1"/>
          </p:cNvSpPr>
          <p:nvPr>
            <p:ph sz="quarter" idx="28"/>
          </p:nvPr>
        </p:nvSpPr>
        <p:spPr>
          <a:xfrm>
            <a:off x="5351971" y="3590277"/>
            <a:ext cx="1438275" cy="11430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 name="Content Placeholder 52">
            <a:extLst>
              <a:ext uri="{FF2B5EF4-FFF2-40B4-BE49-F238E27FC236}">
                <a16:creationId xmlns:a16="http://schemas.microsoft.com/office/drawing/2014/main" id="{86CBA4C5-2EB6-4E20-920C-C674E9A9D54D}"/>
              </a:ext>
            </a:extLst>
          </p:cNvPr>
          <p:cNvSpPr>
            <a:spLocks noGrp="1"/>
          </p:cNvSpPr>
          <p:nvPr>
            <p:ph sz="quarter" idx="29"/>
          </p:nvPr>
        </p:nvSpPr>
        <p:spPr>
          <a:xfrm>
            <a:off x="5332921" y="4744389"/>
            <a:ext cx="1457325" cy="1071563"/>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 name="Content Placeholder 54">
            <a:extLst>
              <a:ext uri="{FF2B5EF4-FFF2-40B4-BE49-F238E27FC236}">
                <a16:creationId xmlns:a16="http://schemas.microsoft.com/office/drawing/2014/main" id="{0224EFBA-42F9-4CAF-84E6-E57A119D085E}"/>
              </a:ext>
            </a:extLst>
          </p:cNvPr>
          <p:cNvSpPr>
            <a:spLocks noGrp="1"/>
          </p:cNvSpPr>
          <p:nvPr>
            <p:ph sz="quarter" idx="30"/>
          </p:nvPr>
        </p:nvSpPr>
        <p:spPr>
          <a:xfrm>
            <a:off x="5309108" y="5815952"/>
            <a:ext cx="1500188" cy="122555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 name="Content Placeholder 2">
            <a:extLst>
              <a:ext uri="{FF2B5EF4-FFF2-40B4-BE49-F238E27FC236}">
                <a16:creationId xmlns:a16="http://schemas.microsoft.com/office/drawing/2014/main" id="{28FEA9EB-8ABB-419C-8F1F-D4B907091F49}"/>
              </a:ext>
            </a:extLst>
          </p:cNvPr>
          <p:cNvSpPr>
            <a:spLocks noGrp="1"/>
          </p:cNvSpPr>
          <p:nvPr>
            <p:ph sz="quarter" idx="31"/>
          </p:nvPr>
        </p:nvSpPr>
        <p:spPr>
          <a:xfrm>
            <a:off x="7264649" y="1569744"/>
            <a:ext cx="1614488" cy="338554"/>
          </a:xfrm>
          <a:prstGeom prst="rect">
            <a:avLst/>
          </a:prstGeom>
          <a:noFill/>
          <a:ln>
            <a:noFill/>
          </a:ln>
        </p:spPr>
        <p:txBody>
          <a:bodyPr>
            <a:spAutoFit/>
          </a:bodyPr>
          <a:lstStyle>
            <a:lvl1pPr>
              <a:defRPr lang="en-US" sz="1600" smtClean="0">
                <a:solidFill>
                  <a:srgbClr val="0E457C"/>
                </a:solidFill>
                <a:latin typeface="Arial Black" panose="020B0A04020102020204" pitchFamily="34" charset="0"/>
                <a:ea typeface="ヒラギノ角ゴ Pro W3" pitchFamily="-84" charset="-128"/>
              </a:defRPr>
            </a:lvl1pPr>
            <a:lvl2pPr>
              <a:defRPr lang="en-US" sz="2400" smtClean="0">
                <a:solidFill>
                  <a:schemeClr val="tx1"/>
                </a:solidFill>
                <a:latin typeface="Calibri" panose="020F0502020204030204" pitchFamily="34" charset="0"/>
                <a:ea typeface="ヒラギノ角ゴ Pro W3" pitchFamily="-84" charset="-128"/>
              </a:defRPr>
            </a:lvl2pPr>
            <a:lvl3pPr>
              <a:defRPr lang="en-US" sz="2400" smtClean="0">
                <a:solidFill>
                  <a:schemeClr val="tx1"/>
                </a:solidFill>
                <a:latin typeface="Calibri" panose="020F0502020204030204" pitchFamily="34" charset="0"/>
                <a:ea typeface="ヒラギノ角ゴ Pro W3" pitchFamily="-84" charset="-128"/>
              </a:defRPr>
            </a:lvl3pPr>
            <a:lvl4pPr>
              <a:defRPr lang="en-US" sz="2400" smtClean="0">
                <a:solidFill>
                  <a:schemeClr val="tx1"/>
                </a:solidFill>
                <a:latin typeface="Calibri" panose="020F0502020204030204" pitchFamily="34" charset="0"/>
                <a:ea typeface="ヒラギノ角ゴ Pro W3" pitchFamily="-84" charset="-128"/>
              </a:defRPr>
            </a:lvl4pPr>
            <a:lvl5pPr>
              <a:defRPr lang="en-US" sz="2400">
                <a:solidFill>
                  <a:schemeClr val="tx1"/>
                </a:solidFill>
                <a:latin typeface="Calibri" panose="020F0502020204030204" pitchFamily="34" charset="0"/>
                <a:ea typeface="ヒラギノ角ゴ Pro W3" pitchFamily="-84" charset="-128"/>
              </a:defRPr>
            </a:lvl5pPr>
          </a:lstStyle>
          <a:p>
            <a:pPr lvl="0" algn="ctr" eaLnBrk="1" hangingPunct="1"/>
            <a:endParaRPr lang="en-US" dirty="0"/>
          </a:p>
        </p:txBody>
      </p:sp>
      <p:sp>
        <p:nvSpPr>
          <p:cNvPr id="74" name="Content Placeholder 48">
            <a:extLst>
              <a:ext uri="{FF2B5EF4-FFF2-40B4-BE49-F238E27FC236}">
                <a16:creationId xmlns:a16="http://schemas.microsoft.com/office/drawing/2014/main" id="{DFD73E67-B03B-4AA1-AED6-EAA01EDC2CC6}"/>
              </a:ext>
            </a:extLst>
          </p:cNvPr>
          <p:cNvSpPr>
            <a:spLocks noGrp="1"/>
          </p:cNvSpPr>
          <p:nvPr>
            <p:ph sz="quarter" idx="32"/>
          </p:nvPr>
        </p:nvSpPr>
        <p:spPr>
          <a:xfrm>
            <a:off x="7369685" y="2317045"/>
            <a:ext cx="1400175" cy="1355725"/>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Content Placeholder 50">
            <a:extLst>
              <a:ext uri="{FF2B5EF4-FFF2-40B4-BE49-F238E27FC236}">
                <a16:creationId xmlns:a16="http://schemas.microsoft.com/office/drawing/2014/main" id="{CAF11A7D-7772-4056-98F3-06AEEE933ECA}"/>
              </a:ext>
            </a:extLst>
          </p:cNvPr>
          <p:cNvSpPr>
            <a:spLocks noGrp="1"/>
          </p:cNvSpPr>
          <p:nvPr>
            <p:ph sz="quarter" idx="33"/>
          </p:nvPr>
        </p:nvSpPr>
        <p:spPr>
          <a:xfrm>
            <a:off x="7347460" y="3683883"/>
            <a:ext cx="1438275" cy="11430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52">
            <a:extLst>
              <a:ext uri="{FF2B5EF4-FFF2-40B4-BE49-F238E27FC236}">
                <a16:creationId xmlns:a16="http://schemas.microsoft.com/office/drawing/2014/main" id="{BCEA27F0-4511-4CE8-A41F-24CF9B686EF2}"/>
              </a:ext>
            </a:extLst>
          </p:cNvPr>
          <p:cNvSpPr>
            <a:spLocks noGrp="1"/>
          </p:cNvSpPr>
          <p:nvPr>
            <p:ph sz="quarter" idx="34"/>
          </p:nvPr>
        </p:nvSpPr>
        <p:spPr>
          <a:xfrm>
            <a:off x="7328410" y="4837995"/>
            <a:ext cx="1457325" cy="1071563"/>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 name="Slide Number Placeholder 3">
            <a:extLst>
              <a:ext uri="{FF2B5EF4-FFF2-40B4-BE49-F238E27FC236}">
                <a16:creationId xmlns:a16="http://schemas.microsoft.com/office/drawing/2014/main" id="{A30FA8F7-FA4D-4519-A2C0-01E3BD4B6951}"/>
              </a:ext>
            </a:extLst>
          </p:cNvPr>
          <p:cNvSpPr>
            <a:spLocks noGrp="1"/>
          </p:cNvSpPr>
          <p:nvPr>
            <p:ph type="sldNum" idx="35"/>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626629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E194DE14-809B-40C4-BE4D-B5C8758AD5AF}"/>
              </a:ext>
            </a:extLst>
          </p:cNvPr>
          <p:cNvSpPr/>
          <p:nvPr userDrawn="1"/>
        </p:nvSpPr>
        <p:spPr>
          <a:xfrm>
            <a:off x="4681476" y="1058335"/>
            <a:ext cx="4462523" cy="5799665"/>
          </a:xfrm>
          <a:prstGeom prst="rect">
            <a:avLst/>
          </a:prstGeom>
          <a:solidFill>
            <a:srgbClr val="E2D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25D4D10-9562-4CAA-84D7-042DA2757FFF}"/>
              </a:ext>
            </a:extLst>
          </p:cNvPr>
          <p:cNvPicPr>
            <a:picLocks noChangeAspect="1"/>
          </p:cNvPicPr>
          <p:nvPr userDrawn="1"/>
        </p:nvPicPr>
        <p:blipFill rotWithShape="1">
          <a:blip r:embed="rId2"/>
          <a:srcRect l="29063" r="19740"/>
          <a:stretch/>
        </p:blipFill>
        <p:spPr>
          <a:xfrm>
            <a:off x="0" y="758548"/>
            <a:ext cx="4681477" cy="6099452"/>
          </a:xfrm>
          <a:prstGeom prst="rect">
            <a:avLst/>
          </a:prstGeom>
        </p:spPr>
      </p:pic>
      <p:sp>
        <p:nvSpPr>
          <p:cNvPr id="9" name="Slide Number Placeholder 3">
            <a:extLst>
              <a:ext uri="{FF2B5EF4-FFF2-40B4-BE49-F238E27FC236}">
                <a16:creationId xmlns:a16="http://schemas.microsoft.com/office/drawing/2014/main" id="{59623D6A-C416-4B2B-B871-8405088323C6}"/>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10" name="Google Shape;11;p1">
            <a:extLst>
              <a:ext uri="{FF2B5EF4-FFF2-40B4-BE49-F238E27FC236}">
                <a16:creationId xmlns:a16="http://schemas.microsoft.com/office/drawing/2014/main" id="{C37A09BE-84D1-4F9E-8973-2229C413B11C}"/>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2" name="Google Shape;26;p3">
            <a:extLst>
              <a:ext uri="{FF2B5EF4-FFF2-40B4-BE49-F238E27FC236}">
                <a16:creationId xmlns:a16="http://schemas.microsoft.com/office/drawing/2014/main" id="{B8C56380-8941-4198-9887-54BB4D27CFB1}"/>
              </a:ext>
            </a:extLst>
          </p:cNvPr>
          <p:cNvSpPr txBox="1">
            <a:spLocks noGrp="1"/>
          </p:cNvSpPr>
          <p:nvPr>
            <p:ph type="title"/>
          </p:nvPr>
        </p:nvSpPr>
        <p:spPr>
          <a:xfrm>
            <a:off x="0" y="274640"/>
            <a:ext cx="9144000" cy="783695"/>
          </a:xfrm>
          <a:prstGeom prst="rect">
            <a:avLst/>
          </a:prstGeom>
          <a:solidFill>
            <a:srgbClr val="6A3D8F"/>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09315A70-2AF9-4720-B652-9720CB9366B4}"/>
              </a:ext>
            </a:extLst>
          </p:cNvPr>
          <p:cNvSpPr>
            <a:spLocks noGrp="1"/>
          </p:cNvSpPr>
          <p:nvPr>
            <p:ph sz="quarter" idx="13"/>
          </p:nvPr>
        </p:nvSpPr>
        <p:spPr>
          <a:xfrm>
            <a:off x="4838700" y="1244600"/>
            <a:ext cx="4138613" cy="784225"/>
          </a:xfrm>
          <a:prstGeom prst="rect">
            <a:avLst/>
          </a:prstGeom>
        </p:spPr>
        <p:txBody>
          <a:bodyPr/>
          <a:lstStyle>
            <a:lvl1pPr>
              <a:defRPr kumimoji="0" lang="en-US" sz="2400" kern="1200" spc="0" normalizeH="0" baseline="0" smtClean="0">
                <a:ln>
                  <a:noFill/>
                </a:ln>
                <a:effectLst/>
                <a:uLnTx/>
                <a:uFillTx/>
                <a:ea typeface="+mn-ea"/>
                <a:cs typeface="+mn-cs"/>
              </a:defRPr>
            </a:lvl1pPr>
            <a:lvl2pPr>
              <a:defRPr kumimoji="0" lang="en-US" sz="1800" kern="1200" spc="0" normalizeH="0" baseline="0" smtClean="0">
                <a:ln>
                  <a:noFill/>
                </a:ln>
                <a:effectLst/>
                <a:uLnTx/>
                <a:uFillTx/>
                <a:ea typeface="+mn-ea"/>
                <a:cs typeface="+mn-cs"/>
              </a:defRPr>
            </a:lvl2pPr>
            <a:lvl3pPr>
              <a:defRPr lang="en-US" sz="2000" kern="1200" smtClean="0">
                <a:solidFill>
                  <a:schemeClr val="tx1"/>
                </a:solidFill>
                <a:latin typeface="+mn-lt"/>
                <a:ea typeface="+mn-ea"/>
                <a:cs typeface="+mn-cs"/>
              </a:defRPr>
            </a:lvl3pPr>
            <a:lvl4pPr>
              <a:defRPr lang="en-US" sz="1800" kern="1200" smtClean="0">
                <a:solidFill>
                  <a:schemeClr val="tx1"/>
                </a:solidFill>
                <a:latin typeface="+mn-lt"/>
                <a:ea typeface="+mn-ea"/>
                <a:cs typeface="+mn-cs"/>
              </a:defRPr>
            </a:lvl4pPr>
            <a:lvl5pPr>
              <a:defRPr lang="en-US" sz="1800" kern="1200">
                <a:solidFill>
                  <a:schemeClr val="tx1"/>
                </a:solidFill>
                <a:latin typeface="+mn-lt"/>
                <a:ea typeface="+mn-ea"/>
                <a:cs typeface="+mn-cs"/>
              </a:defRPr>
            </a:lvl5pPr>
          </a:lstStyle>
          <a:p>
            <a:pPr marL="0" lvl="0" indent="0" defTabSz="457200" eaLnBrk="1" fontAlgn="auto" latinLnBrk="0" hangingPunct="1">
              <a:spcBef>
                <a:spcPct val="20000"/>
              </a:spcBef>
              <a:buClr>
                <a:srgbClr val="418AB3">
                  <a:lumMod val="75000"/>
                </a:srgbClr>
              </a:buClr>
              <a:buSzTx/>
              <a:buNone/>
              <a:tabLst/>
            </a:pPr>
            <a:endParaRPr lang="en-US" dirty="0"/>
          </a:p>
        </p:txBody>
      </p:sp>
      <p:sp>
        <p:nvSpPr>
          <p:cNvPr id="13" name="Content Placeholder 12">
            <a:extLst>
              <a:ext uri="{FF2B5EF4-FFF2-40B4-BE49-F238E27FC236}">
                <a16:creationId xmlns:a16="http://schemas.microsoft.com/office/drawing/2014/main" id="{CFADF7D6-FC68-4307-B6FB-DDDCAEC0B9FD}"/>
              </a:ext>
            </a:extLst>
          </p:cNvPr>
          <p:cNvSpPr>
            <a:spLocks noGrp="1"/>
          </p:cNvSpPr>
          <p:nvPr>
            <p:ph sz="quarter" idx="14" hasCustomPrompt="1"/>
          </p:nvPr>
        </p:nvSpPr>
        <p:spPr>
          <a:xfrm>
            <a:off x="4797425" y="2085975"/>
            <a:ext cx="4179888" cy="1063625"/>
          </a:xfrm>
          <a:prstGeom prst="rect">
            <a:avLst/>
          </a:prstGeom>
        </p:spPr>
        <p:txBody>
          <a:bodyPr/>
          <a:lstStyle>
            <a:lvl1pPr>
              <a:defRPr kumimoji="0" lang="en-US" sz="2400" kern="1200" spc="0" normalizeH="0" baseline="0" smtClean="0">
                <a:ln>
                  <a:noFill/>
                </a:ln>
                <a:effectLst/>
                <a:uLnTx/>
                <a:uFillTx/>
                <a:ea typeface="+mn-ea"/>
                <a:cs typeface="+mn-cs"/>
              </a:defRPr>
            </a:lvl1pPr>
            <a:lvl2pPr>
              <a:defRPr kumimoji="0" lang="en-US" sz="1800" kern="1200" spc="0" normalizeH="0" baseline="0" smtClean="0">
                <a:ln>
                  <a:noFill/>
                </a:ln>
                <a:effectLst/>
                <a:uLnTx/>
                <a:uFillTx/>
                <a:ea typeface="+mn-ea"/>
                <a:cs typeface="+mn-cs"/>
              </a:defRPr>
            </a:lvl2pPr>
            <a:lvl3pPr>
              <a:defRPr lang="en-US" sz="2000" kern="1200" smtClean="0">
                <a:solidFill>
                  <a:schemeClr val="tx1"/>
                </a:solidFill>
                <a:latin typeface="+mn-lt"/>
                <a:ea typeface="+mn-ea"/>
                <a:cs typeface="+mn-cs"/>
              </a:defRPr>
            </a:lvl3pPr>
            <a:lvl4pPr>
              <a:defRPr lang="en-US" sz="1800" kern="1200" smtClean="0">
                <a:solidFill>
                  <a:schemeClr val="tx1"/>
                </a:solidFill>
                <a:latin typeface="+mn-lt"/>
                <a:ea typeface="+mn-ea"/>
                <a:cs typeface="+mn-cs"/>
              </a:defRPr>
            </a:lvl4pPr>
            <a:lvl5pPr>
              <a:defRPr lang="en-US" sz="1800" kern="1200">
                <a:solidFill>
                  <a:schemeClr val="tx1"/>
                </a:solidFill>
                <a:latin typeface="+mn-lt"/>
                <a:ea typeface="+mn-ea"/>
                <a:cs typeface="+mn-cs"/>
              </a:defRPr>
            </a:lvl5pPr>
          </a:lstStyle>
          <a:p>
            <a:pPr marL="742950" lvl="1" indent="-285750" defTabSz="457200" eaLnBrk="1" fontAlgn="auto" latinLnBrk="0" hangingPunct="1">
              <a:spcBef>
                <a:spcPct val="20000"/>
              </a:spcBef>
              <a:buClr>
                <a:srgbClr val="7030A0"/>
              </a:buClr>
              <a:buSzTx/>
              <a:buFont typeface="Arial" panose="020B0604020202020204" pitchFamily="34" charset="0"/>
              <a:buChar char="•"/>
              <a:tabLst/>
            </a:pPr>
            <a:r>
              <a:rPr lang="en-US" dirty="0"/>
              <a:t>Second level</a:t>
            </a:r>
          </a:p>
          <a:p>
            <a:pPr marL="1143000" lvl="2" indent="-228600" defTabSz="457200" eaLnBrk="1" latinLnBrk="0" hangingPunct="1">
              <a:spcBef>
                <a:spcPct val="20000"/>
              </a:spcBef>
              <a:buClr>
                <a:schemeClr val="accent1">
                  <a:lumMod val="75000"/>
                </a:schemeClr>
              </a:buClr>
              <a:buChar char="•"/>
            </a:pPr>
            <a:r>
              <a:rPr lang="en-US" dirty="0"/>
              <a:t>Third level</a:t>
            </a:r>
          </a:p>
          <a:p>
            <a:pPr marL="1600200" lvl="3" indent="-228600" defTabSz="457200" eaLnBrk="1" latinLnBrk="0" hangingPunct="1">
              <a:spcBef>
                <a:spcPct val="20000"/>
              </a:spcBef>
              <a:buClr>
                <a:schemeClr val="accent1">
                  <a:lumMod val="75000"/>
                </a:schemeClr>
              </a:buClr>
              <a:buChar char="–"/>
            </a:pPr>
            <a:r>
              <a:rPr lang="en-US" dirty="0"/>
              <a:t>Fourth level</a:t>
            </a:r>
          </a:p>
          <a:p>
            <a:pPr marL="2057400" lvl="4" indent="-228600" defTabSz="457200" eaLnBrk="1" latinLnBrk="0" hangingPunct="1">
              <a:spcBef>
                <a:spcPct val="20000"/>
              </a:spcBef>
              <a:buClr>
                <a:schemeClr val="accent1">
                  <a:lumMod val="75000"/>
                </a:schemeClr>
              </a:buClr>
              <a:buChar char="»"/>
            </a:pPr>
            <a:r>
              <a:rPr lang="en-US" dirty="0"/>
              <a:t>Fifth level</a:t>
            </a:r>
          </a:p>
        </p:txBody>
      </p:sp>
      <p:sp>
        <p:nvSpPr>
          <p:cNvPr id="18" name="Content Placeholder 2">
            <a:extLst>
              <a:ext uri="{FF2B5EF4-FFF2-40B4-BE49-F238E27FC236}">
                <a16:creationId xmlns:a16="http://schemas.microsoft.com/office/drawing/2014/main" id="{1279DF5B-0FDF-4475-8288-5450CF43B94B}"/>
              </a:ext>
            </a:extLst>
          </p:cNvPr>
          <p:cNvSpPr>
            <a:spLocks noGrp="1"/>
          </p:cNvSpPr>
          <p:nvPr>
            <p:ph sz="quarter" idx="15"/>
          </p:nvPr>
        </p:nvSpPr>
        <p:spPr>
          <a:xfrm>
            <a:off x="4783139" y="3142190"/>
            <a:ext cx="4138613" cy="784225"/>
          </a:xfrm>
          <a:prstGeom prst="rect">
            <a:avLst/>
          </a:prstGeom>
        </p:spPr>
        <p:txBody>
          <a:bodyPr/>
          <a:lstStyle>
            <a:lvl1pPr>
              <a:defRPr kumimoji="0" lang="en-US" sz="2400" kern="1200" spc="0" normalizeH="0" baseline="0" smtClean="0">
                <a:ln>
                  <a:noFill/>
                </a:ln>
                <a:effectLst/>
                <a:uLnTx/>
                <a:uFillTx/>
                <a:ea typeface="+mn-ea"/>
                <a:cs typeface="+mn-cs"/>
              </a:defRPr>
            </a:lvl1pPr>
            <a:lvl2pPr>
              <a:defRPr kumimoji="0" lang="en-US" sz="1800" kern="1200" spc="0" normalizeH="0" baseline="0" smtClean="0">
                <a:ln>
                  <a:noFill/>
                </a:ln>
                <a:effectLst/>
                <a:uLnTx/>
                <a:uFillTx/>
                <a:ea typeface="+mn-ea"/>
                <a:cs typeface="+mn-cs"/>
              </a:defRPr>
            </a:lvl2pPr>
            <a:lvl3pPr>
              <a:defRPr lang="en-US" sz="2000" kern="1200" smtClean="0">
                <a:solidFill>
                  <a:schemeClr val="tx1"/>
                </a:solidFill>
                <a:latin typeface="+mn-lt"/>
                <a:ea typeface="+mn-ea"/>
                <a:cs typeface="+mn-cs"/>
              </a:defRPr>
            </a:lvl3pPr>
            <a:lvl4pPr>
              <a:defRPr lang="en-US" sz="1800" kern="1200" smtClean="0">
                <a:solidFill>
                  <a:schemeClr val="tx1"/>
                </a:solidFill>
                <a:latin typeface="+mn-lt"/>
                <a:ea typeface="+mn-ea"/>
                <a:cs typeface="+mn-cs"/>
              </a:defRPr>
            </a:lvl4pPr>
            <a:lvl5pPr>
              <a:defRPr lang="en-US" sz="1800" kern="1200">
                <a:solidFill>
                  <a:schemeClr val="tx1"/>
                </a:solidFill>
                <a:latin typeface="+mn-lt"/>
                <a:ea typeface="+mn-ea"/>
                <a:cs typeface="+mn-cs"/>
              </a:defRPr>
            </a:lvl5pPr>
          </a:lstStyle>
          <a:p>
            <a:pPr marL="0" lvl="0" indent="0" defTabSz="457200" eaLnBrk="1" fontAlgn="auto" latinLnBrk="0" hangingPunct="1">
              <a:spcBef>
                <a:spcPct val="20000"/>
              </a:spcBef>
              <a:buClr>
                <a:srgbClr val="418AB3">
                  <a:lumMod val="75000"/>
                </a:srgbClr>
              </a:buClr>
              <a:buSzTx/>
              <a:buNone/>
              <a:tabLst/>
            </a:pPr>
            <a:endParaRPr lang="en-US" dirty="0"/>
          </a:p>
        </p:txBody>
      </p:sp>
      <p:sp>
        <p:nvSpPr>
          <p:cNvPr id="19" name="Content Placeholder 12">
            <a:extLst>
              <a:ext uri="{FF2B5EF4-FFF2-40B4-BE49-F238E27FC236}">
                <a16:creationId xmlns:a16="http://schemas.microsoft.com/office/drawing/2014/main" id="{907E43DA-D7E1-462F-95BC-B4FC6D5D7547}"/>
              </a:ext>
            </a:extLst>
          </p:cNvPr>
          <p:cNvSpPr>
            <a:spLocks noGrp="1"/>
          </p:cNvSpPr>
          <p:nvPr>
            <p:ph sz="quarter" idx="16" hasCustomPrompt="1"/>
          </p:nvPr>
        </p:nvSpPr>
        <p:spPr>
          <a:xfrm>
            <a:off x="4741864" y="3983565"/>
            <a:ext cx="4179888" cy="1063625"/>
          </a:xfrm>
          <a:prstGeom prst="rect">
            <a:avLst/>
          </a:prstGeom>
        </p:spPr>
        <p:txBody>
          <a:bodyPr/>
          <a:lstStyle>
            <a:lvl1pPr>
              <a:defRPr kumimoji="0" lang="en-US" sz="2400" kern="1200" spc="0" normalizeH="0" baseline="0" smtClean="0">
                <a:ln>
                  <a:noFill/>
                </a:ln>
                <a:effectLst/>
                <a:uLnTx/>
                <a:uFillTx/>
                <a:ea typeface="+mn-ea"/>
                <a:cs typeface="+mn-cs"/>
              </a:defRPr>
            </a:lvl1pPr>
            <a:lvl2pPr>
              <a:defRPr kumimoji="0" lang="en-US" sz="1800" kern="1200" spc="0" normalizeH="0" baseline="0" smtClean="0">
                <a:ln>
                  <a:noFill/>
                </a:ln>
                <a:effectLst/>
                <a:uLnTx/>
                <a:uFillTx/>
                <a:ea typeface="+mn-ea"/>
                <a:cs typeface="+mn-cs"/>
              </a:defRPr>
            </a:lvl2pPr>
            <a:lvl3pPr>
              <a:defRPr lang="en-US" sz="2000" kern="1200" smtClean="0">
                <a:solidFill>
                  <a:schemeClr val="tx1"/>
                </a:solidFill>
                <a:latin typeface="+mn-lt"/>
                <a:ea typeface="+mn-ea"/>
                <a:cs typeface="+mn-cs"/>
              </a:defRPr>
            </a:lvl3pPr>
            <a:lvl4pPr>
              <a:defRPr lang="en-US" sz="1800" kern="1200" smtClean="0">
                <a:solidFill>
                  <a:schemeClr val="tx1"/>
                </a:solidFill>
                <a:latin typeface="+mn-lt"/>
                <a:ea typeface="+mn-ea"/>
                <a:cs typeface="+mn-cs"/>
              </a:defRPr>
            </a:lvl4pPr>
            <a:lvl5pPr>
              <a:defRPr lang="en-US" sz="1800" kern="1200">
                <a:solidFill>
                  <a:schemeClr val="tx1"/>
                </a:solidFill>
                <a:latin typeface="+mn-lt"/>
                <a:ea typeface="+mn-ea"/>
                <a:cs typeface="+mn-cs"/>
              </a:defRPr>
            </a:lvl5pPr>
          </a:lstStyle>
          <a:p>
            <a:pPr marL="742950" lvl="1" indent="-285750" defTabSz="457200" eaLnBrk="1" fontAlgn="auto" latinLnBrk="0" hangingPunct="1">
              <a:spcBef>
                <a:spcPct val="20000"/>
              </a:spcBef>
              <a:buClr>
                <a:srgbClr val="7030A0"/>
              </a:buClr>
              <a:buSzTx/>
              <a:buFont typeface="Arial" panose="020B0604020202020204" pitchFamily="34" charset="0"/>
              <a:buChar char="•"/>
              <a:tabLst/>
            </a:pPr>
            <a:r>
              <a:rPr lang="en-US" dirty="0"/>
              <a:t>Second level</a:t>
            </a:r>
          </a:p>
          <a:p>
            <a:pPr marL="1143000" lvl="2" indent="-228600" defTabSz="457200" eaLnBrk="1" latinLnBrk="0" hangingPunct="1">
              <a:spcBef>
                <a:spcPct val="20000"/>
              </a:spcBef>
              <a:buClr>
                <a:schemeClr val="accent1">
                  <a:lumMod val="75000"/>
                </a:schemeClr>
              </a:buClr>
              <a:buChar char="•"/>
            </a:pPr>
            <a:r>
              <a:rPr lang="en-US" dirty="0"/>
              <a:t>Third level</a:t>
            </a:r>
          </a:p>
          <a:p>
            <a:pPr marL="1600200" lvl="3" indent="-228600" defTabSz="457200" eaLnBrk="1" latinLnBrk="0" hangingPunct="1">
              <a:spcBef>
                <a:spcPct val="20000"/>
              </a:spcBef>
              <a:buClr>
                <a:schemeClr val="accent1">
                  <a:lumMod val="75000"/>
                </a:schemeClr>
              </a:buClr>
              <a:buChar char="–"/>
            </a:pPr>
            <a:r>
              <a:rPr lang="en-US" dirty="0"/>
              <a:t>Fourth level</a:t>
            </a:r>
          </a:p>
          <a:p>
            <a:pPr marL="2057400" lvl="4" indent="-228600" defTabSz="457200" eaLnBrk="1" latinLnBrk="0" hangingPunct="1">
              <a:spcBef>
                <a:spcPct val="20000"/>
              </a:spcBef>
              <a:buClr>
                <a:schemeClr val="accent1">
                  <a:lumMod val="75000"/>
                </a:schemeClr>
              </a:buClr>
              <a:buChar char="»"/>
            </a:pPr>
            <a:r>
              <a:rPr lang="en-US" dirty="0"/>
              <a:t>Fifth level</a:t>
            </a:r>
          </a:p>
        </p:txBody>
      </p:sp>
      <p:sp>
        <p:nvSpPr>
          <p:cNvPr id="20" name="Content Placeholder 2">
            <a:extLst>
              <a:ext uri="{FF2B5EF4-FFF2-40B4-BE49-F238E27FC236}">
                <a16:creationId xmlns:a16="http://schemas.microsoft.com/office/drawing/2014/main" id="{6D87C414-AA03-4FAA-813E-DEF56E99AE0C}"/>
              </a:ext>
            </a:extLst>
          </p:cNvPr>
          <p:cNvSpPr>
            <a:spLocks noGrp="1"/>
          </p:cNvSpPr>
          <p:nvPr>
            <p:ph sz="quarter" idx="17"/>
          </p:nvPr>
        </p:nvSpPr>
        <p:spPr>
          <a:xfrm>
            <a:off x="4783139" y="5015440"/>
            <a:ext cx="4138613" cy="784225"/>
          </a:xfrm>
          <a:prstGeom prst="rect">
            <a:avLst/>
          </a:prstGeom>
        </p:spPr>
        <p:txBody>
          <a:bodyPr/>
          <a:lstStyle>
            <a:lvl1pPr>
              <a:defRPr kumimoji="0" lang="en-US" sz="2400" kern="1200" spc="0" normalizeH="0" baseline="0" smtClean="0">
                <a:ln>
                  <a:noFill/>
                </a:ln>
                <a:effectLst/>
                <a:uLnTx/>
                <a:uFillTx/>
                <a:ea typeface="+mn-ea"/>
                <a:cs typeface="+mn-cs"/>
              </a:defRPr>
            </a:lvl1pPr>
            <a:lvl2pPr>
              <a:defRPr kumimoji="0" lang="en-US" sz="1800" kern="1200" spc="0" normalizeH="0" baseline="0" smtClean="0">
                <a:ln>
                  <a:noFill/>
                </a:ln>
                <a:effectLst/>
                <a:uLnTx/>
                <a:uFillTx/>
                <a:ea typeface="+mn-ea"/>
                <a:cs typeface="+mn-cs"/>
              </a:defRPr>
            </a:lvl2pPr>
            <a:lvl3pPr>
              <a:defRPr lang="en-US" sz="2000" kern="1200" smtClean="0">
                <a:solidFill>
                  <a:schemeClr val="tx1"/>
                </a:solidFill>
                <a:latin typeface="+mn-lt"/>
                <a:ea typeface="+mn-ea"/>
                <a:cs typeface="+mn-cs"/>
              </a:defRPr>
            </a:lvl3pPr>
            <a:lvl4pPr>
              <a:defRPr lang="en-US" sz="1800" kern="1200" smtClean="0">
                <a:solidFill>
                  <a:schemeClr val="tx1"/>
                </a:solidFill>
                <a:latin typeface="+mn-lt"/>
                <a:ea typeface="+mn-ea"/>
                <a:cs typeface="+mn-cs"/>
              </a:defRPr>
            </a:lvl4pPr>
            <a:lvl5pPr>
              <a:defRPr lang="en-US" sz="1800" kern="1200">
                <a:solidFill>
                  <a:schemeClr val="tx1"/>
                </a:solidFill>
                <a:latin typeface="+mn-lt"/>
                <a:ea typeface="+mn-ea"/>
                <a:cs typeface="+mn-cs"/>
              </a:defRPr>
            </a:lvl5pPr>
          </a:lstStyle>
          <a:p>
            <a:pPr marL="0" lvl="0" indent="0" defTabSz="457200" eaLnBrk="1" fontAlgn="auto" latinLnBrk="0" hangingPunct="1">
              <a:spcBef>
                <a:spcPct val="20000"/>
              </a:spcBef>
              <a:buClr>
                <a:srgbClr val="418AB3">
                  <a:lumMod val="75000"/>
                </a:srgbClr>
              </a:buClr>
              <a:buSzTx/>
              <a:buNone/>
              <a:tabLst/>
            </a:pPr>
            <a:endParaRPr lang="en-US" dirty="0"/>
          </a:p>
        </p:txBody>
      </p:sp>
      <p:sp>
        <p:nvSpPr>
          <p:cNvPr id="21" name="Content Placeholder 12">
            <a:extLst>
              <a:ext uri="{FF2B5EF4-FFF2-40B4-BE49-F238E27FC236}">
                <a16:creationId xmlns:a16="http://schemas.microsoft.com/office/drawing/2014/main" id="{E340A23C-C1BD-484C-A666-FE62A0223F3E}"/>
              </a:ext>
            </a:extLst>
          </p:cNvPr>
          <p:cNvSpPr>
            <a:spLocks noGrp="1"/>
          </p:cNvSpPr>
          <p:nvPr>
            <p:ph sz="quarter" idx="18" hasCustomPrompt="1"/>
          </p:nvPr>
        </p:nvSpPr>
        <p:spPr>
          <a:xfrm>
            <a:off x="4741864" y="5856815"/>
            <a:ext cx="4179888" cy="1063625"/>
          </a:xfrm>
          <a:prstGeom prst="rect">
            <a:avLst/>
          </a:prstGeom>
        </p:spPr>
        <p:txBody>
          <a:bodyPr/>
          <a:lstStyle>
            <a:lvl1pPr>
              <a:defRPr kumimoji="0" lang="en-US" sz="2400" kern="1200" spc="0" normalizeH="0" baseline="0" smtClean="0">
                <a:ln>
                  <a:noFill/>
                </a:ln>
                <a:effectLst/>
                <a:uLnTx/>
                <a:uFillTx/>
                <a:ea typeface="+mn-ea"/>
                <a:cs typeface="+mn-cs"/>
              </a:defRPr>
            </a:lvl1pPr>
            <a:lvl2pPr>
              <a:defRPr kumimoji="0" lang="en-US" sz="1800" kern="1200" spc="0" normalizeH="0" baseline="0" smtClean="0">
                <a:ln>
                  <a:noFill/>
                </a:ln>
                <a:effectLst/>
                <a:uLnTx/>
                <a:uFillTx/>
                <a:ea typeface="+mn-ea"/>
                <a:cs typeface="+mn-cs"/>
              </a:defRPr>
            </a:lvl2pPr>
            <a:lvl3pPr>
              <a:defRPr lang="en-US" sz="2000" kern="1200" smtClean="0">
                <a:solidFill>
                  <a:schemeClr val="tx1"/>
                </a:solidFill>
                <a:latin typeface="+mn-lt"/>
                <a:ea typeface="+mn-ea"/>
                <a:cs typeface="+mn-cs"/>
              </a:defRPr>
            </a:lvl3pPr>
            <a:lvl4pPr>
              <a:defRPr lang="en-US" sz="1800" kern="1200" smtClean="0">
                <a:solidFill>
                  <a:schemeClr val="tx1"/>
                </a:solidFill>
                <a:latin typeface="+mn-lt"/>
                <a:ea typeface="+mn-ea"/>
                <a:cs typeface="+mn-cs"/>
              </a:defRPr>
            </a:lvl4pPr>
            <a:lvl5pPr>
              <a:defRPr lang="en-US" sz="1800" kern="1200">
                <a:solidFill>
                  <a:schemeClr val="tx1"/>
                </a:solidFill>
                <a:latin typeface="+mn-lt"/>
                <a:ea typeface="+mn-ea"/>
                <a:cs typeface="+mn-cs"/>
              </a:defRPr>
            </a:lvl5pPr>
          </a:lstStyle>
          <a:p>
            <a:pPr marL="742950" lvl="1" indent="-285750" defTabSz="457200" eaLnBrk="1" fontAlgn="auto" latinLnBrk="0" hangingPunct="1">
              <a:spcBef>
                <a:spcPct val="20000"/>
              </a:spcBef>
              <a:buClr>
                <a:srgbClr val="7030A0"/>
              </a:buClr>
              <a:buSzTx/>
              <a:buFont typeface="Arial" panose="020B0604020202020204" pitchFamily="34" charset="0"/>
              <a:buChar char="•"/>
              <a:tabLst/>
            </a:pPr>
            <a:r>
              <a:rPr lang="en-US" dirty="0"/>
              <a:t>Second level</a:t>
            </a:r>
          </a:p>
          <a:p>
            <a:pPr marL="1143000" lvl="2" indent="-228600" defTabSz="457200" eaLnBrk="1" latinLnBrk="0" hangingPunct="1">
              <a:spcBef>
                <a:spcPct val="20000"/>
              </a:spcBef>
              <a:buClr>
                <a:schemeClr val="accent1">
                  <a:lumMod val="75000"/>
                </a:schemeClr>
              </a:buClr>
              <a:buChar char="•"/>
            </a:pPr>
            <a:r>
              <a:rPr lang="en-US" dirty="0"/>
              <a:t>Third level</a:t>
            </a:r>
          </a:p>
          <a:p>
            <a:pPr marL="1600200" lvl="3" indent="-228600" defTabSz="457200" eaLnBrk="1" latinLnBrk="0" hangingPunct="1">
              <a:spcBef>
                <a:spcPct val="20000"/>
              </a:spcBef>
              <a:buClr>
                <a:schemeClr val="accent1">
                  <a:lumMod val="75000"/>
                </a:schemeClr>
              </a:buClr>
              <a:buChar char="–"/>
            </a:pPr>
            <a:r>
              <a:rPr lang="en-US" dirty="0"/>
              <a:t>Fourth level</a:t>
            </a:r>
          </a:p>
          <a:p>
            <a:pPr marL="2057400" lvl="4" indent="-228600" defTabSz="457200" eaLnBrk="1" latinLnBrk="0" hangingPunct="1">
              <a:spcBef>
                <a:spcPct val="20000"/>
              </a:spcBef>
              <a:buClr>
                <a:schemeClr val="accent1">
                  <a:lumMod val="75000"/>
                </a:schemeClr>
              </a:buClr>
              <a:buChar char="»"/>
            </a:pPr>
            <a:r>
              <a:rPr lang="en-US" dirty="0"/>
              <a:t>Fifth level</a:t>
            </a:r>
          </a:p>
        </p:txBody>
      </p:sp>
    </p:spTree>
    <p:extLst>
      <p:ext uri="{BB962C8B-B14F-4D97-AF65-F5344CB8AC3E}">
        <p14:creationId xmlns:p14="http://schemas.microsoft.com/office/powerpoint/2010/main" val="4234601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2A96CA82-F87C-4686-873D-5FC6EC27401D}"/>
              </a:ext>
            </a:extLst>
          </p:cNvPr>
          <p:cNvSpPr/>
          <p:nvPr userDrawn="1"/>
        </p:nvSpPr>
        <p:spPr>
          <a:xfrm>
            <a:off x="-1" y="1058335"/>
            <a:ext cx="9144000" cy="5799665"/>
          </a:xfrm>
          <a:prstGeom prst="rect">
            <a:avLst/>
          </a:prstGeom>
          <a:solidFill>
            <a:srgbClr val="E2D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9E9FBC4-A994-4C9C-A7EC-9887FDF3C452}"/>
              </a:ext>
            </a:extLst>
          </p:cNvPr>
          <p:cNvSpPr/>
          <p:nvPr userDrawn="1"/>
        </p:nvSpPr>
        <p:spPr>
          <a:xfrm>
            <a:off x="0" y="6240328"/>
            <a:ext cx="2657475" cy="466438"/>
          </a:xfrm>
          <a:prstGeom prst="rect">
            <a:avLst/>
          </a:prstGeom>
          <a:solidFill>
            <a:srgbClr val="E2D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35B6835-B9E8-4767-9602-736B3946303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33780" y="439387"/>
            <a:ext cx="9411559" cy="6706635"/>
          </a:xfrm>
          <a:prstGeom prst="rect">
            <a:avLst/>
          </a:prstGeom>
        </p:spPr>
      </p:pic>
      <p:cxnSp>
        <p:nvCxnSpPr>
          <p:cNvPr id="11" name="Google Shape;11;p1">
            <a:extLst>
              <a:ext uri="{FF2B5EF4-FFF2-40B4-BE49-F238E27FC236}">
                <a16:creationId xmlns:a16="http://schemas.microsoft.com/office/drawing/2014/main" id="{D8809F8F-9B19-481F-A77C-D1B679B2FBDD}"/>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6" name="Google Shape;26;p3">
            <a:extLst>
              <a:ext uri="{FF2B5EF4-FFF2-40B4-BE49-F238E27FC236}">
                <a16:creationId xmlns:a16="http://schemas.microsoft.com/office/drawing/2014/main" id="{10A58F3D-F75B-42B9-88E5-A4F19050EA82}"/>
              </a:ext>
            </a:extLst>
          </p:cNvPr>
          <p:cNvSpPr txBox="1">
            <a:spLocks noGrp="1"/>
          </p:cNvSpPr>
          <p:nvPr>
            <p:ph type="title"/>
          </p:nvPr>
        </p:nvSpPr>
        <p:spPr>
          <a:xfrm>
            <a:off x="0" y="274640"/>
            <a:ext cx="9144000" cy="783695"/>
          </a:xfrm>
          <a:prstGeom prst="rect">
            <a:avLst/>
          </a:prstGeom>
          <a:solidFill>
            <a:srgbClr val="6A3D8F"/>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34F6BCAC-3909-4553-8008-45200BA5C660}"/>
              </a:ext>
            </a:extLst>
          </p:cNvPr>
          <p:cNvSpPr>
            <a:spLocks noGrp="1"/>
          </p:cNvSpPr>
          <p:nvPr>
            <p:ph sz="quarter" idx="13"/>
          </p:nvPr>
        </p:nvSpPr>
        <p:spPr>
          <a:xfrm>
            <a:off x="0" y="1676400"/>
            <a:ext cx="3111500" cy="1508105"/>
          </a:xfrm>
          <a:prstGeom prst="rect">
            <a:avLst/>
          </a:prstGeom>
          <a:noFill/>
        </p:spPr>
        <p:txBody>
          <a:bodyPr wrap="square" rtlCol="0">
            <a:spAutoFit/>
          </a:bodyPr>
          <a:lstStyle>
            <a:lvl1pPr>
              <a:defRPr lang="en-US" sz="1800" b="1" kern="1200" smtClean="0">
                <a:solidFill>
                  <a:srgbClr val="6A3D8F"/>
                </a:solidFill>
              </a:defRPr>
            </a:lvl1pPr>
            <a:lvl2pPr>
              <a:defRPr lang="en-US" smtClean="0"/>
            </a:lvl2pPr>
            <a:lvl3pPr>
              <a:defRPr lang="en-US" smtClean="0"/>
            </a:lvl3pPr>
            <a:lvl4pPr>
              <a:defRPr lang="en-US" smtClean="0"/>
            </a:lvl4pPr>
            <a:lvl5pPr>
              <a:defRPr lang="en-US"/>
            </a:lvl5pPr>
          </a:lstStyle>
          <a:p>
            <a:pPr lvl="0" algn="ctr">
              <a:buClrTx/>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6331F851-713D-4505-AE3C-B6D397F9E013}"/>
              </a:ext>
            </a:extLst>
          </p:cNvPr>
          <p:cNvSpPr>
            <a:spLocks noGrp="1"/>
          </p:cNvSpPr>
          <p:nvPr>
            <p:ph sz="quarter" idx="14"/>
          </p:nvPr>
        </p:nvSpPr>
        <p:spPr>
          <a:xfrm>
            <a:off x="2835596" y="1705768"/>
            <a:ext cx="3111500" cy="1508105"/>
          </a:xfrm>
          <a:prstGeom prst="rect">
            <a:avLst/>
          </a:prstGeom>
          <a:noFill/>
        </p:spPr>
        <p:txBody>
          <a:bodyPr wrap="square" rtlCol="0">
            <a:spAutoFit/>
          </a:bodyPr>
          <a:lstStyle>
            <a:lvl1pPr>
              <a:defRPr lang="en-US" sz="1800" b="1" kern="1200" smtClean="0">
                <a:solidFill>
                  <a:srgbClr val="6A3D8F"/>
                </a:solidFill>
              </a:defRPr>
            </a:lvl1pPr>
            <a:lvl2pPr>
              <a:defRPr lang="en-US" smtClean="0"/>
            </a:lvl2pPr>
            <a:lvl3pPr>
              <a:defRPr lang="en-US" smtClean="0"/>
            </a:lvl3pPr>
            <a:lvl4pPr>
              <a:defRPr lang="en-US" smtClean="0"/>
            </a:lvl4pPr>
            <a:lvl5pPr>
              <a:defRPr lang="en-US"/>
            </a:lvl5pPr>
          </a:lstStyle>
          <a:p>
            <a:pPr lvl="0" algn="ctr">
              <a:buClrTx/>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C45541CA-6B16-4F38-9D73-AA0AB830D4B6}"/>
              </a:ext>
            </a:extLst>
          </p:cNvPr>
          <p:cNvSpPr>
            <a:spLocks noGrp="1"/>
          </p:cNvSpPr>
          <p:nvPr>
            <p:ph sz="quarter" idx="15"/>
          </p:nvPr>
        </p:nvSpPr>
        <p:spPr>
          <a:xfrm>
            <a:off x="5806484" y="1454464"/>
            <a:ext cx="3111500" cy="1508105"/>
          </a:xfrm>
          <a:prstGeom prst="rect">
            <a:avLst/>
          </a:prstGeom>
          <a:noFill/>
        </p:spPr>
        <p:txBody>
          <a:bodyPr wrap="square" rtlCol="0">
            <a:spAutoFit/>
          </a:bodyPr>
          <a:lstStyle>
            <a:lvl1pPr>
              <a:defRPr lang="en-US" sz="1800" b="1" kern="1200" smtClean="0">
                <a:solidFill>
                  <a:srgbClr val="6A3D8F"/>
                </a:solidFill>
              </a:defRPr>
            </a:lvl1pPr>
            <a:lvl2pPr>
              <a:defRPr lang="en-US" smtClean="0"/>
            </a:lvl2pPr>
            <a:lvl3pPr>
              <a:defRPr lang="en-US" smtClean="0"/>
            </a:lvl3pPr>
            <a:lvl4pPr>
              <a:defRPr lang="en-US" smtClean="0"/>
            </a:lvl4pPr>
            <a:lvl5pPr>
              <a:defRPr lang="en-US"/>
            </a:lvl5pPr>
          </a:lstStyle>
          <a:p>
            <a:pPr lvl="0" algn="ctr">
              <a:buClrTx/>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655EBA60-FB82-4C96-AF8D-96619BC65157}"/>
              </a:ext>
            </a:extLst>
          </p:cNvPr>
          <p:cNvSpPr>
            <a:spLocks noGrp="1"/>
          </p:cNvSpPr>
          <p:nvPr>
            <p:ph sz="quarter" idx="16"/>
          </p:nvPr>
        </p:nvSpPr>
        <p:spPr>
          <a:xfrm>
            <a:off x="7408219" y="5211663"/>
            <a:ext cx="1672281" cy="1261884"/>
          </a:xfrm>
          <a:prstGeom prst="rect">
            <a:avLst/>
          </a:prstGeom>
        </p:spPr>
        <p:txBody>
          <a:bodyPr wrap="square">
            <a:spAutoFit/>
          </a:bodyPr>
          <a:lstStyle>
            <a:lvl1pPr>
              <a:defRPr lang="en-US" sz="1000" b="1"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3">
            <a:extLst>
              <a:ext uri="{FF2B5EF4-FFF2-40B4-BE49-F238E27FC236}">
                <a16:creationId xmlns:a16="http://schemas.microsoft.com/office/drawing/2014/main" id="{C28E37BD-8927-420F-B3EB-32798F3E3C1B}"/>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105932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6" name="Google Shape;166;p30">
            <a:extLst>
              <a:ext uri="{FF2B5EF4-FFF2-40B4-BE49-F238E27FC236}">
                <a16:creationId xmlns:a16="http://schemas.microsoft.com/office/drawing/2014/main" id="{212157A1-1D0A-4B3A-98C9-E9ED587FF618}"/>
              </a:ext>
            </a:extLst>
          </p:cNvPr>
          <p:cNvSpPr txBox="1">
            <a:spLocks/>
          </p:cNvSpPr>
          <p:nvPr userDrawn="1"/>
        </p:nvSpPr>
        <p:spPr>
          <a:xfrm>
            <a:off x="8267723" y="6310261"/>
            <a:ext cx="728133"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9pPr>
          </a:lstStyle>
          <a:p>
            <a:fld id="{00000000-1234-1234-1234-123412341234}" type="slidenum">
              <a:rPr lang="en-US" smtClean="0"/>
              <a:pPr/>
              <a:t>‹#›</a:t>
            </a:fld>
            <a:endParaRPr lang="en-US" dirty="0"/>
          </a:p>
        </p:txBody>
      </p:sp>
      <p:pic>
        <p:nvPicPr>
          <p:cNvPr id="8" name="Picture 7">
            <a:extLst>
              <a:ext uri="{FF2B5EF4-FFF2-40B4-BE49-F238E27FC236}">
                <a16:creationId xmlns:a16="http://schemas.microsoft.com/office/drawing/2014/main" id="{0151608B-BAA8-47DC-970F-BE4AC7A8FDEF}"/>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362200" y="2232590"/>
            <a:ext cx="4549210" cy="4549210"/>
          </a:xfrm>
          <a:prstGeom prst="rect">
            <a:avLst/>
          </a:prstGeom>
        </p:spPr>
      </p:pic>
      <p:sp>
        <p:nvSpPr>
          <p:cNvPr id="13" name="Google Shape;26;p3">
            <a:extLst>
              <a:ext uri="{FF2B5EF4-FFF2-40B4-BE49-F238E27FC236}">
                <a16:creationId xmlns:a16="http://schemas.microsoft.com/office/drawing/2014/main" id="{69BCDDB1-24C8-407F-B6C3-A05117D43B3A}"/>
              </a:ext>
            </a:extLst>
          </p:cNvPr>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BF63A3B1-AC85-404C-A16A-9CB2EE1030C6}"/>
              </a:ext>
            </a:extLst>
          </p:cNvPr>
          <p:cNvSpPr>
            <a:spLocks noGrp="1"/>
          </p:cNvSpPr>
          <p:nvPr>
            <p:ph sz="quarter" idx="10"/>
          </p:nvPr>
        </p:nvSpPr>
        <p:spPr>
          <a:xfrm>
            <a:off x="442913" y="1892300"/>
            <a:ext cx="2833687" cy="1692771"/>
          </a:xfrm>
          <a:prstGeom prst="rect">
            <a:avLst/>
          </a:prstGeom>
          <a:solidFill>
            <a:schemeClr val="accent6">
              <a:lumMod val="20000"/>
              <a:lumOff val="80000"/>
            </a:schemeClr>
          </a:solidFill>
        </p:spPr>
        <p:txBody>
          <a:bodyPr wrap="square" rtlCol="0">
            <a:spAutoFit/>
          </a:bodyPr>
          <a:lstStyle>
            <a:lvl1pPr>
              <a:defRPr lang="en-US" sz="2400"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DEAF87C4-D1C4-463F-B145-533D40462391}"/>
              </a:ext>
            </a:extLst>
          </p:cNvPr>
          <p:cNvSpPr>
            <a:spLocks noGrp="1"/>
          </p:cNvSpPr>
          <p:nvPr>
            <p:ph sz="quarter" idx="11"/>
          </p:nvPr>
        </p:nvSpPr>
        <p:spPr>
          <a:xfrm>
            <a:off x="4271963" y="1371600"/>
            <a:ext cx="4114800" cy="1692771"/>
          </a:xfrm>
          <a:prstGeom prst="rect">
            <a:avLst/>
          </a:prstGeom>
          <a:solidFill>
            <a:schemeClr val="accent2">
              <a:lumMod val="40000"/>
              <a:lumOff val="60000"/>
              <a:alpha val="52000"/>
            </a:schemeClr>
          </a:solidFill>
        </p:spPr>
        <p:txBody>
          <a:bodyPr wrap="square" rtlCol="0">
            <a:spAutoFit/>
          </a:bodyPr>
          <a:lstStyle>
            <a:lvl1pPr>
              <a:defRPr lang="en-US" sz="2400"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AC817C48-ED97-47AC-90D4-688695906DB6}"/>
              </a:ext>
            </a:extLst>
          </p:cNvPr>
          <p:cNvSpPr>
            <a:spLocks noGrp="1"/>
          </p:cNvSpPr>
          <p:nvPr>
            <p:ph sz="quarter" idx="12"/>
          </p:nvPr>
        </p:nvSpPr>
        <p:spPr>
          <a:xfrm>
            <a:off x="442913" y="4529138"/>
            <a:ext cx="4065587" cy="1692771"/>
          </a:xfrm>
          <a:prstGeom prst="rect">
            <a:avLst/>
          </a:prstGeom>
          <a:solidFill>
            <a:schemeClr val="accent1">
              <a:lumMod val="20000"/>
              <a:lumOff val="80000"/>
            </a:schemeClr>
          </a:solidFill>
        </p:spPr>
        <p:txBody>
          <a:bodyPr wrap="square" rtlCol="0">
            <a:spAutoFit/>
          </a:bodyPr>
          <a:lstStyle>
            <a:lvl1pPr>
              <a:defRPr lang="en-US" sz="2400"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79B87C08-4052-45CE-A4B3-A4EB23579FA9}"/>
              </a:ext>
            </a:extLst>
          </p:cNvPr>
          <p:cNvSpPr>
            <a:spLocks noGrp="1"/>
          </p:cNvSpPr>
          <p:nvPr>
            <p:ph sz="quarter" idx="13"/>
          </p:nvPr>
        </p:nvSpPr>
        <p:spPr>
          <a:xfrm>
            <a:off x="6234113" y="3925888"/>
            <a:ext cx="2722562" cy="1692771"/>
          </a:xfrm>
          <a:prstGeom prst="rect">
            <a:avLst/>
          </a:prstGeom>
          <a:solidFill>
            <a:schemeClr val="accent4">
              <a:lumMod val="20000"/>
              <a:lumOff val="80000"/>
            </a:schemeClr>
          </a:solidFill>
        </p:spPr>
        <p:txBody>
          <a:bodyPr wrap="square" rtlCol="0">
            <a:spAutoFit/>
          </a:bodyPr>
          <a:lstStyle>
            <a:lvl1pPr>
              <a:defRPr lang="en-US" sz="2400"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9369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pic>
        <p:nvPicPr>
          <p:cNvPr id="5" name="Picture 4">
            <a:extLst>
              <a:ext uri="{FF2B5EF4-FFF2-40B4-BE49-F238E27FC236}">
                <a16:creationId xmlns:a16="http://schemas.microsoft.com/office/drawing/2014/main" id="{2441CA0C-5353-4F71-988E-19D29F66B68F}"/>
              </a:ext>
            </a:extLst>
          </p:cNvPr>
          <p:cNvPicPr>
            <a:picLocks noChangeAspect="1"/>
          </p:cNvPicPr>
          <p:nvPr userDrawn="1"/>
        </p:nvPicPr>
        <p:blipFill>
          <a:blip r:embed="rId2">
            <a:duotone>
              <a:prstClr val="black"/>
              <a:srgbClr val="E2D9E9">
                <a:tint val="45000"/>
                <a:satMod val="400000"/>
              </a:srgbClr>
            </a:duotone>
            <a:extLst>
              <a:ext uri="{BEBA8EAE-BF5A-486C-A8C5-ECC9F3942E4B}">
                <a14:imgProps xmlns:a14="http://schemas.microsoft.com/office/drawing/2010/main">
                  <a14:imgLayer>
                    <a14:imgEffect>
                      <a14:saturation sat="119000"/>
                    </a14:imgEffect>
                  </a14:imgLayer>
                </a14:imgProps>
              </a:ext>
            </a:extLst>
          </a:blip>
          <a:stretch>
            <a:fillRect/>
          </a:stretch>
        </p:blipFill>
        <p:spPr>
          <a:xfrm>
            <a:off x="0" y="1058335"/>
            <a:ext cx="9144000" cy="5799665"/>
          </a:xfrm>
          <a:prstGeom prst="rect">
            <a:avLst/>
          </a:prstGeom>
          <a:solidFill>
            <a:srgbClr val="E2D9E9"/>
          </a:solidFill>
        </p:spPr>
      </p:pic>
      <p:sp>
        <p:nvSpPr>
          <p:cNvPr id="8" name="Google Shape;26;p3">
            <a:extLst>
              <a:ext uri="{FF2B5EF4-FFF2-40B4-BE49-F238E27FC236}">
                <a16:creationId xmlns:a16="http://schemas.microsoft.com/office/drawing/2014/main" id="{5ACCAA6B-145E-451C-91B9-F2AFD95D818A}"/>
              </a:ext>
            </a:extLst>
          </p:cNvPr>
          <p:cNvSpPr txBox="1">
            <a:spLocks noGrp="1"/>
          </p:cNvSpPr>
          <p:nvPr>
            <p:ph type="title"/>
          </p:nvPr>
        </p:nvSpPr>
        <p:spPr>
          <a:xfrm>
            <a:off x="0" y="274640"/>
            <a:ext cx="9144000" cy="783695"/>
          </a:xfrm>
          <a:prstGeom prst="rect">
            <a:avLst/>
          </a:prstGeom>
          <a:solidFill>
            <a:srgbClr val="6A3D8F"/>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9" name="Slide Number Placeholder 3">
            <a:extLst>
              <a:ext uri="{FF2B5EF4-FFF2-40B4-BE49-F238E27FC236}">
                <a16:creationId xmlns:a16="http://schemas.microsoft.com/office/drawing/2014/main" id="{69A2EEAF-7834-49C3-A0D1-C96B3DD8AB73}"/>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672162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F2AA8881-774D-4BFA-B293-EECCB564266E}"/>
              </a:ext>
            </a:extLst>
          </p:cNvPr>
          <p:cNvSpPr/>
          <p:nvPr userDrawn="1"/>
        </p:nvSpPr>
        <p:spPr>
          <a:xfrm>
            <a:off x="0" y="1058335"/>
            <a:ext cx="9144000" cy="5799665"/>
          </a:xfrm>
          <a:prstGeom prst="rect">
            <a:avLst/>
          </a:prstGeom>
          <a:solidFill>
            <a:srgbClr val="E2D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1CAFE103-4BBC-4FF0-BC74-AAB17FA515B5}"/>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9" name="Google Shape;11;p1">
            <a:extLst>
              <a:ext uri="{FF2B5EF4-FFF2-40B4-BE49-F238E27FC236}">
                <a16:creationId xmlns:a16="http://schemas.microsoft.com/office/drawing/2014/main" id="{A7B01030-B03F-40BF-BCC1-6EE6C530E7D0}"/>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0" name="Hexagon 9">
            <a:extLst>
              <a:ext uri="{FF2B5EF4-FFF2-40B4-BE49-F238E27FC236}">
                <a16:creationId xmlns:a16="http://schemas.microsoft.com/office/drawing/2014/main" id="{6FBE9D98-C872-4C50-9DA8-AA637AD9A737}"/>
              </a:ext>
            </a:extLst>
          </p:cNvPr>
          <p:cNvSpPr/>
          <p:nvPr userDrawn="1"/>
        </p:nvSpPr>
        <p:spPr>
          <a:xfrm>
            <a:off x="270163" y="1205345"/>
            <a:ext cx="3640144" cy="3138055"/>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693BDD94-093D-4346-B7E1-A08334CA05FA}"/>
              </a:ext>
            </a:extLst>
          </p:cNvPr>
          <p:cNvSpPr/>
          <p:nvPr userDrawn="1"/>
        </p:nvSpPr>
        <p:spPr>
          <a:xfrm>
            <a:off x="5163993" y="3467100"/>
            <a:ext cx="3640144" cy="3138055"/>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Google Shape;26;p3">
            <a:extLst>
              <a:ext uri="{FF2B5EF4-FFF2-40B4-BE49-F238E27FC236}">
                <a16:creationId xmlns:a16="http://schemas.microsoft.com/office/drawing/2014/main" id="{7E646A0E-E242-4586-8884-876B569BD293}"/>
              </a:ext>
            </a:extLst>
          </p:cNvPr>
          <p:cNvSpPr txBox="1">
            <a:spLocks noGrp="1"/>
          </p:cNvSpPr>
          <p:nvPr>
            <p:ph type="title"/>
          </p:nvPr>
        </p:nvSpPr>
        <p:spPr>
          <a:xfrm>
            <a:off x="0" y="274640"/>
            <a:ext cx="9144000" cy="783695"/>
          </a:xfrm>
          <a:prstGeom prst="rect">
            <a:avLst/>
          </a:prstGeom>
          <a:solidFill>
            <a:srgbClr val="6A3D8F"/>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7" name="Arrow: Pentagon 16">
            <a:extLst>
              <a:ext uri="{FF2B5EF4-FFF2-40B4-BE49-F238E27FC236}">
                <a16:creationId xmlns:a16="http://schemas.microsoft.com/office/drawing/2014/main" id="{05EE3E41-8210-4CBA-90FF-87DED2B53D34}"/>
              </a:ext>
            </a:extLst>
          </p:cNvPr>
          <p:cNvSpPr/>
          <p:nvPr userDrawn="1"/>
        </p:nvSpPr>
        <p:spPr>
          <a:xfrm>
            <a:off x="1536467" y="1488068"/>
            <a:ext cx="5965140" cy="2472988"/>
          </a:xfrm>
          <a:prstGeom prst="homePlate">
            <a:avLst>
              <a:gd name="adj" fmla="val 30446"/>
            </a:avLst>
          </a:prstGeom>
          <a:solidFill>
            <a:srgbClr val="1537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Arrow: Pentagon 17">
            <a:extLst>
              <a:ext uri="{FF2B5EF4-FFF2-40B4-BE49-F238E27FC236}">
                <a16:creationId xmlns:a16="http://schemas.microsoft.com/office/drawing/2014/main" id="{7A8FA3DF-1F2E-4E35-A68E-6066D70BAA7F}"/>
              </a:ext>
            </a:extLst>
          </p:cNvPr>
          <p:cNvSpPr/>
          <p:nvPr userDrawn="1"/>
        </p:nvSpPr>
        <p:spPr>
          <a:xfrm>
            <a:off x="1536467" y="3961056"/>
            <a:ext cx="5939740" cy="2361375"/>
          </a:xfrm>
          <a:prstGeom prst="homePlate">
            <a:avLst>
              <a:gd name="adj" fmla="val 30446"/>
            </a:avLst>
          </a:prstGeom>
          <a:solidFill>
            <a:srgbClr val="1537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33">
            <a:extLst>
              <a:ext uri="{FF2B5EF4-FFF2-40B4-BE49-F238E27FC236}">
                <a16:creationId xmlns:a16="http://schemas.microsoft.com/office/drawing/2014/main" id="{9BF62A6C-48B8-4D71-B6D0-911501D2C556}"/>
              </a:ext>
            </a:extLst>
          </p:cNvPr>
          <p:cNvSpPr>
            <a:spLocks noGrp="1"/>
          </p:cNvSpPr>
          <p:nvPr>
            <p:ph sz="quarter" idx="10"/>
          </p:nvPr>
        </p:nvSpPr>
        <p:spPr>
          <a:xfrm>
            <a:off x="1686840" y="1593462"/>
            <a:ext cx="5062499" cy="1960868"/>
          </a:xfrm>
          <a:prstGeom prst="rect">
            <a:avLst/>
          </a:prstGeom>
        </p:spPr>
        <p:txBody>
          <a:bodyPr/>
          <a:lstStyle>
            <a:lvl1pPr marL="0" indent="0">
              <a:buNone/>
              <a:defRPr sz="2800">
                <a:solidFill>
                  <a:srgbClr val="F6AB4A"/>
                </a:solidFill>
              </a:defRPr>
            </a:lvl1pPr>
            <a:lvl2pPr marL="457200" indent="0">
              <a:buNone/>
              <a:defRPr sz="2800">
                <a:solidFill>
                  <a:srgbClr val="F6AB4A"/>
                </a:solidFill>
              </a:defRPr>
            </a:lvl2pPr>
            <a:lvl3pPr marL="914400" indent="0">
              <a:buNone/>
              <a:defRPr sz="2800">
                <a:solidFill>
                  <a:srgbClr val="F6AB4A"/>
                </a:solidFill>
              </a:defRPr>
            </a:lvl3pPr>
            <a:lvl4pPr marL="1371600" indent="0">
              <a:buNone/>
              <a:defRPr sz="2800">
                <a:solidFill>
                  <a:srgbClr val="F6AB4A"/>
                </a:solidFill>
              </a:defRPr>
            </a:lvl4pPr>
            <a:lvl5pPr marL="1828800" indent="0">
              <a:buNone/>
              <a:defRPr sz="2800">
                <a:solidFill>
                  <a:srgbClr val="F6AB4A"/>
                </a:solidFill>
              </a:defRPr>
            </a:lvl5pPr>
          </a:lstStyle>
          <a:p>
            <a:pPr lvl="0"/>
            <a:endParaRPr lang="en-US" dirty="0"/>
          </a:p>
        </p:txBody>
      </p:sp>
      <p:sp>
        <p:nvSpPr>
          <p:cNvPr id="20" name="Content Placeholder 35">
            <a:extLst>
              <a:ext uri="{FF2B5EF4-FFF2-40B4-BE49-F238E27FC236}">
                <a16:creationId xmlns:a16="http://schemas.microsoft.com/office/drawing/2014/main" id="{771C0695-6385-4BE8-9ADE-78FC46A8EA2E}"/>
              </a:ext>
            </a:extLst>
          </p:cNvPr>
          <p:cNvSpPr>
            <a:spLocks noGrp="1"/>
          </p:cNvSpPr>
          <p:nvPr>
            <p:ph sz="quarter" idx="11"/>
          </p:nvPr>
        </p:nvSpPr>
        <p:spPr>
          <a:xfrm>
            <a:off x="1731647" y="2657086"/>
            <a:ext cx="5084378" cy="3138057"/>
          </a:xfrm>
          <a:prstGeom prst="rect">
            <a:avLst/>
          </a:prstGeom>
        </p:spPr>
        <p:txBody>
          <a:bodyPr/>
          <a:lstStyle>
            <a:lvl1pPr marL="174625" indent="-168275">
              <a:buClr>
                <a:srgbClr val="F6AB4A"/>
              </a:buClr>
              <a:buFont typeface="Arial" panose="020B0604020202020204" pitchFamily="34" charset="0"/>
              <a:buChar char="•"/>
              <a:defRPr sz="1400"/>
            </a:lvl1pPr>
            <a:lvl2pPr marL="742950" indent="-285750">
              <a:buClr>
                <a:srgbClr val="F6AB4A"/>
              </a:buClr>
              <a:buFont typeface="Arial" panose="020B0604020202020204" pitchFamily="34" charset="0"/>
              <a:buChar char="•"/>
              <a:defRPr sz="1400"/>
            </a:lvl2pPr>
            <a:lvl3pPr marL="1143000" indent="-228600">
              <a:buClr>
                <a:srgbClr val="F6AB4A"/>
              </a:buClr>
              <a:buFont typeface="Arial" panose="020B0604020202020204" pitchFamily="34" charset="0"/>
              <a:buChar char="•"/>
              <a:defRPr sz="1400"/>
            </a:lvl3pPr>
            <a:lvl4pPr marL="1600200" indent="-228600">
              <a:buClr>
                <a:srgbClr val="F6AB4A"/>
              </a:buClr>
              <a:buFont typeface="Arial" panose="020B0604020202020204" pitchFamily="34" charset="0"/>
              <a:buChar char="•"/>
              <a:defRPr sz="1400"/>
            </a:lvl4pPr>
            <a:lvl5pPr marL="2057400" indent="-228600">
              <a:buClr>
                <a:srgbClr val="F6AB4A"/>
              </a:buClr>
              <a:buFont typeface="Arial" panose="020B0604020202020204" pitchFamily="34" charset="0"/>
              <a:buChar char="•"/>
              <a:defRPr sz="1400"/>
            </a:lvl5pPr>
          </a:lstStyle>
          <a:p>
            <a:pPr lvl="0"/>
            <a:endParaRPr lang="en-US" dirty="0"/>
          </a:p>
        </p:txBody>
      </p:sp>
    </p:spTree>
    <p:extLst>
      <p:ext uri="{BB962C8B-B14F-4D97-AF65-F5344CB8AC3E}">
        <p14:creationId xmlns:p14="http://schemas.microsoft.com/office/powerpoint/2010/main" val="3302445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pic>
        <p:nvPicPr>
          <p:cNvPr id="5" name="Picture 4">
            <a:extLst>
              <a:ext uri="{FF2B5EF4-FFF2-40B4-BE49-F238E27FC236}">
                <a16:creationId xmlns:a16="http://schemas.microsoft.com/office/drawing/2014/main" id="{3762166A-9C06-4C93-A61D-DECACC1E40ED}"/>
              </a:ext>
            </a:extLst>
          </p:cNvPr>
          <p:cNvPicPr>
            <a:picLocks noChangeAspect="1"/>
          </p:cNvPicPr>
          <p:nvPr userDrawn="1"/>
        </p:nvPicPr>
        <p:blipFill rotWithShape="1">
          <a:blip r:embed="rId2"/>
          <a:srcRect b="3942"/>
          <a:stretch/>
        </p:blipFill>
        <p:spPr>
          <a:xfrm>
            <a:off x="0" y="858169"/>
            <a:ext cx="9144000" cy="5999831"/>
          </a:xfrm>
          <a:prstGeom prst="rect">
            <a:avLst/>
          </a:prstGeom>
        </p:spPr>
      </p:pic>
      <p:sp>
        <p:nvSpPr>
          <p:cNvPr id="6" name="Rectangle 5">
            <a:extLst>
              <a:ext uri="{FF2B5EF4-FFF2-40B4-BE49-F238E27FC236}">
                <a16:creationId xmlns:a16="http://schemas.microsoft.com/office/drawing/2014/main" id="{8A8D6C43-9910-474C-99BD-8A9D77F0841E}"/>
              </a:ext>
            </a:extLst>
          </p:cNvPr>
          <p:cNvSpPr/>
          <p:nvPr userDrawn="1"/>
        </p:nvSpPr>
        <p:spPr>
          <a:xfrm>
            <a:off x="3407229" y="1007111"/>
            <a:ext cx="5736771" cy="3087812"/>
          </a:xfrm>
          <a:prstGeom prst="rect">
            <a:avLst/>
          </a:prstGeom>
          <a:solidFill>
            <a:srgbClr val="E2D9E9">
              <a:alpha val="874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Google Shape;11;p1">
            <a:extLst>
              <a:ext uri="{FF2B5EF4-FFF2-40B4-BE49-F238E27FC236}">
                <a16:creationId xmlns:a16="http://schemas.microsoft.com/office/drawing/2014/main" id="{0B31BAAE-DA0A-4E8A-9C25-0FFDE95B4714}"/>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3" name="Google Shape;26;p3">
            <a:extLst>
              <a:ext uri="{FF2B5EF4-FFF2-40B4-BE49-F238E27FC236}">
                <a16:creationId xmlns:a16="http://schemas.microsoft.com/office/drawing/2014/main" id="{81381ACF-2419-47D1-8152-8547B8F5ABFF}"/>
              </a:ext>
            </a:extLst>
          </p:cNvPr>
          <p:cNvSpPr txBox="1">
            <a:spLocks noGrp="1"/>
          </p:cNvSpPr>
          <p:nvPr>
            <p:ph type="title"/>
          </p:nvPr>
        </p:nvSpPr>
        <p:spPr>
          <a:xfrm>
            <a:off x="0" y="274640"/>
            <a:ext cx="9144000" cy="783695"/>
          </a:xfrm>
          <a:prstGeom prst="rect">
            <a:avLst/>
          </a:prstGeom>
          <a:solidFill>
            <a:srgbClr val="6A3D8F"/>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8086F860-7104-4137-BFE9-D797AFC0DDC1}"/>
              </a:ext>
            </a:extLst>
          </p:cNvPr>
          <p:cNvSpPr>
            <a:spLocks noGrp="1"/>
          </p:cNvSpPr>
          <p:nvPr>
            <p:ph sz="quarter" idx="13"/>
          </p:nvPr>
        </p:nvSpPr>
        <p:spPr>
          <a:xfrm>
            <a:off x="3563938" y="1058863"/>
            <a:ext cx="5603875" cy="2505075"/>
          </a:xfrm>
          <a:prstGeom prst="rect">
            <a:avLst/>
          </a:prstGeom>
        </p:spPr>
        <p:txBody>
          <a:bodyPr/>
          <a:lstStyle>
            <a:lvl1pPr>
              <a:defRPr lang="en-US" sz="2600" smtClean="0">
                <a:solidFill>
                  <a:srgbClr val="6A3D8F"/>
                </a:solidFill>
              </a:defRPr>
            </a:lvl1pPr>
            <a:lvl2pPr>
              <a:defRPr lang="en-US" smtClean="0"/>
            </a:lvl2pPr>
            <a:lvl3pPr>
              <a:defRPr lang="en-US" smtClean="0"/>
            </a:lvl3pPr>
            <a:lvl4pPr>
              <a:defRPr lang="en-US" smtClean="0"/>
            </a:lvl4pPr>
            <a:lvl5pPr>
              <a:defRPr lang="en-US"/>
            </a:lvl5pPr>
          </a:lstStyle>
          <a:p>
            <a:pPr marL="0" lvl="0" indent="0">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53B3B5F-D34A-431A-B81A-8CB67F67E07F}"/>
              </a:ext>
            </a:extLst>
          </p:cNvPr>
          <p:cNvSpPr>
            <a:spLocks noGrp="1"/>
          </p:cNvSpPr>
          <p:nvPr>
            <p:ph sz="quarter" idx="14"/>
          </p:nvPr>
        </p:nvSpPr>
        <p:spPr>
          <a:xfrm>
            <a:off x="4364038" y="3592642"/>
            <a:ext cx="4803775" cy="1169551"/>
          </a:xfrm>
          <a:prstGeom prst="rect">
            <a:avLst/>
          </a:prstGeom>
          <a:noFill/>
        </p:spPr>
        <p:txBody>
          <a:bodyPr wrap="square" rtlCol="0">
            <a:spAutoFit/>
          </a:bodyPr>
          <a:lstStyle>
            <a:lvl1pPr>
              <a:defRPr lang="en-US" i="1" smtClean="0"/>
            </a:lvl1pPr>
            <a:lvl2pPr>
              <a:defRPr lang="en-US" smtClean="0"/>
            </a:lvl2pPr>
            <a:lvl3pPr>
              <a:defRPr lang="en-US" smtClean="0"/>
            </a:lvl3pPr>
            <a:lvl4pPr>
              <a:defRPr lang="en-US" smtClean="0"/>
            </a:lvl4pPr>
            <a:lvl5pPr>
              <a:defRPr lang="en-US"/>
            </a:lvl5pPr>
          </a:lstStyle>
          <a:p>
            <a:pPr lvl="0" algn="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3">
            <a:extLst>
              <a:ext uri="{FF2B5EF4-FFF2-40B4-BE49-F238E27FC236}">
                <a16:creationId xmlns:a16="http://schemas.microsoft.com/office/drawing/2014/main" id="{79D7770F-B59C-4AE5-8420-1BEE6E32B578}"/>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472171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6CC97824-6A7F-4B80-8CF1-B9F0C576A478}"/>
              </a:ext>
            </a:extLst>
          </p:cNvPr>
          <p:cNvSpPr/>
          <p:nvPr userDrawn="1"/>
        </p:nvSpPr>
        <p:spPr>
          <a:xfrm>
            <a:off x="0" y="1058335"/>
            <a:ext cx="9144000" cy="5799665"/>
          </a:xfrm>
          <a:prstGeom prst="rect">
            <a:avLst/>
          </a:prstGeom>
          <a:solidFill>
            <a:srgbClr val="E2D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2AFBA7D0-E5F2-4508-B646-5CFE68B5EE9A}"/>
              </a:ext>
            </a:extLst>
          </p:cNvPr>
          <p:cNvSpPr>
            <a:spLocks noGrp="1"/>
          </p:cNvSpPr>
          <p:nvPr>
            <p:ph type="body" idx="1" hasCustomPrompt="1"/>
          </p:nvPr>
        </p:nvSpPr>
        <p:spPr>
          <a:xfrm>
            <a:off x="6009947" y="1749554"/>
            <a:ext cx="3134053" cy="2679197"/>
          </a:xfrm>
          <a:prstGeom prst="rect">
            <a:avLst/>
          </a:prstGeom>
        </p:spPr>
        <p:txBody>
          <a:bodyPr/>
          <a:lstStyle>
            <a:lvl1pPr>
              <a:defRPr/>
            </a:lvl1pPr>
          </a:lstStyle>
          <a:p>
            <a:pPr marL="25400" indent="0">
              <a:buNone/>
            </a:pPr>
            <a:r>
              <a:rPr lang="en-US" sz="3600" dirty="0">
                <a:solidFill>
                  <a:srgbClr val="6A3D8F"/>
                </a:solidFill>
              </a:rPr>
              <a:t>Object</a:t>
            </a:r>
            <a:endParaRPr lang="en-US" dirty="0"/>
          </a:p>
        </p:txBody>
      </p:sp>
      <p:sp>
        <p:nvSpPr>
          <p:cNvPr id="9" name="Slide Number Placeholder 3">
            <a:extLst>
              <a:ext uri="{FF2B5EF4-FFF2-40B4-BE49-F238E27FC236}">
                <a16:creationId xmlns:a16="http://schemas.microsoft.com/office/drawing/2014/main" id="{C87A61CF-9FB9-415A-8F69-7FE1FCF66FF9}"/>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pic>
        <p:nvPicPr>
          <p:cNvPr id="10" name="Picture 9">
            <a:extLst>
              <a:ext uri="{FF2B5EF4-FFF2-40B4-BE49-F238E27FC236}">
                <a16:creationId xmlns:a16="http://schemas.microsoft.com/office/drawing/2014/main" id="{8FD7913E-6965-4809-8C2B-C6EB3C6CA744}"/>
              </a:ext>
            </a:extLst>
          </p:cNvPr>
          <p:cNvPicPr>
            <a:picLocks noChangeAspect="1"/>
          </p:cNvPicPr>
          <p:nvPr userDrawn="1"/>
        </p:nvPicPr>
        <p:blipFill>
          <a:blip r:embed="rId2"/>
          <a:stretch>
            <a:fillRect/>
          </a:stretch>
        </p:blipFill>
        <p:spPr>
          <a:xfrm>
            <a:off x="-49598" y="789501"/>
            <a:ext cx="8102600" cy="6311900"/>
          </a:xfrm>
          <a:prstGeom prst="rect">
            <a:avLst/>
          </a:prstGeom>
        </p:spPr>
      </p:pic>
      <p:cxnSp>
        <p:nvCxnSpPr>
          <p:cNvPr id="11" name="Google Shape;11;p1">
            <a:extLst>
              <a:ext uri="{FF2B5EF4-FFF2-40B4-BE49-F238E27FC236}">
                <a16:creationId xmlns:a16="http://schemas.microsoft.com/office/drawing/2014/main" id="{6887CF9C-8039-4966-B59F-1E6213E369B8}"/>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2" name="Google Shape;26;p3">
            <a:extLst>
              <a:ext uri="{FF2B5EF4-FFF2-40B4-BE49-F238E27FC236}">
                <a16:creationId xmlns:a16="http://schemas.microsoft.com/office/drawing/2014/main" id="{B97FCEFC-4DAC-42D1-8BB6-3A2D7132E9B0}"/>
              </a:ext>
            </a:extLst>
          </p:cNvPr>
          <p:cNvSpPr txBox="1">
            <a:spLocks noGrp="1"/>
          </p:cNvSpPr>
          <p:nvPr>
            <p:ph type="title"/>
          </p:nvPr>
        </p:nvSpPr>
        <p:spPr>
          <a:xfrm>
            <a:off x="0" y="274640"/>
            <a:ext cx="9144000" cy="783695"/>
          </a:xfrm>
          <a:prstGeom prst="rect">
            <a:avLst/>
          </a:prstGeom>
          <a:solidFill>
            <a:srgbClr val="6A3D8F"/>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2915440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AFFB590C-27F5-4C8E-9746-CBA5F1F5DC4D}"/>
              </a:ext>
            </a:extLst>
          </p:cNvPr>
          <p:cNvSpPr/>
          <p:nvPr userDrawn="1"/>
        </p:nvSpPr>
        <p:spPr>
          <a:xfrm>
            <a:off x="0" y="1058335"/>
            <a:ext cx="9144000" cy="579966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19">
            <a:extLst>
              <a:ext uri="{FF2B5EF4-FFF2-40B4-BE49-F238E27FC236}">
                <a16:creationId xmlns:a16="http://schemas.microsoft.com/office/drawing/2014/main" id="{96C8636A-8DC1-4B49-B8B9-1DDACAB64F78}"/>
              </a:ext>
            </a:extLst>
          </p:cNvPr>
          <p:cNvSpPr/>
          <p:nvPr userDrawn="1"/>
        </p:nvSpPr>
        <p:spPr>
          <a:xfrm>
            <a:off x="1340481" y="1496541"/>
            <a:ext cx="6999889" cy="1004922"/>
          </a:xfrm>
          <a:prstGeom prst="homePlate">
            <a:avLst/>
          </a:prstGeom>
          <a:solidFill>
            <a:srgbClr val="6A3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23">
            <a:extLst>
              <a:ext uri="{FF2B5EF4-FFF2-40B4-BE49-F238E27FC236}">
                <a16:creationId xmlns:a16="http://schemas.microsoft.com/office/drawing/2014/main" id="{17A49038-C927-45DD-AE0E-F6F5D7AFCA82}"/>
              </a:ext>
            </a:extLst>
          </p:cNvPr>
          <p:cNvSpPr/>
          <p:nvPr userDrawn="1"/>
        </p:nvSpPr>
        <p:spPr>
          <a:xfrm>
            <a:off x="1340481" y="2790500"/>
            <a:ext cx="6999889" cy="1004922"/>
          </a:xfrm>
          <a:prstGeom prst="homePlate">
            <a:avLst/>
          </a:prstGeom>
          <a:solidFill>
            <a:srgbClr val="BF5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27">
            <a:extLst>
              <a:ext uri="{FF2B5EF4-FFF2-40B4-BE49-F238E27FC236}">
                <a16:creationId xmlns:a16="http://schemas.microsoft.com/office/drawing/2014/main" id="{46292BEB-5B20-4378-B621-DB9E040DC3C8}"/>
              </a:ext>
            </a:extLst>
          </p:cNvPr>
          <p:cNvSpPr/>
          <p:nvPr userDrawn="1"/>
        </p:nvSpPr>
        <p:spPr>
          <a:xfrm>
            <a:off x="1340481" y="4080387"/>
            <a:ext cx="6999889" cy="1004922"/>
          </a:xfrm>
          <a:prstGeom prst="homePlate">
            <a:avLst/>
          </a:prstGeom>
          <a:solidFill>
            <a:srgbClr val="578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 31">
            <a:extLst>
              <a:ext uri="{FF2B5EF4-FFF2-40B4-BE49-F238E27FC236}">
                <a16:creationId xmlns:a16="http://schemas.microsoft.com/office/drawing/2014/main" id="{F42A7375-8B4B-498D-9884-794787ADAE64}"/>
              </a:ext>
            </a:extLst>
          </p:cNvPr>
          <p:cNvSpPr/>
          <p:nvPr userDrawn="1"/>
        </p:nvSpPr>
        <p:spPr>
          <a:xfrm>
            <a:off x="1340481" y="5366202"/>
            <a:ext cx="6999889" cy="1004922"/>
          </a:xfrm>
          <a:prstGeom prst="homePlate">
            <a:avLst/>
          </a:prstGeom>
          <a:solidFill>
            <a:srgbClr val="3B7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DA226E42-550C-415D-9A24-BB11113D62AD}"/>
              </a:ext>
            </a:extLst>
          </p:cNvPr>
          <p:cNvSpPr/>
          <p:nvPr userDrawn="1"/>
        </p:nvSpPr>
        <p:spPr>
          <a:xfrm>
            <a:off x="950584" y="1525089"/>
            <a:ext cx="806665" cy="947594"/>
          </a:xfrm>
          <a:prstGeom prst="parallelogram">
            <a:avLst/>
          </a:prstGeom>
          <a:solidFill>
            <a:srgbClr val="E2D9E9"/>
          </a:solidFill>
          <a:ln w="57150">
            <a:solidFill>
              <a:srgbClr val="6A3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177DA934-7E90-4877-B9DB-90E8091779A6}"/>
              </a:ext>
            </a:extLst>
          </p:cNvPr>
          <p:cNvSpPr/>
          <p:nvPr userDrawn="1"/>
        </p:nvSpPr>
        <p:spPr>
          <a:xfrm>
            <a:off x="937148" y="2819164"/>
            <a:ext cx="806665" cy="947594"/>
          </a:xfrm>
          <a:prstGeom prst="parallelogram">
            <a:avLst/>
          </a:prstGeom>
          <a:solidFill>
            <a:srgbClr val="F2DBCA"/>
          </a:solidFill>
          <a:ln w="57150">
            <a:solidFill>
              <a:srgbClr val="BF5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6912046A-15E7-4DBF-9771-DA306FA9627A}"/>
              </a:ext>
            </a:extLst>
          </p:cNvPr>
          <p:cNvSpPr/>
          <p:nvPr userDrawn="1"/>
        </p:nvSpPr>
        <p:spPr>
          <a:xfrm>
            <a:off x="937147" y="4105319"/>
            <a:ext cx="806665" cy="952455"/>
          </a:xfrm>
          <a:prstGeom prst="parallelogram">
            <a:avLst/>
          </a:prstGeom>
          <a:solidFill>
            <a:schemeClr val="accent2">
              <a:lumMod val="20000"/>
              <a:lumOff val="80000"/>
            </a:schemeClr>
          </a:solidFill>
          <a:ln w="57150">
            <a:solidFill>
              <a:srgbClr val="578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5D54EB6D-BF48-4FB7-AD9D-7D3AA35A48B6}"/>
              </a:ext>
            </a:extLst>
          </p:cNvPr>
          <p:cNvSpPr/>
          <p:nvPr userDrawn="1"/>
        </p:nvSpPr>
        <p:spPr>
          <a:xfrm>
            <a:off x="935630" y="5392433"/>
            <a:ext cx="806665" cy="952455"/>
          </a:xfrm>
          <a:prstGeom prst="parallelogram">
            <a:avLst/>
          </a:prstGeom>
          <a:solidFill>
            <a:srgbClr val="CFDDED"/>
          </a:solidFill>
          <a:ln w="57150">
            <a:solidFill>
              <a:srgbClr val="3B74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26;p3">
            <a:extLst>
              <a:ext uri="{FF2B5EF4-FFF2-40B4-BE49-F238E27FC236}">
                <a16:creationId xmlns:a16="http://schemas.microsoft.com/office/drawing/2014/main" id="{A28A7053-0F0F-4A9E-B2F3-10F86812AEEF}"/>
              </a:ext>
            </a:extLst>
          </p:cNvPr>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1167FB9E-195A-40F6-95F1-53A25A94F54A}"/>
              </a:ext>
            </a:extLst>
          </p:cNvPr>
          <p:cNvSpPr>
            <a:spLocks noGrp="1"/>
          </p:cNvSpPr>
          <p:nvPr>
            <p:ph sz="quarter" idx="10"/>
          </p:nvPr>
        </p:nvSpPr>
        <p:spPr>
          <a:xfrm>
            <a:off x="1099249" y="1736439"/>
            <a:ext cx="479425" cy="582613"/>
          </a:xfrm>
          <a:prstGeom prst="rect">
            <a:avLst/>
          </a:prstGeom>
        </p:spPr>
        <p:txBody>
          <a:bodyPr/>
          <a:lstStyle>
            <a:lvl1pPr>
              <a:defRPr sz="3200" b="1"/>
            </a:lvl1pPr>
            <a:lvl2pPr>
              <a:defRPr sz="3200" b="1"/>
            </a:lvl2pPr>
            <a:lvl3pPr>
              <a:defRPr sz="3200" b="1"/>
            </a:lvl3pPr>
            <a:lvl4pPr>
              <a:defRPr sz="3200" b="1"/>
            </a:lvl4pPr>
            <a:lvl5pPr>
              <a:defRPr sz="3200" b="1"/>
            </a:lvl5pPr>
          </a:lstStyle>
          <a:p>
            <a:pPr lvl="0"/>
            <a:endParaRPr lang="en-US" dirty="0"/>
          </a:p>
        </p:txBody>
      </p:sp>
      <p:sp>
        <p:nvSpPr>
          <p:cNvPr id="25" name="Content Placeholder 24">
            <a:extLst>
              <a:ext uri="{FF2B5EF4-FFF2-40B4-BE49-F238E27FC236}">
                <a16:creationId xmlns:a16="http://schemas.microsoft.com/office/drawing/2014/main" id="{4B2653D0-3508-48A0-B576-DFAEB5470B73}"/>
              </a:ext>
            </a:extLst>
          </p:cNvPr>
          <p:cNvSpPr>
            <a:spLocks noGrp="1"/>
          </p:cNvSpPr>
          <p:nvPr>
            <p:ph sz="quarter" idx="11"/>
          </p:nvPr>
        </p:nvSpPr>
        <p:spPr>
          <a:xfrm>
            <a:off x="1991619" y="1722642"/>
            <a:ext cx="6043612" cy="492443"/>
          </a:xfrm>
          <a:prstGeom prst="rect">
            <a:avLst/>
          </a:prstGeom>
          <a:noFill/>
        </p:spPr>
        <p:txBody>
          <a:bodyPr wrap="square" rtlCol="0">
            <a:spAutoFit/>
          </a:bodyPr>
          <a:lstStyle>
            <a:lvl1pPr>
              <a:defRPr lang="en-US" sz="2600" smtClean="0">
                <a:solidFill>
                  <a:schemeClr val="bg1"/>
                </a:solidFill>
              </a:defRPr>
            </a:lvl1pPr>
            <a:lvl2pPr>
              <a:defRPr lang="en-US" smtClean="0"/>
            </a:lvl2pPr>
            <a:lvl3pPr>
              <a:defRPr lang="en-US" smtClean="0"/>
            </a:lvl3pPr>
            <a:lvl4pPr>
              <a:defRPr lang="en-US" smtClean="0"/>
            </a:lvl4pPr>
            <a:lvl5pPr>
              <a:defRPr lang="en-US"/>
            </a:lvl5pPr>
          </a:lstStyle>
          <a:p>
            <a:pPr lvl="0"/>
            <a:endParaRPr lang="en-US" dirty="0"/>
          </a:p>
        </p:txBody>
      </p:sp>
      <p:sp>
        <p:nvSpPr>
          <p:cNvPr id="30" name="Content Placeholder 2">
            <a:extLst>
              <a:ext uri="{FF2B5EF4-FFF2-40B4-BE49-F238E27FC236}">
                <a16:creationId xmlns:a16="http://schemas.microsoft.com/office/drawing/2014/main" id="{7BFE0ADE-E082-4E38-BF54-98F64684F3F7}"/>
              </a:ext>
            </a:extLst>
          </p:cNvPr>
          <p:cNvSpPr>
            <a:spLocks noGrp="1"/>
          </p:cNvSpPr>
          <p:nvPr>
            <p:ph sz="quarter" idx="12"/>
          </p:nvPr>
        </p:nvSpPr>
        <p:spPr>
          <a:xfrm>
            <a:off x="1087526" y="3016171"/>
            <a:ext cx="479425" cy="582613"/>
          </a:xfrm>
          <a:prstGeom prst="rect">
            <a:avLst/>
          </a:prstGeom>
        </p:spPr>
        <p:txBody>
          <a:bodyPr/>
          <a:lstStyle>
            <a:lvl1pPr>
              <a:defRPr sz="3200" b="1"/>
            </a:lvl1pPr>
            <a:lvl2pPr>
              <a:defRPr sz="3200" b="1"/>
            </a:lvl2pPr>
            <a:lvl3pPr>
              <a:defRPr sz="3200" b="1"/>
            </a:lvl3pPr>
            <a:lvl4pPr>
              <a:defRPr sz="3200" b="1"/>
            </a:lvl4pPr>
            <a:lvl5pPr>
              <a:defRPr sz="3200" b="1"/>
            </a:lvl5pPr>
          </a:lstStyle>
          <a:p>
            <a:pPr lvl="0"/>
            <a:endParaRPr lang="en-US" dirty="0"/>
          </a:p>
        </p:txBody>
      </p:sp>
      <p:sp>
        <p:nvSpPr>
          <p:cNvPr id="31" name="Content Placeholder 24">
            <a:extLst>
              <a:ext uri="{FF2B5EF4-FFF2-40B4-BE49-F238E27FC236}">
                <a16:creationId xmlns:a16="http://schemas.microsoft.com/office/drawing/2014/main" id="{7B408BDF-2919-4C1A-B3F2-4E7D71FB3B29}"/>
              </a:ext>
            </a:extLst>
          </p:cNvPr>
          <p:cNvSpPr>
            <a:spLocks noGrp="1"/>
          </p:cNvSpPr>
          <p:nvPr>
            <p:ph sz="quarter" idx="13"/>
          </p:nvPr>
        </p:nvSpPr>
        <p:spPr>
          <a:xfrm>
            <a:off x="1979896" y="3002374"/>
            <a:ext cx="6043612" cy="492443"/>
          </a:xfrm>
          <a:prstGeom prst="rect">
            <a:avLst/>
          </a:prstGeom>
          <a:noFill/>
        </p:spPr>
        <p:txBody>
          <a:bodyPr wrap="square" rtlCol="0">
            <a:spAutoFit/>
          </a:bodyPr>
          <a:lstStyle>
            <a:lvl1pPr>
              <a:defRPr lang="en-US" sz="2600" smtClean="0">
                <a:solidFill>
                  <a:schemeClr val="bg1"/>
                </a:solidFill>
              </a:defRPr>
            </a:lvl1pPr>
            <a:lvl2pPr>
              <a:defRPr lang="en-US" smtClean="0"/>
            </a:lvl2pPr>
            <a:lvl3pPr>
              <a:defRPr lang="en-US" smtClean="0"/>
            </a:lvl3pPr>
            <a:lvl4pPr>
              <a:defRPr lang="en-US" smtClean="0"/>
            </a:lvl4pPr>
            <a:lvl5pPr>
              <a:defRPr lang="en-US"/>
            </a:lvl5pPr>
          </a:lstStyle>
          <a:p>
            <a:pPr lvl="0"/>
            <a:endParaRPr lang="en-US" dirty="0"/>
          </a:p>
        </p:txBody>
      </p:sp>
      <p:sp>
        <p:nvSpPr>
          <p:cNvPr id="32" name="Content Placeholder 2">
            <a:extLst>
              <a:ext uri="{FF2B5EF4-FFF2-40B4-BE49-F238E27FC236}">
                <a16:creationId xmlns:a16="http://schemas.microsoft.com/office/drawing/2014/main" id="{9615800A-C7AB-4EF1-85CF-87C874300361}"/>
              </a:ext>
            </a:extLst>
          </p:cNvPr>
          <p:cNvSpPr>
            <a:spLocks noGrp="1"/>
          </p:cNvSpPr>
          <p:nvPr>
            <p:ph sz="quarter" idx="14"/>
          </p:nvPr>
        </p:nvSpPr>
        <p:spPr>
          <a:xfrm>
            <a:off x="1086511" y="4309017"/>
            <a:ext cx="479425" cy="582613"/>
          </a:xfrm>
          <a:prstGeom prst="rect">
            <a:avLst/>
          </a:prstGeom>
        </p:spPr>
        <p:txBody>
          <a:bodyPr/>
          <a:lstStyle>
            <a:lvl1pPr>
              <a:defRPr sz="3200" b="1"/>
            </a:lvl1pPr>
            <a:lvl2pPr>
              <a:defRPr sz="3200" b="1"/>
            </a:lvl2pPr>
            <a:lvl3pPr>
              <a:defRPr sz="3200" b="1"/>
            </a:lvl3pPr>
            <a:lvl4pPr>
              <a:defRPr sz="3200" b="1"/>
            </a:lvl4pPr>
            <a:lvl5pPr>
              <a:defRPr sz="3200" b="1"/>
            </a:lvl5pPr>
          </a:lstStyle>
          <a:p>
            <a:pPr lvl="0"/>
            <a:endParaRPr lang="en-US" dirty="0"/>
          </a:p>
        </p:txBody>
      </p:sp>
      <p:sp>
        <p:nvSpPr>
          <p:cNvPr id="33" name="Content Placeholder 24">
            <a:extLst>
              <a:ext uri="{FF2B5EF4-FFF2-40B4-BE49-F238E27FC236}">
                <a16:creationId xmlns:a16="http://schemas.microsoft.com/office/drawing/2014/main" id="{CDA5DB19-E09E-49A8-98CE-82FA008C68E0}"/>
              </a:ext>
            </a:extLst>
          </p:cNvPr>
          <p:cNvSpPr>
            <a:spLocks noGrp="1"/>
          </p:cNvSpPr>
          <p:nvPr>
            <p:ph sz="quarter" idx="15"/>
          </p:nvPr>
        </p:nvSpPr>
        <p:spPr>
          <a:xfrm>
            <a:off x="1978881" y="4295220"/>
            <a:ext cx="6043612" cy="492443"/>
          </a:xfrm>
          <a:prstGeom prst="rect">
            <a:avLst/>
          </a:prstGeom>
          <a:noFill/>
        </p:spPr>
        <p:txBody>
          <a:bodyPr wrap="square" rtlCol="0">
            <a:spAutoFit/>
          </a:bodyPr>
          <a:lstStyle>
            <a:lvl1pPr>
              <a:defRPr lang="en-US" sz="2600" smtClean="0">
                <a:solidFill>
                  <a:schemeClr val="bg1"/>
                </a:solidFill>
              </a:defRPr>
            </a:lvl1pPr>
            <a:lvl2pPr>
              <a:defRPr lang="en-US" smtClean="0"/>
            </a:lvl2pPr>
            <a:lvl3pPr>
              <a:defRPr lang="en-US" smtClean="0"/>
            </a:lvl3pPr>
            <a:lvl4pPr>
              <a:defRPr lang="en-US" smtClean="0"/>
            </a:lvl4pPr>
            <a:lvl5pPr>
              <a:defRPr lang="en-US"/>
            </a:lvl5pPr>
          </a:lstStyle>
          <a:p>
            <a:pPr lvl="0"/>
            <a:endParaRPr lang="en-US" dirty="0"/>
          </a:p>
        </p:txBody>
      </p:sp>
      <p:sp>
        <p:nvSpPr>
          <p:cNvPr id="34" name="Content Placeholder 2">
            <a:extLst>
              <a:ext uri="{FF2B5EF4-FFF2-40B4-BE49-F238E27FC236}">
                <a16:creationId xmlns:a16="http://schemas.microsoft.com/office/drawing/2014/main" id="{803D327E-71A3-40EE-A0F5-26A0EE7DE74A}"/>
              </a:ext>
            </a:extLst>
          </p:cNvPr>
          <p:cNvSpPr>
            <a:spLocks noGrp="1"/>
          </p:cNvSpPr>
          <p:nvPr>
            <p:ph sz="quarter" idx="16"/>
          </p:nvPr>
        </p:nvSpPr>
        <p:spPr>
          <a:xfrm>
            <a:off x="1086511" y="5596131"/>
            <a:ext cx="479425" cy="582613"/>
          </a:xfrm>
          <a:prstGeom prst="rect">
            <a:avLst/>
          </a:prstGeom>
        </p:spPr>
        <p:txBody>
          <a:bodyPr/>
          <a:lstStyle>
            <a:lvl1pPr>
              <a:defRPr sz="3200" b="1"/>
            </a:lvl1pPr>
            <a:lvl2pPr>
              <a:defRPr sz="3200" b="1"/>
            </a:lvl2pPr>
            <a:lvl3pPr>
              <a:defRPr sz="3200" b="1"/>
            </a:lvl3pPr>
            <a:lvl4pPr>
              <a:defRPr sz="3200" b="1"/>
            </a:lvl4pPr>
            <a:lvl5pPr>
              <a:defRPr sz="3200" b="1"/>
            </a:lvl5pPr>
          </a:lstStyle>
          <a:p>
            <a:pPr lvl="0"/>
            <a:endParaRPr lang="en-US" dirty="0"/>
          </a:p>
        </p:txBody>
      </p:sp>
      <p:sp>
        <p:nvSpPr>
          <p:cNvPr id="35" name="Content Placeholder 24">
            <a:extLst>
              <a:ext uri="{FF2B5EF4-FFF2-40B4-BE49-F238E27FC236}">
                <a16:creationId xmlns:a16="http://schemas.microsoft.com/office/drawing/2014/main" id="{A1A4B237-37CD-4FB9-974F-78F2703FEB82}"/>
              </a:ext>
            </a:extLst>
          </p:cNvPr>
          <p:cNvSpPr>
            <a:spLocks noGrp="1"/>
          </p:cNvSpPr>
          <p:nvPr>
            <p:ph sz="quarter" idx="17"/>
          </p:nvPr>
        </p:nvSpPr>
        <p:spPr>
          <a:xfrm>
            <a:off x="1978881" y="5582334"/>
            <a:ext cx="6043612" cy="492443"/>
          </a:xfrm>
          <a:prstGeom prst="rect">
            <a:avLst/>
          </a:prstGeom>
          <a:noFill/>
        </p:spPr>
        <p:txBody>
          <a:bodyPr wrap="square" rtlCol="0">
            <a:spAutoFit/>
          </a:bodyPr>
          <a:lstStyle>
            <a:lvl1pPr>
              <a:defRPr lang="en-US" sz="2600" smtClean="0">
                <a:solidFill>
                  <a:schemeClr val="bg1"/>
                </a:solidFill>
              </a:defRPr>
            </a:lvl1pPr>
            <a:lvl2pPr>
              <a:defRPr lang="en-US" smtClean="0"/>
            </a:lvl2pPr>
            <a:lvl3pPr>
              <a:defRPr lang="en-US" smtClean="0"/>
            </a:lvl3pPr>
            <a:lvl4pPr>
              <a:defRPr lang="en-US" smtClean="0"/>
            </a:lvl4pPr>
            <a:lvl5pPr>
              <a:defRPr lang="en-US"/>
            </a:lvl5pPr>
          </a:lstStyle>
          <a:p>
            <a:pPr lvl="0"/>
            <a:endParaRPr lang="en-US" dirty="0"/>
          </a:p>
        </p:txBody>
      </p:sp>
    </p:spTree>
    <p:extLst>
      <p:ext uri="{BB962C8B-B14F-4D97-AF65-F5344CB8AC3E}">
        <p14:creationId xmlns:p14="http://schemas.microsoft.com/office/powerpoint/2010/main" val="3136365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pic>
        <p:nvPicPr>
          <p:cNvPr id="5" name="Google Shape;208;p33" descr="Management-Wheel_FINAL_dk-blue-icons_2.png">
            <a:extLst>
              <a:ext uri="{FF2B5EF4-FFF2-40B4-BE49-F238E27FC236}">
                <a16:creationId xmlns:a16="http://schemas.microsoft.com/office/drawing/2014/main" id="{BC78536C-51C3-4A19-B960-3ED4B163A9B2}"/>
              </a:ext>
            </a:extLst>
          </p:cNvPr>
          <p:cNvPicPr preferRelativeResize="0"/>
          <p:nvPr userDrawn="1"/>
        </p:nvPicPr>
        <p:blipFill rotWithShape="1">
          <a:blip r:embed="rId2">
            <a:alphaModFix amt="35000"/>
          </a:blip>
          <a:srcRect t="35837" r="29809"/>
          <a:stretch/>
        </p:blipFill>
        <p:spPr>
          <a:xfrm>
            <a:off x="5032375" y="0"/>
            <a:ext cx="4111625" cy="4220434"/>
          </a:xfrm>
          <a:prstGeom prst="rect">
            <a:avLst/>
          </a:prstGeom>
          <a:noFill/>
          <a:ln>
            <a:noFill/>
          </a:ln>
        </p:spPr>
      </p:pic>
      <p:sp>
        <p:nvSpPr>
          <p:cNvPr id="8" name="Google Shape;209;p33">
            <a:extLst>
              <a:ext uri="{FF2B5EF4-FFF2-40B4-BE49-F238E27FC236}">
                <a16:creationId xmlns:a16="http://schemas.microsoft.com/office/drawing/2014/main" id="{1FE3D402-4607-4C07-B206-36D1FE912292}"/>
              </a:ext>
            </a:extLst>
          </p:cNvPr>
          <p:cNvSpPr/>
          <p:nvPr userDrawn="1"/>
        </p:nvSpPr>
        <p:spPr>
          <a:xfrm>
            <a:off x="1135578" y="3340153"/>
            <a:ext cx="7343014" cy="2105541"/>
          </a:xfrm>
          <a:prstGeom prst="roundRect">
            <a:avLst>
              <a:gd name="adj" fmla="val 16667"/>
            </a:avLst>
          </a:prstGeom>
          <a:solidFill>
            <a:schemeClr val="accent3">
              <a:lumMod val="20000"/>
              <a:lumOff val="80000"/>
            </a:schemeClr>
          </a:solidFill>
          <a:ln w="9525" cap="rnd" cmpd="sng">
            <a:solidFill>
              <a:schemeClr val="accent6">
                <a:lumMod val="50000"/>
              </a:scheme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Clr>
                <a:srgbClr val="C29400"/>
              </a:buClr>
              <a:buSzPts val="2520"/>
              <a:buFont typeface="Arial"/>
              <a:buNone/>
            </a:pPr>
            <a:endParaRPr dirty="0">
              <a:solidFill>
                <a:schemeClr val="accent1">
                  <a:lumMod val="50000"/>
                </a:schemeClr>
              </a:solidFill>
            </a:endParaRPr>
          </a:p>
        </p:txBody>
      </p:sp>
      <p:pic>
        <p:nvPicPr>
          <p:cNvPr id="9" name="Google Shape;210;p33">
            <a:extLst>
              <a:ext uri="{FF2B5EF4-FFF2-40B4-BE49-F238E27FC236}">
                <a16:creationId xmlns:a16="http://schemas.microsoft.com/office/drawing/2014/main" id="{5C7DE845-00E9-4CA6-B67B-A5EBA8E66AB4}"/>
              </a:ext>
            </a:extLst>
          </p:cNvPr>
          <p:cNvPicPr preferRelativeResize="0"/>
          <p:nvPr userDrawn="1"/>
        </p:nvPicPr>
        <p:blipFill>
          <a:blip r:embed="rId3"/>
          <a:stretch>
            <a:fillRect/>
          </a:stretch>
        </p:blipFill>
        <p:spPr>
          <a:xfrm>
            <a:off x="224836" y="850977"/>
            <a:ext cx="5976672" cy="2865238"/>
          </a:xfrm>
          <a:prstGeom prst="rect">
            <a:avLst/>
          </a:prstGeom>
          <a:noFill/>
          <a:ln>
            <a:noFill/>
          </a:ln>
        </p:spPr>
      </p:pic>
      <p:sp>
        <p:nvSpPr>
          <p:cNvPr id="3" name="Content Placeholder 2">
            <a:extLst>
              <a:ext uri="{FF2B5EF4-FFF2-40B4-BE49-F238E27FC236}">
                <a16:creationId xmlns:a16="http://schemas.microsoft.com/office/drawing/2014/main" id="{171896F0-436E-4064-8B4F-B586E107D19D}"/>
              </a:ext>
            </a:extLst>
          </p:cNvPr>
          <p:cNvSpPr>
            <a:spLocks noGrp="1"/>
          </p:cNvSpPr>
          <p:nvPr>
            <p:ph sz="quarter" idx="10"/>
          </p:nvPr>
        </p:nvSpPr>
        <p:spPr>
          <a:xfrm>
            <a:off x="1106486" y="3340153"/>
            <a:ext cx="6731000" cy="2159000"/>
          </a:xfrm>
          <a:prstGeom prst="rect">
            <a:avLst/>
          </a:prstGeom>
          <a:noFill/>
          <a:ln w="9525" cap="rnd"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lvl1pPr>
              <a:defRPr lang="en-US" sz="2400" smtClean="0">
                <a:solidFill>
                  <a:schemeClr val="accent1">
                    <a:lumMod val="50000"/>
                  </a:schemeClr>
                </a:solidFill>
              </a:defRPr>
            </a:lvl1pPr>
            <a:lvl2pPr>
              <a:defRPr lang="en-US" smtClean="0"/>
            </a:lvl2pPr>
            <a:lvl3pPr>
              <a:defRPr lang="en-US" smtClean="0"/>
            </a:lvl3pPr>
            <a:lvl4pPr>
              <a:defRPr lang="en-US" smtClean="0"/>
            </a:lvl4pPr>
            <a:lvl5pPr>
              <a:defRPr lang="en-US"/>
            </a:lvl5pPr>
          </a:lstStyle>
          <a:p>
            <a:pPr marL="342900" lvl="0" indent="-342900">
              <a:buClr>
                <a:srgbClr val="C29400"/>
              </a:buClr>
              <a:buSzPts val="2520"/>
              <a:buChar cha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CA95FE5-AA65-441D-9279-3124C16AA88B}"/>
              </a:ext>
            </a:extLst>
          </p:cNvPr>
          <p:cNvSpPr>
            <a:spLocks noGrp="1"/>
          </p:cNvSpPr>
          <p:nvPr>
            <p:ph sz="quarter" idx="11"/>
          </p:nvPr>
        </p:nvSpPr>
        <p:spPr>
          <a:xfrm>
            <a:off x="2540000" y="5881688"/>
            <a:ext cx="4965700" cy="709612"/>
          </a:xfrm>
          <a:prstGeom prst="rect">
            <a:avLst/>
          </a:prstGeom>
          <a:noFill/>
          <a:ln>
            <a:noFill/>
          </a:ln>
        </p:spPr>
        <p:txBody>
          <a:bodyPr spcFirstLastPara="1" wrap="square" lIns="91425" tIns="45700" rIns="91425" bIns="45700" anchor="t" anchorCtr="0">
            <a:noAutofit/>
          </a:bodyPr>
          <a:lstStyle>
            <a:lvl1pPr>
              <a:defRPr lang="en-US" sz="2000" b="1" smtClean="0">
                <a:solidFill>
                  <a:srgbClr val="AB3C19"/>
                </a:solidFill>
                <a:latin typeface="Calibri"/>
                <a:ea typeface="Calibri"/>
                <a:cs typeface="Calibri"/>
              </a:defRPr>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Google Shape;26;p3">
            <a:extLst>
              <a:ext uri="{FF2B5EF4-FFF2-40B4-BE49-F238E27FC236}">
                <a16:creationId xmlns:a16="http://schemas.microsoft.com/office/drawing/2014/main" id="{C3E581BD-F219-4555-B9E9-0F7BABEB3388}"/>
              </a:ext>
            </a:extLst>
          </p:cNvPr>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3" name="Slide Number Placeholder 3">
            <a:extLst>
              <a:ext uri="{FF2B5EF4-FFF2-40B4-BE49-F238E27FC236}">
                <a16:creationId xmlns:a16="http://schemas.microsoft.com/office/drawing/2014/main" id="{E262D3B1-6DB2-4F84-ACA2-1BDD5385ED57}"/>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008894708"/>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5_Title and Content">
    <p:spTree>
      <p:nvGrpSpPr>
        <p:cNvPr id="1" name="Shape 25"/>
        <p:cNvGrpSpPr/>
        <p:nvPr/>
      </p:nvGrpSpPr>
      <p:grpSpPr>
        <a:xfrm>
          <a:off x="0" y="0"/>
          <a:ext cx="0" cy="0"/>
          <a:chOff x="0" y="0"/>
          <a:chExt cx="0" cy="0"/>
        </a:xfrm>
      </p:grpSpPr>
      <p:pic>
        <p:nvPicPr>
          <p:cNvPr id="5" name="Picture 4">
            <a:extLst>
              <a:ext uri="{FF2B5EF4-FFF2-40B4-BE49-F238E27FC236}">
                <a16:creationId xmlns:a16="http://schemas.microsoft.com/office/drawing/2014/main" id="{5869B47B-75F6-425A-AAC6-F26B1F0717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0" y="2803"/>
            <a:ext cx="9178260" cy="6858000"/>
          </a:xfrm>
          <a:prstGeom prst="rect">
            <a:avLst/>
          </a:prstGeom>
        </p:spPr>
      </p:pic>
      <p:sp>
        <p:nvSpPr>
          <p:cNvPr id="8" name="Slide Number Placeholder 3">
            <a:extLst>
              <a:ext uri="{FF2B5EF4-FFF2-40B4-BE49-F238E27FC236}">
                <a16:creationId xmlns:a16="http://schemas.microsoft.com/office/drawing/2014/main" id="{F9A254B2-9B80-4CA2-B616-643652A16F39}"/>
              </a:ext>
            </a:extLst>
          </p:cNvPr>
          <p:cNvSpPr>
            <a:spLocks noGrp="1"/>
          </p:cNvSpPr>
          <p:nvPr>
            <p:ph type="sldNum" idx="12"/>
          </p:nvPr>
        </p:nvSpPr>
        <p:spPr>
          <a:xfrm>
            <a:off x="7441383" y="5717410"/>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graphicFrame>
        <p:nvGraphicFramePr>
          <p:cNvPr id="9" name="Diagram 8">
            <a:extLst>
              <a:ext uri="{FF2B5EF4-FFF2-40B4-BE49-F238E27FC236}">
                <a16:creationId xmlns:a16="http://schemas.microsoft.com/office/drawing/2014/main" id="{6C6BF224-886A-449A-8D4F-0C11471EBF38}"/>
              </a:ext>
            </a:extLst>
          </p:cNvPr>
          <p:cNvGraphicFramePr/>
          <p:nvPr userDrawn="1">
            <p:extLst>
              <p:ext uri="{D42A27DB-BD31-4B8C-83A1-F6EECF244321}">
                <p14:modId xmlns:p14="http://schemas.microsoft.com/office/powerpoint/2010/main" val="662113987"/>
              </p:ext>
            </p:extLst>
          </p:nvPr>
        </p:nvGraphicFramePr>
        <p:xfrm>
          <a:off x="3085100" y="693100"/>
          <a:ext cx="3331253" cy="4049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F3F91010-0122-413A-B8B7-B9C258235D09}"/>
              </a:ext>
            </a:extLst>
          </p:cNvPr>
          <p:cNvGrpSpPr/>
          <p:nvPr userDrawn="1"/>
        </p:nvGrpSpPr>
        <p:grpSpPr>
          <a:xfrm>
            <a:off x="727243" y="737687"/>
            <a:ext cx="1635880" cy="1604695"/>
            <a:chOff x="917541" y="1393841"/>
            <a:chExt cx="1635880" cy="1604695"/>
          </a:xfrm>
        </p:grpSpPr>
        <p:sp>
          <p:nvSpPr>
            <p:cNvPr id="11" name="Oval 10">
              <a:extLst>
                <a:ext uri="{FF2B5EF4-FFF2-40B4-BE49-F238E27FC236}">
                  <a16:creationId xmlns:a16="http://schemas.microsoft.com/office/drawing/2014/main" id="{78153FF6-500B-4121-9CB6-7B5A85CA4C70}"/>
                </a:ext>
              </a:extLst>
            </p:cNvPr>
            <p:cNvSpPr/>
            <p:nvPr/>
          </p:nvSpPr>
          <p:spPr>
            <a:xfrm>
              <a:off x="917541" y="1393841"/>
              <a:ext cx="1635880" cy="16046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A4819CC-766F-44C1-AA70-C965A1F5B6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549" y="1590905"/>
              <a:ext cx="535432" cy="535432"/>
            </a:xfrm>
            <a:prstGeom prst="rect">
              <a:avLst/>
            </a:prstGeom>
          </p:spPr>
        </p:pic>
      </p:grpSp>
      <p:grpSp>
        <p:nvGrpSpPr>
          <p:cNvPr id="14" name="Group 13">
            <a:extLst>
              <a:ext uri="{FF2B5EF4-FFF2-40B4-BE49-F238E27FC236}">
                <a16:creationId xmlns:a16="http://schemas.microsoft.com/office/drawing/2014/main" id="{518BEE7C-81C6-4B90-8734-2095609104F0}"/>
              </a:ext>
            </a:extLst>
          </p:cNvPr>
          <p:cNvGrpSpPr/>
          <p:nvPr userDrawn="1"/>
        </p:nvGrpSpPr>
        <p:grpSpPr>
          <a:xfrm>
            <a:off x="10970" y="2264016"/>
            <a:ext cx="1635880" cy="1604695"/>
            <a:chOff x="298967" y="3033693"/>
            <a:chExt cx="1635880" cy="1604695"/>
          </a:xfrm>
        </p:grpSpPr>
        <p:sp>
          <p:nvSpPr>
            <p:cNvPr id="17" name="Oval 16">
              <a:extLst>
                <a:ext uri="{FF2B5EF4-FFF2-40B4-BE49-F238E27FC236}">
                  <a16:creationId xmlns:a16="http://schemas.microsoft.com/office/drawing/2014/main" id="{F814328A-B379-45C1-B56D-09C60EFE5FD3}"/>
                </a:ext>
              </a:extLst>
            </p:cNvPr>
            <p:cNvSpPr/>
            <p:nvPr/>
          </p:nvSpPr>
          <p:spPr>
            <a:xfrm>
              <a:off x="298967" y="3033693"/>
              <a:ext cx="1635880" cy="1604695"/>
            </a:xfrm>
            <a:prstGeom prst="ellipse">
              <a:avLst/>
            </a:prstGeom>
            <a:effectLst>
              <a:outerShdw blurRad="50800" dist="76200" dir="2700000" algn="tl" rotWithShape="0">
                <a:schemeClr val="bg1">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pic>
          <p:nvPicPr>
            <p:cNvPr id="16" name="Picture 15">
              <a:extLst>
                <a:ext uri="{FF2B5EF4-FFF2-40B4-BE49-F238E27FC236}">
                  <a16:creationId xmlns:a16="http://schemas.microsoft.com/office/drawing/2014/main" id="{E62C026C-9402-44B6-B652-1A02108E85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418" y="3159287"/>
              <a:ext cx="520519" cy="527067"/>
            </a:xfrm>
            <a:prstGeom prst="rect">
              <a:avLst/>
            </a:prstGeom>
          </p:spPr>
        </p:pic>
      </p:grpSp>
      <p:grpSp>
        <p:nvGrpSpPr>
          <p:cNvPr id="19" name="Group 18">
            <a:extLst>
              <a:ext uri="{FF2B5EF4-FFF2-40B4-BE49-F238E27FC236}">
                <a16:creationId xmlns:a16="http://schemas.microsoft.com/office/drawing/2014/main" id="{96817A90-84CD-47EB-8001-3CC1C2069BC6}"/>
              </a:ext>
            </a:extLst>
          </p:cNvPr>
          <p:cNvGrpSpPr/>
          <p:nvPr userDrawn="1"/>
        </p:nvGrpSpPr>
        <p:grpSpPr>
          <a:xfrm>
            <a:off x="6324615" y="771799"/>
            <a:ext cx="1432320" cy="1322290"/>
            <a:chOff x="6675783" y="1483305"/>
            <a:chExt cx="1432320" cy="1322290"/>
          </a:xfrm>
        </p:grpSpPr>
        <p:sp>
          <p:nvSpPr>
            <p:cNvPr id="22" name="Oval 21">
              <a:extLst>
                <a:ext uri="{FF2B5EF4-FFF2-40B4-BE49-F238E27FC236}">
                  <a16:creationId xmlns:a16="http://schemas.microsoft.com/office/drawing/2014/main" id="{1ECBEABF-FD10-49A9-8725-397DB313943F}"/>
                </a:ext>
              </a:extLst>
            </p:cNvPr>
            <p:cNvSpPr/>
            <p:nvPr/>
          </p:nvSpPr>
          <p:spPr>
            <a:xfrm>
              <a:off x="6675783" y="1483305"/>
              <a:ext cx="1432320" cy="132229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DA65FC65-B0D4-4C1F-8E56-621951B1C3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4234" y="1650902"/>
              <a:ext cx="546466" cy="546466"/>
            </a:xfrm>
            <a:prstGeom prst="rect">
              <a:avLst/>
            </a:prstGeom>
          </p:spPr>
        </p:pic>
      </p:grpSp>
      <p:grpSp>
        <p:nvGrpSpPr>
          <p:cNvPr id="24" name="Group 23">
            <a:extLst>
              <a:ext uri="{FF2B5EF4-FFF2-40B4-BE49-F238E27FC236}">
                <a16:creationId xmlns:a16="http://schemas.microsoft.com/office/drawing/2014/main" id="{61C1EEEE-C559-44CB-8A8C-74DC6676FFBD}"/>
              </a:ext>
            </a:extLst>
          </p:cNvPr>
          <p:cNvGrpSpPr/>
          <p:nvPr userDrawn="1"/>
        </p:nvGrpSpPr>
        <p:grpSpPr>
          <a:xfrm>
            <a:off x="7421472" y="1671985"/>
            <a:ext cx="1635880" cy="1604695"/>
            <a:chOff x="7540249" y="2869462"/>
            <a:chExt cx="1635880" cy="1604695"/>
          </a:xfrm>
        </p:grpSpPr>
        <p:sp>
          <p:nvSpPr>
            <p:cNvPr id="29" name="Oval 28">
              <a:extLst>
                <a:ext uri="{FF2B5EF4-FFF2-40B4-BE49-F238E27FC236}">
                  <a16:creationId xmlns:a16="http://schemas.microsoft.com/office/drawing/2014/main" id="{0802FACB-C7F0-4D0C-9038-085A0C9E37B8}"/>
                </a:ext>
              </a:extLst>
            </p:cNvPr>
            <p:cNvSpPr/>
            <p:nvPr/>
          </p:nvSpPr>
          <p:spPr>
            <a:xfrm>
              <a:off x="7540249" y="2869462"/>
              <a:ext cx="1635880" cy="16046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B77B2ABE-E5C9-46E6-916B-FA445FA8C2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12146" y="3089992"/>
              <a:ext cx="445773" cy="445773"/>
            </a:xfrm>
            <a:prstGeom prst="rect">
              <a:avLst/>
            </a:prstGeom>
          </p:spPr>
        </p:pic>
      </p:grpSp>
      <p:grpSp>
        <p:nvGrpSpPr>
          <p:cNvPr id="31" name="Group 30">
            <a:extLst>
              <a:ext uri="{FF2B5EF4-FFF2-40B4-BE49-F238E27FC236}">
                <a16:creationId xmlns:a16="http://schemas.microsoft.com/office/drawing/2014/main" id="{C7B9296A-DA8E-4FA2-BC09-CFF6F8D86151}"/>
              </a:ext>
            </a:extLst>
          </p:cNvPr>
          <p:cNvGrpSpPr/>
          <p:nvPr userDrawn="1"/>
        </p:nvGrpSpPr>
        <p:grpSpPr>
          <a:xfrm>
            <a:off x="1332343" y="5404761"/>
            <a:ext cx="1125766" cy="1235690"/>
            <a:chOff x="1522744" y="6278489"/>
            <a:chExt cx="1125766" cy="1235690"/>
          </a:xfrm>
        </p:grpSpPr>
        <p:sp>
          <p:nvSpPr>
            <p:cNvPr id="34" name="Oval 33">
              <a:extLst>
                <a:ext uri="{FF2B5EF4-FFF2-40B4-BE49-F238E27FC236}">
                  <a16:creationId xmlns:a16="http://schemas.microsoft.com/office/drawing/2014/main" id="{EFBD00D3-F758-4238-944C-317C8E4F13A9}"/>
                </a:ext>
              </a:extLst>
            </p:cNvPr>
            <p:cNvSpPr/>
            <p:nvPr/>
          </p:nvSpPr>
          <p:spPr>
            <a:xfrm>
              <a:off x="1522744" y="6278489"/>
              <a:ext cx="1125766" cy="123569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BD820862-D1D9-4DD0-9BC4-B145D9587B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3875" y="6427432"/>
              <a:ext cx="479319" cy="416483"/>
            </a:xfrm>
            <a:prstGeom prst="rect">
              <a:avLst/>
            </a:prstGeom>
          </p:spPr>
        </p:pic>
      </p:grpSp>
      <p:grpSp>
        <p:nvGrpSpPr>
          <p:cNvPr id="36" name="Group 35">
            <a:extLst>
              <a:ext uri="{FF2B5EF4-FFF2-40B4-BE49-F238E27FC236}">
                <a16:creationId xmlns:a16="http://schemas.microsoft.com/office/drawing/2014/main" id="{C28E2AE5-2D73-4B53-920F-3528308CEB2D}"/>
              </a:ext>
            </a:extLst>
          </p:cNvPr>
          <p:cNvGrpSpPr/>
          <p:nvPr userDrawn="1"/>
        </p:nvGrpSpPr>
        <p:grpSpPr>
          <a:xfrm>
            <a:off x="2544874" y="4776928"/>
            <a:ext cx="1881667" cy="1827520"/>
            <a:chOff x="2833667" y="5673266"/>
            <a:chExt cx="1881667" cy="1827520"/>
          </a:xfrm>
        </p:grpSpPr>
        <p:sp>
          <p:nvSpPr>
            <p:cNvPr id="39" name="Oval 38">
              <a:extLst>
                <a:ext uri="{FF2B5EF4-FFF2-40B4-BE49-F238E27FC236}">
                  <a16:creationId xmlns:a16="http://schemas.microsoft.com/office/drawing/2014/main" id="{341EC5FF-8F19-4CE8-BCE6-0B83688DF837}"/>
                </a:ext>
              </a:extLst>
            </p:cNvPr>
            <p:cNvSpPr/>
            <p:nvPr/>
          </p:nvSpPr>
          <p:spPr>
            <a:xfrm>
              <a:off x="2833667" y="5673266"/>
              <a:ext cx="1881667" cy="18275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F144E65A-B56B-47BA-8A71-9735D57500A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36903" y="5991088"/>
              <a:ext cx="899608" cy="562255"/>
            </a:xfrm>
            <a:prstGeom prst="rect">
              <a:avLst/>
            </a:prstGeom>
          </p:spPr>
        </p:pic>
      </p:grpSp>
      <p:grpSp>
        <p:nvGrpSpPr>
          <p:cNvPr id="41" name="Group 40">
            <a:extLst>
              <a:ext uri="{FF2B5EF4-FFF2-40B4-BE49-F238E27FC236}">
                <a16:creationId xmlns:a16="http://schemas.microsoft.com/office/drawing/2014/main" id="{9E5BA4A1-FE12-4770-B298-7EBC7F578985}"/>
              </a:ext>
            </a:extLst>
          </p:cNvPr>
          <p:cNvGrpSpPr/>
          <p:nvPr userDrawn="1"/>
        </p:nvGrpSpPr>
        <p:grpSpPr>
          <a:xfrm>
            <a:off x="4968408" y="4320319"/>
            <a:ext cx="1635880" cy="1604695"/>
            <a:chOff x="5003158" y="5217877"/>
            <a:chExt cx="1635880" cy="1604695"/>
          </a:xfrm>
        </p:grpSpPr>
        <p:sp>
          <p:nvSpPr>
            <p:cNvPr id="44" name="Oval 43">
              <a:extLst>
                <a:ext uri="{FF2B5EF4-FFF2-40B4-BE49-F238E27FC236}">
                  <a16:creationId xmlns:a16="http://schemas.microsoft.com/office/drawing/2014/main" id="{FD3E9540-B3B8-429A-929A-283C70ECCEA9}"/>
                </a:ext>
              </a:extLst>
            </p:cNvPr>
            <p:cNvSpPr/>
            <p:nvPr/>
          </p:nvSpPr>
          <p:spPr>
            <a:xfrm>
              <a:off x="5003158" y="5217877"/>
              <a:ext cx="1635880" cy="16046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3" name="Picture 42">
              <a:extLst>
                <a:ext uri="{FF2B5EF4-FFF2-40B4-BE49-F238E27FC236}">
                  <a16:creationId xmlns:a16="http://schemas.microsoft.com/office/drawing/2014/main" id="{FBB9F47D-24F0-4134-8CE7-E2514BBCC11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86959" y="5392712"/>
              <a:ext cx="548356" cy="621824"/>
            </a:xfrm>
            <a:prstGeom prst="rect">
              <a:avLst/>
            </a:prstGeom>
          </p:spPr>
        </p:pic>
      </p:grpSp>
      <p:grpSp>
        <p:nvGrpSpPr>
          <p:cNvPr id="46" name="Group 45">
            <a:extLst>
              <a:ext uri="{FF2B5EF4-FFF2-40B4-BE49-F238E27FC236}">
                <a16:creationId xmlns:a16="http://schemas.microsoft.com/office/drawing/2014/main" id="{E743147D-C64B-4043-8807-E5174A056545}"/>
              </a:ext>
            </a:extLst>
          </p:cNvPr>
          <p:cNvGrpSpPr/>
          <p:nvPr userDrawn="1"/>
        </p:nvGrpSpPr>
        <p:grpSpPr>
          <a:xfrm>
            <a:off x="2007933" y="3219201"/>
            <a:ext cx="1635880" cy="1604695"/>
            <a:chOff x="2139847" y="4086737"/>
            <a:chExt cx="1635880" cy="1604695"/>
          </a:xfrm>
        </p:grpSpPr>
        <p:sp>
          <p:nvSpPr>
            <p:cNvPr id="49" name="Oval 48">
              <a:extLst>
                <a:ext uri="{FF2B5EF4-FFF2-40B4-BE49-F238E27FC236}">
                  <a16:creationId xmlns:a16="http://schemas.microsoft.com/office/drawing/2014/main" id="{90577FE3-CA7A-4887-A950-477A33E6EFE8}"/>
                </a:ext>
              </a:extLst>
            </p:cNvPr>
            <p:cNvSpPr/>
            <p:nvPr/>
          </p:nvSpPr>
          <p:spPr>
            <a:xfrm>
              <a:off x="2139847" y="4086737"/>
              <a:ext cx="1635880" cy="16046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8" name="Picture 47">
              <a:extLst>
                <a:ext uri="{FF2B5EF4-FFF2-40B4-BE49-F238E27FC236}">
                  <a16:creationId xmlns:a16="http://schemas.microsoft.com/office/drawing/2014/main" id="{63DF4CB0-D708-46B3-AFD4-E111C9C37C6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93594" y="4216316"/>
              <a:ext cx="510283" cy="510283"/>
            </a:xfrm>
            <a:prstGeom prst="rect">
              <a:avLst/>
            </a:prstGeom>
          </p:spPr>
        </p:pic>
      </p:grpSp>
      <p:grpSp>
        <p:nvGrpSpPr>
          <p:cNvPr id="51" name="Group 50">
            <a:extLst>
              <a:ext uri="{FF2B5EF4-FFF2-40B4-BE49-F238E27FC236}">
                <a16:creationId xmlns:a16="http://schemas.microsoft.com/office/drawing/2014/main" id="{20A65D7A-A28B-43C6-8625-77BD88F0343A}"/>
              </a:ext>
            </a:extLst>
          </p:cNvPr>
          <p:cNvGrpSpPr/>
          <p:nvPr userDrawn="1"/>
        </p:nvGrpSpPr>
        <p:grpSpPr>
          <a:xfrm>
            <a:off x="7303762" y="3634632"/>
            <a:ext cx="1635880" cy="1604695"/>
            <a:chOff x="7422539" y="4832109"/>
            <a:chExt cx="1635880" cy="1604695"/>
          </a:xfrm>
        </p:grpSpPr>
        <p:sp>
          <p:nvSpPr>
            <p:cNvPr id="54" name="Oval 53">
              <a:extLst>
                <a:ext uri="{FF2B5EF4-FFF2-40B4-BE49-F238E27FC236}">
                  <a16:creationId xmlns:a16="http://schemas.microsoft.com/office/drawing/2014/main" id="{91CADADD-7818-4A2C-93FC-9AA030753377}"/>
                </a:ext>
              </a:extLst>
            </p:cNvPr>
            <p:cNvSpPr/>
            <p:nvPr/>
          </p:nvSpPr>
          <p:spPr>
            <a:xfrm>
              <a:off x="7422539" y="4832109"/>
              <a:ext cx="1635880" cy="16046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3" name="Picture 52">
              <a:extLst>
                <a:ext uri="{FF2B5EF4-FFF2-40B4-BE49-F238E27FC236}">
                  <a16:creationId xmlns:a16="http://schemas.microsoft.com/office/drawing/2014/main" id="{A256B415-D5C1-416D-901D-32363A8FD6B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32571" y="4999329"/>
              <a:ext cx="478908" cy="471724"/>
            </a:xfrm>
            <a:prstGeom prst="rect">
              <a:avLst/>
            </a:prstGeom>
          </p:spPr>
        </p:pic>
      </p:grpSp>
      <p:grpSp>
        <p:nvGrpSpPr>
          <p:cNvPr id="56" name="Group 55">
            <a:extLst>
              <a:ext uri="{FF2B5EF4-FFF2-40B4-BE49-F238E27FC236}">
                <a16:creationId xmlns:a16="http://schemas.microsoft.com/office/drawing/2014/main" id="{71791FBB-DC27-42E1-AF3B-391BEFA96906}"/>
              </a:ext>
            </a:extLst>
          </p:cNvPr>
          <p:cNvGrpSpPr/>
          <p:nvPr userDrawn="1"/>
        </p:nvGrpSpPr>
        <p:grpSpPr>
          <a:xfrm>
            <a:off x="6475001" y="5122667"/>
            <a:ext cx="1635880" cy="1604695"/>
            <a:chOff x="6565581" y="6134430"/>
            <a:chExt cx="1635880" cy="1604695"/>
          </a:xfrm>
        </p:grpSpPr>
        <p:sp>
          <p:nvSpPr>
            <p:cNvPr id="59" name="Oval 58">
              <a:extLst>
                <a:ext uri="{FF2B5EF4-FFF2-40B4-BE49-F238E27FC236}">
                  <a16:creationId xmlns:a16="http://schemas.microsoft.com/office/drawing/2014/main" id="{CE5A9713-9C5B-47DB-81C0-6D49473D6DD5}"/>
                </a:ext>
              </a:extLst>
            </p:cNvPr>
            <p:cNvSpPr/>
            <p:nvPr/>
          </p:nvSpPr>
          <p:spPr>
            <a:xfrm>
              <a:off x="6565581" y="6134430"/>
              <a:ext cx="1635880" cy="16046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E6747FD6-2F50-45ED-AECD-22D80CA4F7D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28014" y="6439945"/>
              <a:ext cx="615590" cy="615590"/>
            </a:xfrm>
            <a:prstGeom prst="rect">
              <a:avLst/>
            </a:prstGeom>
          </p:spPr>
        </p:pic>
      </p:grpSp>
      <p:grpSp>
        <p:nvGrpSpPr>
          <p:cNvPr id="61" name="Group 60">
            <a:extLst>
              <a:ext uri="{FF2B5EF4-FFF2-40B4-BE49-F238E27FC236}">
                <a16:creationId xmlns:a16="http://schemas.microsoft.com/office/drawing/2014/main" id="{24323949-EB79-4825-A703-C0F3ACAF3B57}"/>
              </a:ext>
            </a:extLst>
          </p:cNvPr>
          <p:cNvGrpSpPr/>
          <p:nvPr userDrawn="1"/>
        </p:nvGrpSpPr>
        <p:grpSpPr>
          <a:xfrm>
            <a:off x="21669" y="4232758"/>
            <a:ext cx="1413773" cy="1405273"/>
            <a:chOff x="140446" y="5430235"/>
            <a:chExt cx="1413773" cy="1405273"/>
          </a:xfrm>
        </p:grpSpPr>
        <p:sp>
          <p:nvSpPr>
            <p:cNvPr id="64" name="Oval 63">
              <a:extLst>
                <a:ext uri="{FF2B5EF4-FFF2-40B4-BE49-F238E27FC236}">
                  <a16:creationId xmlns:a16="http://schemas.microsoft.com/office/drawing/2014/main" id="{7FC479A7-38E1-4B14-A3F0-008E390E1C22}"/>
                </a:ext>
              </a:extLst>
            </p:cNvPr>
            <p:cNvSpPr/>
            <p:nvPr/>
          </p:nvSpPr>
          <p:spPr>
            <a:xfrm>
              <a:off x="140446" y="5430235"/>
              <a:ext cx="1413773" cy="140527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3" name="Picture 62">
              <a:extLst>
                <a:ext uri="{FF2B5EF4-FFF2-40B4-BE49-F238E27FC236}">
                  <a16:creationId xmlns:a16="http://schemas.microsoft.com/office/drawing/2014/main" id="{D20D7356-4E31-42A7-A543-ED8999AD5DC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9367" y="5599055"/>
              <a:ext cx="523006" cy="523006"/>
            </a:xfrm>
            <a:prstGeom prst="rect">
              <a:avLst/>
            </a:prstGeom>
          </p:spPr>
        </p:pic>
      </p:grpSp>
      <p:pic>
        <p:nvPicPr>
          <p:cNvPr id="66" name="Picture 65">
            <a:extLst>
              <a:ext uri="{FF2B5EF4-FFF2-40B4-BE49-F238E27FC236}">
                <a16:creationId xmlns:a16="http://schemas.microsoft.com/office/drawing/2014/main" id="{47CDD225-781B-4597-8EA2-3527390FB83B}"/>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l="59941" t="15079" r="22200" b="67961"/>
          <a:stretch/>
        </p:blipFill>
        <p:spPr>
          <a:xfrm>
            <a:off x="5492320" y="6065493"/>
            <a:ext cx="861788" cy="818434"/>
          </a:xfrm>
          <a:prstGeom prst="rect">
            <a:avLst/>
          </a:prstGeom>
          <a:effectLst>
            <a:outerShdw blurRad="50800" dist="76200" dir="2700000" algn="tl" rotWithShape="0">
              <a:schemeClr val="bg1">
                <a:alpha val="40000"/>
              </a:schemeClr>
            </a:outerShdw>
          </a:effectLst>
        </p:spPr>
      </p:pic>
      <p:pic>
        <p:nvPicPr>
          <p:cNvPr id="67" name="Picture 66">
            <a:extLst>
              <a:ext uri="{FF2B5EF4-FFF2-40B4-BE49-F238E27FC236}">
                <a16:creationId xmlns:a16="http://schemas.microsoft.com/office/drawing/2014/main" id="{5D6722A3-9973-480C-B683-18B6645D85F7}"/>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l="72103" t="31441" r="4669" b="44600"/>
          <a:stretch/>
        </p:blipFill>
        <p:spPr>
          <a:xfrm>
            <a:off x="5346010" y="998282"/>
            <a:ext cx="1020574" cy="1052689"/>
          </a:xfrm>
          <a:prstGeom prst="rect">
            <a:avLst/>
          </a:prstGeom>
          <a:effectLst>
            <a:outerShdw blurRad="50800" dist="76200" dir="2700000" algn="tl" rotWithShape="0">
              <a:schemeClr val="bg1">
                <a:alpha val="40000"/>
              </a:schemeClr>
            </a:outerShdw>
          </a:effectLst>
        </p:spPr>
      </p:pic>
      <p:pic>
        <p:nvPicPr>
          <p:cNvPr id="68" name="Picture 67">
            <a:extLst>
              <a:ext uri="{FF2B5EF4-FFF2-40B4-BE49-F238E27FC236}">
                <a16:creationId xmlns:a16="http://schemas.microsoft.com/office/drawing/2014/main" id="{059A04CB-F002-4988-A397-5DD9AA1C488F}"/>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l="76613" t="7697" b="70329"/>
          <a:stretch/>
        </p:blipFill>
        <p:spPr>
          <a:xfrm>
            <a:off x="4332959" y="5580309"/>
            <a:ext cx="1220753" cy="1147053"/>
          </a:xfrm>
          <a:prstGeom prst="rect">
            <a:avLst/>
          </a:prstGeom>
          <a:effectLst>
            <a:outerShdw blurRad="50800" dist="76200" dir="2700000" algn="tl" rotWithShape="0">
              <a:schemeClr val="bg1">
                <a:alpha val="40000"/>
              </a:schemeClr>
            </a:outerShdw>
          </a:effectLst>
        </p:spPr>
      </p:pic>
      <p:pic>
        <p:nvPicPr>
          <p:cNvPr id="69" name="Picture 68">
            <a:extLst>
              <a:ext uri="{FF2B5EF4-FFF2-40B4-BE49-F238E27FC236}">
                <a16:creationId xmlns:a16="http://schemas.microsoft.com/office/drawing/2014/main" id="{E601E892-9F92-4CC9-A9B2-0E7FED266C40}"/>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l="37859" t="3871" r="41479" b="74889"/>
          <a:stretch/>
        </p:blipFill>
        <p:spPr>
          <a:xfrm>
            <a:off x="1775397" y="2282118"/>
            <a:ext cx="1047772" cy="1077092"/>
          </a:xfrm>
          <a:prstGeom prst="rect">
            <a:avLst/>
          </a:prstGeom>
          <a:effectLst>
            <a:outerShdw blurRad="50800" dist="76200" dir="2700000" algn="tl" rotWithShape="0">
              <a:schemeClr val="bg1">
                <a:alpha val="40000"/>
              </a:schemeClr>
            </a:outerShdw>
          </a:effectLst>
        </p:spPr>
      </p:pic>
      <p:pic>
        <p:nvPicPr>
          <p:cNvPr id="70" name="Picture 69">
            <a:extLst>
              <a:ext uri="{FF2B5EF4-FFF2-40B4-BE49-F238E27FC236}">
                <a16:creationId xmlns:a16="http://schemas.microsoft.com/office/drawing/2014/main" id="{639AB332-4EC9-4008-92EC-2862A427C0CA}"/>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l="9811" t="2964" r="64018" b="74039"/>
          <a:stretch/>
        </p:blipFill>
        <p:spPr>
          <a:xfrm>
            <a:off x="8075247" y="711377"/>
            <a:ext cx="1184089" cy="1032932"/>
          </a:xfrm>
          <a:prstGeom prst="rect">
            <a:avLst/>
          </a:prstGeom>
          <a:effectLst>
            <a:outerShdw blurRad="50800" dist="76200" dir="2700000" algn="tl" rotWithShape="0">
              <a:schemeClr val="bg1">
                <a:alpha val="40000"/>
              </a:schemeClr>
            </a:outerShdw>
          </a:effectLst>
        </p:spPr>
      </p:pic>
      <p:pic>
        <p:nvPicPr>
          <p:cNvPr id="71" name="Picture 70">
            <a:extLst>
              <a:ext uri="{FF2B5EF4-FFF2-40B4-BE49-F238E27FC236}">
                <a16:creationId xmlns:a16="http://schemas.microsoft.com/office/drawing/2014/main" id="{751DA778-4EFA-4D78-A0A2-C9C78A21714D}"/>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l="41372" t="72927" r="35400" b="3114"/>
          <a:stretch/>
        </p:blipFill>
        <p:spPr>
          <a:xfrm>
            <a:off x="6431277" y="2096610"/>
            <a:ext cx="975557" cy="1006256"/>
          </a:xfrm>
          <a:prstGeom prst="rect">
            <a:avLst/>
          </a:prstGeom>
          <a:effectLst>
            <a:outerShdw blurRad="50800" dist="76200" dir="2700000" algn="tl" rotWithShape="0">
              <a:schemeClr val="bg1">
                <a:alpha val="40000"/>
              </a:schemeClr>
            </a:outerShdw>
          </a:effectLst>
        </p:spPr>
      </p:pic>
      <p:pic>
        <p:nvPicPr>
          <p:cNvPr id="72" name="Picture 71">
            <a:extLst>
              <a:ext uri="{FF2B5EF4-FFF2-40B4-BE49-F238E27FC236}">
                <a16:creationId xmlns:a16="http://schemas.microsoft.com/office/drawing/2014/main" id="{04AB6E61-BFAA-4062-B10C-42CF2B3A8454}"/>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l="65596" t="72990" r="11176" b="3051"/>
          <a:stretch/>
        </p:blipFill>
        <p:spPr>
          <a:xfrm>
            <a:off x="1008188" y="3703251"/>
            <a:ext cx="846873" cy="873522"/>
          </a:xfrm>
          <a:prstGeom prst="rect">
            <a:avLst/>
          </a:prstGeom>
          <a:effectLst>
            <a:outerShdw blurRad="50800" dist="76200" dir="2700000" algn="tl" rotWithShape="0">
              <a:schemeClr val="bg1">
                <a:alpha val="40000"/>
              </a:schemeClr>
            </a:outerShdw>
          </a:effectLst>
        </p:spPr>
      </p:pic>
      <p:pic>
        <p:nvPicPr>
          <p:cNvPr id="73" name="Picture 72">
            <a:extLst>
              <a:ext uri="{FF2B5EF4-FFF2-40B4-BE49-F238E27FC236}">
                <a16:creationId xmlns:a16="http://schemas.microsoft.com/office/drawing/2014/main" id="{ECB7D21B-A33E-4995-AA55-651485D204A3}"/>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l="77717" t="58589" r="6205" b="26108"/>
          <a:stretch/>
        </p:blipFill>
        <p:spPr>
          <a:xfrm>
            <a:off x="4119644" y="736314"/>
            <a:ext cx="1102698" cy="1049474"/>
          </a:xfrm>
          <a:prstGeom prst="rect">
            <a:avLst/>
          </a:prstGeom>
          <a:effectLst>
            <a:outerShdw blurRad="50800" dist="76200" dir="2700000" algn="tl" rotWithShape="0">
              <a:schemeClr val="bg1">
                <a:alpha val="40000"/>
              </a:schemeClr>
            </a:outerShdw>
          </a:effectLst>
        </p:spPr>
      </p:pic>
      <p:pic>
        <p:nvPicPr>
          <p:cNvPr id="74" name="Picture 73">
            <a:extLst>
              <a:ext uri="{FF2B5EF4-FFF2-40B4-BE49-F238E27FC236}">
                <a16:creationId xmlns:a16="http://schemas.microsoft.com/office/drawing/2014/main" id="{34584D56-D704-447E-A0BB-8566A2271C3D}"/>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l="24669" t="63869" r="58903" b="20628"/>
          <a:stretch/>
        </p:blipFill>
        <p:spPr>
          <a:xfrm>
            <a:off x="3912911" y="4210662"/>
            <a:ext cx="821440" cy="775208"/>
          </a:xfrm>
          <a:prstGeom prst="rect">
            <a:avLst/>
          </a:prstGeom>
          <a:effectLst>
            <a:outerShdw blurRad="50800" dist="76200" dir="2700000" algn="tl" rotWithShape="0">
              <a:schemeClr val="bg1">
                <a:alpha val="40000"/>
              </a:schemeClr>
            </a:outerShdw>
          </a:effectLst>
        </p:spPr>
      </p:pic>
      <p:pic>
        <p:nvPicPr>
          <p:cNvPr id="75" name="Picture 74">
            <a:extLst>
              <a:ext uri="{FF2B5EF4-FFF2-40B4-BE49-F238E27FC236}">
                <a16:creationId xmlns:a16="http://schemas.microsoft.com/office/drawing/2014/main" id="{434F1A5C-1B67-4E64-A955-4BB3EF26282E}"/>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l="19377" t="23794" r="63110" b="57426"/>
          <a:stretch/>
        </p:blipFill>
        <p:spPr>
          <a:xfrm>
            <a:off x="8169516" y="5212476"/>
            <a:ext cx="1024789" cy="1098938"/>
          </a:xfrm>
          <a:prstGeom prst="rect">
            <a:avLst/>
          </a:prstGeom>
          <a:effectLst>
            <a:outerShdw blurRad="50800" dist="76200" dir="2700000" algn="tl" rotWithShape="0">
              <a:schemeClr val="bg1">
                <a:alpha val="40000"/>
              </a:schemeClr>
            </a:outerShdw>
          </a:effectLst>
        </p:spPr>
      </p:pic>
      <p:pic>
        <p:nvPicPr>
          <p:cNvPr id="76" name="Picture 75">
            <a:extLst>
              <a:ext uri="{FF2B5EF4-FFF2-40B4-BE49-F238E27FC236}">
                <a16:creationId xmlns:a16="http://schemas.microsoft.com/office/drawing/2014/main" id="{FF342D0E-1700-4EBC-80C7-0596C91C238E}"/>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l="76" t="41067" r="76696" b="34974"/>
          <a:stretch/>
        </p:blipFill>
        <p:spPr>
          <a:xfrm>
            <a:off x="6161732" y="3734077"/>
            <a:ext cx="983788" cy="1014746"/>
          </a:xfrm>
          <a:prstGeom prst="rect">
            <a:avLst/>
          </a:prstGeom>
          <a:effectLst>
            <a:outerShdw blurRad="50800" dist="76200" dir="2700000" algn="tl" rotWithShape="0">
              <a:schemeClr val="bg1">
                <a:alpha val="40000"/>
              </a:schemeClr>
            </a:outerShdw>
          </a:effectLst>
        </p:spPr>
      </p:pic>
      <p:pic>
        <p:nvPicPr>
          <p:cNvPr id="77" name="Picture 76">
            <a:extLst>
              <a:ext uri="{FF2B5EF4-FFF2-40B4-BE49-F238E27FC236}">
                <a16:creationId xmlns:a16="http://schemas.microsoft.com/office/drawing/2014/main" id="{330EE544-2D95-4700-9D02-196B91BEFE13}"/>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l="3448" t="68868" r="73324" b="7173"/>
          <a:stretch/>
        </p:blipFill>
        <p:spPr>
          <a:xfrm>
            <a:off x="6978856" y="2975649"/>
            <a:ext cx="987835" cy="1018920"/>
          </a:xfrm>
          <a:prstGeom prst="ellipse">
            <a:avLst/>
          </a:prstGeom>
          <a:effectLst>
            <a:outerShdw blurRad="50800" dist="76200" dir="2700000" algn="tl" rotWithShape="0">
              <a:schemeClr val="bg1">
                <a:alpha val="40000"/>
              </a:schemeClr>
            </a:outerShdw>
          </a:effectLst>
        </p:spPr>
      </p:pic>
      <p:sp>
        <p:nvSpPr>
          <p:cNvPr id="78" name="Oval 77">
            <a:extLst>
              <a:ext uri="{FF2B5EF4-FFF2-40B4-BE49-F238E27FC236}">
                <a16:creationId xmlns:a16="http://schemas.microsoft.com/office/drawing/2014/main" id="{2F9872E5-B4EB-4239-AAC5-305541C41FF3}"/>
              </a:ext>
            </a:extLst>
          </p:cNvPr>
          <p:cNvSpPr/>
          <p:nvPr userDrawn="1"/>
        </p:nvSpPr>
        <p:spPr>
          <a:xfrm>
            <a:off x="2687542" y="873569"/>
            <a:ext cx="1335735" cy="132147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2B04B2FA-1C6D-4BAD-A77C-24070AB30984}"/>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159396" y="991325"/>
            <a:ext cx="331141" cy="484885"/>
          </a:xfrm>
          <a:prstGeom prst="rect">
            <a:avLst/>
          </a:prstGeom>
        </p:spPr>
      </p:pic>
      <p:sp>
        <p:nvSpPr>
          <p:cNvPr id="81" name="Google Shape;26;p3">
            <a:extLst>
              <a:ext uri="{FF2B5EF4-FFF2-40B4-BE49-F238E27FC236}">
                <a16:creationId xmlns:a16="http://schemas.microsoft.com/office/drawing/2014/main" id="{59DF4C6B-F3D8-42E6-80B0-4F61BC7803F9}"/>
              </a:ext>
            </a:extLst>
          </p:cNvPr>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83" name="Content Placeholder 2">
            <a:extLst>
              <a:ext uri="{FF2B5EF4-FFF2-40B4-BE49-F238E27FC236}">
                <a16:creationId xmlns:a16="http://schemas.microsoft.com/office/drawing/2014/main" id="{664854ED-1C00-48AD-A66B-38B828C1FA41}"/>
              </a:ext>
            </a:extLst>
          </p:cNvPr>
          <p:cNvSpPr>
            <a:spLocks noGrp="1"/>
          </p:cNvSpPr>
          <p:nvPr>
            <p:ph sz="quarter" idx="10"/>
          </p:nvPr>
        </p:nvSpPr>
        <p:spPr>
          <a:xfrm>
            <a:off x="2998653" y="1820806"/>
            <a:ext cx="3579812" cy="2298700"/>
          </a:xfrm>
          <a:prstGeom prst="rect">
            <a:avLst/>
          </a:prstGeom>
        </p:spPr>
        <p:txBody>
          <a:bodyPr/>
          <a:lstStyle>
            <a:lvl1pPr algn="ctr">
              <a:defRPr sz="3200">
                <a:solidFill>
                  <a:schemeClr val="bg1"/>
                </a:solidFill>
              </a:defRPr>
            </a:lvl1pPr>
            <a:lvl2pPr algn="ctr">
              <a:defRPr sz="3200">
                <a:solidFill>
                  <a:schemeClr val="bg1"/>
                </a:solidFill>
              </a:defRPr>
            </a:lvl2pPr>
            <a:lvl3pPr algn="ctr">
              <a:defRPr sz="3200">
                <a:solidFill>
                  <a:schemeClr val="bg1"/>
                </a:solidFill>
              </a:defRPr>
            </a:lvl3pPr>
            <a:lvl4pPr algn="ctr">
              <a:defRPr sz="3200">
                <a:solidFill>
                  <a:schemeClr val="bg1"/>
                </a:solidFill>
              </a:defRPr>
            </a:lvl4pPr>
            <a:lvl5pPr algn="ctr">
              <a:defRPr sz="3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5" name="Content Placeholder 84">
            <a:extLst>
              <a:ext uri="{FF2B5EF4-FFF2-40B4-BE49-F238E27FC236}">
                <a16:creationId xmlns:a16="http://schemas.microsoft.com/office/drawing/2014/main" id="{84B04DED-2A56-4527-A58E-B926DD9FE971}"/>
              </a:ext>
            </a:extLst>
          </p:cNvPr>
          <p:cNvSpPr>
            <a:spLocks noGrp="1"/>
          </p:cNvSpPr>
          <p:nvPr>
            <p:ph sz="quarter" idx="13"/>
          </p:nvPr>
        </p:nvSpPr>
        <p:spPr>
          <a:xfrm>
            <a:off x="704850" y="1357313"/>
            <a:ext cx="1674813" cy="533400"/>
          </a:xfrm>
          <a:prstGeom prst="rect">
            <a:avLst/>
          </a:prstGeom>
        </p:spPr>
        <p:txBody>
          <a:bodyPr/>
          <a:lstStyle>
            <a:lvl1pPr algn="ctr">
              <a:defRPr>
                <a:solidFill>
                  <a:srgbClr val="1A374B"/>
                </a:solidFill>
              </a:defRPr>
            </a:lvl1pPr>
            <a:lvl2pPr algn="ctr">
              <a:defRPr>
                <a:solidFill>
                  <a:srgbClr val="1A374B"/>
                </a:solidFill>
              </a:defRPr>
            </a:lvl2pPr>
            <a:lvl3pPr algn="ctr">
              <a:defRPr>
                <a:solidFill>
                  <a:srgbClr val="1A374B"/>
                </a:solidFill>
              </a:defRPr>
            </a:lvl3pPr>
            <a:lvl4pPr algn="ctr">
              <a:defRPr>
                <a:solidFill>
                  <a:srgbClr val="1A374B"/>
                </a:solidFill>
              </a:defRPr>
            </a:lvl4pPr>
            <a:lvl5pPr algn="ctr">
              <a:defRPr>
                <a:solidFill>
                  <a:srgbClr val="1A37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 name="Content Placeholder 86">
            <a:extLst>
              <a:ext uri="{FF2B5EF4-FFF2-40B4-BE49-F238E27FC236}">
                <a16:creationId xmlns:a16="http://schemas.microsoft.com/office/drawing/2014/main" id="{C6781B5F-C8B8-4A15-A169-E8DC70CDF306}"/>
              </a:ext>
            </a:extLst>
          </p:cNvPr>
          <p:cNvSpPr>
            <a:spLocks noGrp="1"/>
          </p:cNvSpPr>
          <p:nvPr>
            <p:ph sz="quarter" idx="14"/>
          </p:nvPr>
        </p:nvSpPr>
        <p:spPr>
          <a:xfrm>
            <a:off x="2635250" y="1409700"/>
            <a:ext cx="1398588" cy="538163"/>
          </a:xfrm>
          <a:prstGeom prst="rect">
            <a:avLst/>
          </a:prstGeom>
        </p:spPr>
        <p:txBody>
          <a:bodyPr/>
          <a:lstStyle>
            <a:lvl1pPr algn="ctr">
              <a:defRPr>
                <a:solidFill>
                  <a:srgbClr val="1A374B"/>
                </a:solidFill>
              </a:defRPr>
            </a:lvl1pPr>
            <a:lvl2pPr algn="ctr">
              <a:defRPr>
                <a:solidFill>
                  <a:srgbClr val="1A374B"/>
                </a:solidFill>
              </a:defRPr>
            </a:lvl2pPr>
            <a:lvl3pPr algn="ctr">
              <a:defRPr>
                <a:solidFill>
                  <a:srgbClr val="1A374B"/>
                </a:solidFill>
              </a:defRPr>
            </a:lvl3pPr>
            <a:lvl4pPr algn="ctr">
              <a:defRPr>
                <a:solidFill>
                  <a:srgbClr val="1A374B"/>
                </a:solidFill>
              </a:defRPr>
            </a:lvl4pPr>
            <a:lvl5pPr algn="ctr">
              <a:defRPr>
                <a:solidFill>
                  <a:srgbClr val="1A37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 name="Content Placeholder 88">
            <a:extLst>
              <a:ext uri="{FF2B5EF4-FFF2-40B4-BE49-F238E27FC236}">
                <a16:creationId xmlns:a16="http://schemas.microsoft.com/office/drawing/2014/main" id="{22F22130-F6BD-4C4F-9C45-E701E39532C6}"/>
              </a:ext>
            </a:extLst>
          </p:cNvPr>
          <p:cNvSpPr>
            <a:spLocks noGrp="1"/>
          </p:cNvSpPr>
          <p:nvPr>
            <p:ph sz="quarter" idx="15"/>
          </p:nvPr>
        </p:nvSpPr>
        <p:spPr>
          <a:xfrm>
            <a:off x="6324600" y="1482725"/>
            <a:ext cx="1489075" cy="314325"/>
          </a:xfrm>
          <a:prstGeom prst="rect">
            <a:avLst/>
          </a:prstGeom>
        </p:spPr>
        <p:txBody>
          <a:bodyPr/>
          <a:lstStyle>
            <a:lvl1pPr algn="ctr">
              <a:defRPr>
                <a:solidFill>
                  <a:srgbClr val="1A374B"/>
                </a:solidFill>
              </a:defRPr>
            </a:lvl1pPr>
            <a:lvl2pPr algn="ctr">
              <a:defRPr>
                <a:solidFill>
                  <a:srgbClr val="1A374B"/>
                </a:solidFill>
              </a:defRPr>
            </a:lvl2pPr>
            <a:lvl3pPr algn="ctr">
              <a:defRPr>
                <a:solidFill>
                  <a:srgbClr val="1A374B"/>
                </a:solidFill>
              </a:defRPr>
            </a:lvl3pPr>
            <a:lvl4pPr algn="ctr">
              <a:defRPr>
                <a:solidFill>
                  <a:srgbClr val="1A374B"/>
                </a:solidFill>
              </a:defRPr>
            </a:lvl4pPr>
            <a:lvl5pPr algn="ctr">
              <a:defRPr>
                <a:solidFill>
                  <a:srgbClr val="1A37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 name="Content Placeholder 90">
            <a:extLst>
              <a:ext uri="{FF2B5EF4-FFF2-40B4-BE49-F238E27FC236}">
                <a16:creationId xmlns:a16="http://schemas.microsoft.com/office/drawing/2014/main" id="{0166FC36-90DB-41BD-A141-80A33778C80C}"/>
              </a:ext>
            </a:extLst>
          </p:cNvPr>
          <p:cNvSpPr>
            <a:spLocks noGrp="1"/>
          </p:cNvSpPr>
          <p:nvPr>
            <p:ph sz="quarter" idx="16"/>
          </p:nvPr>
        </p:nvSpPr>
        <p:spPr>
          <a:xfrm>
            <a:off x="0" y="2873375"/>
            <a:ext cx="1681163" cy="762000"/>
          </a:xfrm>
          <a:prstGeom prst="rect">
            <a:avLst/>
          </a:prstGeom>
        </p:spPr>
        <p:txBody>
          <a:bodyPr/>
          <a:lstStyle>
            <a:lvl1pPr algn="ctr">
              <a:defRPr>
                <a:solidFill>
                  <a:srgbClr val="1A374B"/>
                </a:solidFill>
              </a:defRPr>
            </a:lvl1pPr>
            <a:lvl2pPr algn="ctr">
              <a:defRPr>
                <a:solidFill>
                  <a:srgbClr val="1A374B"/>
                </a:solidFill>
              </a:defRPr>
            </a:lvl2pPr>
            <a:lvl3pPr algn="ctr">
              <a:defRPr>
                <a:solidFill>
                  <a:srgbClr val="1A374B"/>
                </a:solidFill>
              </a:defRPr>
            </a:lvl3pPr>
            <a:lvl4pPr algn="ctr">
              <a:defRPr>
                <a:solidFill>
                  <a:srgbClr val="1A374B"/>
                </a:solidFill>
              </a:defRPr>
            </a:lvl4pPr>
            <a:lvl5pPr algn="ctr">
              <a:defRPr>
                <a:solidFill>
                  <a:srgbClr val="1A37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 name="Content Placeholder 92">
            <a:extLst>
              <a:ext uri="{FF2B5EF4-FFF2-40B4-BE49-F238E27FC236}">
                <a16:creationId xmlns:a16="http://schemas.microsoft.com/office/drawing/2014/main" id="{A0FD0F7B-DC8F-4BAE-96E9-96B4AC907997}"/>
              </a:ext>
            </a:extLst>
          </p:cNvPr>
          <p:cNvSpPr>
            <a:spLocks noGrp="1"/>
          </p:cNvSpPr>
          <p:nvPr>
            <p:ph sz="quarter" idx="17"/>
          </p:nvPr>
        </p:nvSpPr>
        <p:spPr>
          <a:xfrm>
            <a:off x="7407275" y="2344738"/>
            <a:ext cx="1649413" cy="739775"/>
          </a:xfrm>
          <a:prstGeom prst="rect">
            <a:avLst/>
          </a:prstGeom>
        </p:spPr>
        <p:txBody>
          <a:bodyPr/>
          <a:lstStyle>
            <a:lvl1pPr algn="ctr">
              <a:defRPr>
                <a:solidFill>
                  <a:srgbClr val="1A374B"/>
                </a:solidFill>
              </a:defRPr>
            </a:lvl1pPr>
            <a:lvl2pPr algn="ctr">
              <a:defRPr>
                <a:solidFill>
                  <a:srgbClr val="1A374B"/>
                </a:solidFill>
              </a:defRPr>
            </a:lvl2pPr>
            <a:lvl3pPr algn="ctr">
              <a:defRPr>
                <a:solidFill>
                  <a:srgbClr val="1A374B"/>
                </a:solidFill>
              </a:defRPr>
            </a:lvl3pPr>
            <a:lvl4pPr algn="ctr">
              <a:defRPr>
                <a:solidFill>
                  <a:srgbClr val="1A374B"/>
                </a:solidFill>
              </a:defRPr>
            </a:lvl4pPr>
            <a:lvl5pPr algn="ctr">
              <a:defRPr>
                <a:solidFill>
                  <a:srgbClr val="1A37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 name="Content Placeholder 94">
            <a:extLst>
              <a:ext uri="{FF2B5EF4-FFF2-40B4-BE49-F238E27FC236}">
                <a16:creationId xmlns:a16="http://schemas.microsoft.com/office/drawing/2014/main" id="{CC672B7C-D4C4-4E98-8D7D-BA4FFC34B388}"/>
              </a:ext>
            </a:extLst>
          </p:cNvPr>
          <p:cNvSpPr>
            <a:spLocks noGrp="1"/>
          </p:cNvSpPr>
          <p:nvPr>
            <p:ph sz="quarter" idx="18"/>
          </p:nvPr>
        </p:nvSpPr>
        <p:spPr>
          <a:xfrm>
            <a:off x="-14288" y="4978400"/>
            <a:ext cx="1477963" cy="527050"/>
          </a:xfrm>
          <a:prstGeom prst="rect">
            <a:avLst/>
          </a:prstGeom>
        </p:spPr>
        <p:txBody>
          <a:bodyPr/>
          <a:lstStyle>
            <a:lvl1pPr algn="ctr">
              <a:defRPr>
                <a:solidFill>
                  <a:srgbClr val="1A374B"/>
                </a:solidFill>
              </a:defRPr>
            </a:lvl1pPr>
            <a:lvl2pPr algn="ctr">
              <a:defRPr>
                <a:solidFill>
                  <a:srgbClr val="1A374B"/>
                </a:solidFill>
              </a:defRPr>
            </a:lvl2pPr>
            <a:lvl3pPr algn="ctr">
              <a:defRPr>
                <a:solidFill>
                  <a:srgbClr val="1A374B"/>
                </a:solidFill>
              </a:defRPr>
            </a:lvl3pPr>
            <a:lvl4pPr algn="ctr">
              <a:defRPr>
                <a:solidFill>
                  <a:srgbClr val="1A374B"/>
                </a:solidFill>
              </a:defRPr>
            </a:lvl4pPr>
            <a:lvl5pPr algn="ctr">
              <a:defRPr>
                <a:solidFill>
                  <a:srgbClr val="1A37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7" name="Content Placeholder 96">
            <a:extLst>
              <a:ext uri="{FF2B5EF4-FFF2-40B4-BE49-F238E27FC236}">
                <a16:creationId xmlns:a16="http://schemas.microsoft.com/office/drawing/2014/main" id="{37DAB634-53FD-4FB6-95FE-2DD72D3DFEBB}"/>
              </a:ext>
            </a:extLst>
          </p:cNvPr>
          <p:cNvSpPr>
            <a:spLocks noGrp="1"/>
          </p:cNvSpPr>
          <p:nvPr>
            <p:ph sz="quarter" idx="19"/>
          </p:nvPr>
        </p:nvSpPr>
        <p:spPr>
          <a:xfrm>
            <a:off x="1971675" y="3802063"/>
            <a:ext cx="1706563" cy="774700"/>
          </a:xfrm>
          <a:prstGeom prst="rect">
            <a:avLst/>
          </a:prstGeom>
        </p:spPr>
        <p:txBody>
          <a:bodyPr/>
          <a:lstStyle>
            <a:lvl1pPr algn="ctr">
              <a:defRPr>
                <a:solidFill>
                  <a:srgbClr val="1A374B"/>
                </a:solidFill>
              </a:defRPr>
            </a:lvl1pPr>
            <a:lvl2pPr algn="ctr">
              <a:defRPr>
                <a:solidFill>
                  <a:srgbClr val="1A374B"/>
                </a:solidFill>
              </a:defRPr>
            </a:lvl2pPr>
            <a:lvl3pPr algn="ctr">
              <a:defRPr>
                <a:solidFill>
                  <a:srgbClr val="1A374B"/>
                </a:solidFill>
              </a:defRPr>
            </a:lvl3pPr>
            <a:lvl4pPr algn="ctr">
              <a:defRPr>
                <a:solidFill>
                  <a:srgbClr val="1A374B"/>
                </a:solidFill>
              </a:defRPr>
            </a:lvl4pPr>
            <a:lvl5pPr algn="ctr">
              <a:defRPr>
                <a:solidFill>
                  <a:srgbClr val="1A37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9" name="Content Placeholder 98">
            <a:extLst>
              <a:ext uri="{FF2B5EF4-FFF2-40B4-BE49-F238E27FC236}">
                <a16:creationId xmlns:a16="http://schemas.microsoft.com/office/drawing/2014/main" id="{CDBEAA77-BD40-4530-A774-29EC696F108B}"/>
              </a:ext>
            </a:extLst>
          </p:cNvPr>
          <p:cNvSpPr>
            <a:spLocks noGrp="1"/>
          </p:cNvSpPr>
          <p:nvPr>
            <p:ph sz="quarter" idx="20"/>
          </p:nvPr>
        </p:nvSpPr>
        <p:spPr>
          <a:xfrm>
            <a:off x="7294563" y="4230688"/>
            <a:ext cx="1679575" cy="765175"/>
          </a:xfrm>
          <a:prstGeom prst="rect">
            <a:avLst/>
          </a:prstGeom>
        </p:spPr>
        <p:txBody>
          <a:bodyPr/>
          <a:lstStyle>
            <a:lvl1pPr algn="ctr">
              <a:defRPr>
                <a:solidFill>
                  <a:srgbClr val="1A374B"/>
                </a:solidFill>
              </a:defRPr>
            </a:lvl1pPr>
            <a:lvl2pPr algn="ctr">
              <a:defRPr>
                <a:solidFill>
                  <a:srgbClr val="1A374B"/>
                </a:solidFill>
              </a:defRPr>
            </a:lvl2pPr>
            <a:lvl3pPr algn="ctr">
              <a:defRPr>
                <a:solidFill>
                  <a:srgbClr val="1A374B"/>
                </a:solidFill>
              </a:defRPr>
            </a:lvl3pPr>
            <a:lvl4pPr algn="ctr">
              <a:defRPr>
                <a:solidFill>
                  <a:srgbClr val="1A374B"/>
                </a:solidFill>
              </a:defRPr>
            </a:lvl4pPr>
            <a:lvl5pPr algn="ctr">
              <a:defRPr>
                <a:solidFill>
                  <a:srgbClr val="1A37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 name="Content Placeholder 100">
            <a:extLst>
              <a:ext uri="{FF2B5EF4-FFF2-40B4-BE49-F238E27FC236}">
                <a16:creationId xmlns:a16="http://schemas.microsoft.com/office/drawing/2014/main" id="{6B9B18E3-450C-4F52-A0FB-5B08004623E9}"/>
              </a:ext>
            </a:extLst>
          </p:cNvPr>
          <p:cNvSpPr>
            <a:spLocks noGrp="1"/>
          </p:cNvSpPr>
          <p:nvPr>
            <p:ph sz="quarter" idx="21"/>
          </p:nvPr>
        </p:nvSpPr>
        <p:spPr>
          <a:xfrm>
            <a:off x="1331913" y="5908675"/>
            <a:ext cx="1162050" cy="557213"/>
          </a:xfrm>
          <a:prstGeom prst="rect">
            <a:avLst/>
          </a:prstGeom>
        </p:spPr>
        <p:txBody>
          <a:bodyPr/>
          <a:lstStyle>
            <a:lvl1pPr algn="ctr">
              <a:defRPr>
                <a:solidFill>
                  <a:srgbClr val="1A374B"/>
                </a:solidFill>
              </a:defRPr>
            </a:lvl1pPr>
            <a:lvl2pPr algn="ctr">
              <a:defRPr>
                <a:solidFill>
                  <a:srgbClr val="1A374B"/>
                </a:solidFill>
              </a:defRPr>
            </a:lvl2pPr>
            <a:lvl3pPr algn="ctr">
              <a:defRPr>
                <a:solidFill>
                  <a:srgbClr val="1A374B"/>
                </a:solidFill>
              </a:defRPr>
            </a:lvl3pPr>
            <a:lvl4pPr algn="ctr">
              <a:defRPr>
                <a:solidFill>
                  <a:srgbClr val="1A374B"/>
                </a:solidFill>
              </a:defRPr>
            </a:lvl4pPr>
            <a:lvl5pPr algn="ctr">
              <a:defRPr>
                <a:solidFill>
                  <a:srgbClr val="1A37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 name="Content Placeholder 102">
            <a:extLst>
              <a:ext uri="{FF2B5EF4-FFF2-40B4-BE49-F238E27FC236}">
                <a16:creationId xmlns:a16="http://schemas.microsoft.com/office/drawing/2014/main" id="{4CA2F1FF-FAC4-4663-ACBB-5D54CEB2B36C}"/>
              </a:ext>
            </a:extLst>
          </p:cNvPr>
          <p:cNvSpPr>
            <a:spLocks noGrp="1"/>
          </p:cNvSpPr>
          <p:nvPr>
            <p:ph sz="quarter" idx="22"/>
          </p:nvPr>
        </p:nvSpPr>
        <p:spPr>
          <a:xfrm>
            <a:off x="2505075" y="5676900"/>
            <a:ext cx="1930400" cy="754063"/>
          </a:xfrm>
          <a:prstGeom prst="rect">
            <a:avLst/>
          </a:prstGeom>
        </p:spPr>
        <p:txBody>
          <a:bodyPr/>
          <a:lstStyle>
            <a:lvl1pPr algn="ctr">
              <a:defRPr>
                <a:solidFill>
                  <a:srgbClr val="1A374B"/>
                </a:solidFill>
              </a:defRPr>
            </a:lvl1pPr>
            <a:lvl2pPr algn="ctr">
              <a:defRPr>
                <a:solidFill>
                  <a:srgbClr val="1A374B"/>
                </a:solidFill>
              </a:defRPr>
            </a:lvl2pPr>
            <a:lvl3pPr algn="ctr">
              <a:defRPr>
                <a:solidFill>
                  <a:srgbClr val="1A374B"/>
                </a:solidFill>
              </a:defRPr>
            </a:lvl3pPr>
            <a:lvl4pPr algn="ctr">
              <a:defRPr>
                <a:solidFill>
                  <a:srgbClr val="1A374B"/>
                </a:solidFill>
              </a:defRPr>
            </a:lvl4pPr>
            <a:lvl5pPr algn="ctr">
              <a:defRPr>
                <a:solidFill>
                  <a:srgbClr val="1A37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Content Placeholder 104">
            <a:extLst>
              <a:ext uri="{FF2B5EF4-FFF2-40B4-BE49-F238E27FC236}">
                <a16:creationId xmlns:a16="http://schemas.microsoft.com/office/drawing/2014/main" id="{2BE718DE-69EE-4675-A4FE-7A7421020CA9}"/>
              </a:ext>
            </a:extLst>
          </p:cNvPr>
          <p:cNvSpPr>
            <a:spLocks noGrp="1"/>
          </p:cNvSpPr>
          <p:nvPr>
            <p:ph sz="quarter" idx="23"/>
          </p:nvPr>
        </p:nvSpPr>
        <p:spPr>
          <a:xfrm>
            <a:off x="4937125" y="5138738"/>
            <a:ext cx="1666875" cy="538162"/>
          </a:xfrm>
          <a:prstGeom prst="rect">
            <a:avLst/>
          </a:prstGeom>
        </p:spPr>
        <p:txBody>
          <a:bodyPr/>
          <a:lstStyle>
            <a:lvl1pPr algn="ctr">
              <a:defRPr>
                <a:solidFill>
                  <a:srgbClr val="1A374B"/>
                </a:solidFill>
              </a:defRPr>
            </a:lvl1pPr>
            <a:lvl2pPr algn="ctr">
              <a:defRPr>
                <a:solidFill>
                  <a:srgbClr val="1A374B"/>
                </a:solidFill>
              </a:defRPr>
            </a:lvl2pPr>
            <a:lvl3pPr algn="ctr">
              <a:defRPr>
                <a:solidFill>
                  <a:srgbClr val="1A374B"/>
                </a:solidFill>
              </a:defRPr>
            </a:lvl3pPr>
            <a:lvl4pPr algn="ctr">
              <a:defRPr>
                <a:solidFill>
                  <a:srgbClr val="1A374B"/>
                </a:solidFill>
              </a:defRPr>
            </a:lvl4pPr>
            <a:lvl5pPr algn="ctr">
              <a:defRPr>
                <a:solidFill>
                  <a:srgbClr val="1A37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 name="Content Placeholder 106">
            <a:extLst>
              <a:ext uri="{FF2B5EF4-FFF2-40B4-BE49-F238E27FC236}">
                <a16:creationId xmlns:a16="http://schemas.microsoft.com/office/drawing/2014/main" id="{4AF97197-DFC7-4663-A39F-1C71BAE94FA5}"/>
              </a:ext>
            </a:extLst>
          </p:cNvPr>
          <p:cNvSpPr>
            <a:spLocks noGrp="1"/>
          </p:cNvSpPr>
          <p:nvPr>
            <p:ph sz="quarter" idx="24"/>
          </p:nvPr>
        </p:nvSpPr>
        <p:spPr>
          <a:xfrm>
            <a:off x="6430963" y="6062663"/>
            <a:ext cx="1733550" cy="325437"/>
          </a:xfrm>
          <a:prstGeom prst="rect">
            <a:avLst/>
          </a:prstGeom>
        </p:spPr>
        <p:txBody>
          <a:bodyPr/>
          <a:lstStyle>
            <a:lvl1pPr algn="ctr">
              <a:defRPr>
                <a:solidFill>
                  <a:srgbClr val="1A374B"/>
                </a:solidFill>
              </a:defRPr>
            </a:lvl1pPr>
            <a:lvl2pPr algn="ctr">
              <a:defRPr>
                <a:solidFill>
                  <a:srgbClr val="1A374B"/>
                </a:solidFill>
              </a:defRPr>
            </a:lvl2pPr>
            <a:lvl3pPr algn="ctr">
              <a:defRPr>
                <a:solidFill>
                  <a:srgbClr val="1A374B"/>
                </a:solidFill>
              </a:defRPr>
            </a:lvl3pPr>
            <a:lvl4pPr algn="ctr">
              <a:defRPr>
                <a:solidFill>
                  <a:srgbClr val="1A374B"/>
                </a:solidFill>
              </a:defRPr>
            </a:lvl4pPr>
            <a:lvl5pPr algn="ctr">
              <a:defRPr>
                <a:solidFill>
                  <a:srgbClr val="1A37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369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preserve="1" userDrawn="1">
  <p:cSld name="5_Title and Content">
    <p:spTree>
      <p:nvGrpSpPr>
        <p:cNvPr id="1" name="Shape 25"/>
        <p:cNvGrpSpPr/>
        <p:nvPr/>
      </p:nvGrpSpPr>
      <p:grpSpPr>
        <a:xfrm>
          <a:off x="0" y="0"/>
          <a:ext cx="0" cy="0"/>
          <a:chOff x="0" y="0"/>
          <a:chExt cx="0" cy="0"/>
        </a:xfrm>
      </p:grpSpPr>
      <p:pic>
        <p:nvPicPr>
          <p:cNvPr id="5" name="Picture 4">
            <a:extLst>
              <a:ext uri="{FF2B5EF4-FFF2-40B4-BE49-F238E27FC236}">
                <a16:creationId xmlns:a16="http://schemas.microsoft.com/office/drawing/2014/main" id="{4CCE8638-36C2-41AC-87D0-147DFC0D07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206" y="0"/>
            <a:ext cx="9438206" cy="6858000"/>
          </a:xfrm>
          <a:prstGeom prst="rect">
            <a:avLst/>
          </a:prstGeom>
        </p:spPr>
      </p:pic>
      <p:graphicFrame>
        <p:nvGraphicFramePr>
          <p:cNvPr id="6" name="Diagram 5">
            <a:extLst>
              <a:ext uri="{FF2B5EF4-FFF2-40B4-BE49-F238E27FC236}">
                <a16:creationId xmlns:a16="http://schemas.microsoft.com/office/drawing/2014/main" id="{A2DC0CF9-0AB6-46D8-94D1-1D8FB8B218EE}"/>
              </a:ext>
            </a:extLst>
          </p:cNvPr>
          <p:cNvGraphicFramePr/>
          <p:nvPr userDrawn="1">
            <p:extLst>
              <p:ext uri="{D42A27DB-BD31-4B8C-83A1-F6EECF244321}">
                <p14:modId xmlns:p14="http://schemas.microsoft.com/office/powerpoint/2010/main" val="4242554080"/>
              </p:ext>
            </p:extLst>
          </p:nvPr>
        </p:nvGraphicFramePr>
        <p:xfrm>
          <a:off x="2943033" y="1154878"/>
          <a:ext cx="3548417" cy="3545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CB2AF6BA-034D-41BC-9605-BEA901B4F907}"/>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9941" t="15079" r="22200" b="67961"/>
          <a:stretch/>
        </p:blipFill>
        <p:spPr>
          <a:xfrm>
            <a:off x="5856061" y="5639351"/>
            <a:ext cx="1224785" cy="1163169"/>
          </a:xfrm>
          <a:prstGeom prst="rect">
            <a:avLst/>
          </a:prstGeom>
          <a:effectLst>
            <a:outerShdw blurRad="50800" dist="76200" dir="2700000" algn="tl" rotWithShape="0">
              <a:schemeClr val="bg1">
                <a:alpha val="40000"/>
              </a:schemeClr>
            </a:outerShdw>
          </a:effectLst>
        </p:spPr>
      </p:pic>
      <p:pic>
        <p:nvPicPr>
          <p:cNvPr id="9" name="Picture 8">
            <a:extLst>
              <a:ext uri="{FF2B5EF4-FFF2-40B4-BE49-F238E27FC236}">
                <a16:creationId xmlns:a16="http://schemas.microsoft.com/office/drawing/2014/main" id="{A043815C-C1E5-4A0A-824C-50230077D7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72103" t="31441" r="4669" b="44600"/>
          <a:stretch/>
        </p:blipFill>
        <p:spPr>
          <a:xfrm>
            <a:off x="979199" y="5524942"/>
            <a:ext cx="1163235" cy="1199839"/>
          </a:xfrm>
          <a:prstGeom prst="rect">
            <a:avLst/>
          </a:prstGeom>
          <a:effectLst>
            <a:outerShdw blurRad="50800" dist="76200" dir="2700000" algn="tl" rotWithShape="0">
              <a:schemeClr val="bg1">
                <a:alpha val="40000"/>
              </a:schemeClr>
            </a:outerShdw>
          </a:effectLst>
        </p:spPr>
      </p:pic>
      <p:pic>
        <p:nvPicPr>
          <p:cNvPr id="10" name="Picture 9">
            <a:extLst>
              <a:ext uri="{FF2B5EF4-FFF2-40B4-BE49-F238E27FC236}">
                <a16:creationId xmlns:a16="http://schemas.microsoft.com/office/drawing/2014/main" id="{AB22ED3F-38D5-4AF8-8490-12428B9B298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6613" t="7697" b="70329"/>
          <a:stretch/>
        </p:blipFill>
        <p:spPr>
          <a:xfrm>
            <a:off x="4244943" y="4807193"/>
            <a:ext cx="1913079" cy="1797582"/>
          </a:xfrm>
          <a:prstGeom prst="rect">
            <a:avLst/>
          </a:prstGeom>
          <a:effectLst>
            <a:outerShdw blurRad="50800" dist="76200" dir="2700000" algn="tl" rotWithShape="0">
              <a:schemeClr val="bg1">
                <a:alpha val="40000"/>
              </a:schemeClr>
            </a:outerShdw>
          </a:effectLst>
        </p:spPr>
      </p:pic>
      <p:pic>
        <p:nvPicPr>
          <p:cNvPr id="11" name="Picture 10">
            <a:extLst>
              <a:ext uri="{FF2B5EF4-FFF2-40B4-BE49-F238E27FC236}">
                <a16:creationId xmlns:a16="http://schemas.microsoft.com/office/drawing/2014/main" id="{0D9D4501-4971-480F-913D-C5B8F0291F9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37859" t="3871" r="41479" b="74889"/>
          <a:stretch/>
        </p:blipFill>
        <p:spPr>
          <a:xfrm>
            <a:off x="1763648" y="2287391"/>
            <a:ext cx="921761" cy="947555"/>
          </a:xfrm>
          <a:prstGeom prst="rect">
            <a:avLst/>
          </a:prstGeom>
          <a:effectLst>
            <a:outerShdw blurRad="50800" dist="76200" dir="2700000" algn="tl" rotWithShape="0">
              <a:schemeClr val="bg1">
                <a:alpha val="40000"/>
              </a:schemeClr>
            </a:outerShdw>
          </a:effectLst>
        </p:spPr>
      </p:pic>
      <p:pic>
        <p:nvPicPr>
          <p:cNvPr id="12" name="Picture 11">
            <a:extLst>
              <a:ext uri="{FF2B5EF4-FFF2-40B4-BE49-F238E27FC236}">
                <a16:creationId xmlns:a16="http://schemas.microsoft.com/office/drawing/2014/main" id="{A6B913E5-CACD-4687-8BE3-5278669EEEE1}"/>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9811" t="2964" r="64018" b="74039"/>
          <a:stretch/>
        </p:blipFill>
        <p:spPr>
          <a:xfrm>
            <a:off x="6577820" y="2498537"/>
            <a:ext cx="1583728" cy="1381555"/>
          </a:xfrm>
          <a:prstGeom prst="rect">
            <a:avLst/>
          </a:prstGeom>
          <a:effectLst>
            <a:outerShdw blurRad="50800" dist="76200" dir="2700000" algn="tl" rotWithShape="0">
              <a:schemeClr val="bg1">
                <a:alpha val="40000"/>
              </a:schemeClr>
            </a:outerShdw>
          </a:effectLst>
        </p:spPr>
      </p:pic>
      <p:pic>
        <p:nvPicPr>
          <p:cNvPr id="13" name="Picture 12">
            <a:extLst>
              <a:ext uri="{FF2B5EF4-FFF2-40B4-BE49-F238E27FC236}">
                <a16:creationId xmlns:a16="http://schemas.microsoft.com/office/drawing/2014/main" id="{CC84F9B0-2376-44E2-94D3-9D8F2DF0C4B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1372" t="72927" r="35400" b="3114"/>
          <a:stretch/>
        </p:blipFill>
        <p:spPr>
          <a:xfrm>
            <a:off x="7007080" y="891699"/>
            <a:ext cx="1592993" cy="1643121"/>
          </a:xfrm>
          <a:prstGeom prst="rect">
            <a:avLst/>
          </a:prstGeom>
          <a:effectLst>
            <a:outerShdw blurRad="50800" dist="76200" dir="2700000" algn="tl" rotWithShape="0">
              <a:schemeClr val="bg1">
                <a:alpha val="40000"/>
              </a:schemeClr>
            </a:outerShdw>
          </a:effectLst>
        </p:spPr>
      </p:pic>
      <p:pic>
        <p:nvPicPr>
          <p:cNvPr id="14" name="Picture 13">
            <a:extLst>
              <a:ext uri="{FF2B5EF4-FFF2-40B4-BE49-F238E27FC236}">
                <a16:creationId xmlns:a16="http://schemas.microsoft.com/office/drawing/2014/main" id="{8E6F4A1F-9CB1-43A7-B65C-713857E28AF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65596" t="72990" r="11176" b="3051"/>
          <a:stretch/>
        </p:blipFill>
        <p:spPr>
          <a:xfrm>
            <a:off x="-150685" y="2751209"/>
            <a:ext cx="1213997" cy="1252199"/>
          </a:xfrm>
          <a:prstGeom prst="rect">
            <a:avLst/>
          </a:prstGeom>
          <a:effectLst>
            <a:outerShdw blurRad="50800" dist="76200" dir="2700000" algn="tl" rotWithShape="0">
              <a:schemeClr val="bg1">
                <a:alpha val="40000"/>
              </a:schemeClr>
            </a:outerShdw>
          </a:effectLst>
        </p:spPr>
      </p:pic>
      <p:pic>
        <p:nvPicPr>
          <p:cNvPr id="15" name="Picture 14">
            <a:extLst>
              <a:ext uri="{FF2B5EF4-FFF2-40B4-BE49-F238E27FC236}">
                <a16:creationId xmlns:a16="http://schemas.microsoft.com/office/drawing/2014/main" id="{50F120BB-C6D0-4443-AB66-7EFA9A8345D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7717" t="58589" r="6205" b="26108"/>
          <a:stretch/>
        </p:blipFill>
        <p:spPr>
          <a:xfrm>
            <a:off x="1180495" y="938591"/>
            <a:ext cx="1102698" cy="1049474"/>
          </a:xfrm>
          <a:prstGeom prst="rect">
            <a:avLst/>
          </a:prstGeom>
          <a:effectLst>
            <a:outerShdw blurRad="50800" dist="76200" dir="2700000" algn="tl" rotWithShape="0">
              <a:schemeClr val="bg1">
                <a:alpha val="40000"/>
              </a:schemeClr>
            </a:outerShdw>
          </a:effectLst>
        </p:spPr>
      </p:pic>
      <p:pic>
        <p:nvPicPr>
          <p:cNvPr id="16" name="Picture 15">
            <a:extLst>
              <a:ext uri="{FF2B5EF4-FFF2-40B4-BE49-F238E27FC236}">
                <a16:creationId xmlns:a16="http://schemas.microsoft.com/office/drawing/2014/main" id="{D9B7686C-C512-4EEA-816D-06CD37E4FF4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4669" t="63869" r="58903" b="20628"/>
          <a:stretch/>
        </p:blipFill>
        <p:spPr>
          <a:xfrm>
            <a:off x="2097413" y="3735127"/>
            <a:ext cx="958790" cy="904828"/>
          </a:xfrm>
          <a:prstGeom prst="rect">
            <a:avLst/>
          </a:prstGeom>
          <a:effectLst>
            <a:outerShdw blurRad="50800" dist="76200" dir="2700000" algn="tl" rotWithShape="0">
              <a:schemeClr val="bg1">
                <a:alpha val="40000"/>
              </a:schemeClr>
            </a:outerShdw>
          </a:effectLst>
        </p:spPr>
      </p:pic>
      <p:pic>
        <p:nvPicPr>
          <p:cNvPr id="17" name="Picture 16">
            <a:extLst>
              <a:ext uri="{FF2B5EF4-FFF2-40B4-BE49-F238E27FC236}">
                <a16:creationId xmlns:a16="http://schemas.microsoft.com/office/drawing/2014/main" id="{C06A2879-0238-4768-87EC-4F6A6824E68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4600" t="31398" r="30785" b="34394"/>
          <a:stretch/>
        </p:blipFill>
        <p:spPr>
          <a:xfrm>
            <a:off x="2554915" y="4700342"/>
            <a:ext cx="1619768" cy="1600687"/>
          </a:xfrm>
          <a:prstGeom prst="ellipse">
            <a:avLst/>
          </a:prstGeom>
          <a:effectLst>
            <a:outerShdw blurRad="50800" dist="76200" dir="2700000" algn="tl" rotWithShape="0">
              <a:schemeClr val="bg1">
                <a:alpha val="40000"/>
              </a:schemeClr>
            </a:outerShdw>
          </a:effectLst>
        </p:spPr>
      </p:pic>
      <p:pic>
        <p:nvPicPr>
          <p:cNvPr id="18" name="Picture 17">
            <a:extLst>
              <a:ext uri="{FF2B5EF4-FFF2-40B4-BE49-F238E27FC236}">
                <a16:creationId xmlns:a16="http://schemas.microsoft.com/office/drawing/2014/main" id="{023D3B51-923B-4A04-BDB1-D5E2B38E71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9377" t="23794" r="63110" b="57426"/>
          <a:stretch/>
        </p:blipFill>
        <p:spPr>
          <a:xfrm>
            <a:off x="7334967" y="4743877"/>
            <a:ext cx="1501645" cy="1610297"/>
          </a:xfrm>
          <a:prstGeom prst="rect">
            <a:avLst/>
          </a:prstGeom>
          <a:effectLst>
            <a:outerShdw blurRad="50800" dist="76200" dir="2700000" algn="tl" rotWithShape="0">
              <a:schemeClr val="bg1">
                <a:alpha val="40000"/>
              </a:schemeClr>
            </a:outerShdw>
          </a:effectLst>
        </p:spPr>
      </p:pic>
      <p:pic>
        <p:nvPicPr>
          <p:cNvPr id="19" name="Picture 18">
            <a:extLst>
              <a:ext uri="{FF2B5EF4-FFF2-40B4-BE49-F238E27FC236}">
                <a16:creationId xmlns:a16="http://schemas.microsoft.com/office/drawing/2014/main" id="{E96C5B57-0EAB-4F9B-9E37-63C0AC13D40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76" t="41067" r="76696" b="34974"/>
          <a:stretch/>
        </p:blipFill>
        <p:spPr>
          <a:xfrm>
            <a:off x="6046161" y="4149699"/>
            <a:ext cx="1142377" cy="1178325"/>
          </a:xfrm>
          <a:prstGeom prst="rect">
            <a:avLst/>
          </a:prstGeom>
          <a:effectLst>
            <a:outerShdw blurRad="50800" dist="76200" dir="2700000" algn="tl" rotWithShape="0">
              <a:schemeClr val="bg1">
                <a:alpha val="40000"/>
              </a:schemeClr>
            </a:outerShdw>
          </a:effectLst>
        </p:spPr>
      </p:pic>
      <p:pic>
        <p:nvPicPr>
          <p:cNvPr id="20" name="Picture 19">
            <a:extLst>
              <a:ext uri="{FF2B5EF4-FFF2-40B4-BE49-F238E27FC236}">
                <a16:creationId xmlns:a16="http://schemas.microsoft.com/office/drawing/2014/main" id="{66C3523A-B77C-437D-AA57-4ECC838F85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3448" t="68868" r="73324" b="7173"/>
          <a:stretch/>
        </p:blipFill>
        <p:spPr>
          <a:xfrm>
            <a:off x="7487112" y="3788273"/>
            <a:ext cx="987835" cy="1018920"/>
          </a:xfrm>
          <a:prstGeom prst="ellipse">
            <a:avLst/>
          </a:prstGeom>
          <a:effectLst>
            <a:outerShdw blurRad="50800" dist="76200" dir="2700000" algn="tl" rotWithShape="0">
              <a:schemeClr val="bg1">
                <a:alpha val="40000"/>
              </a:schemeClr>
            </a:outerShdw>
          </a:effectLst>
        </p:spPr>
      </p:pic>
      <p:sp>
        <p:nvSpPr>
          <p:cNvPr id="22" name="Google Shape;26;p3">
            <a:extLst>
              <a:ext uri="{FF2B5EF4-FFF2-40B4-BE49-F238E27FC236}">
                <a16:creationId xmlns:a16="http://schemas.microsoft.com/office/drawing/2014/main" id="{97CE8678-2712-461E-A99F-7FF7911F1ECA}"/>
              </a:ext>
            </a:extLst>
          </p:cNvPr>
          <p:cNvSpPr txBox="1">
            <a:spLocks noGrp="1"/>
          </p:cNvSpPr>
          <p:nvPr>
            <p:ph type="title"/>
          </p:nvPr>
        </p:nvSpPr>
        <p:spPr>
          <a:xfrm>
            <a:off x="-294206" y="274640"/>
            <a:ext cx="9438206" cy="783695"/>
          </a:xfrm>
          <a:prstGeom prst="rect">
            <a:avLst/>
          </a:prstGeom>
          <a:solidFill>
            <a:srgbClr val="1C3141"/>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66D31C61-635F-44D9-A362-6821B8DD5B25}"/>
              </a:ext>
            </a:extLst>
          </p:cNvPr>
          <p:cNvSpPr>
            <a:spLocks noGrp="1"/>
          </p:cNvSpPr>
          <p:nvPr>
            <p:ph sz="quarter" idx="10"/>
          </p:nvPr>
        </p:nvSpPr>
        <p:spPr>
          <a:xfrm>
            <a:off x="2998653" y="1820806"/>
            <a:ext cx="3579812" cy="2298700"/>
          </a:xfrm>
          <a:prstGeom prst="rect">
            <a:avLst/>
          </a:prstGeom>
        </p:spPr>
        <p:txBody>
          <a:bodyPr/>
          <a:lstStyle>
            <a:lvl1pPr algn="ctr">
              <a:defRPr sz="3200">
                <a:solidFill>
                  <a:schemeClr val="bg1"/>
                </a:solidFill>
              </a:defRPr>
            </a:lvl1pPr>
            <a:lvl2pPr algn="ctr">
              <a:defRPr sz="3200">
                <a:solidFill>
                  <a:schemeClr val="bg1"/>
                </a:solidFill>
              </a:defRPr>
            </a:lvl2pPr>
            <a:lvl3pPr algn="ctr">
              <a:defRPr sz="3200">
                <a:solidFill>
                  <a:schemeClr val="bg1"/>
                </a:solidFill>
              </a:defRPr>
            </a:lvl3pPr>
            <a:lvl4pPr algn="ctr">
              <a:defRPr sz="3200">
                <a:solidFill>
                  <a:schemeClr val="bg1"/>
                </a:solidFill>
              </a:defRPr>
            </a:lvl4pPr>
            <a:lvl5pPr algn="ctr">
              <a:defRPr sz="3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149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preserve="1" userDrawn="1">
  <p:cSld name="4_Title and Content">
    <p:spTree>
      <p:nvGrpSpPr>
        <p:cNvPr id="1" name="Shape 25"/>
        <p:cNvGrpSpPr/>
        <p:nvPr/>
      </p:nvGrpSpPr>
      <p:grpSpPr>
        <a:xfrm>
          <a:off x="0" y="0"/>
          <a:ext cx="0" cy="0"/>
          <a:chOff x="0" y="0"/>
          <a:chExt cx="0" cy="0"/>
        </a:xfrm>
      </p:grpSpPr>
      <p:sp>
        <p:nvSpPr>
          <p:cNvPr id="6" name="Google Shape;166;p30">
            <a:extLst>
              <a:ext uri="{FF2B5EF4-FFF2-40B4-BE49-F238E27FC236}">
                <a16:creationId xmlns:a16="http://schemas.microsoft.com/office/drawing/2014/main" id="{FB78C001-8430-4D23-B2C3-A56A92EDC82B}"/>
              </a:ext>
            </a:extLst>
          </p:cNvPr>
          <p:cNvSpPr txBox="1">
            <a:spLocks noGrp="1"/>
          </p:cNvSpPr>
          <p:nvPr>
            <p:ph type="sldNum" idx="12"/>
          </p:nvPr>
        </p:nvSpPr>
        <p:spPr>
          <a:xfrm>
            <a:off x="8267723" y="6310261"/>
            <a:ext cx="728133"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a:t>
            </a:fld>
            <a:endParaRPr dirty="0"/>
          </a:p>
        </p:txBody>
      </p:sp>
      <p:pic>
        <p:nvPicPr>
          <p:cNvPr id="9" name="Picture 8" descr="Objective-Based-Design-Research.jpg">
            <a:extLst>
              <a:ext uri="{FF2B5EF4-FFF2-40B4-BE49-F238E27FC236}">
                <a16:creationId xmlns:a16="http://schemas.microsoft.com/office/drawing/2014/main" id="{054C0734-798F-4973-B6F2-0BE232C7E85E}"/>
              </a:ext>
            </a:extLst>
          </p:cNvPr>
          <p:cNvPicPr>
            <a:picLocks noChangeAspect="1"/>
          </p:cNvPicPr>
          <p:nvPr userDrawn="1"/>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l="66855" t="27663" r="15382" b="23815"/>
          <a:stretch/>
        </p:blipFill>
        <p:spPr>
          <a:xfrm>
            <a:off x="228601" y="3604043"/>
            <a:ext cx="1194438" cy="1422873"/>
          </a:xfrm>
          <a:prstGeom prst="rect">
            <a:avLst/>
          </a:prstGeom>
        </p:spPr>
      </p:pic>
      <p:pic>
        <p:nvPicPr>
          <p:cNvPr id="10" name="Picture 9" descr="Objective-Based-Design-Research.jpg">
            <a:extLst>
              <a:ext uri="{FF2B5EF4-FFF2-40B4-BE49-F238E27FC236}">
                <a16:creationId xmlns:a16="http://schemas.microsoft.com/office/drawing/2014/main" id="{81AD3CE3-563F-4CCC-9070-26B6789B4F5C}"/>
              </a:ext>
            </a:extLst>
          </p:cNvPr>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31761" t="16876" r="39866" b="16672"/>
          <a:stretch/>
        </p:blipFill>
        <p:spPr>
          <a:xfrm>
            <a:off x="228601" y="1812857"/>
            <a:ext cx="1212345" cy="1687132"/>
          </a:xfrm>
          <a:prstGeom prst="rect">
            <a:avLst/>
          </a:prstGeom>
        </p:spPr>
      </p:pic>
      <p:pic>
        <p:nvPicPr>
          <p:cNvPr id="11" name="Picture 10" descr="Objective-Based-Design-Research.jpg">
            <a:extLst>
              <a:ext uri="{FF2B5EF4-FFF2-40B4-BE49-F238E27FC236}">
                <a16:creationId xmlns:a16="http://schemas.microsoft.com/office/drawing/2014/main" id="{F9C57BED-2BAF-46F4-9E93-5086033CFE4E}"/>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5399" t="33783" r="67968" b="29370"/>
          <a:stretch/>
        </p:blipFill>
        <p:spPr>
          <a:xfrm>
            <a:off x="228601" y="5146745"/>
            <a:ext cx="1184914" cy="1526928"/>
          </a:xfrm>
          <a:prstGeom prst="rect">
            <a:avLst/>
          </a:prstGeom>
        </p:spPr>
      </p:pic>
      <p:pic>
        <p:nvPicPr>
          <p:cNvPr id="12" name="Picture 11" descr="Objective-Based-Design-Research.jpg">
            <a:extLst>
              <a:ext uri="{FF2B5EF4-FFF2-40B4-BE49-F238E27FC236}">
                <a16:creationId xmlns:a16="http://schemas.microsoft.com/office/drawing/2014/main" id="{1B2C9881-73E7-4808-B14C-69C3465FF04D}"/>
              </a:ext>
            </a:extLst>
          </p:cNvPr>
          <p:cNvPicPr>
            <a:picLocks noChangeAspect="1"/>
          </p:cNvPicPr>
          <p:nvPr userDrawn="1"/>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l="59494" t="16876" r="33575" b="16672"/>
          <a:stretch/>
        </p:blipFill>
        <p:spPr>
          <a:xfrm>
            <a:off x="1440946" y="1815060"/>
            <a:ext cx="372115" cy="1684929"/>
          </a:xfrm>
          <a:prstGeom prst="rect">
            <a:avLst/>
          </a:prstGeom>
        </p:spPr>
      </p:pic>
      <p:pic>
        <p:nvPicPr>
          <p:cNvPr id="13" name="Picture 12" descr="Objective-Based-Design-Research.jpg">
            <a:extLst>
              <a:ext uri="{FF2B5EF4-FFF2-40B4-BE49-F238E27FC236}">
                <a16:creationId xmlns:a16="http://schemas.microsoft.com/office/drawing/2014/main" id="{8FDAD656-13D5-4E5D-BD26-88E7AE952C0F}"/>
              </a:ext>
            </a:extLst>
          </p:cNvPr>
          <p:cNvPicPr>
            <a:picLocks noChangeAspect="1"/>
          </p:cNvPicPr>
          <p:nvPr userDrawn="1"/>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59343" t="16876" r="33575" b="16672"/>
          <a:stretch/>
        </p:blipFill>
        <p:spPr>
          <a:xfrm>
            <a:off x="1426983" y="3604043"/>
            <a:ext cx="381782" cy="1422872"/>
          </a:xfrm>
          <a:prstGeom prst="rect">
            <a:avLst/>
          </a:prstGeom>
        </p:spPr>
      </p:pic>
      <p:pic>
        <p:nvPicPr>
          <p:cNvPr id="14" name="Picture 13" descr="Objective-Based-Design-Research.jpg">
            <a:extLst>
              <a:ext uri="{FF2B5EF4-FFF2-40B4-BE49-F238E27FC236}">
                <a16:creationId xmlns:a16="http://schemas.microsoft.com/office/drawing/2014/main" id="{22AD875F-E150-4D8B-84FC-7900F7B126E5}"/>
              </a:ext>
            </a:extLst>
          </p:cNvPr>
          <p:cNvPicPr>
            <a:picLocks noChangeAspect="1"/>
          </p:cNvPicPr>
          <p:nvPr userDrawn="1"/>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59494" t="16876" r="33575" b="16672"/>
          <a:stretch/>
        </p:blipFill>
        <p:spPr>
          <a:xfrm>
            <a:off x="1413516" y="5146745"/>
            <a:ext cx="395250" cy="1526927"/>
          </a:xfrm>
          <a:prstGeom prst="rect">
            <a:avLst/>
          </a:prstGeom>
        </p:spPr>
      </p:pic>
      <p:sp>
        <p:nvSpPr>
          <p:cNvPr id="17" name="Google Shape;26;p3">
            <a:extLst>
              <a:ext uri="{FF2B5EF4-FFF2-40B4-BE49-F238E27FC236}">
                <a16:creationId xmlns:a16="http://schemas.microsoft.com/office/drawing/2014/main" id="{4C241902-305B-4586-BD05-2A71E8643A37}"/>
              </a:ext>
            </a:extLst>
          </p:cNvPr>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4" name="Content Placeholder 3">
            <a:extLst>
              <a:ext uri="{FF2B5EF4-FFF2-40B4-BE49-F238E27FC236}">
                <a16:creationId xmlns:a16="http://schemas.microsoft.com/office/drawing/2014/main" id="{451CEB67-9614-4EAA-9E10-B18BD3D3BD34}"/>
              </a:ext>
            </a:extLst>
          </p:cNvPr>
          <p:cNvSpPr>
            <a:spLocks noGrp="1"/>
          </p:cNvSpPr>
          <p:nvPr>
            <p:ph sz="quarter" idx="13"/>
          </p:nvPr>
        </p:nvSpPr>
        <p:spPr>
          <a:xfrm>
            <a:off x="228600" y="1268413"/>
            <a:ext cx="7086600" cy="439737"/>
          </a:xfrm>
          <a:prstGeom prst="rect">
            <a:avLst/>
          </a:prstGeom>
          <a:noFill/>
          <a:ln>
            <a:noFill/>
          </a:ln>
        </p:spPr>
        <p:txBody>
          <a:bodyPr spcFirstLastPara="1" wrap="square" lIns="91425" tIns="45700" rIns="91425" bIns="45700" anchor="t" anchorCtr="0">
            <a:noAutofit/>
          </a:bodyPr>
          <a:lstStyle>
            <a:lvl1pPr>
              <a:defRPr lang="en-US" sz="2400" b="1" smtClean="0">
                <a:solidFill>
                  <a:srgbClr val="306786"/>
                </a:solidFill>
              </a:defRPr>
            </a:lvl1pPr>
            <a:lvl2pPr>
              <a:defRPr lang="en-US" smtClean="0"/>
            </a:lvl2pPr>
            <a:lvl3pPr>
              <a:defRPr lang="en-US" smtClean="0"/>
            </a:lvl3pPr>
            <a:lvl4pPr>
              <a:defRPr lang="en-US" smtClean="0"/>
            </a:lvl4pPr>
            <a:lvl5pPr>
              <a:defRPr lang="en-US"/>
            </a:lvl5pPr>
          </a:lstStyle>
          <a:p>
            <a:pPr marL="15875" lvl="0" indent="0">
              <a:buNone/>
            </a:pPr>
            <a:r>
              <a:rPr lang="en-US" dirty="0"/>
              <a:t>Click to edit Master text styles</a:t>
            </a:r>
          </a:p>
        </p:txBody>
      </p:sp>
      <p:sp>
        <p:nvSpPr>
          <p:cNvPr id="19" name="Content Placeholder 18">
            <a:extLst>
              <a:ext uri="{FF2B5EF4-FFF2-40B4-BE49-F238E27FC236}">
                <a16:creationId xmlns:a16="http://schemas.microsoft.com/office/drawing/2014/main" id="{8457F49A-DA5A-4B46-BCAE-2BA99BDCFE1B}"/>
              </a:ext>
            </a:extLst>
          </p:cNvPr>
          <p:cNvSpPr>
            <a:spLocks noGrp="1"/>
          </p:cNvSpPr>
          <p:nvPr>
            <p:ph sz="quarter" idx="14"/>
          </p:nvPr>
        </p:nvSpPr>
        <p:spPr>
          <a:xfrm>
            <a:off x="1800225" y="1812925"/>
            <a:ext cx="7343775" cy="4860925"/>
          </a:xfrm>
          <a:prstGeom prst="rect">
            <a:avLst/>
          </a:prstGeom>
          <a:solidFill>
            <a:schemeClr val="accent6">
              <a:lumMod val="20000"/>
              <a:lumOff val="80000"/>
            </a:schemeClr>
          </a:solidFill>
        </p:spPr>
        <p:txBody>
          <a:bodyPr wrap="square" rtlCol="0" anchor="ctr">
            <a:noAutofit/>
          </a:bodyPr>
          <a:lstStyle>
            <a:lvl1pPr>
              <a:defRPr lang="en-US" sz="2600" smtClean="0">
                <a:solidFill>
                  <a:schemeClr val="accent1">
                    <a:lumMod val="50000"/>
                  </a:schemeClr>
                </a:solidFill>
              </a:defRPr>
            </a:lvl1pPr>
            <a:lvl2pPr>
              <a:defRPr lang="en-US" smtClean="0"/>
            </a:lvl2pPr>
            <a:lvl3pPr>
              <a:defRPr lang="en-US" smtClean="0"/>
            </a:lvl3pPr>
            <a:lvl4pPr>
              <a:defRPr lang="en-US" smtClean="0"/>
            </a:lvl4pPr>
            <a:lvl5pPr>
              <a:defRPr lang="en-US"/>
            </a:lvl5pPr>
          </a:lstStyle>
          <a:p>
            <a:pPr marL="461963" lvl="0" indent="-227013">
              <a:buClr>
                <a:schemeClr val="accent6">
                  <a:lumMod val="75000"/>
                </a:schemeClr>
              </a:buClr>
              <a:buFont typeface="Arial" panose="020B0604020202020204" pitchFamily="34" charset="0"/>
              <a:buChar cha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7100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F666853E-C3F6-406A-8C1E-1E3E07F12EA3}"/>
              </a:ext>
            </a:extLst>
          </p:cNvPr>
          <p:cNvSpPr/>
          <p:nvPr userDrawn="1"/>
        </p:nvSpPr>
        <p:spPr>
          <a:xfrm>
            <a:off x="0" y="1058335"/>
            <a:ext cx="9144000" cy="5799665"/>
          </a:xfrm>
          <a:prstGeom prst="rect">
            <a:avLst/>
          </a:prstGeom>
          <a:solidFill>
            <a:srgbClr val="E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D199C7-1378-42C5-BD62-EAF76FD9F840}"/>
              </a:ext>
            </a:extLst>
          </p:cNvPr>
          <p:cNvPicPr>
            <a:picLocks noChangeAspect="1"/>
          </p:cNvPicPr>
          <p:nvPr userDrawn="1"/>
        </p:nvPicPr>
        <p:blipFill rotWithShape="1">
          <a:blip r:embed="rId2">
            <a:duotone>
              <a:schemeClr val="accent1">
                <a:shade val="45000"/>
                <a:satMod val="135000"/>
              </a:schemeClr>
              <a:prstClr val="white"/>
            </a:duotone>
            <a:alphaModFix amt="60000"/>
            <a:lum bright="20000" contrast="-40000"/>
          </a:blip>
          <a:srcRect t="41713" b="-1"/>
          <a:stretch/>
        </p:blipFill>
        <p:spPr>
          <a:xfrm>
            <a:off x="216551" y="1058335"/>
            <a:ext cx="8774795" cy="5637061"/>
          </a:xfrm>
          <a:prstGeom prst="rect">
            <a:avLst/>
          </a:prstGeom>
        </p:spPr>
      </p:pic>
      <p:sp>
        <p:nvSpPr>
          <p:cNvPr id="9" name="Slide Number Placeholder 3">
            <a:extLst>
              <a:ext uri="{FF2B5EF4-FFF2-40B4-BE49-F238E27FC236}">
                <a16:creationId xmlns:a16="http://schemas.microsoft.com/office/drawing/2014/main" id="{8B9BE9FE-9B86-46B1-8637-25A7096B09FF}"/>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grpSp>
        <p:nvGrpSpPr>
          <p:cNvPr id="10" name="Group 9">
            <a:extLst>
              <a:ext uri="{FF2B5EF4-FFF2-40B4-BE49-F238E27FC236}">
                <a16:creationId xmlns:a16="http://schemas.microsoft.com/office/drawing/2014/main" id="{9B5F3644-3E60-4F35-9A3A-71F7828EF3E8}"/>
              </a:ext>
            </a:extLst>
          </p:cNvPr>
          <p:cNvGrpSpPr/>
          <p:nvPr userDrawn="1"/>
        </p:nvGrpSpPr>
        <p:grpSpPr>
          <a:xfrm>
            <a:off x="2224401" y="1932975"/>
            <a:ext cx="5037187" cy="3782218"/>
            <a:chOff x="2942298" y="2961936"/>
            <a:chExt cx="3049046" cy="2289404"/>
          </a:xfrm>
        </p:grpSpPr>
        <p:sp>
          <p:nvSpPr>
            <p:cNvPr id="11" name="Rounded Rectangle 22">
              <a:extLst>
                <a:ext uri="{FF2B5EF4-FFF2-40B4-BE49-F238E27FC236}">
                  <a16:creationId xmlns:a16="http://schemas.microsoft.com/office/drawing/2014/main" id="{8E7D2611-4710-4FEA-9929-E43BB286270A}"/>
                </a:ext>
              </a:extLst>
            </p:cNvPr>
            <p:cNvSpPr/>
            <p:nvPr/>
          </p:nvSpPr>
          <p:spPr>
            <a:xfrm>
              <a:off x="2942298" y="2961936"/>
              <a:ext cx="3049046" cy="2289404"/>
            </a:xfrm>
            <a:prstGeom prst="roundRect">
              <a:avLst/>
            </a:prstGeom>
            <a:solidFill>
              <a:srgbClr val="FDE5CD"/>
            </a:solidFill>
            <a:ln w="0">
              <a:solidFill>
                <a:srgbClr val="8F4805"/>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400" b="1" dirty="0">
                <a:solidFill>
                  <a:srgbClr val="8F4805"/>
                </a:solidFill>
              </a:endParaRPr>
            </a:p>
          </p:txBody>
        </p:sp>
        <p:sp>
          <p:nvSpPr>
            <p:cNvPr id="12" name="TextBox 11">
              <a:extLst>
                <a:ext uri="{FF2B5EF4-FFF2-40B4-BE49-F238E27FC236}">
                  <a16:creationId xmlns:a16="http://schemas.microsoft.com/office/drawing/2014/main" id="{EF313176-E2BF-423E-A590-554BAF0865C9}"/>
                </a:ext>
              </a:extLst>
            </p:cNvPr>
            <p:cNvSpPr txBox="1"/>
            <p:nvPr/>
          </p:nvSpPr>
          <p:spPr>
            <a:xfrm>
              <a:off x="3679756" y="4001515"/>
              <a:ext cx="1853171" cy="428489"/>
            </a:xfrm>
            <a:prstGeom prst="rect">
              <a:avLst/>
            </a:prstGeom>
            <a:solidFill>
              <a:schemeClr val="bg1"/>
            </a:solidFill>
            <a:ln>
              <a:solidFill>
                <a:srgbClr val="8F4805"/>
              </a:solidFill>
            </a:ln>
          </p:spPr>
          <p:txBody>
            <a:bodyPr wrap="square" lIns="91440" rIns="0" rtlCol="0" anchor="ctr">
              <a:noAutofit/>
            </a:bodyPr>
            <a:lstStyle/>
            <a:p>
              <a:pPr marL="292100" lvl="0"/>
              <a:endParaRPr lang="en-US" sz="2000" dirty="0">
                <a:solidFill>
                  <a:srgbClr val="8F4805"/>
                </a:solidFill>
              </a:endParaRPr>
            </a:p>
          </p:txBody>
        </p:sp>
        <p:sp>
          <p:nvSpPr>
            <p:cNvPr id="13" name="Pentagon 24">
              <a:extLst>
                <a:ext uri="{FF2B5EF4-FFF2-40B4-BE49-F238E27FC236}">
                  <a16:creationId xmlns:a16="http://schemas.microsoft.com/office/drawing/2014/main" id="{3C8F0AB0-4E2A-48F7-9706-A5A5C5BEC1D9}"/>
                </a:ext>
              </a:extLst>
            </p:cNvPr>
            <p:cNvSpPr/>
            <p:nvPr/>
          </p:nvSpPr>
          <p:spPr>
            <a:xfrm>
              <a:off x="3823228" y="4585313"/>
              <a:ext cx="1959537" cy="558215"/>
            </a:xfrm>
            <a:prstGeom prst="homePlat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bg1"/>
                </a:solidFill>
              </a:endParaRPr>
            </a:p>
          </p:txBody>
        </p:sp>
        <p:cxnSp>
          <p:nvCxnSpPr>
            <p:cNvPr id="14" name="Straight Connector 13">
              <a:extLst>
                <a:ext uri="{FF2B5EF4-FFF2-40B4-BE49-F238E27FC236}">
                  <a16:creationId xmlns:a16="http://schemas.microsoft.com/office/drawing/2014/main" id="{B8FFCE34-E1A2-4ED4-B571-2EAA8C5E4A21}"/>
                </a:ext>
              </a:extLst>
            </p:cNvPr>
            <p:cNvCxnSpPr>
              <a:cxnSpLocks/>
            </p:cNvCxnSpPr>
            <p:nvPr/>
          </p:nvCxnSpPr>
          <p:spPr>
            <a:xfrm flipH="1">
              <a:off x="2942298" y="4286059"/>
              <a:ext cx="628763" cy="0"/>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47A77F50-96E6-4733-9E5B-ADB932C11C53}"/>
                </a:ext>
              </a:extLst>
            </p:cNvPr>
            <p:cNvSpPr/>
            <p:nvPr/>
          </p:nvSpPr>
          <p:spPr>
            <a:xfrm>
              <a:off x="3141962" y="3875127"/>
              <a:ext cx="681266" cy="681266"/>
            </a:xfrm>
            <a:prstGeom prst="ellipse">
              <a:avLst/>
            </a:prstGeom>
            <a:solidFill>
              <a:srgbClr val="8F48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p:txBody>
        </p:sp>
      </p:grpSp>
      <p:sp>
        <p:nvSpPr>
          <p:cNvPr id="16" name="Google Shape;26;p3">
            <a:extLst>
              <a:ext uri="{FF2B5EF4-FFF2-40B4-BE49-F238E27FC236}">
                <a16:creationId xmlns:a16="http://schemas.microsoft.com/office/drawing/2014/main" id="{64895A59-8BBC-43BC-809C-75C9DE987618}"/>
              </a:ext>
            </a:extLst>
          </p:cNvPr>
          <p:cNvSpPr txBox="1">
            <a:spLocks noGrp="1"/>
          </p:cNvSpPr>
          <p:nvPr>
            <p:ph type="title"/>
          </p:nvPr>
        </p:nvSpPr>
        <p:spPr>
          <a:xfrm>
            <a:off x="0" y="274640"/>
            <a:ext cx="9144000" cy="783695"/>
          </a:xfrm>
          <a:prstGeom prst="rect">
            <a:avLst/>
          </a:prstGeom>
          <a:solidFill>
            <a:srgbClr val="3B74B7"/>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5B0618C5-027C-4A24-B15D-02C66FD7D82F}"/>
              </a:ext>
            </a:extLst>
          </p:cNvPr>
          <p:cNvSpPr>
            <a:spLocks noGrp="1"/>
          </p:cNvSpPr>
          <p:nvPr>
            <p:ph sz="quarter" idx="13"/>
          </p:nvPr>
        </p:nvSpPr>
        <p:spPr>
          <a:xfrm>
            <a:off x="2336800" y="1993900"/>
            <a:ext cx="2146300" cy="10017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0C60DA8F-3B7E-4B16-8587-AB77D05E1467}"/>
              </a:ext>
            </a:extLst>
          </p:cNvPr>
          <p:cNvSpPr>
            <a:spLocks noGrp="1"/>
          </p:cNvSpPr>
          <p:nvPr>
            <p:ph sz="quarter" idx="14"/>
          </p:nvPr>
        </p:nvSpPr>
        <p:spPr>
          <a:xfrm>
            <a:off x="2514600" y="3441700"/>
            <a:ext cx="1165225" cy="1173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DCEF7072-0374-42C8-AEB8-8C376A3BC7B4}"/>
              </a:ext>
            </a:extLst>
          </p:cNvPr>
          <p:cNvSpPr>
            <a:spLocks noGrp="1"/>
          </p:cNvSpPr>
          <p:nvPr>
            <p:ph sz="quarter" idx="15"/>
          </p:nvPr>
        </p:nvSpPr>
        <p:spPr>
          <a:xfrm>
            <a:off x="3719513" y="3649663"/>
            <a:ext cx="2782887" cy="78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19862C24-0A36-46C0-B0F1-AEFBD5CFBB7F}"/>
              </a:ext>
            </a:extLst>
          </p:cNvPr>
          <p:cNvSpPr>
            <a:spLocks noGrp="1"/>
          </p:cNvSpPr>
          <p:nvPr>
            <p:ph sz="quarter" idx="16"/>
          </p:nvPr>
        </p:nvSpPr>
        <p:spPr>
          <a:xfrm>
            <a:off x="3679825" y="4614863"/>
            <a:ext cx="3240088" cy="8747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0965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1"/>
              </a:buClr>
              <a:buSzPts val="4000"/>
              <a:buFont typeface="Arial"/>
              <a:buNone/>
              <a:defRPr sz="4000" b="1" i="0"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1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55" name="Google Shape;55;p11"/>
          <p:cNvSpPr txBox="1">
            <a:spLocks noGrp="1"/>
          </p:cNvSpPr>
          <p:nvPr>
            <p:ph type="sldNum" idx="12"/>
          </p:nvPr>
        </p:nvSpPr>
        <p:spPr>
          <a:xfrm>
            <a:off x="8393289" y="6550420"/>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56" name="Google Shape;56;p11"/>
          <p:cNvSpPr txBox="1">
            <a:spLocks noGrp="1"/>
          </p:cNvSpPr>
          <p:nvPr>
            <p:ph type="body" idx="2"/>
          </p:nvPr>
        </p:nvSpPr>
        <p:spPr>
          <a:xfrm>
            <a:off x="0" y="154516"/>
            <a:ext cx="9144000" cy="805039"/>
          </a:xfrm>
          <a:prstGeom prst="rect">
            <a:avLst/>
          </a:prstGeom>
          <a:solidFill>
            <a:srgbClr val="1C3141"/>
          </a:solidFill>
          <a:ln>
            <a:noFill/>
          </a:ln>
        </p:spPr>
        <p:txBody>
          <a:bodyPr spcFirstLastPara="1" wrap="square" lIns="91425" tIns="45700" rIns="91425" bIns="45700" anchor="ctr" anchorCtr="0"/>
          <a:lstStyle>
            <a:lvl1pPr marL="457200" marR="0" lvl="0" indent="-22860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_Two Content">
  <p:cSld name="5_Two Content">
    <p:spTree>
      <p:nvGrpSpPr>
        <p:cNvPr id="1" name="Shape 57"/>
        <p:cNvGrpSpPr/>
        <p:nvPr/>
      </p:nvGrpSpPr>
      <p:grpSpPr>
        <a:xfrm>
          <a:off x="0" y="0"/>
          <a:ext cx="0" cy="0"/>
          <a:chOff x="0" y="0"/>
          <a:chExt cx="0" cy="0"/>
        </a:xfrm>
      </p:grpSpPr>
      <p:sp>
        <p:nvSpPr>
          <p:cNvPr id="58" name="Google Shape;58;p12"/>
          <p:cNvSpPr txBox="1">
            <a:spLocks noGrp="1"/>
          </p:cNvSpPr>
          <p:nvPr>
            <p:ph type="body" idx="1"/>
          </p:nvPr>
        </p:nvSpPr>
        <p:spPr>
          <a:xfrm>
            <a:off x="282221" y="1453445"/>
            <a:ext cx="3852333" cy="4672719"/>
          </a:xfrm>
          <a:prstGeom prst="rect">
            <a:avLst/>
          </a:prstGeom>
          <a:solidFill>
            <a:srgbClr val="953734"/>
          </a:solidFill>
          <a:ln>
            <a:noFill/>
          </a:ln>
        </p:spPr>
        <p:txBody>
          <a:bodyPr spcFirstLastPara="1" wrap="square" lIns="91425" tIns="91425" rIns="91425" bIns="91425" anchor="t" anchorCtr="0"/>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 name="Google Shape;59;p12"/>
          <p:cNvSpPr txBox="1">
            <a:spLocks noGrp="1"/>
          </p:cNvSpPr>
          <p:nvPr>
            <p:ph type="body" idx="2"/>
          </p:nvPr>
        </p:nvSpPr>
        <p:spPr>
          <a:xfrm>
            <a:off x="4402667" y="1453445"/>
            <a:ext cx="4507087" cy="4672718"/>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366092"/>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rgbClr val="36609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36609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36609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366092"/>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0" name="Google Shape;60;p12"/>
          <p:cNvSpPr txBox="1">
            <a:spLocks noGrp="1"/>
          </p:cNvSpPr>
          <p:nvPr>
            <p:ph type="sldNum" idx="12"/>
          </p:nvPr>
        </p:nvSpPr>
        <p:spPr>
          <a:xfrm>
            <a:off x="8393289" y="6460966"/>
            <a:ext cx="72813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solidFill>
                  <a:srgbClr val="376092"/>
                </a:solidFill>
                <a:latin typeface="Arial"/>
                <a:ea typeface="Arial"/>
                <a:cs typeface="Arial"/>
                <a:sym typeface="Arial"/>
              </a:defRPr>
            </a:lvl1pPr>
            <a:lvl2pPr marL="0" lvl="1" indent="0" algn="r">
              <a:spcBef>
                <a:spcPts val="0"/>
              </a:spcBef>
              <a:buNone/>
              <a:defRPr>
                <a:solidFill>
                  <a:srgbClr val="376092"/>
                </a:solidFill>
                <a:latin typeface="Arial"/>
                <a:ea typeface="Arial"/>
                <a:cs typeface="Arial"/>
                <a:sym typeface="Arial"/>
              </a:defRPr>
            </a:lvl2pPr>
            <a:lvl3pPr marL="0" lvl="2" indent="0" algn="r">
              <a:spcBef>
                <a:spcPts val="0"/>
              </a:spcBef>
              <a:buNone/>
              <a:defRPr>
                <a:solidFill>
                  <a:srgbClr val="376092"/>
                </a:solidFill>
                <a:latin typeface="Arial"/>
                <a:ea typeface="Arial"/>
                <a:cs typeface="Arial"/>
                <a:sym typeface="Arial"/>
              </a:defRPr>
            </a:lvl3pPr>
            <a:lvl4pPr marL="0" lvl="3" indent="0" algn="r">
              <a:spcBef>
                <a:spcPts val="0"/>
              </a:spcBef>
              <a:buNone/>
              <a:defRPr>
                <a:solidFill>
                  <a:srgbClr val="376092"/>
                </a:solidFill>
                <a:latin typeface="Arial"/>
                <a:ea typeface="Arial"/>
                <a:cs typeface="Arial"/>
                <a:sym typeface="Arial"/>
              </a:defRPr>
            </a:lvl4pPr>
            <a:lvl5pPr marL="0" lvl="4" indent="0" algn="r">
              <a:spcBef>
                <a:spcPts val="0"/>
              </a:spcBef>
              <a:buNone/>
              <a:defRPr>
                <a:solidFill>
                  <a:srgbClr val="376092"/>
                </a:solidFill>
                <a:latin typeface="Arial"/>
                <a:ea typeface="Arial"/>
                <a:cs typeface="Arial"/>
                <a:sym typeface="Arial"/>
              </a:defRPr>
            </a:lvl5pPr>
            <a:lvl6pPr marL="0" lvl="5" indent="0" algn="r">
              <a:spcBef>
                <a:spcPts val="0"/>
              </a:spcBef>
              <a:buNone/>
              <a:defRPr>
                <a:solidFill>
                  <a:srgbClr val="376092"/>
                </a:solidFill>
                <a:latin typeface="Arial"/>
                <a:ea typeface="Arial"/>
                <a:cs typeface="Arial"/>
                <a:sym typeface="Arial"/>
              </a:defRPr>
            </a:lvl6pPr>
            <a:lvl7pPr marL="0" lvl="6" indent="0" algn="r">
              <a:spcBef>
                <a:spcPts val="0"/>
              </a:spcBef>
              <a:buNone/>
              <a:defRPr>
                <a:solidFill>
                  <a:srgbClr val="376092"/>
                </a:solidFill>
                <a:latin typeface="Arial"/>
                <a:ea typeface="Arial"/>
                <a:cs typeface="Arial"/>
                <a:sym typeface="Arial"/>
              </a:defRPr>
            </a:lvl7pPr>
            <a:lvl8pPr marL="0" lvl="7" indent="0" algn="r">
              <a:spcBef>
                <a:spcPts val="0"/>
              </a:spcBef>
              <a:buNone/>
              <a:defRPr>
                <a:solidFill>
                  <a:srgbClr val="376092"/>
                </a:solidFill>
                <a:latin typeface="Arial"/>
                <a:ea typeface="Arial"/>
                <a:cs typeface="Arial"/>
                <a:sym typeface="Arial"/>
              </a:defRPr>
            </a:lvl8pPr>
            <a:lvl9pPr marL="0" lvl="8" indent="0" algn="r">
              <a:spcBef>
                <a:spcPts val="0"/>
              </a:spcBef>
              <a:buNone/>
              <a:defRPr>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61" name="Google Shape;61;p12"/>
          <p:cNvSpPr txBox="1">
            <a:spLocks noGrp="1"/>
          </p:cNvSpPr>
          <p:nvPr>
            <p:ph type="title"/>
          </p:nvPr>
        </p:nvSpPr>
        <p:spPr>
          <a:xfrm>
            <a:off x="282220" y="274637"/>
            <a:ext cx="8861779" cy="783694"/>
          </a:xfrm>
          <a:prstGeom prst="rect">
            <a:avLst/>
          </a:prstGeom>
          <a:solidFill>
            <a:srgbClr val="1C3141"/>
          </a:solidFill>
          <a:ln>
            <a:noFill/>
          </a:ln>
        </p:spPr>
        <p:txBody>
          <a:bodyPr spcFirstLastPara="1" wrap="square" lIns="91425" tIns="91425" rIns="91425" bIns="91425" anchor="ctr" anchorCtr="0"/>
          <a:lstStyle>
            <a:lvl1pPr marR="0" lvl="0" algn="l"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304800" y="274640"/>
            <a:ext cx="8839200"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13"/>
          <p:cNvSpPr txBox="1">
            <a:spLocks noGrp="1"/>
          </p:cNvSpPr>
          <p:nvPr>
            <p:ph type="body" idx="1"/>
          </p:nvPr>
        </p:nvSpPr>
        <p:spPr>
          <a:xfrm>
            <a:off x="1086557" y="1763715"/>
            <a:ext cx="7451019" cy="4346575"/>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rgbClr val="306786"/>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5" name="Google Shape;65;p13"/>
          <p:cNvSpPr txBox="1">
            <a:spLocks noGrp="1"/>
          </p:cNvSpPr>
          <p:nvPr>
            <p:ph type="sldNum" idx="12"/>
          </p:nvPr>
        </p:nvSpPr>
        <p:spPr>
          <a:xfrm>
            <a:off x="8387645"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66"/>
        <p:cNvGrpSpPr/>
        <p:nvPr/>
      </p:nvGrpSpPr>
      <p:grpSpPr>
        <a:xfrm>
          <a:off x="0" y="0"/>
          <a:ext cx="0" cy="0"/>
          <a:chOff x="0" y="0"/>
          <a:chExt cx="0" cy="0"/>
        </a:xfrm>
      </p:grpSpPr>
      <p:sp>
        <p:nvSpPr>
          <p:cNvPr id="67" name="Google Shape;67;p14"/>
          <p:cNvSpPr txBox="1">
            <a:spLocks noGrp="1"/>
          </p:cNvSpPr>
          <p:nvPr>
            <p:ph type="body" idx="1"/>
          </p:nvPr>
        </p:nvSpPr>
        <p:spPr>
          <a:xfrm>
            <a:off x="282222" y="1453444"/>
            <a:ext cx="3852333" cy="4672720"/>
          </a:xfrm>
          <a:prstGeom prst="rect">
            <a:avLst/>
          </a:prstGeom>
          <a:solidFill>
            <a:srgbClr val="7C891D"/>
          </a:solidFill>
          <a:ln>
            <a:noFill/>
          </a:ln>
        </p:spPr>
        <p:txBody>
          <a:bodyPr spcFirstLastPara="1" wrap="square" lIns="91425" tIns="45700" rIns="91425" bIns="45700" anchor="t" anchorCtr="0"/>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Google Shape;68;p14"/>
          <p:cNvSpPr txBox="1">
            <a:spLocks noGrp="1"/>
          </p:cNvSpPr>
          <p:nvPr>
            <p:ph type="body" idx="2"/>
          </p:nvPr>
        </p:nvSpPr>
        <p:spPr>
          <a:xfrm>
            <a:off x="4402666" y="1453445"/>
            <a:ext cx="4507088" cy="4672719"/>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 name="Google Shape;69;p14"/>
          <p:cNvSpPr txBox="1">
            <a:spLocks noGrp="1"/>
          </p:cNvSpPr>
          <p:nvPr>
            <p:ph type="sldNum" idx="12"/>
          </p:nvPr>
        </p:nvSpPr>
        <p:spPr>
          <a:xfrm>
            <a:off x="8393288" y="6550420"/>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70" name="Google Shape;70;p14"/>
          <p:cNvSpPr txBox="1">
            <a:spLocks noGrp="1"/>
          </p:cNvSpPr>
          <p:nvPr>
            <p:ph type="title"/>
          </p:nvPr>
        </p:nvSpPr>
        <p:spPr>
          <a:xfrm>
            <a:off x="0" y="274638"/>
            <a:ext cx="9144000"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4078111" y="5729112"/>
            <a:ext cx="5065889" cy="30144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1200"/>
              <a:buFont typeface="Arial"/>
              <a:buNone/>
              <a:defRPr sz="1200" b="0" i="1">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16"/>
          <p:cNvSpPr>
            <a:spLocks noGrp="1"/>
          </p:cNvSpPr>
          <p:nvPr>
            <p:ph type="pic" idx="2"/>
          </p:nvPr>
        </p:nvSpPr>
        <p:spPr>
          <a:xfrm>
            <a:off x="4078111" y="860779"/>
            <a:ext cx="5065889" cy="4727223"/>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80" name="Google Shape;80;p16"/>
          <p:cNvSpPr txBox="1">
            <a:spLocks noGrp="1"/>
          </p:cNvSpPr>
          <p:nvPr>
            <p:ph type="body" idx="1"/>
          </p:nvPr>
        </p:nvSpPr>
        <p:spPr>
          <a:xfrm>
            <a:off x="324732" y="3979333"/>
            <a:ext cx="3047824" cy="1439334"/>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81" name="Google Shape;81;p16"/>
          <p:cNvSpPr txBox="1">
            <a:spLocks noGrp="1"/>
          </p:cNvSpPr>
          <p:nvPr>
            <p:ph type="sldNum" idx="12"/>
          </p:nvPr>
        </p:nvSpPr>
        <p:spPr>
          <a:xfrm>
            <a:off x="841586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82" name="Google Shape;82;p16"/>
          <p:cNvSpPr txBox="1"/>
          <p:nvPr/>
        </p:nvSpPr>
        <p:spPr>
          <a:xfrm>
            <a:off x="-155222" y="0"/>
            <a:ext cx="4035778" cy="7083778"/>
          </a:xfrm>
          <a:prstGeom prst="rect">
            <a:avLst/>
          </a:prstGeom>
          <a:solidFill>
            <a:srgbClr val="C29400"/>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dirty="0">
              <a:solidFill>
                <a:srgbClr val="FFFFFF"/>
              </a:solidFill>
              <a:latin typeface="Arial"/>
              <a:ea typeface="Arial"/>
              <a:cs typeface="Arial"/>
              <a:sym typeface="Arial"/>
            </a:endParaRPr>
          </a:p>
        </p:txBody>
      </p:sp>
      <p:sp>
        <p:nvSpPr>
          <p:cNvPr id="83" name="Google Shape;83;p16"/>
          <p:cNvSpPr txBox="1">
            <a:spLocks noGrp="1"/>
          </p:cNvSpPr>
          <p:nvPr>
            <p:ph type="body" idx="3"/>
          </p:nvPr>
        </p:nvSpPr>
        <p:spPr>
          <a:xfrm>
            <a:off x="324733" y="1114249"/>
            <a:ext cx="2892425" cy="2709862"/>
          </a:xfrm>
          <a:prstGeom prst="rect">
            <a:avLst/>
          </a:prstGeom>
          <a:noFill/>
          <a:ln>
            <a:noFill/>
          </a:ln>
        </p:spPr>
        <p:txBody>
          <a:bodyPr spcFirstLastPara="1" wrap="square" lIns="91425" tIns="45700" rIns="91425" bIns="45700" anchor="b"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84"/>
        <p:cNvGrpSpPr/>
        <p:nvPr/>
      </p:nvGrpSpPr>
      <p:grpSpPr>
        <a:xfrm>
          <a:off x="0" y="0"/>
          <a:ext cx="0" cy="0"/>
          <a:chOff x="0" y="0"/>
          <a:chExt cx="0" cy="0"/>
        </a:xfrm>
      </p:grpSpPr>
      <p:sp>
        <p:nvSpPr>
          <p:cNvPr id="85" name="Google Shape;85;p17"/>
          <p:cNvSpPr txBox="1">
            <a:spLocks noGrp="1"/>
          </p:cNvSpPr>
          <p:nvPr>
            <p:ph type="body" idx="1"/>
          </p:nvPr>
        </p:nvSpPr>
        <p:spPr>
          <a:xfrm>
            <a:off x="2032000" y="1435102"/>
            <a:ext cx="6654800" cy="46910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rgbClr val="306786"/>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6" name="Google Shape;86;p17"/>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87" name="Google Shape;87;p17"/>
          <p:cNvSpPr txBox="1">
            <a:spLocks noGrp="1"/>
          </p:cNvSpPr>
          <p:nvPr>
            <p:ph type="body" idx="2"/>
          </p:nvPr>
        </p:nvSpPr>
        <p:spPr>
          <a:xfrm>
            <a:off x="210634" y="154518"/>
            <a:ext cx="8933366" cy="805039"/>
          </a:xfrm>
          <a:prstGeom prst="rect">
            <a:avLst/>
          </a:prstGeom>
          <a:solidFill>
            <a:srgbClr val="1C3141"/>
          </a:solidFill>
          <a:ln>
            <a:noFill/>
          </a:ln>
        </p:spPr>
        <p:txBody>
          <a:bodyPr spcFirstLastPara="1" wrap="square" lIns="91425" tIns="45700" rIns="91425" bIns="45700" anchor="ctr" anchorCtr="0"/>
          <a:lstStyle>
            <a:lvl1pPr marL="457200" marR="0" lvl="0" indent="-22860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 name="Google Shape;88;p17"/>
          <p:cNvSpPr/>
          <p:nvPr/>
        </p:nvSpPr>
        <p:spPr>
          <a:xfrm>
            <a:off x="210634" y="1437268"/>
            <a:ext cx="1393903" cy="4689707"/>
          </a:xfrm>
          <a:prstGeom prst="rect">
            <a:avLst/>
          </a:prstGeom>
          <a:solidFill>
            <a:srgbClr val="C294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_Content with Caption">
  <p:cSld name="4_Content with Caption">
    <p:spTree>
      <p:nvGrpSpPr>
        <p:cNvPr id="1" name="Shape 89"/>
        <p:cNvGrpSpPr/>
        <p:nvPr/>
      </p:nvGrpSpPr>
      <p:grpSpPr>
        <a:xfrm>
          <a:off x="0" y="0"/>
          <a:ext cx="0" cy="0"/>
          <a:chOff x="0" y="0"/>
          <a:chExt cx="0" cy="0"/>
        </a:xfrm>
      </p:grpSpPr>
      <p:sp>
        <p:nvSpPr>
          <p:cNvPr id="90" name="Google Shape;90;p18"/>
          <p:cNvSpPr txBox="1">
            <a:spLocks noGrp="1"/>
          </p:cNvSpPr>
          <p:nvPr>
            <p:ph type="body" idx="1"/>
          </p:nvPr>
        </p:nvSpPr>
        <p:spPr>
          <a:xfrm>
            <a:off x="2032000" y="1435102"/>
            <a:ext cx="6654800" cy="46910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rgbClr val="306786"/>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1" name="Google Shape;91;p18"/>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92" name="Google Shape;92;p18"/>
          <p:cNvSpPr txBox="1">
            <a:spLocks noGrp="1"/>
          </p:cNvSpPr>
          <p:nvPr>
            <p:ph type="body" idx="2"/>
          </p:nvPr>
        </p:nvSpPr>
        <p:spPr>
          <a:xfrm>
            <a:off x="210634" y="185561"/>
            <a:ext cx="8933366" cy="805039"/>
          </a:xfrm>
          <a:prstGeom prst="rect">
            <a:avLst/>
          </a:prstGeom>
          <a:solidFill>
            <a:srgbClr val="1C3141"/>
          </a:solidFill>
          <a:ln>
            <a:noFill/>
          </a:ln>
        </p:spPr>
        <p:txBody>
          <a:bodyPr spcFirstLastPara="1" wrap="square" lIns="91425" tIns="45700" rIns="91425" bIns="45700" anchor="ctr" anchorCtr="0"/>
          <a:lstStyle>
            <a:lvl1pPr marL="457200" marR="0" lvl="0" indent="-22860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3" name="Google Shape;93;p18"/>
          <p:cNvSpPr/>
          <p:nvPr/>
        </p:nvSpPr>
        <p:spPr>
          <a:xfrm>
            <a:off x="210634" y="1437268"/>
            <a:ext cx="1393903" cy="4689707"/>
          </a:xfrm>
          <a:prstGeom prst="rect">
            <a:avLst/>
          </a:prstGeom>
          <a:solidFill>
            <a:srgbClr val="B86D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94"/>
        <p:cNvGrpSpPr/>
        <p:nvPr/>
      </p:nvGrpSpPr>
      <p:grpSpPr>
        <a:xfrm>
          <a:off x="0" y="0"/>
          <a:ext cx="0" cy="0"/>
          <a:chOff x="0" y="0"/>
          <a:chExt cx="0" cy="0"/>
        </a:xfrm>
      </p:grpSpPr>
      <p:sp>
        <p:nvSpPr>
          <p:cNvPr id="95" name="Google Shape;95;p19"/>
          <p:cNvSpPr txBox="1">
            <a:spLocks noGrp="1"/>
          </p:cNvSpPr>
          <p:nvPr>
            <p:ph type="body" idx="1"/>
          </p:nvPr>
        </p:nvSpPr>
        <p:spPr>
          <a:xfrm>
            <a:off x="2032000" y="1435102"/>
            <a:ext cx="6654800" cy="46910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rgbClr val="306786"/>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6" name="Google Shape;96;p19"/>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97" name="Google Shape;97;p19"/>
          <p:cNvSpPr txBox="1">
            <a:spLocks noGrp="1"/>
          </p:cNvSpPr>
          <p:nvPr>
            <p:ph type="body" idx="2"/>
          </p:nvPr>
        </p:nvSpPr>
        <p:spPr>
          <a:xfrm>
            <a:off x="210634" y="154518"/>
            <a:ext cx="9009566" cy="805039"/>
          </a:xfrm>
          <a:prstGeom prst="rect">
            <a:avLst/>
          </a:prstGeom>
          <a:solidFill>
            <a:srgbClr val="1C3141"/>
          </a:solidFill>
          <a:ln>
            <a:noFill/>
          </a:ln>
        </p:spPr>
        <p:txBody>
          <a:bodyPr spcFirstLastPara="1" wrap="square" lIns="91425" tIns="45700" rIns="91425" bIns="45700" anchor="ctr" anchorCtr="0"/>
          <a:lstStyle>
            <a:lvl1pPr marL="457200" marR="0" lvl="0" indent="-22860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8" name="Google Shape;98;p19"/>
          <p:cNvSpPr/>
          <p:nvPr/>
        </p:nvSpPr>
        <p:spPr>
          <a:xfrm>
            <a:off x="210634" y="1437268"/>
            <a:ext cx="1393903" cy="4689707"/>
          </a:xfrm>
          <a:prstGeom prst="rect">
            <a:avLst/>
          </a:prstGeom>
          <a:solidFill>
            <a:srgbClr val="AB3C1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1792288" y="5065890"/>
            <a:ext cx="5486400" cy="30144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1200"/>
              <a:buFont typeface="Arial"/>
              <a:buNone/>
              <a:defRPr sz="1200" b="0" i="1">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1" name="Google Shape;101;p20"/>
          <p:cNvSpPr>
            <a:spLocks noGrp="1"/>
          </p:cNvSpPr>
          <p:nvPr>
            <p:ph type="pic" idx="2"/>
          </p:nvPr>
        </p:nvSpPr>
        <p:spPr>
          <a:xfrm>
            <a:off x="1792288" y="1382890"/>
            <a:ext cx="5486400" cy="3682999"/>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102" name="Google Shape;102;p20"/>
          <p:cNvSpPr txBox="1">
            <a:spLocks noGrp="1"/>
          </p:cNvSpPr>
          <p:nvPr>
            <p:ph type="body" idx="1"/>
          </p:nvPr>
        </p:nvSpPr>
        <p:spPr>
          <a:xfrm>
            <a:off x="1792288" y="5588000"/>
            <a:ext cx="5486400" cy="58420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03" name="Google Shape;103;p20"/>
          <p:cNvSpPr txBox="1">
            <a:spLocks noGrp="1"/>
          </p:cNvSpPr>
          <p:nvPr>
            <p:ph type="sldNum" idx="12"/>
          </p:nvPr>
        </p:nvSpPr>
        <p:spPr>
          <a:xfrm>
            <a:off x="841586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104" name="Google Shape;104;p20"/>
          <p:cNvSpPr txBox="1">
            <a:spLocks noGrp="1"/>
          </p:cNvSpPr>
          <p:nvPr>
            <p:ph type="body" idx="3"/>
          </p:nvPr>
        </p:nvSpPr>
        <p:spPr>
          <a:xfrm>
            <a:off x="228600" y="154518"/>
            <a:ext cx="8915400" cy="805039"/>
          </a:xfrm>
          <a:prstGeom prst="rect">
            <a:avLst/>
          </a:prstGeom>
          <a:solidFill>
            <a:srgbClr val="1C3141"/>
          </a:solidFill>
          <a:ln>
            <a:noFill/>
          </a:ln>
        </p:spPr>
        <p:txBody>
          <a:bodyPr spcFirstLastPara="1" wrap="square" lIns="91425" tIns="45700" rIns="91425" bIns="45700" anchor="ctr" anchorCtr="0"/>
          <a:lstStyle>
            <a:lvl1pPr marL="457200" marR="0" lvl="0" indent="-22860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05"/>
        <p:cNvGrpSpPr/>
        <p:nvPr/>
      </p:nvGrpSpPr>
      <p:grpSpPr>
        <a:xfrm>
          <a:off x="0" y="0"/>
          <a:ext cx="0" cy="0"/>
          <a:chOff x="0" y="0"/>
          <a:chExt cx="0" cy="0"/>
        </a:xfrm>
      </p:grpSpPr>
      <p:sp>
        <p:nvSpPr>
          <p:cNvPr id="106" name="Google Shape;106;p21"/>
          <p:cNvSpPr txBox="1">
            <a:spLocks noGrp="1"/>
          </p:cNvSpPr>
          <p:nvPr>
            <p:ph type="body" idx="1"/>
          </p:nvPr>
        </p:nvSpPr>
        <p:spPr>
          <a:xfrm>
            <a:off x="4402666" y="1453445"/>
            <a:ext cx="4507088" cy="4672719"/>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7" name="Google Shape;107;p21"/>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108" name="Google Shape;108;p21"/>
          <p:cNvSpPr txBox="1">
            <a:spLocks noGrp="1"/>
          </p:cNvSpPr>
          <p:nvPr>
            <p:ph type="title"/>
          </p:nvPr>
        </p:nvSpPr>
        <p:spPr>
          <a:xfrm>
            <a:off x="210632" y="274640"/>
            <a:ext cx="8933367"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9" name="Google Shape;109;p21"/>
          <p:cNvSpPr/>
          <p:nvPr/>
        </p:nvSpPr>
        <p:spPr>
          <a:xfrm>
            <a:off x="210633" y="1437268"/>
            <a:ext cx="3692293" cy="4689707"/>
          </a:xfrm>
          <a:prstGeom prst="rect">
            <a:avLst/>
          </a:prstGeom>
          <a:solidFill>
            <a:srgbClr val="C294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3FEDAE8E-D98F-4B03-853B-CD320E99421A}"/>
              </a:ext>
            </a:extLst>
          </p:cNvPr>
          <p:cNvSpPr/>
          <p:nvPr userDrawn="1"/>
        </p:nvSpPr>
        <p:spPr>
          <a:xfrm>
            <a:off x="0" y="1058335"/>
            <a:ext cx="9144000" cy="5799665"/>
          </a:xfrm>
          <a:prstGeom prst="rect">
            <a:avLst/>
          </a:prstGeom>
          <a:solidFill>
            <a:srgbClr val="E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84A1C05-EF49-440A-82B3-5F1C31718CBE}"/>
              </a:ext>
            </a:extLst>
          </p:cNvPr>
          <p:cNvPicPr>
            <a:picLocks noChangeAspect="1"/>
          </p:cNvPicPr>
          <p:nvPr userDrawn="1"/>
        </p:nvPicPr>
        <p:blipFill rotWithShape="1">
          <a:blip r:embed="rId2">
            <a:duotone>
              <a:schemeClr val="accent1">
                <a:shade val="45000"/>
                <a:satMod val="135000"/>
              </a:schemeClr>
              <a:prstClr val="white"/>
            </a:duotone>
            <a:alphaModFix amt="60000"/>
            <a:lum bright="20000" contrast="-40000"/>
          </a:blip>
          <a:srcRect t="41713" b="-1"/>
          <a:stretch/>
        </p:blipFill>
        <p:spPr>
          <a:xfrm>
            <a:off x="216551" y="1058335"/>
            <a:ext cx="8774795" cy="5637061"/>
          </a:xfrm>
          <a:prstGeom prst="rect">
            <a:avLst/>
          </a:prstGeom>
        </p:spPr>
      </p:pic>
      <p:sp>
        <p:nvSpPr>
          <p:cNvPr id="9" name="Slide Number Placeholder 3">
            <a:extLst>
              <a:ext uri="{FF2B5EF4-FFF2-40B4-BE49-F238E27FC236}">
                <a16:creationId xmlns:a16="http://schemas.microsoft.com/office/drawing/2014/main" id="{9749B47C-5CA7-459C-B2B1-D3FC43C9B338}"/>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10" name="Google Shape;11;p1">
            <a:extLst>
              <a:ext uri="{FF2B5EF4-FFF2-40B4-BE49-F238E27FC236}">
                <a16:creationId xmlns:a16="http://schemas.microsoft.com/office/drawing/2014/main" id="{40BA2218-F53D-4C26-A901-233464726AAE}"/>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1" name="Rounded Rectangle 16">
            <a:extLst>
              <a:ext uri="{FF2B5EF4-FFF2-40B4-BE49-F238E27FC236}">
                <a16:creationId xmlns:a16="http://schemas.microsoft.com/office/drawing/2014/main" id="{17956CB7-E970-4BCE-AE5D-1A8A96193DB9}"/>
              </a:ext>
            </a:extLst>
          </p:cNvPr>
          <p:cNvSpPr/>
          <p:nvPr userDrawn="1"/>
        </p:nvSpPr>
        <p:spPr>
          <a:xfrm>
            <a:off x="704538" y="2961935"/>
            <a:ext cx="7487010" cy="2060831"/>
          </a:xfrm>
          <a:prstGeom prst="roundRect">
            <a:avLst/>
          </a:prstGeom>
          <a:solidFill>
            <a:srgbClr val="F3EDC5"/>
          </a:solidFill>
          <a:ln>
            <a:solidFill>
              <a:srgbClr val="725A00"/>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400" b="1" dirty="0">
              <a:solidFill>
                <a:srgbClr val="725A00"/>
              </a:solidFill>
            </a:endParaRPr>
          </a:p>
        </p:txBody>
      </p:sp>
      <p:cxnSp>
        <p:nvCxnSpPr>
          <p:cNvPr id="12" name="Straight Connector 11">
            <a:extLst>
              <a:ext uri="{FF2B5EF4-FFF2-40B4-BE49-F238E27FC236}">
                <a16:creationId xmlns:a16="http://schemas.microsoft.com/office/drawing/2014/main" id="{891B6BB2-B345-4A04-A047-0CFF69BBE99E}"/>
              </a:ext>
            </a:extLst>
          </p:cNvPr>
          <p:cNvCxnSpPr>
            <a:cxnSpLocks/>
          </p:cNvCxnSpPr>
          <p:nvPr userDrawn="1"/>
        </p:nvCxnSpPr>
        <p:spPr>
          <a:xfrm>
            <a:off x="5122463" y="2961935"/>
            <a:ext cx="0" cy="800124"/>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8EC753C-B967-4C41-930B-CD199E355F57}"/>
              </a:ext>
            </a:extLst>
          </p:cNvPr>
          <p:cNvCxnSpPr>
            <a:cxnSpLocks/>
          </p:cNvCxnSpPr>
          <p:nvPr userDrawn="1"/>
        </p:nvCxnSpPr>
        <p:spPr>
          <a:xfrm>
            <a:off x="7546903" y="4166983"/>
            <a:ext cx="644645" cy="0"/>
          </a:xfrm>
          <a:prstGeom prst="line">
            <a:avLst/>
          </a:prstGeom>
          <a:ln w="88900">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76554D7-7388-4CE4-BB73-503D11A347D2}"/>
              </a:ext>
            </a:extLst>
          </p:cNvPr>
          <p:cNvSpPr txBox="1"/>
          <p:nvPr userDrawn="1"/>
        </p:nvSpPr>
        <p:spPr>
          <a:xfrm>
            <a:off x="4070730" y="3762059"/>
            <a:ext cx="3528340" cy="707886"/>
          </a:xfrm>
          <a:prstGeom prst="rect">
            <a:avLst/>
          </a:prstGeom>
          <a:solidFill>
            <a:schemeClr val="bg1"/>
          </a:solidFill>
          <a:ln>
            <a:solidFill>
              <a:srgbClr val="725A00"/>
            </a:solidFill>
          </a:ln>
        </p:spPr>
        <p:txBody>
          <a:bodyPr wrap="square" lIns="0" rIns="0" rtlCol="0" anchor="ctr">
            <a:noAutofit/>
          </a:bodyPr>
          <a:lstStyle/>
          <a:p>
            <a:pPr marL="292100" lvl="0"/>
            <a:endParaRPr lang="en-US" sz="2000" dirty="0">
              <a:solidFill>
                <a:srgbClr val="725A00"/>
              </a:solidFill>
            </a:endParaRPr>
          </a:p>
        </p:txBody>
      </p:sp>
      <p:sp>
        <p:nvSpPr>
          <p:cNvPr id="15" name="Oval 14">
            <a:extLst>
              <a:ext uri="{FF2B5EF4-FFF2-40B4-BE49-F238E27FC236}">
                <a16:creationId xmlns:a16="http://schemas.microsoft.com/office/drawing/2014/main" id="{F42A46BA-4C04-4621-9276-5EAAAFA6DE71}"/>
              </a:ext>
            </a:extLst>
          </p:cNvPr>
          <p:cNvSpPr/>
          <p:nvPr userDrawn="1"/>
        </p:nvSpPr>
        <p:spPr>
          <a:xfrm>
            <a:off x="2849717" y="3374493"/>
            <a:ext cx="1363668" cy="1432939"/>
          </a:xfrm>
          <a:prstGeom prst="ellipse">
            <a:avLst/>
          </a:prstGeom>
          <a:solidFill>
            <a:srgbClr val="725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p:txBody>
      </p:sp>
      <p:sp>
        <p:nvSpPr>
          <p:cNvPr id="16" name="Google Shape;26;p3">
            <a:extLst>
              <a:ext uri="{FF2B5EF4-FFF2-40B4-BE49-F238E27FC236}">
                <a16:creationId xmlns:a16="http://schemas.microsoft.com/office/drawing/2014/main" id="{7BF310AC-3AC4-48BD-A58B-5003C3DA2B1D}"/>
              </a:ext>
            </a:extLst>
          </p:cNvPr>
          <p:cNvSpPr txBox="1">
            <a:spLocks noGrp="1"/>
          </p:cNvSpPr>
          <p:nvPr>
            <p:ph type="title"/>
          </p:nvPr>
        </p:nvSpPr>
        <p:spPr>
          <a:xfrm>
            <a:off x="0" y="274640"/>
            <a:ext cx="9144000" cy="783695"/>
          </a:xfrm>
          <a:prstGeom prst="rect">
            <a:avLst/>
          </a:prstGeom>
          <a:solidFill>
            <a:srgbClr val="3B74B7"/>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7482D9DF-A6A3-4365-8CEB-E94C736BEFB3}"/>
              </a:ext>
            </a:extLst>
          </p:cNvPr>
          <p:cNvSpPr>
            <a:spLocks noGrp="1"/>
          </p:cNvSpPr>
          <p:nvPr>
            <p:ph sz="quarter" idx="13"/>
          </p:nvPr>
        </p:nvSpPr>
        <p:spPr>
          <a:xfrm>
            <a:off x="736600" y="3086100"/>
            <a:ext cx="1909763" cy="8001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B30FB767-66E8-459E-8173-3F0F7C2F56B2}"/>
              </a:ext>
            </a:extLst>
          </p:cNvPr>
          <p:cNvSpPr>
            <a:spLocks noGrp="1"/>
          </p:cNvSpPr>
          <p:nvPr>
            <p:ph sz="quarter" idx="14"/>
          </p:nvPr>
        </p:nvSpPr>
        <p:spPr>
          <a:xfrm>
            <a:off x="2849563" y="3375025"/>
            <a:ext cx="1363662" cy="1431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8130E1BB-40F9-43F9-AF4A-2E48D6D4CDF6}"/>
              </a:ext>
            </a:extLst>
          </p:cNvPr>
          <p:cNvSpPr>
            <a:spLocks noGrp="1"/>
          </p:cNvSpPr>
          <p:nvPr>
            <p:ph sz="quarter" idx="15"/>
          </p:nvPr>
        </p:nvSpPr>
        <p:spPr>
          <a:xfrm>
            <a:off x="4213225" y="3760788"/>
            <a:ext cx="3386138" cy="7080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6966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110"/>
        <p:cNvGrpSpPr/>
        <p:nvPr/>
      </p:nvGrpSpPr>
      <p:grpSpPr>
        <a:xfrm>
          <a:off x="0" y="0"/>
          <a:ext cx="0" cy="0"/>
          <a:chOff x="0" y="0"/>
          <a:chExt cx="0" cy="0"/>
        </a:xfrm>
      </p:grpSpPr>
      <p:sp>
        <p:nvSpPr>
          <p:cNvPr id="111" name="Google Shape;111;p22"/>
          <p:cNvSpPr txBox="1">
            <a:spLocks noGrp="1"/>
          </p:cNvSpPr>
          <p:nvPr>
            <p:ph type="body" idx="1"/>
          </p:nvPr>
        </p:nvSpPr>
        <p:spPr>
          <a:xfrm>
            <a:off x="4402666" y="1453445"/>
            <a:ext cx="4507088" cy="4672719"/>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2" name="Google Shape;112;p22"/>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113" name="Google Shape;113;p22"/>
          <p:cNvSpPr txBox="1">
            <a:spLocks noGrp="1"/>
          </p:cNvSpPr>
          <p:nvPr>
            <p:ph type="title"/>
          </p:nvPr>
        </p:nvSpPr>
        <p:spPr>
          <a:xfrm>
            <a:off x="210632" y="274640"/>
            <a:ext cx="8933367"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4" name="Google Shape;114;p22"/>
          <p:cNvSpPr/>
          <p:nvPr/>
        </p:nvSpPr>
        <p:spPr>
          <a:xfrm>
            <a:off x="210633" y="1437268"/>
            <a:ext cx="3692293" cy="4689707"/>
          </a:xfrm>
          <a:prstGeom prst="rect">
            <a:avLst/>
          </a:prstGeom>
          <a:solidFill>
            <a:srgbClr val="B86D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115"/>
        <p:cNvGrpSpPr/>
        <p:nvPr/>
      </p:nvGrpSpPr>
      <p:grpSpPr>
        <a:xfrm>
          <a:off x="0" y="0"/>
          <a:ext cx="0" cy="0"/>
          <a:chOff x="0" y="0"/>
          <a:chExt cx="0" cy="0"/>
        </a:xfrm>
      </p:grpSpPr>
      <p:sp>
        <p:nvSpPr>
          <p:cNvPr id="116" name="Google Shape;116;p23"/>
          <p:cNvSpPr txBox="1">
            <a:spLocks noGrp="1"/>
          </p:cNvSpPr>
          <p:nvPr>
            <p:ph type="body" idx="1"/>
          </p:nvPr>
        </p:nvSpPr>
        <p:spPr>
          <a:xfrm>
            <a:off x="4402666" y="1453445"/>
            <a:ext cx="4507088" cy="4672719"/>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7" name="Google Shape;117;p23"/>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118" name="Google Shape;118;p23"/>
          <p:cNvSpPr txBox="1">
            <a:spLocks noGrp="1"/>
          </p:cNvSpPr>
          <p:nvPr>
            <p:ph type="title"/>
          </p:nvPr>
        </p:nvSpPr>
        <p:spPr>
          <a:xfrm>
            <a:off x="210632" y="274640"/>
            <a:ext cx="8933367"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9" name="Google Shape;119;p23"/>
          <p:cNvSpPr/>
          <p:nvPr/>
        </p:nvSpPr>
        <p:spPr>
          <a:xfrm>
            <a:off x="210633" y="1437268"/>
            <a:ext cx="3692293" cy="4689707"/>
          </a:xfrm>
          <a:prstGeom prst="rect">
            <a:avLst/>
          </a:prstGeom>
          <a:solidFill>
            <a:srgbClr val="6262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20"/>
        <p:cNvGrpSpPr/>
        <p:nvPr/>
      </p:nvGrpSpPr>
      <p:grpSpPr>
        <a:xfrm>
          <a:off x="0" y="0"/>
          <a:ext cx="0" cy="0"/>
          <a:chOff x="0" y="0"/>
          <a:chExt cx="0" cy="0"/>
        </a:xfrm>
      </p:grpSpPr>
      <p:sp>
        <p:nvSpPr>
          <p:cNvPr id="121" name="Google Shape;121;p2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2" name="Google Shape;122;p2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rgbClr val="306786"/>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rgbClr val="306786"/>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3" name="Google Shape;123;p24"/>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4" name="Google Shape;124;p24"/>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rgbClr val="306786"/>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rgbClr val="306786"/>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5" name="Google Shape;125;p24"/>
          <p:cNvSpPr txBox="1">
            <a:spLocks noGrp="1"/>
          </p:cNvSpPr>
          <p:nvPr>
            <p:ph type="sldNum" idx="12"/>
          </p:nvPr>
        </p:nvSpPr>
        <p:spPr>
          <a:xfrm>
            <a:off x="8407400"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126" name="Google Shape;126;p24"/>
          <p:cNvSpPr txBox="1">
            <a:spLocks noGrp="1"/>
          </p:cNvSpPr>
          <p:nvPr>
            <p:ph type="title"/>
          </p:nvPr>
        </p:nvSpPr>
        <p:spPr>
          <a:xfrm>
            <a:off x="304800" y="274640"/>
            <a:ext cx="8839200"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xfrm>
            <a:off x="1792288" y="5065890"/>
            <a:ext cx="5486400" cy="30144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1200"/>
              <a:buFont typeface="Arial"/>
              <a:buNone/>
              <a:defRPr sz="1200" b="0" i="1">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9" name="Google Shape;129;p25"/>
          <p:cNvSpPr>
            <a:spLocks noGrp="1"/>
          </p:cNvSpPr>
          <p:nvPr>
            <p:ph type="pic" idx="2"/>
          </p:nvPr>
        </p:nvSpPr>
        <p:spPr>
          <a:xfrm>
            <a:off x="1792288" y="1382890"/>
            <a:ext cx="5486400" cy="3682999"/>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130" name="Google Shape;130;p25"/>
          <p:cNvSpPr txBox="1">
            <a:spLocks noGrp="1"/>
          </p:cNvSpPr>
          <p:nvPr>
            <p:ph type="body" idx="1"/>
          </p:nvPr>
        </p:nvSpPr>
        <p:spPr>
          <a:xfrm>
            <a:off x="1792288" y="5588000"/>
            <a:ext cx="5486400" cy="58420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1" name="Google Shape;131;p25"/>
          <p:cNvSpPr txBox="1">
            <a:spLocks noGrp="1"/>
          </p:cNvSpPr>
          <p:nvPr>
            <p:ph type="sldNum" idx="12"/>
          </p:nvPr>
        </p:nvSpPr>
        <p:spPr>
          <a:xfrm>
            <a:off x="841586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132" name="Google Shape;132;p25"/>
          <p:cNvSpPr txBox="1">
            <a:spLocks noGrp="1"/>
          </p:cNvSpPr>
          <p:nvPr>
            <p:ph type="body" idx="3"/>
          </p:nvPr>
        </p:nvSpPr>
        <p:spPr>
          <a:xfrm>
            <a:off x="228600" y="154518"/>
            <a:ext cx="8915400" cy="805039"/>
          </a:xfrm>
          <a:prstGeom prst="rect">
            <a:avLst/>
          </a:prstGeom>
          <a:solidFill>
            <a:srgbClr val="1C3141"/>
          </a:solidFill>
          <a:ln>
            <a:noFill/>
          </a:ln>
        </p:spPr>
        <p:txBody>
          <a:bodyPr spcFirstLastPara="1" wrap="square" lIns="91425" tIns="45700" rIns="91425" bIns="45700" anchor="ctr" anchorCtr="0"/>
          <a:lstStyle>
            <a:lvl1pPr marL="457200" marR="0" lvl="0" indent="-22860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Evaluation Slide">
  <p:cSld name="Evaluation Slide">
    <p:spTree>
      <p:nvGrpSpPr>
        <p:cNvPr id="1" name="Shape 133"/>
        <p:cNvGrpSpPr/>
        <p:nvPr/>
      </p:nvGrpSpPr>
      <p:grpSpPr>
        <a:xfrm>
          <a:off x="0" y="0"/>
          <a:ext cx="0" cy="0"/>
          <a:chOff x="0" y="0"/>
          <a:chExt cx="0" cy="0"/>
        </a:xfrm>
      </p:grpSpPr>
      <p:pic>
        <p:nvPicPr>
          <p:cNvPr id="134" name="Google Shape;134;p26" descr="confetti1.psd"/>
          <p:cNvPicPr preferRelativeResize="0"/>
          <p:nvPr/>
        </p:nvPicPr>
        <p:blipFill rotWithShape="1">
          <a:blip r:embed="rId2">
            <a:alphaModFix amt="8000"/>
          </a:blip>
          <a:srcRect l="16218" r="6410"/>
          <a:stretch/>
        </p:blipFill>
        <p:spPr>
          <a:xfrm>
            <a:off x="-206375" y="-1"/>
            <a:ext cx="9532938" cy="7048501"/>
          </a:xfrm>
          <a:prstGeom prst="rect">
            <a:avLst/>
          </a:prstGeom>
          <a:noFill/>
          <a:ln>
            <a:noFill/>
          </a:ln>
        </p:spPr>
      </p:pic>
      <p:sp>
        <p:nvSpPr>
          <p:cNvPr id="135" name="Google Shape;135;p26"/>
          <p:cNvSpPr txBox="1"/>
          <p:nvPr/>
        </p:nvSpPr>
        <p:spPr>
          <a:xfrm>
            <a:off x="0" y="274640"/>
            <a:ext cx="9157160" cy="783695"/>
          </a:xfrm>
          <a:prstGeom prst="rect">
            <a:avLst/>
          </a:prstGeom>
          <a:solidFill>
            <a:srgbClr val="1C3141"/>
          </a:solidFill>
          <a:ln>
            <a:noFill/>
          </a:ln>
        </p:spPr>
        <p:txBody>
          <a:bodyPr spcFirstLastPara="1" wrap="square" lIns="68575" tIns="34275" rIns="68575" bIns="34275" anchor="ctr" anchorCtr="0">
            <a:noAutofit/>
          </a:bodyPr>
          <a:lstStyle/>
          <a:p>
            <a:pPr marL="230188" marR="0" lvl="0" indent="0" algn="l" rtl="0">
              <a:spcBef>
                <a:spcPts val="0"/>
              </a:spcBef>
              <a:spcAft>
                <a:spcPts val="0"/>
              </a:spcAft>
              <a:buClr>
                <a:srgbClr val="FFFFFF"/>
              </a:buClr>
              <a:buSzPts val="3600"/>
              <a:buFont typeface="Arial"/>
              <a:buNone/>
            </a:pPr>
            <a:r>
              <a:rPr lang="en-US" sz="3600" dirty="0">
                <a:solidFill>
                  <a:srgbClr val="FFFFFF"/>
                </a:solidFill>
                <a:latin typeface="Arial"/>
                <a:ea typeface="Arial"/>
                <a:cs typeface="Arial"/>
                <a:sym typeface="Arial"/>
              </a:rPr>
              <a:t>Please, help us help you.</a:t>
            </a:r>
            <a:endParaRPr dirty="0"/>
          </a:p>
        </p:txBody>
      </p:sp>
      <p:pic>
        <p:nvPicPr>
          <p:cNvPr id="136" name="Google Shape;136;p26" descr="feedback.jpg"/>
          <p:cNvPicPr preferRelativeResize="0"/>
          <p:nvPr/>
        </p:nvPicPr>
        <p:blipFill rotWithShape="1">
          <a:blip r:embed="rId3">
            <a:alphaModFix/>
          </a:blip>
          <a:srcRect/>
          <a:stretch/>
        </p:blipFill>
        <p:spPr>
          <a:xfrm>
            <a:off x="2647857" y="950431"/>
            <a:ext cx="3968086" cy="1462519"/>
          </a:xfrm>
          <a:prstGeom prst="rect">
            <a:avLst/>
          </a:prstGeom>
          <a:noFill/>
          <a:ln>
            <a:noFill/>
          </a:ln>
        </p:spPr>
      </p:pic>
      <p:pic>
        <p:nvPicPr>
          <p:cNvPr id="137" name="Google Shape;137;p26" descr="Screen Shot 2016-03-14 at 3.01.55 PM.png"/>
          <p:cNvPicPr preferRelativeResize="0"/>
          <p:nvPr/>
        </p:nvPicPr>
        <p:blipFill rotWithShape="1">
          <a:blip r:embed="rId4">
            <a:alphaModFix/>
          </a:blip>
          <a:srcRect/>
          <a:stretch/>
        </p:blipFill>
        <p:spPr>
          <a:xfrm rot="279696">
            <a:off x="7239148" y="168835"/>
            <a:ext cx="1813854" cy="2637077"/>
          </a:xfrm>
          <a:prstGeom prst="rect">
            <a:avLst/>
          </a:prstGeom>
          <a:noFill/>
          <a:ln>
            <a:noFill/>
          </a:ln>
        </p:spPr>
      </p:pic>
      <p:sp>
        <p:nvSpPr>
          <p:cNvPr id="138" name="Google Shape;138;p26"/>
          <p:cNvSpPr txBox="1"/>
          <p:nvPr/>
        </p:nvSpPr>
        <p:spPr>
          <a:xfrm>
            <a:off x="366559" y="2470137"/>
            <a:ext cx="8695555" cy="380459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2400"/>
              <a:buFont typeface="Arial"/>
              <a:buNone/>
            </a:pPr>
            <a:r>
              <a:rPr lang="en-US" sz="2400" dirty="0">
                <a:solidFill>
                  <a:schemeClr val="dk1"/>
                </a:solidFill>
                <a:latin typeface="Arial"/>
                <a:ea typeface="Arial"/>
                <a:cs typeface="Arial"/>
                <a:sym typeface="Arial"/>
              </a:rPr>
              <a:t>A new confidential, and easy-to-complete, online </a:t>
            </a:r>
            <a:br>
              <a:rPr lang="en-US" sz="2400" dirty="0">
                <a:solidFill>
                  <a:schemeClr val="dk1"/>
                </a:solidFill>
                <a:latin typeface="Arial"/>
                <a:ea typeface="Arial"/>
                <a:cs typeface="Arial"/>
                <a:sym typeface="Arial"/>
              </a:rPr>
            </a:br>
            <a:r>
              <a:rPr lang="en-US" sz="2400" dirty="0">
                <a:solidFill>
                  <a:schemeClr val="dk1"/>
                </a:solidFill>
                <a:latin typeface="Arial"/>
                <a:ea typeface="Arial"/>
                <a:cs typeface="Arial"/>
                <a:sym typeface="Arial"/>
              </a:rPr>
              <a:t>evaluation form will help us learn from you what worked well </a:t>
            </a:r>
            <a:br>
              <a:rPr lang="en-US" sz="2400" dirty="0">
                <a:solidFill>
                  <a:schemeClr val="dk1"/>
                </a:solidFill>
                <a:latin typeface="Arial"/>
                <a:ea typeface="Arial"/>
                <a:cs typeface="Arial"/>
                <a:sym typeface="Arial"/>
              </a:rPr>
            </a:br>
            <a:r>
              <a:rPr lang="en-US" sz="2400" dirty="0">
                <a:solidFill>
                  <a:schemeClr val="dk1"/>
                </a:solidFill>
                <a:latin typeface="Arial"/>
                <a:ea typeface="Arial"/>
                <a:cs typeface="Arial"/>
                <a:sym typeface="Arial"/>
              </a:rPr>
              <a:t>in this presentation and how we can improve.</a:t>
            </a:r>
            <a:endParaRPr dirty="0"/>
          </a:p>
          <a:p>
            <a:pPr marL="1257300" marR="0" lvl="0" indent="-457200" algn="l" rtl="0">
              <a:spcBef>
                <a:spcPts val="1380"/>
              </a:spcBef>
              <a:spcAft>
                <a:spcPts val="0"/>
              </a:spcAft>
              <a:buClr>
                <a:srgbClr val="7B4900"/>
              </a:buClr>
              <a:buSzPts val="2400"/>
              <a:buFont typeface="Arial"/>
              <a:buAutoNum type="arabicPeriod"/>
            </a:pPr>
            <a:r>
              <a:rPr lang="en-US" sz="2400" dirty="0">
                <a:solidFill>
                  <a:schemeClr val="dk1"/>
                </a:solidFill>
                <a:latin typeface="Arial"/>
                <a:ea typeface="Arial"/>
                <a:cs typeface="Arial"/>
                <a:sym typeface="Arial"/>
              </a:rPr>
              <a:t>To access the survey, enter the following link </a:t>
            </a:r>
            <a:br>
              <a:rPr lang="en-US" sz="2400" dirty="0">
                <a:solidFill>
                  <a:schemeClr val="dk1"/>
                </a:solidFill>
                <a:latin typeface="Arial"/>
                <a:ea typeface="Arial"/>
                <a:cs typeface="Arial"/>
                <a:sym typeface="Arial"/>
              </a:rPr>
            </a:br>
            <a:r>
              <a:rPr lang="en-US" sz="2400" dirty="0">
                <a:solidFill>
                  <a:schemeClr val="dk1"/>
                </a:solidFill>
                <a:latin typeface="Arial"/>
                <a:ea typeface="Arial"/>
                <a:cs typeface="Arial"/>
                <a:sym typeface="Arial"/>
              </a:rPr>
              <a:t>into your cell phone's or laptop's browser: </a:t>
            </a:r>
            <a:br>
              <a:rPr lang="en-US" sz="2400" dirty="0">
                <a:solidFill>
                  <a:schemeClr val="dk1"/>
                </a:solidFill>
                <a:latin typeface="Arial"/>
                <a:ea typeface="Arial"/>
                <a:cs typeface="Arial"/>
                <a:sym typeface="Arial"/>
              </a:rPr>
            </a:br>
            <a:endParaRPr sz="2400" dirty="0">
              <a:solidFill>
                <a:schemeClr val="dk1"/>
              </a:solidFill>
              <a:latin typeface="Arial"/>
              <a:ea typeface="Arial"/>
              <a:cs typeface="Arial"/>
              <a:sym typeface="Arial"/>
            </a:endParaRPr>
          </a:p>
          <a:p>
            <a:pPr marL="1257300" marR="0" lvl="0" indent="-457200" algn="l" rtl="0">
              <a:spcBef>
                <a:spcPts val="1380"/>
              </a:spcBef>
              <a:spcAft>
                <a:spcPts val="0"/>
              </a:spcAft>
              <a:buClr>
                <a:srgbClr val="7B4900"/>
              </a:buClr>
              <a:buSzPts val="2400"/>
              <a:buFont typeface="Arial"/>
              <a:buAutoNum type="arabicPeriod"/>
            </a:pPr>
            <a:r>
              <a:rPr lang="en-US" sz="2400" dirty="0">
                <a:solidFill>
                  <a:schemeClr val="dk1"/>
                </a:solidFill>
                <a:latin typeface="Arial"/>
                <a:ea typeface="Arial"/>
                <a:cs typeface="Arial"/>
                <a:sym typeface="Arial"/>
              </a:rPr>
              <a:t>When prompted, enter the following session title: </a:t>
            </a:r>
            <a:br>
              <a:rPr lang="en-US" sz="2400" dirty="0">
                <a:solidFill>
                  <a:schemeClr val="dk1"/>
                </a:solidFill>
                <a:latin typeface="Arial"/>
                <a:ea typeface="Arial"/>
                <a:cs typeface="Arial"/>
                <a:sym typeface="Arial"/>
              </a:rPr>
            </a:br>
            <a:endParaRPr sz="2400" dirty="0">
              <a:solidFill>
                <a:schemeClr val="dk1"/>
              </a:solidFill>
              <a:latin typeface="Arial"/>
              <a:ea typeface="Arial"/>
              <a:cs typeface="Arial"/>
              <a:sym typeface="Arial"/>
            </a:endParaRPr>
          </a:p>
          <a:p>
            <a:pPr marL="800100" marR="0" lvl="0" indent="0" algn="l" rtl="0">
              <a:spcBef>
                <a:spcPts val="1380"/>
              </a:spcBef>
              <a:spcAft>
                <a:spcPts val="0"/>
              </a:spcAft>
              <a:buClr>
                <a:srgbClr val="7B4900"/>
              </a:buClr>
              <a:buSzPts val="2400"/>
              <a:buFont typeface="Arial"/>
              <a:buNone/>
            </a:pPr>
            <a:r>
              <a:rPr lang="en-US" sz="2400" i="1" dirty="0">
                <a:solidFill>
                  <a:srgbClr val="7B4900"/>
                </a:solidFill>
                <a:latin typeface="Arial"/>
                <a:ea typeface="Arial"/>
                <a:cs typeface="Arial"/>
                <a:sym typeface="Arial"/>
              </a:rPr>
              <a:t>    Thank you for supporting our ongoing monitoring.</a:t>
            </a:r>
            <a:endParaRPr dirty="0"/>
          </a:p>
        </p:txBody>
      </p:sp>
      <p:sp>
        <p:nvSpPr>
          <p:cNvPr id="139" name="Google Shape;139;p26"/>
          <p:cNvSpPr txBox="1">
            <a:spLocks noGrp="1"/>
          </p:cNvSpPr>
          <p:nvPr>
            <p:ph type="body" idx="1"/>
          </p:nvPr>
        </p:nvSpPr>
        <p:spPr>
          <a:xfrm>
            <a:off x="1693863" y="4589463"/>
            <a:ext cx="6103937" cy="422275"/>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0" name="Google Shape;140;p26"/>
          <p:cNvSpPr txBox="1">
            <a:spLocks noGrp="1"/>
          </p:cNvSpPr>
          <p:nvPr>
            <p:ph type="body" idx="2"/>
          </p:nvPr>
        </p:nvSpPr>
        <p:spPr>
          <a:xfrm>
            <a:off x="1693863" y="5511800"/>
            <a:ext cx="6035675" cy="4572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estion Slide">
  <p:cSld name="Question Slide">
    <p:spTree>
      <p:nvGrpSpPr>
        <p:cNvPr id="1" name="Shape 141"/>
        <p:cNvGrpSpPr/>
        <p:nvPr/>
      </p:nvGrpSpPr>
      <p:grpSpPr>
        <a:xfrm>
          <a:off x="0" y="0"/>
          <a:ext cx="0" cy="0"/>
          <a:chOff x="0" y="0"/>
          <a:chExt cx="0" cy="0"/>
        </a:xfrm>
      </p:grpSpPr>
      <p:sp>
        <p:nvSpPr>
          <p:cNvPr id="142" name="Google Shape;142;p27"/>
          <p:cNvSpPr txBox="1"/>
          <p:nvPr/>
        </p:nvSpPr>
        <p:spPr>
          <a:xfrm>
            <a:off x="304800" y="274640"/>
            <a:ext cx="8852360" cy="783695"/>
          </a:xfrm>
          <a:prstGeom prst="rect">
            <a:avLst/>
          </a:prstGeom>
          <a:solidFill>
            <a:srgbClr val="1C3141"/>
          </a:solidFill>
          <a:ln>
            <a:noFill/>
          </a:ln>
        </p:spPr>
        <p:txBody>
          <a:bodyPr spcFirstLastPara="1" wrap="square" lIns="68575" tIns="34275" rIns="68575" bIns="34275" anchor="ctr" anchorCtr="0">
            <a:noAutofit/>
          </a:bodyPr>
          <a:lstStyle/>
          <a:p>
            <a:pPr marL="230188" marR="0" lvl="0" indent="0" algn="l" rtl="0">
              <a:spcBef>
                <a:spcPts val="0"/>
              </a:spcBef>
              <a:spcAft>
                <a:spcPts val="0"/>
              </a:spcAft>
              <a:buClr>
                <a:srgbClr val="FFFFFF"/>
              </a:buClr>
              <a:buSzPts val="3600"/>
              <a:buFont typeface="Arial"/>
              <a:buNone/>
            </a:pPr>
            <a:r>
              <a:rPr lang="en-US" sz="3600" dirty="0">
                <a:solidFill>
                  <a:srgbClr val="FFFFFF"/>
                </a:solidFill>
                <a:latin typeface="Arial"/>
                <a:ea typeface="Arial"/>
                <a:cs typeface="Arial"/>
                <a:sym typeface="Arial"/>
              </a:rPr>
              <a:t>Questions?</a:t>
            </a:r>
            <a:endParaRPr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act Slide">
  <p:cSld name="Contact Slide">
    <p:spTree>
      <p:nvGrpSpPr>
        <p:cNvPr id="1" name="Shape 143"/>
        <p:cNvGrpSpPr/>
        <p:nvPr/>
      </p:nvGrpSpPr>
      <p:grpSpPr>
        <a:xfrm>
          <a:off x="0" y="0"/>
          <a:ext cx="0" cy="0"/>
          <a:chOff x="0" y="0"/>
          <a:chExt cx="0" cy="0"/>
        </a:xfrm>
      </p:grpSpPr>
      <p:sp>
        <p:nvSpPr>
          <p:cNvPr id="145" name="Google Shape;145;p28"/>
          <p:cNvSpPr txBox="1"/>
          <p:nvPr/>
        </p:nvSpPr>
        <p:spPr>
          <a:xfrm>
            <a:off x="0" y="6208890"/>
            <a:ext cx="9144000" cy="646331"/>
          </a:xfrm>
          <a:prstGeom prst="rect">
            <a:avLst/>
          </a:prstGeom>
          <a:solidFill>
            <a:srgbClr val="FFF3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Arial"/>
              <a:ea typeface="Arial"/>
              <a:cs typeface="Arial"/>
              <a:sym typeface="Arial"/>
            </a:endParaRPr>
          </a:p>
          <a:p>
            <a:pPr marL="0" marR="0" lvl="0" indent="0" algn="l" rtl="0">
              <a:spcBef>
                <a:spcPts val="0"/>
              </a:spcBef>
              <a:spcAft>
                <a:spcPts val="0"/>
              </a:spcAft>
              <a:buNone/>
            </a:pPr>
            <a:endParaRPr sz="1800" dirty="0">
              <a:solidFill>
                <a:srgbClr val="000000"/>
              </a:solidFill>
              <a:latin typeface="Arial"/>
              <a:ea typeface="Arial"/>
              <a:cs typeface="Arial"/>
              <a:sym typeface="Arial"/>
            </a:endParaRPr>
          </a:p>
        </p:txBody>
      </p:sp>
      <p:pic>
        <p:nvPicPr>
          <p:cNvPr id="147" name="Google Shape;147;p28" descr="HHS-Logo-Transparent.png"/>
          <p:cNvPicPr preferRelativeResize="0"/>
          <p:nvPr/>
        </p:nvPicPr>
        <p:blipFill rotWithShape="1">
          <a:blip r:embed="rId2">
            <a:alphaModFix/>
          </a:blip>
          <a:srcRect/>
          <a:stretch/>
        </p:blipFill>
        <p:spPr>
          <a:xfrm>
            <a:off x="418363" y="5608027"/>
            <a:ext cx="1217737" cy="1132894"/>
          </a:xfrm>
          <a:prstGeom prst="rect">
            <a:avLst/>
          </a:prstGeom>
          <a:noFill/>
          <a:ln>
            <a:noFill/>
          </a:ln>
        </p:spPr>
      </p:pic>
      <p:pic>
        <p:nvPicPr>
          <p:cNvPr id="148" name="Google Shape;148;p28" descr="PMFO_Transparent.psd"/>
          <p:cNvPicPr preferRelativeResize="0"/>
          <p:nvPr/>
        </p:nvPicPr>
        <p:blipFill rotWithShape="1">
          <a:blip r:embed="rId3">
            <a:alphaModFix/>
          </a:blip>
          <a:srcRect/>
          <a:stretch/>
        </p:blipFill>
        <p:spPr>
          <a:xfrm>
            <a:off x="5540244" y="5913224"/>
            <a:ext cx="3406547" cy="705480"/>
          </a:xfrm>
          <a:prstGeom prst="rect">
            <a:avLst/>
          </a:prstGeom>
          <a:noFill/>
          <a:ln>
            <a:noFill/>
          </a:ln>
        </p:spPr>
      </p:pic>
      <p:pic>
        <p:nvPicPr>
          <p:cNvPr id="149" name="Google Shape;149;p28" descr="acf-logo-full-RGB (1).eps"/>
          <p:cNvPicPr preferRelativeResize="0"/>
          <p:nvPr/>
        </p:nvPicPr>
        <p:blipFill rotWithShape="1">
          <a:blip r:embed="rId4">
            <a:alphaModFix/>
          </a:blip>
          <a:srcRect/>
          <a:stretch/>
        </p:blipFill>
        <p:spPr>
          <a:xfrm>
            <a:off x="1826395" y="6038813"/>
            <a:ext cx="3436044" cy="534953"/>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Google Shape;166;p30">
            <a:extLst>
              <a:ext uri="{FF2B5EF4-FFF2-40B4-BE49-F238E27FC236}">
                <a16:creationId xmlns:a16="http://schemas.microsoft.com/office/drawing/2014/main" id="{73A7A620-27BE-418B-B708-2CA4E866F956}"/>
              </a:ext>
            </a:extLst>
          </p:cNvPr>
          <p:cNvSpPr txBox="1">
            <a:spLocks/>
          </p:cNvSpPr>
          <p:nvPr userDrawn="1"/>
        </p:nvSpPr>
        <p:spPr>
          <a:xfrm>
            <a:off x="8267723" y="6310261"/>
            <a:ext cx="728133" cy="365125"/>
          </a:xfrm>
          <a:prstGeom prst="rect">
            <a:avLst/>
          </a:prstGeom>
          <a:noFill/>
          <a:ln>
            <a:noFill/>
          </a:ln>
        </p:spPr>
        <p:txBody>
          <a:bodyPr spcFirstLastPara="1" vert="horz"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lumMod val="75000"/>
                </a:schemeClr>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accent1">
                  <a:lumMod val="75000"/>
                </a:schemeClr>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accent1">
                  <a:lumMod val="75000"/>
                </a:schemeClr>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accent1">
                  <a:lumMod val="75000"/>
                </a:schemeClr>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accent1">
                  <a:lumMod val="75000"/>
                </a:schemeClr>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solidFill>
                  <a:schemeClr val="accent1">
                    <a:lumMod val="50000"/>
                  </a:schemeClr>
                </a:solidFill>
              </a:rPr>
              <a:pPr algn="r"/>
              <a:t>‹#›</a:t>
            </a:fld>
            <a:endParaRPr lang="en-US" sz="1200" dirty="0">
              <a:solidFill>
                <a:schemeClr val="accent1">
                  <a:lumMod val="50000"/>
                </a:schemeClr>
              </a:solidFill>
            </a:endParaRPr>
          </a:p>
        </p:txBody>
      </p:sp>
      <p:sp>
        <p:nvSpPr>
          <p:cNvPr id="11" name="Google Shape;126;p24">
            <a:extLst>
              <a:ext uri="{FF2B5EF4-FFF2-40B4-BE49-F238E27FC236}">
                <a16:creationId xmlns:a16="http://schemas.microsoft.com/office/drawing/2014/main" id="{1B3C2306-2425-4404-90AB-38E217CA6D2D}"/>
              </a:ext>
            </a:extLst>
          </p:cNvPr>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4" name="Content Placeholder 3">
            <a:extLst>
              <a:ext uri="{FF2B5EF4-FFF2-40B4-BE49-F238E27FC236}">
                <a16:creationId xmlns:a16="http://schemas.microsoft.com/office/drawing/2014/main" id="{7718F105-4B0A-46B3-ADD9-F545922B1027}"/>
              </a:ext>
            </a:extLst>
          </p:cNvPr>
          <p:cNvSpPr>
            <a:spLocks noGrp="1"/>
          </p:cNvSpPr>
          <p:nvPr>
            <p:ph sz="quarter" idx="10"/>
          </p:nvPr>
        </p:nvSpPr>
        <p:spPr>
          <a:xfrm>
            <a:off x="471193" y="1366897"/>
            <a:ext cx="2216150" cy="2062103"/>
          </a:xfrm>
          <a:prstGeom prst="rect">
            <a:avLst/>
          </a:prstGeom>
          <a:noFill/>
        </p:spPr>
        <p:txBody>
          <a:bodyPr wrap="square" rtlCol="0">
            <a:spAutoFit/>
          </a:bodyPr>
          <a:lstStyle>
            <a:lvl1pPr>
              <a:defRPr lang="en-US" sz="2400" smtClean="0">
                <a:solidFill>
                  <a:schemeClr val="accent1">
                    <a:lumMod val="50000"/>
                  </a:schemeClr>
                </a:solidFill>
              </a:defRPr>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A0DB3865-82CB-4AC9-958C-98AFE238231E}"/>
              </a:ext>
            </a:extLst>
          </p:cNvPr>
          <p:cNvSpPr>
            <a:spLocks noGrp="1"/>
          </p:cNvSpPr>
          <p:nvPr>
            <p:ph sz="quarter" idx="11"/>
          </p:nvPr>
        </p:nvSpPr>
        <p:spPr>
          <a:xfrm>
            <a:off x="2130425" y="981075"/>
            <a:ext cx="5919788" cy="587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6207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D0DA7D-E50A-4082-B4BF-10D0DD54FCAC}"/>
              </a:ext>
            </a:extLst>
          </p:cNvPr>
          <p:cNvSpPr/>
          <p:nvPr userDrawn="1"/>
        </p:nvSpPr>
        <p:spPr>
          <a:xfrm>
            <a:off x="0" y="6240328"/>
            <a:ext cx="2657475" cy="4664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B31BD89-4430-4942-A841-0CCA053674E4}"/>
              </a:ext>
            </a:extLst>
          </p:cNvPr>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4800" y="794535"/>
            <a:ext cx="7642414" cy="6111775"/>
          </a:xfrm>
          <a:prstGeom prst="rect">
            <a:avLst/>
          </a:prstGeom>
        </p:spPr>
      </p:pic>
      <p:sp>
        <p:nvSpPr>
          <p:cNvPr id="3" name="Title 2">
            <a:extLst>
              <a:ext uri="{FF2B5EF4-FFF2-40B4-BE49-F238E27FC236}">
                <a16:creationId xmlns:a16="http://schemas.microsoft.com/office/drawing/2014/main" id="{C59C64DA-AE08-4D00-8243-6286F4525AD1}"/>
              </a:ext>
            </a:extLst>
          </p:cNvPr>
          <p:cNvSpPr>
            <a:spLocks noGrp="1"/>
          </p:cNvSpPr>
          <p:nvPr>
            <p:ph type="title"/>
          </p:nvPr>
        </p:nvSpPr>
        <p:spPr>
          <a:xfrm>
            <a:off x="0" y="272350"/>
            <a:ext cx="9157160" cy="758687"/>
          </a:xfrm>
          <a:prstGeom prst="rect">
            <a:avLst/>
          </a:prstGeom>
          <a:solidFill>
            <a:srgbClr val="1C3141"/>
          </a:solidFill>
          <a:ln>
            <a:noFill/>
          </a:ln>
        </p:spPr>
        <p:txBody>
          <a:bodyPr spcFirstLastPara="1" wrap="square" lIns="68575" tIns="34275" rIns="68575" bIns="34275" anchor="ctr" anchorCtr="0">
            <a:noAutofit/>
          </a:bodyPr>
          <a:lstStyle>
            <a:lvl1pPr>
              <a:defRPr lang="en-US" sz="3600">
                <a:solidFill>
                  <a:srgbClr val="FFFFFF"/>
                </a:solidFill>
              </a:defRPr>
            </a:lvl1pPr>
          </a:lstStyle>
          <a:p>
            <a:pPr marL="230188" lvl="0" indent="0">
              <a:buClr>
                <a:srgbClr val="FFFFFF"/>
              </a:buClr>
              <a:buSzPts val="3600"/>
              <a:buNone/>
            </a:pPr>
            <a:r>
              <a:rPr lang="en-US"/>
              <a:t>Click to edit Master title style</a:t>
            </a:r>
          </a:p>
        </p:txBody>
      </p:sp>
      <p:sp>
        <p:nvSpPr>
          <p:cNvPr id="26" name="Content Placeholder 25">
            <a:extLst>
              <a:ext uri="{FF2B5EF4-FFF2-40B4-BE49-F238E27FC236}">
                <a16:creationId xmlns:a16="http://schemas.microsoft.com/office/drawing/2014/main" id="{B5751753-7B89-405D-B9FD-B1432861C21B}"/>
              </a:ext>
            </a:extLst>
          </p:cNvPr>
          <p:cNvSpPr>
            <a:spLocks noGrp="1"/>
          </p:cNvSpPr>
          <p:nvPr>
            <p:ph sz="quarter" idx="10"/>
          </p:nvPr>
        </p:nvSpPr>
        <p:spPr>
          <a:xfrm>
            <a:off x="163513" y="1058863"/>
            <a:ext cx="1743075" cy="1104900"/>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70AD47">
                    <a:lumMod val="50000"/>
                  </a:srgb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28" name="Content Placeholder 27">
            <a:extLst>
              <a:ext uri="{FF2B5EF4-FFF2-40B4-BE49-F238E27FC236}">
                <a16:creationId xmlns:a16="http://schemas.microsoft.com/office/drawing/2014/main" id="{585C5B95-447C-4349-A8CA-84472E10D5D5}"/>
              </a:ext>
            </a:extLst>
          </p:cNvPr>
          <p:cNvSpPr>
            <a:spLocks noGrp="1"/>
          </p:cNvSpPr>
          <p:nvPr>
            <p:ph sz="quarter" idx="11"/>
          </p:nvPr>
        </p:nvSpPr>
        <p:spPr>
          <a:xfrm>
            <a:off x="163513" y="2163763"/>
            <a:ext cx="1743075" cy="1265237"/>
          </a:xfrm>
          <a:prstGeom prst="rect">
            <a:avLst/>
          </a:prstGeom>
          <a:solidFill>
            <a:srgbClr val="70AD47">
              <a:lumMod val="50000"/>
            </a:srgbClr>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C535B0BC-847A-484A-96D3-318CB178941E}"/>
              </a:ext>
            </a:extLst>
          </p:cNvPr>
          <p:cNvSpPr>
            <a:spLocks noGrp="1"/>
          </p:cNvSpPr>
          <p:nvPr>
            <p:ph sz="quarter" idx="12"/>
          </p:nvPr>
        </p:nvSpPr>
        <p:spPr>
          <a:xfrm>
            <a:off x="2097088" y="2895600"/>
            <a:ext cx="1641475" cy="1108075"/>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A5A5A5">
                    <a:lumMod val="50000"/>
                  </a:srgb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32" name="Content Placeholder 31">
            <a:extLst>
              <a:ext uri="{FF2B5EF4-FFF2-40B4-BE49-F238E27FC236}">
                <a16:creationId xmlns:a16="http://schemas.microsoft.com/office/drawing/2014/main" id="{25EC56C5-95C2-45BB-BE89-C627A40E3D5D}"/>
              </a:ext>
            </a:extLst>
          </p:cNvPr>
          <p:cNvSpPr>
            <a:spLocks noGrp="1"/>
          </p:cNvSpPr>
          <p:nvPr>
            <p:ph sz="quarter" idx="13"/>
          </p:nvPr>
        </p:nvSpPr>
        <p:spPr>
          <a:xfrm>
            <a:off x="2082800" y="4003675"/>
            <a:ext cx="1655763" cy="1754188"/>
          </a:xfrm>
          <a:prstGeom prst="rect">
            <a:avLst/>
          </a:prstGeom>
          <a:solidFill>
            <a:srgbClr val="A5A5A5">
              <a:lumMod val="50000"/>
            </a:srgbClr>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a:extLst>
              <a:ext uri="{FF2B5EF4-FFF2-40B4-BE49-F238E27FC236}">
                <a16:creationId xmlns:a16="http://schemas.microsoft.com/office/drawing/2014/main" id="{EEBAFCA9-9801-4457-AB29-7C2426B8ADA1}"/>
              </a:ext>
            </a:extLst>
          </p:cNvPr>
          <p:cNvSpPr>
            <a:spLocks noGrp="1"/>
          </p:cNvSpPr>
          <p:nvPr>
            <p:ph sz="quarter" idx="14"/>
          </p:nvPr>
        </p:nvSpPr>
        <p:spPr>
          <a:xfrm>
            <a:off x="4486275" y="1025525"/>
            <a:ext cx="2027238" cy="1138238"/>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4472C4">
                    <a:lumMod val="50000"/>
                  </a:srgb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36" name="Content Placeholder 35">
            <a:extLst>
              <a:ext uri="{FF2B5EF4-FFF2-40B4-BE49-F238E27FC236}">
                <a16:creationId xmlns:a16="http://schemas.microsoft.com/office/drawing/2014/main" id="{80DC1065-5149-4A86-8ADB-83F30BE653A7}"/>
              </a:ext>
            </a:extLst>
          </p:cNvPr>
          <p:cNvSpPr>
            <a:spLocks noGrp="1"/>
          </p:cNvSpPr>
          <p:nvPr>
            <p:ph sz="quarter" idx="15"/>
          </p:nvPr>
        </p:nvSpPr>
        <p:spPr>
          <a:xfrm>
            <a:off x="4484688" y="2152650"/>
            <a:ext cx="2020887" cy="1200150"/>
          </a:xfrm>
          <a:prstGeom prst="rect">
            <a:avLst/>
          </a:prstGeom>
          <a:solidFill>
            <a:srgbClr val="4472C4">
              <a:lumMod val="50000"/>
            </a:srgbClr>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7">
            <a:extLst>
              <a:ext uri="{FF2B5EF4-FFF2-40B4-BE49-F238E27FC236}">
                <a16:creationId xmlns:a16="http://schemas.microsoft.com/office/drawing/2014/main" id="{93FCE826-C66F-4264-90FE-A36A19C6C274}"/>
              </a:ext>
            </a:extLst>
          </p:cNvPr>
          <p:cNvSpPr>
            <a:spLocks noGrp="1"/>
          </p:cNvSpPr>
          <p:nvPr>
            <p:ph sz="quarter" idx="16"/>
          </p:nvPr>
        </p:nvSpPr>
        <p:spPr>
          <a:xfrm>
            <a:off x="6697663" y="1119188"/>
            <a:ext cx="2073275" cy="1089025"/>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ED7D31">
                    <a:lumMod val="50000"/>
                  </a:srgb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40" name="Content Placeholder 39">
            <a:extLst>
              <a:ext uri="{FF2B5EF4-FFF2-40B4-BE49-F238E27FC236}">
                <a16:creationId xmlns:a16="http://schemas.microsoft.com/office/drawing/2014/main" id="{949C884D-B558-448D-A522-208C119B7E1C}"/>
              </a:ext>
            </a:extLst>
          </p:cNvPr>
          <p:cNvSpPr>
            <a:spLocks noGrp="1"/>
          </p:cNvSpPr>
          <p:nvPr>
            <p:ph sz="quarter" idx="17"/>
          </p:nvPr>
        </p:nvSpPr>
        <p:spPr>
          <a:xfrm>
            <a:off x="6684963" y="2208213"/>
            <a:ext cx="2073275" cy="1477962"/>
          </a:xfrm>
          <a:prstGeom prst="rect">
            <a:avLst/>
          </a:prstGeom>
          <a:solidFill>
            <a:srgbClr val="ED7D31">
              <a:lumMod val="50000"/>
            </a:srgbClr>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Placeholder 41">
            <a:extLst>
              <a:ext uri="{FF2B5EF4-FFF2-40B4-BE49-F238E27FC236}">
                <a16:creationId xmlns:a16="http://schemas.microsoft.com/office/drawing/2014/main" id="{F3EB2C32-6803-4BED-9E80-05BF0822E1A1}"/>
              </a:ext>
            </a:extLst>
          </p:cNvPr>
          <p:cNvSpPr>
            <a:spLocks noGrp="1"/>
          </p:cNvSpPr>
          <p:nvPr>
            <p:ph sz="quarter" idx="18"/>
          </p:nvPr>
        </p:nvSpPr>
        <p:spPr>
          <a:xfrm>
            <a:off x="4191000" y="3671888"/>
            <a:ext cx="1757363" cy="1119187"/>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chemeClr val="accent5">
                    <a:lumMod val="50000"/>
                  </a:scheme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44" name="Content Placeholder 43">
            <a:extLst>
              <a:ext uri="{FF2B5EF4-FFF2-40B4-BE49-F238E27FC236}">
                <a16:creationId xmlns:a16="http://schemas.microsoft.com/office/drawing/2014/main" id="{B3FA036A-12A2-479D-A103-13D156E33738}"/>
              </a:ext>
            </a:extLst>
          </p:cNvPr>
          <p:cNvSpPr>
            <a:spLocks noGrp="1"/>
          </p:cNvSpPr>
          <p:nvPr>
            <p:ph sz="quarter" idx="19"/>
          </p:nvPr>
        </p:nvSpPr>
        <p:spPr>
          <a:xfrm>
            <a:off x="4176713" y="4791075"/>
            <a:ext cx="1771650" cy="1200150"/>
          </a:xfrm>
          <a:prstGeom prst="rect">
            <a:avLst/>
          </a:prstGeom>
          <a:solidFill>
            <a:schemeClr val="accent5">
              <a:lumMod val="50000"/>
            </a:schemeClr>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45">
            <a:extLst>
              <a:ext uri="{FF2B5EF4-FFF2-40B4-BE49-F238E27FC236}">
                <a16:creationId xmlns:a16="http://schemas.microsoft.com/office/drawing/2014/main" id="{41EBF846-79CB-4E6F-91D3-B7F3B8D2E63B}"/>
              </a:ext>
            </a:extLst>
          </p:cNvPr>
          <p:cNvSpPr>
            <a:spLocks noGrp="1"/>
          </p:cNvSpPr>
          <p:nvPr>
            <p:ph sz="quarter" idx="20"/>
          </p:nvPr>
        </p:nvSpPr>
        <p:spPr>
          <a:xfrm>
            <a:off x="6259513" y="3849688"/>
            <a:ext cx="2498725" cy="1101725"/>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4472C4">
                    <a:lumMod val="75000"/>
                  </a:srgb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48" name="Content Placeholder 47">
            <a:extLst>
              <a:ext uri="{FF2B5EF4-FFF2-40B4-BE49-F238E27FC236}">
                <a16:creationId xmlns:a16="http://schemas.microsoft.com/office/drawing/2014/main" id="{AAD336C3-DED6-47E9-88D1-DC12B93AC1BE}"/>
              </a:ext>
            </a:extLst>
          </p:cNvPr>
          <p:cNvSpPr>
            <a:spLocks noGrp="1"/>
          </p:cNvSpPr>
          <p:nvPr>
            <p:ph sz="quarter" idx="21"/>
          </p:nvPr>
        </p:nvSpPr>
        <p:spPr>
          <a:xfrm>
            <a:off x="6246813" y="4951413"/>
            <a:ext cx="2511425" cy="1754187"/>
          </a:xfrm>
          <a:prstGeom prst="rect">
            <a:avLst/>
          </a:prstGeom>
          <a:solidFill>
            <a:srgbClr val="4472C4">
              <a:lumMod val="75000"/>
            </a:srgbClr>
          </a:solidFill>
          <a:ln>
            <a:noFill/>
          </a:ln>
        </p:spPr>
        <p:txBody>
          <a:bodyPr wrap="square" rtlCol="0" anchor="t">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19219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A0B8D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963A3-E424-4154-BB4A-681D61298DB0}"/>
              </a:ext>
            </a:extLst>
          </p:cNvPr>
          <p:cNvSpPr>
            <a:spLocks noGrp="1"/>
          </p:cNvSpPr>
          <p:nvPr>
            <p:ph type="title"/>
          </p:nvPr>
        </p:nvSpPr>
        <p:spPr>
          <a:xfrm>
            <a:off x="-304800" y="350837"/>
            <a:ext cx="7886700" cy="1325563"/>
          </a:xfrm>
          <a:prstGeom prst="rect">
            <a:avLst/>
          </a:prstGeom>
        </p:spPr>
        <p:txBody>
          <a:bodyPr/>
          <a:lstStyle>
            <a:lvl1pPr marL="446088" indent="0">
              <a:defRPr sz="2700" b="0">
                <a:solidFill>
                  <a:srgbClr val="1B2F3D"/>
                </a:solidFill>
              </a:defRPr>
            </a:lvl1pPr>
          </a:lstStyle>
          <a:p>
            <a:endParaRPr lang="en-US" dirty="0"/>
          </a:p>
        </p:txBody>
      </p:sp>
      <p:sp>
        <p:nvSpPr>
          <p:cNvPr id="6" name="Arrow: Pentagon 5">
            <a:extLst>
              <a:ext uri="{FF2B5EF4-FFF2-40B4-BE49-F238E27FC236}">
                <a16:creationId xmlns:a16="http://schemas.microsoft.com/office/drawing/2014/main" id="{3051D853-552F-4264-9D74-19E279C893DD}"/>
              </a:ext>
            </a:extLst>
          </p:cNvPr>
          <p:cNvSpPr/>
          <p:nvPr userDrawn="1"/>
        </p:nvSpPr>
        <p:spPr>
          <a:xfrm>
            <a:off x="1270" y="1935163"/>
            <a:ext cx="3733800" cy="1493837"/>
          </a:xfrm>
          <a:prstGeom prst="homePlate">
            <a:avLst>
              <a:gd name="adj" fmla="val 30446"/>
            </a:avLst>
          </a:prstGeom>
          <a:solidFill>
            <a:srgbClr val="1A2E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row: Pentagon 7">
            <a:extLst>
              <a:ext uri="{FF2B5EF4-FFF2-40B4-BE49-F238E27FC236}">
                <a16:creationId xmlns:a16="http://schemas.microsoft.com/office/drawing/2014/main" id="{F58F7ABF-6C8B-4BEF-B191-89980CE1290E}"/>
              </a:ext>
            </a:extLst>
          </p:cNvPr>
          <p:cNvSpPr/>
          <p:nvPr userDrawn="1"/>
        </p:nvSpPr>
        <p:spPr>
          <a:xfrm>
            <a:off x="0" y="3429000"/>
            <a:ext cx="3733800" cy="1493837"/>
          </a:xfrm>
          <a:prstGeom prst="homePlate">
            <a:avLst>
              <a:gd name="adj" fmla="val 30446"/>
            </a:avLst>
          </a:prstGeom>
          <a:solidFill>
            <a:srgbClr val="1A2E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9B044A0D-CE01-4E8D-8650-00F3212F5DB1}"/>
              </a:ext>
            </a:extLst>
          </p:cNvPr>
          <p:cNvSpPr/>
          <p:nvPr userDrawn="1"/>
        </p:nvSpPr>
        <p:spPr>
          <a:xfrm>
            <a:off x="3409950" y="1154113"/>
            <a:ext cx="1689100" cy="1424781"/>
          </a:xfrm>
          <a:prstGeom prst="hexagon">
            <a:avLst>
              <a:gd name="adj" fmla="val 30436"/>
              <a:gd name="vf" fmla="val 115470"/>
            </a:avLst>
          </a:prstGeom>
          <a:solidFill>
            <a:srgbClr val="EB983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8257340A-B359-4FB0-BA2E-FA624708DBA0}"/>
              </a:ext>
            </a:extLst>
          </p:cNvPr>
          <p:cNvSpPr/>
          <p:nvPr userDrawn="1"/>
        </p:nvSpPr>
        <p:spPr>
          <a:xfrm>
            <a:off x="3429000" y="2716213"/>
            <a:ext cx="1689100" cy="1424781"/>
          </a:xfrm>
          <a:prstGeom prst="hexagon">
            <a:avLst>
              <a:gd name="adj" fmla="val 30436"/>
              <a:gd name="vf" fmla="val 115470"/>
            </a:avLst>
          </a:prstGeom>
          <a:solidFill>
            <a:srgbClr val="EB983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60FF2821-5A72-4272-A6C3-2D09213A5308}"/>
              </a:ext>
            </a:extLst>
          </p:cNvPr>
          <p:cNvSpPr/>
          <p:nvPr userDrawn="1"/>
        </p:nvSpPr>
        <p:spPr>
          <a:xfrm>
            <a:off x="3409950" y="4323953"/>
            <a:ext cx="1689100" cy="1424781"/>
          </a:xfrm>
          <a:prstGeom prst="hexagon">
            <a:avLst>
              <a:gd name="adj" fmla="val 30436"/>
              <a:gd name="vf" fmla="val 115470"/>
            </a:avLst>
          </a:prstGeom>
          <a:solidFill>
            <a:srgbClr val="EB983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F4808F6D-FE95-4D78-8501-E328E93B3309}"/>
              </a:ext>
            </a:extLst>
          </p:cNvPr>
          <p:cNvSpPr/>
          <p:nvPr userDrawn="1"/>
        </p:nvSpPr>
        <p:spPr>
          <a:xfrm>
            <a:off x="4781550" y="373063"/>
            <a:ext cx="1689100" cy="1424781"/>
          </a:xfrm>
          <a:prstGeom prst="hexagon">
            <a:avLst>
              <a:gd name="adj" fmla="val 30436"/>
              <a:gd name="vf" fmla="val 115470"/>
            </a:avLst>
          </a:prstGeom>
          <a:solidFill>
            <a:srgbClr val="4AB4C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4C9D88AB-3975-435F-A550-DF6340613104}"/>
              </a:ext>
            </a:extLst>
          </p:cNvPr>
          <p:cNvSpPr/>
          <p:nvPr userDrawn="1"/>
        </p:nvSpPr>
        <p:spPr>
          <a:xfrm>
            <a:off x="4800600" y="1935163"/>
            <a:ext cx="1689100" cy="1424781"/>
          </a:xfrm>
          <a:prstGeom prst="hexagon">
            <a:avLst>
              <a:gd name="adj" fmla="val 30436"/>
              <a:gd name="vf" fmla="val 115470"/>
            </a:avLst>
          </a:prstGeom>
          <a:solidFill>
            <a:srgbClr val="EB983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205BAFAA-B982-4A3C-84ED-97135F9181C3}"/>
              </a:ext>
            </a:extLst>
          </p:cNvPr>
          <p:cNvSpPr/>
          <p:nvPr userDrawn="1"/>
        </p:nvSpPr>
        <p:spPr>
          <a:xfrm>
            <a:off x="4819650" y="3501232"/>
            <a:ext cx="1689100" cy="1424781"/>
          </a:xfrm>
          <a:prstGeom prst="hexagon">
            <a:avLst>
              <a:gd name="adj" fmla="val 30436"/>
              <a:gd name="vf" fmla="val 115470"/>
            </a:avLst>
          </a:prstGeom>
          <a:solidFill>
            <a:srgbClr val="EB983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A76CBFA5-86F9-4D47-A937-1E9EC8906C99}"/>
              </a:ext>
            </a:extLst>
          </p:cNvPr>
          <p:cNvSpPr/>
          <p:nvPr userDrawn="1"/>
        </p:nvSpPr>
        <p:spPr>
          <a:xfrm>
            <a:off x="4781550" y="5078413"/>
            <a:ext cx="1689100" cy="1424781"/>
          </a:xfrm>
          <a:prstGeom prst="hexagon">
            <a:avLst>
              <a:gd name="adj" fmla="val 30436"/>
              <a:gd name="vf" fmla="val 115470"/>
            </a:avLst>
          </a:prstGeom>
          <a:solidFill>
            <a:srgbClr val="4AB4C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Pentagon 15">
            <a:extLst>
              <a:ext uri="{FF2B5EF4-FFF2-40B4-BE49-F238E27FC236}">
                <a16:creationId xmlns:a16="http://schemas.microsoft.com/office/drawing/2014/main" id="{8BFCB4D7-95E3-4436-8A1C-9B4E773BE46A}"/>
              </a:ext>
            </a:extLst>
          </p:cNvPr>
          <p:cNvSpPr/>
          <p:nvPr userDrawn="1"/>
        </p:nvSpPr>
        <p:spPr>
          <a:xfrm rot="10800000">
            <a:off x="6254750" y="2689224"/>
            <a:ext cx="1625601" cy="1493837"/>
          </a:xfrm>
          <a:prstGeom prst="homePlate">
            <a:avLst>
              <a:gd name="adj" fmla="val 30446"/>
            </a:avLst>
          </a:prstGeom>
          <a:solidFill>
            <a:srgbClr val="1A2E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A085B4E-ED2D-4D3E-A340-3BB56B13B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95694" y="1638252"/>
            <a:ext cx="400106" cy="342948"/>
          </a:xfrm>
          <a:prstGeom prst="rect">
            <a:avLst/>
          </a:prstGeom>
        </p:spPr>
      </p:pic>
      <p:pic>
        <p:nvPicPr>
          <p:cNvPr id="20" name="Picture 19">
            <a:extLst>
              <a:ext uri="{FF2B5EF4-FFF2-40B4-BE49-F238E27FC236}">
                <a16:creationId xmlns:a16="http://schemas.microsoft.com/office/drawing/2014/main" id="{751D37B7-3C7D-4BBE-8713-AAFB124070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5704" y="3235284"/>
            <a:ext cx="323895" cy="295316"/>
          </a:xfrm>
          <a:prstGeom prst="rect">
            <a:avLst/>
          </a:prstGeom>
        </p:spPr>
      </p:pic>
      <p:pic>
        <p:nvPicPr>
          <p:cNvPr id="22" name="Picture 21">
            <a:extLst>
              <a:ext uri="{FF2B5EF4-FFF2-40B4-BE49-F238E27FC236}">
                <a16:creationId xmlns:a16="http://schemas.microsoft.com/office/drawing/2014/main" id="{C30C0784-3804-47FA-BC43-1104F3D91F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02053" y="4791446"/>
            <a:ext cx="323895" cy="362001"/>
          </a:xfrm>
          <a:prstGeom prst="rect">
            <a:avLst/>
          </a:prstGeom>
        </p:spPr>
      </p:pic>
      <p:pic>
        <p:nvPicPr>
          <p:cNvPr id="24" name="Picture 23">
            <a:extLst>
              <a:ext uri="{FF2B5EF4-FFF2-40B4-BE49-F238E27FC236}">
                <a16:creationId xmlns:a16="http://schemas.microsoft.com/office/drawing/2014/main" id="{B4FABC0B-E7E4-4F76-AF84-894FAEBCE9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57768" y="942558"/>
            <a:ext cx="409632" cy="285790"/>
          </a:xfrm>
          <a:prstGeom prst="rect">
            <a:avLst/>
          </a:prstGeom>
        </p:spPr>
      </p:pic>
      <p:pic>
        <p:nvPicPr>
          <p:cNvPr id="26" name="Picture 25">
            <a:extLst>
              <a:ext uri="{FF2B5EF4-FFF2-40B4-BE49-F238E27FC236}">
                <a16:creationId xmlns:a16="http://schemas.microsoft.com/office/drawing/2014/main" id="{2D9BEB47-945E-4793-96C9-C61D965F62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22208" y="2430860"/>
            <a:ext cx="628738" cy="362001"/>
          </a:xfrm>
          <a:prstGeom prst="rect">
            <a:avLst/>
          </a:prstGeom>
        </p:spPr>
      </p:pic>
      <p:pic>
        <p:nvPicPr>
          <p:cNvPr id="28" name="Picture 27">
            <a:extLst>
              <a:ext uri="{FF2B5EF4-FFF2-40B4-BE49-F238E27FC236}">
                <a16:creationId xmlns:a16="http://schemas.microsoft.com/office/drawing/2014/main" id="{3B5201D3-14D0-4E90-87F8-CFA5D40D95F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486320" y="4011588"/>
            <a:ext cx="381053" cy="342948"/>
          </a:xfrm>
          <a:prstGeom prst="rect">
            <a:avLst/>
          </a:prstGeom>
        </p:spPr>
      </p:pic>
      <p:pic>
        <p:nvPicPr>
          <p:cNvPr id="30" name="Picture 29">
            <a:extLst>
              <a:ext uri="{FF2B5EF4-FFF2-40B4-BE49-F238E27FC236}">
                <a16:creationId xmlns:a16="http://schemas.microsoft.com/office/drawing/2014/main" id="{43C70D10-684F-43F8-ACBB-3F25F2D45EA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435569" y="5334000"/>
            <a:ext cx="438211" cy="371527"/>
          </a:xfrm>
          <a:prstGeom prst="rect">
            <a:avLst/>
          </a:prstGeom>
        </p:spPr>
      </p:pic>
      <p:sp>
        <p:nvSpPr>
          <p:cNvPr id="31" name="Rectangle 30">
            <a:extLst>
              <a:ext uri="{FF2B5EF4-FFF2-40B4-BE49-F238E27FC236}">
                <a16:creationId xmlns:a16="http://schemas.microsoft.com/office/drawing/2014/main" id="{A270EF71-1940-4744-8085-11757EF2A901}"/>
              </a:ext>
            </a:extLst>
          </p:cNvPr>
          <p:cNvSpPr/>
          <p:nvPr userDrawn="1"/>
        </p:nvSpPr>
        <p:spPr>
          <a:xfrm>
            <a:off x="43631" y="6248400"/>
            <a:ext cx="2699569" cy="609600"/>
          </a:xfrm>
          <a:prstGeom prst="rect">
            <a:avLst/>
          </a:prstGeom>
          <a:solidFill>
            <a:srgbClr val="A0B8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032C679-7BDD-47BC-A9B8-68C5AED8CA17}"/>
              </a:ext>
            </a:extLst>
          </p:cNvPr>
          <p:cNvSpPr/>
          <p:nvPr userDrawn="1"/>
        </p:nvSpPr>
        <p:spPr>
          <a:xfrm>
            <a:off x="6826253" y="6248400"/>
            <a:ext cx="2317748" cy="609600"/>
          </a:xfrm>
          <a:prstGeom prst="rect">
            <a:avLst/>
          </a:prstGeom>
          <a:solidFill>
            <a:srgbClr val="A0B8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Content Placeholder 33">
            <a:extLst>
              <a:ext uri="{FF2B5EF4-FFF2-40B4-BE49-F238E27FC236}">
                <a16:creationId xmlns:a16="http://schemas.microsoft.com/office/drawing/2014/main" id="{6B656B35-6A04-4BB7-AF9D-39CD47668FA6}"/>
              </a:ext>
            </a:extLst>
          </p:cNvPr>
          <p:cNvSpPr>
            <a:spLocks noGrp="1"/>
          </p:cNvSpPr>
          <p:nvPr>
            <p:ph sz="quarter" idx="10"/>
          </p:nvPr>
        </p:nvSpPr>
        <p:spPr>
          <a:xfrm>
            <a:off x="76200" y="2209800"/>
            <a:ext cx="3148692" cy="933450"/>
          </a:xfrm>
          <a:prstGeom prst="rect">
            <a:avLst/>
          </a:prstGeom>
        </p:spPr>
        <p:txBody>
          <a:bodyPr/>
          <a:lstStyle>
            <a:lvl1pPr marL="0" indent="0">
              <a:buNone/>
              <a:defRPr sz="2800">
                <a:solidFill>
                  <a:srgbClr val="F6AB4A"/>
                </a:solidFill>
              </a:defRPr>
            </a:lvl1pPr>
            <a:lvl2pPr marL="457200" indent="0">
              <a:buNone/>
              <a:defRPr sz="2800">
                <a:solidFill>
                  <a:srgbClr val="F6AB4A"/>
                </a:solidFill>
              </a:defRPr>
            </a:lvl2pPr>
            <a:lvl3pPr marL="914400" indent="0">
              <a:buNone/>
              <a:defRPr sz="2800">
                <a:solidFill>
                  <a:srgbClr val="F6AB4A"/>
                </a:solidFill>
              </a:defRPr>
            </a:lvl3pPr>
            <a:lvl4pPr marL="1371600" indent="0">
              <a:buNone/>
              <a:defRPr sz="2800">
                <a:solidFill>
                  <a:srgbClr val="F6AB4A"/>
                </a:solidFill>
              </a:defRPr>
            </a:lvl4pPr>
            <a:lvl5pPr marL="1828800" indent="0">
              <a:buNone/>
              <a:defRPr sz="2800">
                <a:solidFill>
                  <a:srgbClr val="F6AB4A"/>
                </a:solidFill>
              </a:defRPr>
            </a:lvl5pPr>
          </a:lstStyle>
          <a:p>
            <a:pPr lvl="0"/>
            <a:endParaRPr lang="en-US" dirty="0"/>
          </a:p>
        </p:txBody>
      </p:sp>
      <p:sp>
        <p:nvSpPr>
          <p:cNvPr id="36" name="Content Placeholder 35">
            <a:extLst>
              <a:ext uri="{FF2B5EF4-FFF2-40B4-BE49-F238E27FC236}">
                <a16:creationId xmlns:a16="http://schemas.microsoft.com/office/drawing/2014/main" id="{9A60198B-A79E-4145-AE14-4FF6118BBD81}"/>
              </a:ext>
            </a:extLst>
          </p:cNvPr>
          <p:cNvSpPr>
            <a:spLocks noGrp="1"/>
          </p:cNvSpPr>
          <p:nvPr>
            <p:ph sz="quarter" idx="11"/>
          </p:nvPr>
        </p:nvSpPr>
        <p:spPr>
          <a:xfrm>
            <a:off x="114300" y="3273425"/>
            <a:ext cx="3162300" cy="1493838"/>
          </a:xfrm>
          <a:prstGeom prst="rect">
            <a:avLst/>
          </a:prstGeom>
        </p:spPr>
        <p:txBody>
          <a:bodyPr/>
          <a:lstStyle>
            <a:lvl1pPr marL="174625" indent="-168275">
              <a:buClr>
                <a:srgbClr val="F6AB4A"/>
              </a:buClr>
              <a:buFont typeface="Arial" panose="020B0604020202020204" pitchFamily="34" charset="0"/>
              <a:buChar char="•"/>
              <a:defRPr sz="1400"/>
            </a:lvl1pPr>
            <a:lvl2pPr marL="742950" indent="-285750">
              <a:buClr>
                <a:srgbClr val="F6AB4A"/>
              </a:buClr>
              <a:buFont typeface="Arial" panose="020B0604020202020204" pitchFamily="34" charset="0"/>
              <a:buChar char="•"/>
              <a:defRPr sz="1400"/>
            </a:lvl2pPr>
            <a:lvl3pPr marL="1143000" indent="-228600">
              <a:buClr>
                <a:srgbClr val="F6AB4A"/>
              </a:buClr>
              <a:buFont typeface="Arial" panose="020B0604020202020204" pitchFamily="34" charset="0"/>
              <a:buChar char="•"/>
              <a:defRPr sz="1400"/>
            </a:lvl3pPr>
            <a:lvl4pPr marL="1600200" indent="-228600">
              <a:buClr>
                <a:srgbClr val="F6AB4A"/>
              </a:buClr>
              <a:buFont typeface="Arial" panose="020B0604020202020204" pitchFamily="34" charset="0"/>
              <a:buChar char="•"/>
              <a:defRPr sz="1400"/>
            </a:lvl4pPr>
            <a:lvl5pPr marL="2057400" indent="-228600">
              <a:buClr>
                <a:srgbClr val="F6AB4A"/>
              </a:buClr>
              <a:buFont typeface="Arial" panose="020B0604020202020204" pitchFamily="34" charset="0"/>
              <a:buChar char="•"/>
              <a:defRPr sz="1400"/>
            </a:lvl5pPr>
          </a:lstStyle>
          <a:p>
            <a:pPr lvl="0"/>
            <a:endParaRPr lang="en-US" dirty="0"/>
          </a:p>
        </p:txBody>
      </p:sp>
      <p:sp>
        <p:nvSpPr>
          <p:cNvPr id="38" name="Content Placeholder 37">
            <a:extLst>
              <a:ext uri="{FF2B5EF4-FFF2-40B4-BE49-F238E27FC236}">
                <a16:creationId xmlns:a16="http://schemas.microsoft.com/office/drawing/2014/main" id="{484EBA04-A8D6-4B4A-A077-EB639A4958E8}"/>
              </a:ext>
            </a:extLst>
          </p:cNvPr>
          <p:cNvSpPr>
            <a:spLocks noGrp="1"/>
          </p:cNvSpPr>
          <p:nvPr>
            <p:ph sz="quarter" idx="12"/>
          </p:nvPr>
        </p:nvSpPr>
        <p:spPr>
          <a:xfrm>
            <a:off x="3625964" y="1257300"/>
            <a:ext cx="1250836" cy="495300"/>
          </a:xfrm>
          <a:prstGeom prst="rect">
            <a:avLst/>
          </a:prstGeom>
        </p:spPr>
        <p:txBody>
          <a:bodyPr/>
          <a:lstStyle>
            <a:lvl1pPr marL="0" indent="0" algn="ctr">
              <a:buNone/>
              <a:defRPr sz="1200" b="1">
                <a:solidFill>
                  <a:srgbClr val="1A2E3B"/>
                </a:solidFill>
              </a:defRPr>
            </a:lvl1pPr>
          </a:lstStyle>
          <a:p>
            <a:pPr lvl="0"/>
            <a:endParaRPr lang="en-US" dirty="0"/>
          </a:p>
        </p:txBody>
      </p:sp>
      <p:sp>
        <p:nvSpPr>
          <p:cNvPr id="39" name="Content Placeholder 37">
            <a:extLst>
              <a:ext uri="{FF2B5EF4-FFF2-40B4-BE49-F238E27FC236}">
                <a16:creationId xmlns:a16="http://schemas.microsoft.com/office/drawing/2014/main" id="{9CE2DCFA-D138-4EF9-A698-6D317FFE6CE1}"/>
              </a:ext>
            </a:extLst>
          </p:cNvPr>
          <p:cNvSpPr>
            <a:spLocks noGrp="1"/>
          </p:cNvSpPr>
          <p:nvPr>
            <p:ph sz="quarter" idx="13"/>
          </p:nvPr>
        </p:nvSpPr>
        <p:spPr>
          <a:xfrm>
            <a:off x="3561471" y="1887166"/>
            <a:ext cx="1379822" cy="722685"/>
          </a:xfrm>
          <a:prstGeom prst="rect">
            <a:avLst/>
          </a:prstGeom>
        </p:spPr>
        <p:txBody>
          <a:bodyPr/>
          <a:lstStyle>
            <a:lvl1pPr marL="85725" indent="-85725" algn="ctr">
              <a:buFont typeface="Arial" panose="020B0604020202020204" pitchFamily="34" charset="0"/>
              <a:buChar char="•"/>
              <a:defRPr sz="800" b="0">
                <a:solidFill>
                  <a:srgbClr val="1A2E3B"/>
                </a:solidFill>
              </a:defRPr>
            </a:lvl1pPr>
          </a:lstStyle>
          <a:p>
            <a:pPr lvl="0"/>
            <a:endParaRPr lang="en-US" dirty="0"/>
          </a:p>
        </p:txBody>
      </p:sp>
      <p:sp>
        <p:nvSpPr>
          <p:cNvPr id="40" name="Content Placeholder 37">
            <a:extLst>
              <a:ext uri="{FF2B5EF4-FFF2-40B4-BE49-F238E27FC236}">
                <a16:creationId xmlns:a16="http://schemas.microsoft.com/office/drawing/2014/main" id="{8A31D1DA-04E1-4C5F-8382-908A5D9C1CC6}"/>
              </a:ext>
            </a:extLst>
          </p:cNvPr>
          <p:cNvSpPr>
            <a:spLocks noGrp="1"/>
          </p:cNvSpPr>
          <p:nvPr>
            <p:ph sz="quarter" idx="14"/>
          </p:nvPr>
        </p:nvSpPr>
        <p:spPr>
          <a:xfrm>
            <a:off x="3651312" y="2817626"/>
            <a:ext cx="1250836" cy="495300"/>
          </a:xfrm>
          <a:prstGeom prst="rect">
            <a:avLst/>
          </a:prstGeom>
        </p:spPr>
        <p:txBody>
          <a:bodyPr/>
          <a:lstStyle>
            <a:lvl1pPr marL="0" indent="0" algn="ctr">
              <a:buNone/>
              <a:defRPr sz="1200" b="1">
                <a:solidFill>
                  <a:srgbClr val="1A2E3B"/>
                </a:solidFill>
              </a:defRPr>
            </a:lvl1pPr>
          </a:lstStyle>
          <a:p>
            <a:pPr lvl="0"/>
            <a:endParaRPr lang="en-US" dirty="0"/>
          </a:p>
        </p:txBody>
      </p:sp>
      <p:sp>
        <p:nvSpPr>
          <p:cNvPr id="41" name="Content Placeholder 37">
            <a:extLst>
              <a:ext uri="{FF2B5EF4-FFF2-40B4-BE49-F238E27FC236}">
                <a16:creationId xmlns:a16="http://schemas.microsoft.com/office/drawing/2014/main" id="{E600FBAF-D438-4071-8DAB-5E92DCC7E4D7}"/>
              </a:ext>
            </a:extLst>
          </p:cNvPr>
          <p:cNvSpPr>
            <a:spLocks noGrp="1"/>
          </p:cNvSpPr>
          <p:nvPr>
            <p:ph sz="quarter" idx="15"/>
          </p:nvPr>
        </p:nvSpPr>
        <p:spPr>
          <a:xfrm>
            <a:off x="3586819" y="3447492"/>
            <a:ext cx="1379822" cy="722685"/>
          </a:xfrm>
          <a:prstGeom prst="rect">
            <a:avLst/>
          </a:prstGeom>
        </p:spPr>
        <p:txBody>
          <a:bodyPr/>
          <a:lstStyle>
            <a:lvl1pPr marL="85725" indent="-85725" algn="ctr">
              <a:buFont typeface="Arial" panose="020B0604020202020204" pitchFamily="34" charset="0"/>
              <a:buChar char="•"/>
              <a:defRPr sz="800" b="0">
                <a:solidFill>
                  <a:srgbClr val="1A2E3B"/>
                </a:solidFill>
              </a:defRPr>
            </a:lvl1pPr>
          </a:lstStyle>
          <a:p>
            <a:pPr lvl="0"/>
            <a:endParaRPr lang="en-US" dirty="0"/>
          </a:p>
        </p:txBody>
      </p:sp>
      <p:sp>
        <p:nvSpPr>
          <p:cNvPr id="42" name="Content Placeholder 37">
            <a:extLst>
              <a:ext uri="{FF2B5EF4-FFF2-40B4-BE49-F238E27FC236}">
                <a16:creationId xmlns:a16="http://schemas.microsoft.com/office/drawing/2014/main" id="{C48ADBE6-C18A-40D7-80D2-0E38013541C3}"/>
              </a:ext>
            </a:extLst>
          </p:cNvPr>
          <p:cNvSpPr>
            <a:spLocks noGrp="1"/>
          </p:cNvSpPr>
          <p:nvPr>
            <p:ph sz="quarter" idx="16"/>
          </p:nvPr>
        </p:nvSpPr>
        <p:spPr>
          <a:xfrm>
            <a:off x="3637671" y="4419600"/>
            <a:ext cx="1250836" cy="495300"/>
          </a:xfrm>
          <a:prstGeom prst="rect">
            <a:avLst/>
          </a:prstGeom>
        </p:spPr>
        <p:txBody>
          <a:bodyPr/>
          <a:lstStyle>
            <a:lvl1pPr marL="0" indent="0" algn="ctr">
              <a:buNone/>
              <a:defRPr sz="1200" b="1">
                <a:solidFill>
                  <a:srgbClr val="1A2E3B"/>
                </a:solidFill>
              </a:defRPr>
            </a:lvl1pPr>
          </a:lstStyle>
          <a:p>
            <a:pPr lvl="0"/>
            <a:endParaRPr lang="en-US" dirty="0"/>
          </a:p>
        </p:txBody>
      </p:sp>
      <p:sp>
        <p:nvSpPr>
          <p:cNvPr id="43" name="Content Placeholder 37">
            <a:extLst>
              <a:ext uri="{FF2B5EF4-FFF2-40B4-BE49-F238E27FC236}">
                <a16:creationId xmlns:a16="http://schemas.microsoft.com/office/drawing/2014/main" id="{36EEEE20-8DFE-404C-8F0E-0035185571CB}"/>
              </a:ext>
            </a:extLst>
          </p:cNvPr>
          <p:cNvSpPr>
            <a:spLocks noGrp="1"/>
          </p:cNvSpPr>
          <p:nvPr>
            <p:ph sz="quarter" idx="17"/>
          </p:nvPr>
        </p:nvSpPr>
        <p:spPr>
          <a:xfrm>
            <a:off x="3573178" y="5068515"/>
            <a:ext cx="1379822" cy="722685"/>
          </a:xfrm>
          <a:prstGeom prst="rect">
            <a:avLst/>
          </a:prstGeom>
        </p:spPr>
        <p:txBody>
          <a:bodyPr/>
          <a:lstStyle>
            <a:lvl1pPr marL="85725" indent="-85725" algn="ctr">
              <a:buFont typeface="Arial" panose="020B0604020202020204" pitchFamily="34" charset="0"/>
              <a:buChar char="•"/>
              <a:defRPr sz="800" b="0">
                <a:solidFill>
                  <a:srgbClr val="1A2E3B"/>
                </a:solidFill>
              </a:defRPr>
            </a:lvl1pPr>
          </a:lstStyle>
          <a:p>
            <a:pPr lvl="0"/>
            <a:endParaRPr lang="en-US" dirty="0"/>
          </a:p>
        </p:txBody>
      </p:sp>
      <p:sp>
        <p:nvSpPr>
          <p:cNvPr id="44" name="Content Placeholder 37">
            <a:extLst>
              <a:ext uri="{FF2B5EF4-FFF2-40B4-BE49-F238E27FC236}">
                <a16:creationId xmlns:a16="http://schemas.microsoft.com/office/drawing/2014/main" id="{18D2C5CB-9ED9-41D6-B93D-1EB901727813}"/>
              </a:ext>
            </a:extLst>
          </p:cNvPr>
          <p:cNvSpPr>
            <a:spLocks noGrp="1"/>
          </p:cNvSpPr>
          <p:nvPr>
            <p:ph sz="quarter" idx="18"/>
          </p:nvPr>
        </p:nvSpPr>
        <p:spPr>
          <a:xfrm>
            <a:off x="5001619" y="539268"/>
            <a:ext cx="1250836" cy="495300"/>
          </a:xfrm>
          <a:prstGeom prst="rect">
            <a:avLst/>
          </a:prstGeom>
        </p:spPr>
        <p:txBody>
          <a:bodyPr/>
          <a:lstStyle>
            <a:lvl1pPr marL="0" indent="0" algn="ctr">
              <a:buNone/>
              <a:defRPr sz="1200" b="1">
                <a:solidFill>
                  <a:srgbClr val="1A2E3B"/>
                </a:solidFill>
              </a:defRPr>
            </a:lvl1pPr>
          </a:lstStyle>
          <a:p>
            <a:pPr lvl="0"/>
            <a:endParaRPr lang="en-US" dirty="0"/>
          </a:p>
        </p:txBody>
      </p:sp>
      <p:sp>
        <p:nvSpPr>
          <p:cNvPr id="45" name="Content Placeholder 37">
            <a:extLst>
              <a:ext uri="{FF2B5EF4-FFF2-40B4-BE49-F238E27FC236}">
                <a16:creationId xmlns:a16="http://schemas.microsoft.com/office/drawing/2014/main" id="{57F1FEB4-60D3-4CE1-9EE3-F71B0BFCCFCD}"/>
              </a:ext>
            </a:extLst>
          </p:cNvPr>
          <p:cNvSpPr>
            <a:spLocks noGrp="1"/>
          </p:cNvSpPr>
          <p:nvPr>
            <p:ph sz="quarter" idx="19"/>
          </p:nvPr>
        </p:nvSpPr>
        <p:spPr>
          <a:xfrm>
            <a:off x="4937126" y="1188183"/>
            <a:ext cx="1379822" cy="722685"/>
          </a:xfrm>
          <a:prstGeom prst="rect">
            <a:avLst/>
          </a:prstGeom>
        </p:spPr>
        <p:txBody>
          <a:bodyPr/>
          <a:lstStyle>
            <a:lvl1pPr marL="85725" indent="-85725" algn="ctr">
              <a:buFont typeface="Arial" panose="020B0604020202020204" pitchFamily="34" charset="0"/>
              <a:buChar char="•"/>
              <a:defRPr sz="800" b="0">
                <a:solidFill>
                  <a:srgbClr val="1A2E3B"/>
                </a:solidFill>
              </a:defRPr>
            </a:lvl1pPr>
          </a:lstStyle>
          <a:p>
            <a:pPr lvl="0"/>
            <a:endParaRPr lang="en-US" dirty="0"/>
          </a:p>
        </p:txBody>
      </p:sp>
      <p:sp>
        <p:nvSpPr>
          <p:cNvPr id="46" name="Content Placeholder 37">
            <a:extLst>
              <a:ext uri="{FF2B5EF4-FFF2-40B4-BE49-F238E27FC236}">
                <a16:creationId xmlns:a16="http://schemas.microsoft.com/office/drawing/2014/main" id="{690E0561-2A0D-4F6A-8260-543A02A81ADF}"/>
              </a:ext>
            </a:extLst>
          </p:cNvPr>
          <p:cNvSpPr>
            <a:spLocks noGrp="1"/>
          </p:cNvSpPr>
          <p:nvPr>
            <p:ph sz="quarter" idx="20"/>
          </p:nvPr>
        </p:nvSpPr>
        <p:spPr>
          <a:xfrm>
            <a:off x="5018088" y="2033536"/>
            <a:ext cx="1250836" cy="495300"/>
          </a:xfrm>
          <a:prstGeom prst="rect">
            <a:avLst/>
          </a:prstGeom>
        </p:spPr>
        <p:txBody>
          <a:bodyPr/>
          <a:lstStyle>
            <a:lvl1pPr marL="0" indent="0" algn="ctr">
              <a:buNone/>
              <a:defRPr sz="1200" b="1">
                <a:solidFill>
                  <a:srgbClr val="1A2E3B"/>
                </a:solidFill>
              </a:defRPr>
            </a:lvl1pPr>
          </a:lstStyle>
          <a:p>
            <a:pPr lvl="0"/>
            <a:endParaRPr lang="en-US" dirty="0"/>
          </a:p>
        </p:txBody>
      </p:sp>
      <p:sp>
        <p:nvSpPr>
          <p:cNvPr id="47" name="Content Placeholder 37">
            <a:extLst>
              <a:ext uri="{FF2B5EF4-FFF2-40B4-BE49-F238E27FC236}">
                <a16:creationId xmlns:a16="http://schemas.microsoft.com/office/drawing/2014/main" id="{B78291E7-FA9F-400B-8E41-D67809375CCE}"/>
              </a:ext>
            </a:extLst>
          </p:cNvPr>
          <p:cNvSpPr>
            <a:spLocks noGrp="1"/>
          </p:cNvSpPr>
          <p:nvPr>
            <p:ph sz="quarter" idx="21"/>
          </p:nvPr>
        </p:nvSpPr>
        <p:spPr>
          <a:xfrm>
            <a:off x="4953595" y="2682451"/>
            <a:ext cx="1379822" cy="722685"/>
          </a:xfrm>
          <a:prstGeom prst="rect">
            <a:avLst/>
          </a:prstGeom>
        </p:spPr>
        <p:txBody>
          <a:bodyPr/>
          <a:lstStyle>
            <a:lvl1pPr marL="85725" indent="-85725" algn="ctr">
              <a:buFont typeface="Arial" panose="020B0604020202020204" pitchFamily="34" charset="0"/>
              <a:buChar char="•"/>
              <a:defRPr sz="800" b="0">
                <a:solidFill>
                  <a:srgbClr val="1A2E3B"/>
                </a:solidFill>
              </a:defRPr>
            </a:lvl1pPr>
          </a:lstStyle>
          <a:p>
            <a:pPr lvl="0"/>
            <a:endParaRPr lang="en-US" dirty="0"/>
          </a:p>
        </p:txBody>
      </p:sp>
      <p:sp>
        <p:nvSpPr>
          <p:cNvPr id="48" name="Content Placeholder 37">
            <a:extLst>
              <a:ext uri="{FF2B5EF4-FFF2-40B4-BE49-F238E27FC236}">
                <a16:creationId xmlns:a16="http://schemas.microsoft.com/office/drawing/2014/main" id="{FADBBFCF-44C5-49CB-9848-6309F8A9257A}"/>
              </a:ext>
            </a:extLst>
          </p:cNvPr>
          <p:cNvSpPr>
            <a:spLocks noGrp="1"/>
          </p:cNvSpPr>
          <p:nvPr>
            <p:ph sz="quarter" idx="22"/>
          </p:nvPr>
        </p:nvSpPr>
        <p:spPr>
          <a:xfrm>
            <a:off x="5033326" y="3614860"/>
            <a:ext cx="1250836" cy="495300"/>
          </a:xfrm>
          <a:prstGeom prst="rect">
            <a:avLst/>
          </a:prstGeom>
        </p:spPr>
        <p:txBody>
          <a:bodyPr/>
          <a:lstStyle>
            <a:lvl1pPr marL="0" indent="0" algn="ctr">
              <a:buNone/>
              <a:defRPr sz="1200" b="1">
                <a:solidFill>
                  <a:srgbClr val="1A2E3B"/>
                </a:solidFill>
              </a:defRPr>
            </a:lvl1pPr>
          </a:lstStyle>
          <a:p>
            <a:pPr lvl="0"/>
            <a:endParaRPr lang="en-US" dirty="0"/>
          </a:p>
        </p:txBody>
      </p:sp>
      <p:sp>
        <p:nvSpPr>
          <p:cNvPr id="49" name="Content Placeholder 37">
            <a:extLst>
              <a:ext uri="{FF2B5EF4-FFF2-40B4-BE49-F238E27FC236}">
                <a16:creationId xmlns:a16="http://schemas.microsoft.com/office/drawing/2014/main" id="{A99AB41A-56A2-40B3-A4AB-26B3DB5FE3CB}"/>
              </a:ext>
            </a:extLst>
          </p:cNvPr>
          <p:cNvSpPr>
            <a:spLocks noGrp="1"/>
          </p:cNvSpPr>
          <p:nvPr>
            <p:ph sz="quarter" idx="23"/>
          </p:nvPr>
        </p:nvSpPr>
        <p:spPr>
          <a:xfrm>
            <a:off x="4968833" y="4263775"/>
            <a:ext cx="1379822" cy="722685"/>
          </a:xfrm>
          <a:prstGeom prst="rect">
            <a:avLst/>
          </a:prstGeom>
        </p:spPr>
        <p:txBody>
          <a:bodyPr/>
          <a:lstStyle>
            <a:lvl1pPr marL="85725" indent="-85725" algn="ctr">
              <a:buFont typeface="Arial" panose="020B0604020202020204" pitchFamily="34" charset="0"/>
              <a:buChar char="•"/>
              <a:defRPr sz="800" b="0">
                <a:solidFill>
                  <a:srgbClr val="1A2E3B"/>
                </a:solidFill>
              </a:defRPr>
            </a:lvl1pPr>
          </a:lstStyle>
          <a:p>
            <a:pPr lvl="0"/>
            <a:endParaRPr lang="en-US" dirty="0"/>
          </a:p>
        </p:txBody>
      </p:sp>
      <p:sp>
        <p:nvSpPr>
          <p:cNvPr id="50" name="Content Placeholder 37">
            <a:extLst>
              <a:ext uri="{FF2B5EF4-FFF2-40B4-BE49-F238E27FC236}">
                <a16:creationId xmlns:a16="http://schemas.microsoft.com/office/drawing/2014/main" id="{B9ECBE19-D6CC-449A-A82E-A36E36579D7E}"/>
              </a:ext>
            </a:extLst>
          </p:cNvPr>
          <p:cNvSpPr>
            <a:spLocks noGrp="1"/>
          </p:cNvSpPr>
          <p:nvPr>
            <p:ph sz="quarter" idx="24"/>
          </p:nvPr>
        </p:nvSpPr>
        <p:spPr>
          <a:xfrm>
            <a:off x="5001619" y="5153447"/>
            <a:ext cx="1250836" cy="495300"/>
          </a:xfrm>
          <a:prstGeom prst="rect">
            <a:avLst/>
          </a:prstGeom>
        </p:spPr>
        <p:txBody>
          <a:bodyPr/>
          <a:lstStyle>
            <a:lvl1pPr marL="0" indent="0" algn="ctr">
              <a:buNone/>
              <a:defRPr sz="1200" b="1">
                <a:solidFill>
                  <a:srgbClr val="1A2E3B"/>
                </a:solidFill>
              </a:defRPr>
            </a:lvl1pPr>
          </a:lstStyle>
          <a:p>
            <a:pPr lvl="0"/>
            <a:endParaRPr lang="en-US" dirty="0"/>
          </a:p>
        </p:txBody>
      </p:sp>
      <p:sp>
        <p:nvSpPr>
          <p:cNvPr id="51" name="Content Placeholder 37">
            <a:extLst>
              <a:ext uri="{FF2B5EF4-FFF2-40B4-BE49-F238E27FC236}">
                <a16:creationId xmlns:a16="http://schemas.microsoft.com/office/drawing/2014/main" id="{C45CEBD9-EC95-467C-A7D1-7449A21F0586}"/>
              </a:ext>
            </a:extLst>
          </p:cNvPr>
          <p:cNvSpPr>
            <a:spLocks noGrp="1"/>
          </p:cNvSpPr>
          <p:nvPr>
            <p:ph sz="quarter" idx="25"/>
          </p:nvPr>
        </p:nvSpPr>
        <p:spPr>
          <a:xfrm>
            <a:off x="4937126" y="5802362"/>
            <a:ext cx="1379822" cy="722685"/>
          </a:xfrm>
          <a:prstGeom prst="rect">
            <a:avLst/>
          </a:prstGeom>
        </p:spPr>
        <p:txBody>
          <a:bodyPr/>
          <a:lstStyle>
            <a:lvl1pPr marL="85725" indent="-85725" algn="ctr">
              <a:buFont typeface="Arial" panose="020B0604020202020204" pitchFamily="34" charset="0"/>
              <a:buChar char="•"/>
              <a:defRPr sz="800" b="0">
                <a:solidFill>
                  <a:srgbClr val="1A2E3B"/>
                </a:solidFill>
              </a:defRPr>
            </a:lvl1pPr>
          </a:lstStyle>
          <a:p>
            <a:pPr lvl="0"/>
            <a:endParaRPr lang="en-US" dirty="0"/>
          </a:p>
        </p:txBody>
      </p:sp>
      <p:sp>
        <p:nvSpPr>
          <p:cNvPr id="53" name="Content Placeholder 52">
            <a:extLst>
              <a:ext uri="{FF2B5EF4-FFF2-40B4-BE49-F238E27FC236}">
                <a16:creationId xmlns:a16="http://schemas.microsoft.com/office/drawing/2014/main" id="{3227B776-3CE7-4581-9621-F4ACA0568679}"/>
              </a:ext>
            </a:extLst>
          </p:cNvPr>
          <p:cNvSpPr>
            <a:spLocks noGrp="1"/>
          </p:cNvSpPr>
          <p:nvPr>
            <p:ph sz="quarter" idx="26"/>
          </p:nvPr>
        </p:nvSpPr>
        <p:spPr>
          <a:xfrm>
            <a:off x="6508751" y="2667000"/>
            <a:ext cx="2678879" cy="1263650"/>
          </a:xfrm>
          <a:prstGeom prst="rect">
            <a:avLst/>
          </a:prstGeom>
        </p:spPr>
        <p:txBody>
          <a:bodyPr/>
          <a:lstStyle>
            <a:lvl1pPr marL="0" indent="0" algn="ctr">
              <a:buNone/>
              <a:defRPr/>
            </a:lvl1pPr>
          </a:lstStyle>
          <a:p>
            <a:pPr lvl="0"/>
            <a:endParaRPr lang="en-US" dirty="0"/>
          </a:p>
        </p:txBody>
      </p:sp>
      <p:pic>
        <p:nvPicPr>
          <p:cNvPr id="55" name="Picture 54">
            <a:extLst>
              <a:ext uri="{FF2B5EF4-FFF2-40B4-BE49-F238E27FC236}">
                <a16:creationId xmlns:a16="http://schemas.microsoft.com/office/drawing/2014/main" id="{FD541839-4112-44FB-822A-1487FA1C9B8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31147" y="5158687"/>
            <a:ext cx="2846105" cy="590047"/>
          </a:xfrm>
          <a:prstGeom prst="rect">
            <a:avLst/>
          </a:prstGeom>
        </p:spPr>
      </p:pic>
      <p:sp>
        <p:nvSpPr>
          <p:cNvPr id="57" name="Content Placeholder 56">
            <a:extLst>
              <a:ext uri="{FF2B5EF4-FFF2-40B4-BE49-F238E27FC236}">
                <a16:creationId xmlns:a16="http://schemas.microsoft.com/office/drawing/2014/main" id="{D88779FD-53ED-47AF-BC7A-264F9B9A25EB}"/>
              </a:ext>
            </a:extLst>
          </p:cNvPr>
          <p:cNvSpPr>
            <a:spLocks noGrp="1"/>
          </p:cNvSpPr>
          <p:nvPr>
            <p:ph sz="quarter" idx="27"/>
          </p:nvPr>
        </p:nvSpPr>
        <p:spPr>
          <a:xfrm>
            <a:off x="277106" y="5865813"/>
            <a:ext cx="4752094" cy="992187"/>
          </a:xfrm>
          <a:prstGeom prst="rect">
            <a:avLst/>
          </a:prstGeom>
        </p:spPr>
        <p:txBody>
          <a:bodyPr/>
          <a:lstStyle>
            <a:lvl1pPr marL="0" indent="0">
              <a:buNone/>
              <a:defRPr sz="800">
                <a:solidFill>
                  <a:srgbClr val="1A2E3B"/>
                </a:solidFill>
              </a:defRPr>
            </a:lvl1pPr>
            <a:lvl2pPr marL="457200" indent="0">
              <a:buNone/>
              <a:defRPr sz="800">
                <a:solidFill>
                  <a:srgbClr val="1A2E3B"/>
                </a:solidFill>
              </a:defRPr>
            </a:lvl2pPr>
            <a:lvl3pPr marL="914400" indent="0">
              <a:buNone/>
              <a:defRPr sz="800">
                <a:solidFill>
                  <a:srgbClr val="1A2E3B"/>
                </a:solidFill>
              </a:defRPr>
            </a:lvl3pPr>
            <a:lvl4pPr marL="1371600" indent="0">
              <a:buNone/>
              <a:defRPr sz="800">
                <a:solidFill>
                  <a:srgbClr val="1A2E3B"/>
                </a:solidFill>
              </a:defRPr>
            </a:lvl4pPr>
            <a:lvl5pPr marL="1828800" indent="0">
              <a:buNone/>
              <a:defRPr sz="800">
                <a:solidFill>
                  <a:srgbClr val="1A2E3B"/>
                </a:solidFill>
              </a:defRPr>
            </a:lvl5pPr>
          </a:lstStyle>
          <a:p>
            <a:pPr lvl="0"/>
            <a:endParaRPr lang="en-US" dirty="0"/>
          </a:p>
        </p:txBody>
      </p:sp>
      <p:sp>
        <p:nvSpPr>
          <p:cNvPr id="58" name="Arrow: Pentagon 57">
            <a:extLst>
              <a:ext uri="{FF2B5EF4-FFF2-40B4-BE49-F238E27FC236}">
                <a16:creationId xmlns:a16="http://schemas.microsoft.com/office/drawing/2014/main" id="{F8E4E0ED-1368-41E4-9473-2A402C53A8E2}"/>
              </a:ext>
            </a:extLst>
          </p:cNvPr>
          <p:cNvSpPr/>
          <p:nvPr userDrawn="1"/>
        </p:nvSpPr>
        <p:spPr>
          <a:xfrm>
            <a:off x="7195087" y="2687450"/>
            <a:ext cx="1834613" cy="1493837"/>
          </a:xfrm>
          <a:prstGeom prst="homePlate">
            <a:avLst>
              <a:gd name="adj" fmla="val 30446"/>
            </a:avLst>
          </a:prstGeom>
          <a:solidFill>
            <a:srgbClr val="1A2E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464119"/>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1E28C8FD-E488-4304-8777-3A48AA0375C6}"/>
              </a:ext>
            </a:extLst>
          </p:cNvPr>
          <p:cNvSpPr/>
          <p:nvPr userDrawn="1"/>
        </p:nvSpPr>
        <p:spPr>
          <a:xfrm>
            <a:off x="0" y="1058335"/>
            <a:ext cx="9144000" cy="5799665"/>
          </a:xfrm>
          <a:prstGeom prst="rect">
            <a:avLst/>
          </a:prstGeom>
          <a:solidFill>
            <a:srgbClr val="E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F764065-F2C3-43F7-A966-FF7AB4171F47}"/>
              </a:ext>
            </a:extLst>
          </p:cNvPr>
          <p:cNvPicPr>
            <a:picLocks noChangeAspect="1"/>
          </p:cNvPicPr>
          <p:nvPr userDrawn="1"/>
        </p:nvPicPr>
        <p:blipFill rotWithShape="1">
          <a:blip r:embed="rId2">
            <a:duotone>
              <a:schemeClr val="accent1">
                <a:shade val="45000"/>
                <a:satMod val="135000"/>
              </a:schemeClr>
              <a:prstClr val="white"/>
            </a:duotone>
            <a:alphaModFix amt="60000"/>
            <a:lum bright="20000" contrast="-40000"/>
          </a:blip>
          <a:srcRect t="41713" b="-1"/>
          <a:stretch/>
        </p:blipFill>
        <p:spPr>
          <a:xfrm>
            <a:off x="216551" y="1058335"/>
            <a:ext cx="8774795" cy="5637061"/>
          </a:xfrm>
          <a:prstGeom prst="rect">
            <a:avLst/>
          </a:prstGeom>
        </p:spPr>
      </p:pic>
      <p:sp>
        <p:nvSpPr>
          <p:cNvPr id="9" name="Slide Number Placeholder 3">
            <a:extLst>
              <a:ext uri="{FF2B5EF4-FFF2-40B4-BE49-F238E27FC236}">
                <a16:creationId xmlns:a16="http://schemas.microsoft.com/office/drawing/2014/main" id="{FAF507D5-9C3C-48CC-9C32-5B20E76DB581}"/>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10" name="Google Shape;11;p1">
            <a:extLst>
              <a:ext uri="{FF2B5EF4-FFF2-40B4-BE49-F238E27FC236}">
                <a16:creationId xmlns:a16="http://schemas.microsoft.com/office/drawing/2014/main" id="{79734516-1572-49D9-859E-E1011ED7FF60}"/>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grpSp>
        <p:nvGrpSpPr>
          <p:cNvPr id="11" name="Group 10">
            <a:extLst>
              <a:ext uri="{FF2B5EF4-FFF2-40B4-BE49-F238E27FC236}">
                <a16:creationId xmlns:a16="http://schemas.microsoft.com/office/drawing/2014/main" id="{2BB0786F-11E4-4491-AA91-F372D6E53F42}"/>
              </a:ext>
            </a:extLst>
          </p:cNvPr>
          <p:cNvGrpSpPr/>
          <p:nvPr userDrawn="1"/>
        </p:nvGrpSpPr>
        <p:grpSpPr>
          <a:xfrm>
            <a:off x="539130" y="2961935"/>
            <a:ext cx="7987851" cy="2299144"/>
            <a:chOff x="382306" y="4262579"/>
            <a:chExt cx="4555806" cy="1311298"/>
          </a:xfrm>
        </p:grpSpPr>
        <p:sp>
          <p:nvSpPr>
            <p:cNvPr id="12" name="Rounded Rectangle 15">
              <a:extLst>
                <a:ext uri="{FF2B5EF4-FFF2-40B4-BE49-F238E27FC236}">
                  <a16:creationId xmlns:a16="http://schemas.microsoft.com/office/drawing/2014/main" id="{C1DA24BA-2165-499A-9818-BDBFED9332DD}"/>
                </a:ext>
              </a:extLst>
            </p:cNvPr>
            <p:cNvSpPr/>
            <p:nvPr/>
          </p:nvSpPr>
          <p:spPr>
            <a:xfrm>
              <a:off x="382306" y="4262579"/>
              <a:ext cx="4555806" cy="1311297"/>
            </a:xfrm>
            <a:prstGeom prst="roundRect">
              <a:avLst/>
            </a:prstGeom>
            <a:solidFill>
              <a:srgbClr val="F4E7F0"/>
            </a:solidFill>
            <a:ln>
              <a:solidFill>
                <a:srgbClr val="402F52"/>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b="1" dirty="0">
                <a:solidFill>
                  <a:srgbClr val="402F52"/>
                </a:solidFill>
              </a:endParaRPr>
            </a:p>
          </p:txBody>
        </p:sp>
        <p:cxnSp>
          <p:nvCxnSpPr>
            <p:cNvPr id="13" name="Straight Connector 12">
              <a:extLst>
                <a:ext uri="{FF2B5EF4-FFF2-40B4-BE49-F238E27FC236}">
                  <a16:creationId xmlns:a16="http://schemas.microsoft.com/office/drawing/2014/main" id="{79FDFEBB-FA1B-498E-86A7-64FBFA5A9C42}"/>
                </a:ext>
              </a:extLst>
            </p:cNvPr>
            <p:cNvCxnSpPr>
              <a:cxnSpLocks/>
            </p:cNvCxnSpPr>
            <p:nvPr/>
          </p:nvCxnSpPr>
          <p:spPr>
            <a:xfrm>
              <a:off x="2567613" y="4262579"/>
              <a:ext cx="0" cy="378409"/>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D9483EB-FC9F-4DB8-A96F-F3386B71E229}"/>
                </a:ext>
              </a:extLst>
            </p:cNvPr>
            <p:cNvCxnSpPr>
              <a:cxnSpLocks/>
            </p:cNvCxnSpPr>
            <p:nvPr/>
          </p:nvCxnSpPr>
          <p:spPr>
            <a:xfrm>
              <a:off x="4408251" y="5167602"/>
              <a:ext cx="0" cy="406275"/>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BA6369F-637B-412F-87C3-9B703E403AB5}"/>
                </a:ext>
              </a:extLst>
            </p:cNvPr>
            <p:cNvSpPr txBox="1"/>
            <p:nvPr/>
          </p:nvSpPr>
          <p:spPr>
            <a:xfrm>
              <a:off x="1996562" y="4640988"/>
              <a:ext cx="2817053" cy="526614"/>
            </a:xfrm>
            <a:prstGeom prst="rect">
              <a:avLst/>
            </a:prstGeom>
            <a:solidFill>
              <a:schemeClr val="bg1"/>
            </a:solidFill>
            <a:ln>
              <a:solidFill>
                <a:srgbClr val="402F52"/>
              </a:solidFill>
            </a:ln>
          </p:spPr>
          <p:txBody>
            <a:bodyPr wrap="square" lIns="0" rIns="0" rtlCol="0" anchor="ctr">
              <a:noAutofit/>
            </a:bodyPr>
            <a:lstStyle/>
            <a:p>
              <a:pPr marL="238125" lvl="0"/>
              <a:endParaRPr lang="en-US" sz="1800" dirty="0">
                <a:noFill/>
              </a:endParaRPr>
            </a:p>
          </p:txBody>
        </p:sp>
        <p:cxnSp>
          <p:nvCxnSpPr>
            <p:cNvPr id="16" name="Straight Connector 15">
              <a:extLst>
                <a:ext uri="{FF2B5EF4-FFF2-40B4-BE49-F238E27FC236}">
                  <a16:creationId xmlns:a16="http://schemas.microsoft.com/office/drawing/2014/main" id="{4DFCFD5E-0760-47A7-96AA-2B927AF43D6A}"/>
                </a:ext>
              </a:extLst>
            </p:cNvPr>
            <p:cNvCxnSpPr>
              <a:cxnSpLocks/>
            </p:cNvCxnSpPr>
            <p:nvPr/>
          </p:nvCxnSpPr>
          <p:spPr>
            <a:xfrm>
              <a:off x="2557118" y="5167602"/>
              <a:ext cx="0" cy="406275"/>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127266F6-694C-4FCD-966B-96DF3EDE628C}"/>
                </a:ext>
              </a:extLst>
            </p:cNvPr>
            <p:cNvSpPr/>
            <p:nvPr/>
          </p:nvSpPr>
          <p:spPr>
            <a:xfrm>
              <a:off x="1376821" y="4733427"/>
              <a:ext cx="681266" cy="681266"/>
            </a:xfrm>
            <a:prstGeom prst="ellipse">
              <a:avLst/>
            </a:prstGeom>
            <a:solidFill>
              <a:srgbClr val="402F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p:txBody>
        </p:sp>
      </p:grpSp>
      <p:sp>
        <p:nvSpPr>
          <p:cNvPr id="18" name="Google Shape;26;p3">
            <a:extLst>
              <a:ext uri="{FF2B5EF4-FFF2-40B4-BE49-F238E27FC236}">
                <a16:creationId xmlns:a16="http://schemas.microsoft.com/office/drawing/2014/main" id="{C8573B34-E945-406F-A6BB-B2AE56F05F22}"/>
              </a:ext>
            </a:extLst>
          </p:cNvPr>
          <p:cNvSpPr txBox="1">
            <a:spLocks noGrp="1"/>
          </p:cNvSpPr>
          <p:nvPr>
            <p:ph type="title"/>
          </p:nvPr>
        </p:nvSpPr>
        <p:spPr>
          <a:xfrm>
            <a:off x="0" y="274640"/>
            <a:ext cx="9144000" cy="783695"/>
          </a:xfrm>
          <a:prstGeom prst="rect">
            <a:avLst/>
          </a:prstGeom>
          <a:solidFill>
            <a:srgbClr val="3B74B7"/>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54AA8676-EE8F-4816-A887-32A48A8B6C18}"/>
              </a:ext>
            </a:extLst>
          </p:cNvPr>
          <p:cNvSpPr>
            <a:spLocks noGrp="1"/>
          </p:cNvSpPr>
          <p:nvPr>
            <p:ph sz="quarter" idx="13"/>
          </p:nvPr>
        </p:nvSpPr>
        <p:spPr>
          <a:xfrm>
            <a:off x="622300" y="3048000"/>
            <a:ext cx="2070100" cy="784225"/>
          </a:xfrm>
          <a:prstGeom prst="rect">
            <a:avLst/>
          </a:prstGeom>
        </p:spPr>
        <p:txBody>
          <a:bodyPr/>
          <a:lstStyle/>
          <a:p>
            <a:pPr lvl="0"/>
            <a:endParaRPr lang="en-US" dirty="0"/>
          </a:p>
        </p:txBody>
      </p:sp>
      <p:sp>
        <p:nvSpPr>
          <p:cNvPr id="19" name="Content Placeholder 18">
            <a:extLst>
              <a:ext uri="{FF2B5EF4-FFF2-40B4-BE49-F238E27FC236}">
                <a16:creationId xmlns:a16="http://schemas.microsoft.com/office/drawing/2014/main" id="{C2F5E3B7-7DFD-4F4C-96AD-9B21F980C8DB}"/>
              </a:ext>
            </a:extLst>
          </p:cNvPr>
          <p:cNvSpPr>
            <a:spLocks noGrp="1"/>
          </p:cNvSpPr>
          <p:nvPr>
            <p:ph sz="quarter" idx="14"/>
          </p:nvPr>
        </p:nvSpPr>
        <p:spPr>
          <a:xfrm>
            <a:off x="2282825" y="3832225"/>
            <a:ext cx="1235075" cy="1069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EFEC2AA-CB96-483D-A94D-9D2DEC85FAE3}"/>
              </a:ext>
            </a:extLst>
          </p:cNvPr>
          <p:cNvSpPr>
            <a:spLocks noGrp="1"/>
          </p:cNvSpPr>
          <p:nvPr>
            <p:ph sz="quarter" idx="15"/>
          </p:nvPr>
        </p:nvSpPr>
        <p:spPr>
          <a:xfrm>
            <a:off x="3368675" y="3624263"/>
            <a:ext cx="4937125" cy="9477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9062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sz="3600" b="0"/>
            </a:lvl1pPr>
          </a:lstStyle>
          <a:p>
            <a:r>
              <a:rPr lang="en-US" dirty="0"/>
              <a:t>Click to edit Master title style</a:t>
            </a:r>
          </a:p>
        </p:txBody>
      </p:sp>
      <p:sp>
        <p:nvSpPr>
          <p:cNvPr id="11" name="Rectangle 10">
            <a:extLst>
              <a:ext uri="{FF2B5EF4-FFF2-40B4-BE49-F238E27FC236}">
                <a16:creationId xmlns:a16="http://schemas.microsoft.com/office/drawing/2014/main" id="{891787BD-3BBA-4BD0-B691-1D42B355FC2C}"/>
              </a:ext>
            </a:extLst>
          </p:cNvPr>
          <p:cNvSpPr/>
          <p:nvPr userDrawn="1"/>
        </p:nvSpPr>
        <p:spPr>
          <a:xfrm>
            <a:off x="76200" y="6248400"/>
            <a:ext cx="2286000" cy="590947"/>
          </a:xfrm>
          <a:prstGeom prst="rect">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Slide Number Placeholder 3">
            <a:extLst>
              <a:ext uri="{FF2B5EF4-FFF2-40B4-BE49-F238E27FC236}">
                <a16:creationId xmlns:a16="http://schemas.microsoft.com/office/drawing/2014/main" id="{77C4E27F-E3CE-41C9-86D5-80056B032D8B}"/>
              </a:ext>
            </a:extLst>
          </p:cNvPr>
          <p:cNvSpPr txBox="1">
            <a:spLocks/>
          </p:cNvSpPr>
          <p:nvPr userDrawn="1"/>
        </p:nvSpPr>
        <p:spPr>
          <a:xfrm>
            <a:off x="8153400" y="6400800"/>
            <a:ext cx="72813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0CD77C5-7DB1-45F6-AE6F-84521133DC90}" type="slidenum">
              <a:rPr lang="en-US" sz="1200" smtClean="0">
                <a:solidFill>
                  <a:schemeClr val="accent1">
                    <a:lumMod val="50000"/>
                  </a:schemeClr>
                </a:solidFill>
              </a:rPr>
              <a:pPr algn="r"/>
              <a:t>‹#›</a:t>
            </a:fld>
            <a:endParaRPr lang="en-US" dirty="0">
              <a:solidFill>
                <a:schemeClr val="accent1">
                  <a:lumMod val="50000"/>
                </a:schemeClr>
              </a:solidFill>
            </a:endParaRPr>
          </a:p>
        </p:txBody>
      </p:sp>
      <p:pic>
        <p:nvPicPr>
          <p:cNvPr id="13" name="Picture 12">
            <a:extLst>
              <a:ext uri="{FF2B5EF4-FFF2-40B4-BE49-F238E27FC236}">
                <a16:creationId xmlns:a16="http://schemas.microsoft.com/office/drawing/2014/main" id="{56CCCF7C-A582-4339-B65A-AF542703F8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0753" y="1285349"/>
            <a:ext cx="2362200" cy="1595788"/>
          </a:xfrm>
          <a:prstGeom prst="rect">
            <a:avLst/>
          </a:prstGeom>
        </p:spPr>
      </p:pic>
      <p:pic>
        <p:nvPicPr>
          <p:cNvPr id="14" name="Picture 13">
            <a:extLst>
              <a:ext uri="{FF2B5EF4-FFF2-40B4-BE49-F238E27FC236}">
                <a16:creationId xmlns:a16="http://schemas.microsoft.com/office/drawing/2014/main" id="{BBE40CC8-199E-4988-93A0-48DB56D90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0753" y="3205573"/>
            <a:ext cx="2362200" cy="1561755"/>
          </a:xfrm>
          <a:prstGeom prst="rect">
            <a:avLst/>
          </a:prstGeom>
        </p:spPr>
      </p:pic>
      <p:pic>
        <p:nvPicPr>
          <p:cNvPr id="19" name="Picture 18">
            <a:extLst>
              <a:ext uri="{FF2B5EF4-FFF2-40B4-BE49-F238E27FC236}">
                <a16:creationId xmlns:a16="http://schemas.microsoft.com/office/drawing/2014/main" id="{CFCB7582-2225-4E28-A11B-36A89D6A698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70278" y="5028375"/>
            <a:ext cx="2352675" cy="1612705"/>
          </a:xfrm>
          <a:prstGeom prst="rect">
            <a:avLst/>
          </a:prstGeom>
        </p:spPr>
      </p:pic>
      <p:sp>
        <p:nvSpPr>
          <p:cNvPr id="21" name="Rectangle 20">
            <a:extLst>
              <a:ext uri="{FF2B5EF4-FFF2-40B4-BE49-F238E27FC236}">
                <a16:creationId xmlns:a16="http://schemas.microsoft.com/office/drawing/2014/main" id="{6C9DA14E-7B3B-4D82-BE4C-BA8D44EB957E}"/>
              </a:ext>
            </a:extLst>
          </p:cNvPr>
          <p:cNvSpPr/>
          <p:nvPr userDrawn="1"/>
        </p:nvSpPr>
        <p:spPr>
          <a:xfrm>
            <a:off x="609600" y="1285349"/>
            <a:ext cx="585788" cy="1595788"/>
          </a:xfrm>
          <a:prstGeom prst="rect">
            <a:avLst/>
          </a:prstGeom>
          <a:solidFill>
            <a:srgbClr val="DF5327">
              <a:lumMod val="7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3" name="Rectangle 22">
            <a:extLst>
              <a:ext uri="{FF2B5EF4-FFF2-40B4-BE49-F238E27FC236}">
                <a16:creationId xmlns:a16="http://schemas.microsoft.com/office/drawing/2014/main" id="{BC1F4B4B-E6DB-4898-9E38-E584BF655086}"/>
              </a:ext>
            </a:extLst>
          </p:cNvPr>
          <p:cNvSpPr/>
          <p:nvPr userDrawn="1"/>
        </p:nvSpPr>
        <p:spPr>
          <a:xfrm>
            <a:off x="609600" y="3171540"/>
            <a:ext cx="585788" cy="1595788"/>
          </a:xfrm>
          <a:prstGeom prst="rect">
            <a:avLst/>
          </a:prstGeom>
          <a:solidFill>
            <a:srgbClr val="418AB3">
              <a:lumMod val="7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5" name="Rectangle 24">
            <a:extLst>
              <a:ext uri="{FF2B5EF4-FFF2-40B4-BE49-F238E27FC236}">
                <a16:creationId xmlns:a16="http://schemas.microsoft.com/office/drawing/2014/main" id="{56D05EC0-994F-44AB-9939-7ADBC33C0271}"/>
              </a:ext>
            </a:extLst>
          </p:cNvPr>
          <p:cNvSpPr/>
          <p:nvPr userDrawn="1"/>
        </p:nvSpPr>
        <p:spPr>
          <a:xfrm>
            <a:off x="609600" y="5036833"/>
            <a:ext cx="585788" cy="1595788"/>
          </a:xfrm>
          <a:prstGeom prst="rect">
            <a:avLst/>
          </a:prstGeom>
          <a:solidFill>
            <a:srgbClr val="A6B727">
              <a:lumMod val="7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4" name="Content Placeholder 3">
            <a:extLst>
              <a:ext uri="{FF2B5EF4-FFF2-40B4-BE49-F238E27FC236}">
                <a16:creationId xmlns:a16="http://schemas.microsoft.com/office/drawing/2014/main" id="{87176E08-2D66-4073-B28E-44BA67118303}"/>
              </a:ext>
            </a:extLst>
          </p:cNvPr>
          <p:cNvSpPr>
            <a:spLocks noGrp="1"/>
          </p:cNvSpPr>
          <p:nvPr>
            <p:ph sz="quarter" idx="10"/>
          </p:nvPr>
        </p:nvSpPr>
        <p:spPr>
          <a:xfrm>
            <a:off x="3887788" y="1447800"/>
            <a:ext cx="3351212" cy="390525"/>
          </a:xfrm>
          <a:prstGeom prst="rect">
            <a:avLst/>
          </a:prstGeom>
        </p:spPr>
        <p:txBody>
          <a:bodyPr/>
          <a:lstStyle>
            <a:lvl1pPr>
              <a:defRPr lang="en-US" sz="2400" b="1" kern="0" smtClean="0">
                <a:solidFill>
                  <a:srgbClr val="DF5327">
                    <a:lumMod val="75000"/>
                  </a:srgbClr>
                </a:solidFill>
                <a:cs typeface="Arial"/>
              </a:defRPr>
            </a:lvl1pPr>
            <a:lvl2pPr>
              <a:defRPr lang="en-US" smtClean="0"/>
            </a:lvl2pPr>
            <a:lvl3pPr>
              <a:defRPr lang="en-US" smtClean="0"/>
            </a:lvl3pPr>
            <a:lvl4pPr>
              <a:defRPr lang="en-US" smtClean="0"/>
            </a:lvl4pPr>
            <a:lvl5pPr>
              <a:defRPr lang="en-US"/>
            </a:lvl5pPr>
          </a:lstStyle>
          <a:p>
            <a:pPr marL="0" lvl="0" indent="0" defTabSz="914400">
              <a:spcBef>
                <a:spcPts val="0"/>
              </a:spcBef>
              <a:buClr>
                <a:srgbClr val="000000"/>
              </a:buClr>
              <a:buNone/>
            </a:pPr>
            <a:endParaRPr lang="en-US" dirty="0"/>
          </a:p>
        </p:txBody>
      </p:sp>
      <p:sp>
        <p:nvSpPr>
          <p:cNvPr id="7" name="Content Placeholder 6">
            <a:extLst>
              <a:ext uri="{FF2B5EF4-FFF2-40B4-BE49-F238E27FC236}">
                <a16:creationId xmlns:a16="http://schemas.microsoft.com/office/drawing/2014/main" id="{EA97CA85-1E56-4188-8188-4D3082A2415F}"/>
              </a:ext>
            </a:extLst>
          </p:cNvPr>
          <p:cNvSpPr>
            <a:spLocks noGrp="1"/>
          </p:cNvSpPr>
          <p:nvPr>
            <p:ph sz="quarter" idx="11"/>
          </p:nvPr>
        </p:nvSpPr>
        <p:spPr>
          <a:xfrm>
            <a:off x="4267200" y="1854200"/>
            <a:ext cx="4267200" cy="673100"/>
          </a:xfrm>
          <a:prstGeom prst="rect">
            <a:avLst/>
          </a:prstGeom>
        </p:spPr>
        <p:txBody>
          <a:bodyPr/>
          <a:lstStyle>
            <a:lvl1pPr>
              <a:defRPr lang="en-US" sz="2000" kern="0" smtClean="0">
                <a:solidFill>
                  <a:srgbClr val="DF5327">
                    <a:lumMod val="50000"/>
                  </a:srgbClr>
                </a:solidFill>
                <a:cs typeface="Arial"/>
              </a:defRPr>
            </a:lvl1pPr>
            <a:lvl2pPr>
              <a:defRPr lang="en-US" smtClean="0"/>
            </a:lvl2pPr>
            <a:lvl3pPr>
              <a:defRPr lang="en-US" smtClean="0"/>
            </a:lvl3pPr>
            <a:lvl4pPr>
              <a:defRPr lang="en-US" smtClean="0"/>
            </a:lvl4pPr>
            <a:lvl5pPr>
              <a:defRPr lang="en-US"/>
            </a:lvl5pPr>
          </a:lstStyle>
          <a:p>
            <a:pPr marL="407988" lvl="0" indent="0" defTabSz="914400">
              <a:spcBef>
                <a:spcPts val="0"/>
              </a:spcBef>
              <a:buClr>
                <a:srgbClr val="000000"/>
              </a:buClr>
              <a:buNone/>
            </a:pPr>
            <a:endParaRPr lang="en-US" dirty="0"/>
          </a:p>
        </p:txBody>
      </p:sp>
      <p:sp>
        <p:nvSpPr>
          <p:cNvPr id="29" name="Content Placeholder 3">
            <a:extLst>
              <a:ext uri="{FF2B5EF4-FFF2-40B4-BE49-F238E27FC236}">
                <a16:creationId xmlns:a16="http://schemas.microsoft.com/office/drawing/2014/main" id="{82DC1EE9-9E35-44C7-99FB-FB7CD5F83C53}"/>
              </a:ext>
            </a:extLst>
          </p:cNvPr>
          <p:cNvSpPr>
            <a:spLocks noGrp="1"/>
          </p:cNvSpPr>
          <p:nvPr>
            <p:ph sz="quarter" idx="12"/>
          </p:nvPr>
        </p:nvSpPr>
        <p:spPr>
          <a:xfrm>
            <a:off x="3900223" y="3451718"/>
            <a:ext cx="3351212" cy="390525"/>
          </a:xfrm>
          <a:prstGeom prst="rect">
            <a:avLst/>
          </a:prstGeom>
        </p:spPr>
        <p:txBody>
          <a:bodyPr/>
          <a:lstStyle>
            <a:lvl1pPr>
              <a:defRPr lang="en-US" sz="2400" b="1" kern="0" dirty="0">
                <a:solidFill>
                  <a:srgbClr val="418AB3">
                    <a:lumMod val="75000"/>
                  </a:srgbClr>
                </a:solidFill>
                <a:cs typeface="Arial"/>
              </a:defRPr>
            </a:lvl1pPr>
          </a:lstStyle>
          <a:p>
            <a:pPr marL="0" lvl="0" indent="0" defTabSz="914400">
              <a:spcBef>
                <a:spcPts val="0"/>
              </a:spcBef>
              <a:buClr>
                <a:srgbClr val="000000"/>
              </a:buClr>
              <a:buNone/>
            </a:pPr>
            <a:endParaRPr lang="en-US" dirty="0"/>
          </a:p>
        </p:txBody>
      </p:sp>
      <p:sp>
        <p:nvSpPr>
          <p:cNvPr id="30" name="Content Placeholder 6">
            <a:extLst>
              <a:ext uri="{FF2B5EF4-FFF2-40B4-BE49-F238E27FC236}">
                <a16:creationId xmlns:a16="http://schemas.microsoft.com/office/drawing/2014/main" id="{59CB7162-4C02-49A8-AFF9-47802F8ACFDE}"/>
              </a:ext>
            </a:extLst>
          </p:cNvPr>
          <p:cNvSpPr>
            <a:spLocks noGrp="1"/>
          </p:cNvSpPr>
          <p:nvPr>
            <p:ph sz="quarter" idx="13"/>
          </p:nvPr>
        </p:nvSpPr>
        <p:spPr>
          <a:xfrm>
            <a:off x="4279635" y="3858118"/>
            <a:ext cx="4267200" cy="673100"/>
          </a:xfrm>
          <a:prstGeom prst="rect">
            <a:avLst/>
          </a:prstGeom>
        </p:spPr>
        <p:txBody>
          <a:bodyPr/>
          <a:lstStyle>
            <a:lvl1pPr>
              <a:defRPr lang="en-US" sz="2000" kern="0" dirty="0">
                <a:solidFill>
                  <a:srgbClr val="418AB3">
                    <a:lumMod val="50000"/>
                  </a:srgbClr>
                </a:solidFill>
                <a:cs typeface="Arial"/>
              </a:defRPr>
            </a:lvl1pPr>
          </a:lstStyle>
          <a:p>
            <a:pPr marL="407988" lvl="0" indent="0" defTabSz="914400">
              <a:spcBef>
                <a:spcPts val="0"/>
              </a:spcBef>
              <a:buClr>
                <a:srgbClr val="000000"/>
              </a:buClr>
              <a:buNone/>
            </a:pPr>
            <a:endParaRPr lang="en-US" dirty="0"/>
          </a:p>
        </p:txBody>
      </p:sp>
      <p:sp>
        <p:nvSpPr>
          <p:cNvPr id="31" name="Content Placeholder 3">
            <a:extLst>
              <a:ext uri="{FF2B5EF4-FFF2-40B4-BE49-F238E27FC236}">
                <a16:creationId xmlns:a16="http://schemas.microsoft.com/office/drawing/2014/main" id="{D2E88059-EEB7-4A17-9B43-B287A7211AD1}"/>
              </a:ext>
            </a:extLst>
          </p:cNvPr>
          <p:cNvSpPr>
            <a:spLocks noGrp="1"/>
          </p:cNvSpPr>
          <p:nvPr>
            <p:ph sz="quarter" idx="14"/>
          </p:nvPr>
        </p:nvSpPr>
        <p:spPr>
          <a:xfrm>
            <a:off x="3871648" y="5222439"/>
            <a:ext cx="3351212" cy="390525"/>
          </a:xfrm>
          <a:prstGeom prst="rect">
            <a:avLst/>
          </a:prstGeom>
        </p:spPr>
        <p:txBody>
          <a:bodyPr/>
          <a:lstStyle>
            <a:lvl1pPr>
              <a:defRPr kumimoji="0" lang="en-US" sz="2400" b="1" i="0" u="none" strike="noStrike" kern="0" cap="none" spc="0" normalizeH="0" baseline="0" dirty="0">
                <a:ln>
                  <a:noFill/>
                </a:ln>
                <a:solidFill>
                  <a:srgbClr val="A6B727">
                    <a:lumMod val="50000"/>
                  </a:srgbClr>
                </a:solidFill>
                <a:effectLst/>
                <a:uLnTx/>
                <a:uFillTx/>
                <a:latin typeface="Arial"/>
                <a:cs typeface="Arial"/>
              </a:defRPr>
            </a:lvl1pPr>
          </a:lstStyle>
          <a:p>
            <a:pPr marL="0" marR="0" lvl="0" indent="0" defTabSz="914400" fontAlgn="auto">
              <a:lnSpc>
                <a:spcPct val="100000"/>
              </a:lnSpc>
              <a:spcBef>
                <a:spcPts val="0"/>
              </a:spcBef>
              <a:spcAft>
                <a:spcPts val="0"/>
              </a:spcAft>
              <a:buClr>
                <a:srgbClr val="000000"/>
              </a:buClr>
              <a:buSzTx/>
              <a:buNone/>
              <a:tabLst/>
            </a:pPr>
            <a:endParaRPr lang="en-US" dirty="0"/>
          </a:p>
        </p:txBody>
      </p:sp>
      <p:sp>
        <p:nvSpPr>
          <p:cNvPr id="32" name="Content Placeholder 6">
            <a:extLst>
              <a:ext uri="{FF2B5EF4-FFF2-40B4-BE49-F238E27FC236}">
                <a16:creationId xmlns:a16="http://schemas.microsoft.com/office/drawing/2014/main" id="{D09A8B7C-AF0C-433A-8E36-0197F500264B}"/>
              </a:ext>
            </a:extLst>
          </p:cNvPr>
          <p:cNvSpPr>
            <a:spLocks noGrp="1"/>
          </p:cNvSpPr>
          <p:nvPr>
            <p:ph sz="quarter" idx="15"/>
          </p:nvPr>
        </p:nvSpPr>
        <p:spPr>
          <a:xfrm>
            <a:off x="4251060" y="5628839"/>
            <a:ext cx="4267200" cy="673100"/>
          </a:xfrm>
          <a:prstGeom prst="rect">
            <a:avLst/>
          </a:prstGeom>
        </p:spPr>
        <p:txBody>
          <a:bodyPr/>
          <a:lstStyle>
            <a:lvl1pPr>
              <a:defRPr kumimoji="0" lang="en-US" sz="2000" b="0" i="0" u="sng" strike="noStrike" kern="0" cap="none" spc="0" normalizeH="0" baseline="0" dirty="0">
                <a:ln>
                  <a:noFill/>
                </a:ln>
                <a:solidFill>
                  <a:srgbClr val="A6B727">
                    <a:lumMod val="50000"/>
                  </a:srgbClr>
                </a:solidFill>
                <a:effectLst/>
                <a:uLnTx/>
                <a:uFillTx/>
                <a:latin typeface="Arial"/>
                <a:cs typeface="Arial"/>
              </a:defRPr>
            </a:lvl1pPr>
          </a:lstStyle>
          <a:p>
            <a:pPr marL="406400" marR="0" lvl="0" indent="0" defTabSz="914400" fontAlgn="auto">
              <a:lnSpc>
                <a:spcPct val="100000"/>
              </a:lnSpc>
              <a:spcBef>
                <a:spcPts val="0"/>
              </a:spcBef>
              <a:spcAft>
                <a:spcPts val="0"/>
              </a:spcAft>
              <a:buClr>
                <a:srgbClr val="000000"/>
              </a:buClr>
              <a:buSzTx/>
              <a:buNone/>
              <a:tabLst/>
            </a:pPr>
            <a:endParaRPr lang="en-US" dirty="0"/>
          </a:p>
        </p:txBody>
      </p:sp>
    </p:spTree>
    <p:extLst>
      <p:ext uri="{BB962C8B-B14F-4D97-AF65-F5344CB8AC3E}">
        <p14:creationId xmlns:p14="http://schemas.microsoft.com/office/powerpoint/2010/main" val="515479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7C1B78D1-5661-4B18-A712-13B8A9B1868C}"/>
              </a:ext>
            </a:extLst>
          </p:cNvPr>
          <p:cNvSpPr>
            <a:spLocks noGrp="1"/>
          </p:cNvSpPr>
          <p:nvPr>
            <p:ph type="sldNum" sz="quarter" idx="12"/>
          </p:nvPr>
        </p:nvSpPr>
        <p:spPr>
          <a:xfrm>
            <a:off x="8153400" y="6414684"/>
            <a:ext cx="728133" cy="365125"/>
          </a:xfrm>
        </p:spPr>
        <p:txBody>
          <a:bodyPr/>
          <a:lstStyle/>
          <a:p>
            <a:fld id="{E0CD77C5-7DB1-45F6-AE6F-84521133DC90}" type="slidenum">
              <a:rPr lang="en-US" smtClean="0"/>
              <a:t>‹#›</a:t>
            </a:fld>
            <a:endParaRPr lang="en-US" dirty="0"/>
          </a:p>
        </p:txBody>
      </p:sp>
      <p:sp>
        <p:nvSpPr>
          <p:cNvPr id="9" name="Rectangle 8">
            <a:extLst>
              <a:ext uri="{FF2B5EF4-FFF2-40B4-BE49-F238E27FC236}">
                <a16:creationId xmlns:a16="http://schemas.microsoft.com/office/drawing/2014/main" id="{B01B69A2-027A-4BB1-92FC-71A13AD5D9B5}"/>
              </a:ext>
            </a:extLst>
          </p:cNvPr>
          <p:cNvSpPr/>
          <p:nvPr userDrawn="1"/>
        </p:nvSpPr>
        <p:spPr>
          <a:xfrm>
            <a:off x="0" y="6118653"/>
            <a:ext cx="9144000" cy="769842"/>
          </a:xfrm>
          <a:prstGeom prst="rect">
            <a:avLst/>
          </a:prstGeom>
          <a:solidFill>
            <a:srgbClr val="FFF3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49074678-679D-4739-9FD2-6258771F6563}"/>
              </a:ext>
            </a:extLst>
          </p:cNvPr>
          <p:cNvCxnSpPr>
            <a:cxnSpLocks/>
          </p:cNvCxnSpPr>
          <p:nvPr userDrawn="1"/>
        </p:nvCxnSpPr>
        <p:spPr>
          <a:xfrm>
            <a:off x="228600" y="2590800"/>
            <a:ext cx="8686800" cy="0"/>
          </a:xfrm>
          <a:prstGeom prst="line">
            <a:avLst/>
          </a:prstGeom>
          <a:ln w="25400">
            <a:solidFill>
              <a:srgbClr val="C00000"/>
            </a:solidFill>
          </a:ln>
        </p:spPr>
        <p:style>
          <a:lnRef idx="1">
            <a:schemeClr val="accent6"/>
          </a:lnRef>
          <a:fillRef idx="0">
            <a:schemeClr val="accent6"/>
          </a:fillRef>
          <a:effectRef idx="0">
            <a:schemeClr val="accent6"/>
          </a:effectRef>
          <a:fontRef idx="minor">
            <a:schemeClr val="tx1"/>
          </a:fontRef>
        </p:style>
      </p:cxnSp>
      <p:sp>
        <p:nvSpPr>
          <p:cNvPr id="24" name="Content Placeholder 23">
            <a:extLst>
              <a:ext uri="{FF2B5EF4-FFF2-40B4-BE49-F238E27FC236}">
                <a16:creationId xmlns:a16="http://schemas.microsoft.com/office/drawing/2014/main" id="{1B8C5329-B866-4521-9175-3194F3D34736}"/>
              </a:ext>
            </a:extLst>
          </p:cNvPr>
          <p:cNvSpPr>
            <a:spLocks noGrp="1"/>
          </p:cNvSpPr>
          <p:nvPr>
            <p:ph sz="quarter" idx="13"/>
          </p:nvPr>
        </p:nvSpPr>
        <p:spPr>
          <a:xfrm>
            <a:off x="381000" y="342900"/>
            <a:ext cx="2714625" cy="2009775"/>
          </a:xfrm>
          <a:prstGeom prst="rect">
            <a:avLst/>
          </a:prstGeom>
        </p:spPr>
        <p:txBody>
          <a:bodyPr/>
          <a:lstStyle/>
          <a:p>
            <a:pPr lvl="0"/>
            <a:endParaRPr lang="en-US" dirty="0"/>
          </a:p>
        </p:txBody>
      </p:sp>
      <p:sp>
        <p:nvSpPr>
          <p:cNvPr id="25" name="Title 24">
            <a:extLst>
              <a:ext uri="{FF2B5EF4-FFF2-40B4-BE49-F238E27FC236}">
                <a16:creationId xmlns:a16="http://schemas.microsoft.com/office/drawing/2014/main" id="{33B63C47-2AFE-4AF8-9114-9B21A8E04D49}"/>
              </a:ext>
            </a:extLst>
          </p:cNvPr>
          <p:cNvSpPr>
            <a:spLocks noGrp="1"/>
          </p:cNvSpPr>
          <p:nvPr>
            <p:ph type="title"/>
          </p:nvPr>
        </p:nvSpPr>
        <p:spPr>
          <a:xfrm>
            <a:off x="3119580" y="1818899"/>
            <a:ext cx="5262420" cy="623886"/>
          </a:xfrm>
          <a:prstGeom prst="rect">
            <a:avLst/>
          </a:prstGeom>
          <a:noFill/>
        </p:spPr>
        <p:txBody>
          <a:bodyPr anchor="ctr"/>
          <a:lstStyle>
            <a:lvl1pPr>
              <a:defRPr kumimoji="0" lang="en-US" u="none" strike="noStrike" cap="none" spc="0" normalizeH="0" baseline="0">
                <a:ln>
                  <a:noFill/>
                </a:ln>
                <a:solidFill>
                  <a:srgbClr val="DF5327">
                    <a:lumMod val="75000"/>
                  </a:srgbClr>
                </a:solidFill>
                <a:effectLst/>
                <a:uLnTx/>
                <a:uFillTx/>
              </a:defRPr>
            </a:lvl1pPr>
          </a:lstStyle>
          <a:p>
            <a:pPr marL="168275" marR="0" lvl="0" indent="0" fontAlgn="auto">
              <a:lnSpc>
                <a:spcPct val="100000"/>
              </a:lnSpc>
              <a:spcAft>
                <a:spcPts val="0"/>
              </a:spcAft>
              <a:buClrTx/>
              <a:buSzTx/>
              <a:buFontTx/>
              <a:tabLst/>
            </a:pPr>
            <a:endParaRPr lang="en-US" dirty="0"/>
          </a:p>
        </p:txBody>
      </p:sp>
      <p:sp>
        <p:nvSpPr>
          <p:cNvPr id="27" name="Content Placeholder 26">
            <a:extLst>
              <a:ext uri="{FF2B5EF4-FFF2-40B4-BE49-F238E27FC236}">
                <a16:creationId xmlns:a16="http://schemas.microsoft.com/office/drawing/2014/main" id="{ADBFC2E0-390A-48CF-BC90-828C1009C4FA}"/>
              </a:ext>
            </a:extLst>
          </p:cNvPr>
          <p:cNvSpPr>
            <a:spLocks noGrp="1"/>
          </p:cNvSpPr>
          <p:nvPr>
            <p:ph sz="quarter" idx="14"/>
          </p:nvPr>
        </p:nvSpPr>
        <p:spPr>
          <a:xfrm>
            <a:off x="2126562" y="3140075"/>
            <a:ext cx="539750" cy="525463"/>
          </a:xfrm>
          <a:prstGeom prst="rect">
            <a:avLst/>
          </a:prstGeom>
        </p:spPr>
        <p:txBody>
          <a:bodyPr/>
          <a:lstStyle>
            <a:lvl1pPr marL="0" indent="0">
              <a:buNone/>
              <a:defRPr/>
            </a:lvl1pPr>
          </a:lstStyle>
          <a:p>
            <a:pPr lvl="0"/>
            <a:endParaRPr lang="en-US" dirty="0"/>
          </a:p>
        </p:txBody>
      </p:sp>
      <p:sp>
        <p:nvSpPr>
          <p:cNvPr id="29" name="Content Placeholder 28">
            <a:extLst>
              <a:ext uri="{FF2B5EF4-FFF2-40B4-BE49-F238E27FC236}">
                <a16:creationId xmlns:a16="http://schemas.microsoft.com/office/drawing/2014/main" id="{6D834DCE-ADFD-44AE-9070-86BB8A9F0724}"/>
              </a:ext>
            </a:extLst>
          </p:cNvPr>
          <p:cNvSpPr>
            <a:spLocks noGrp="1"/>
          </p:cNvSpPr>
          <p:nvPr>
            <p:ph sz="quarter" idx="15"/>
          </p:nvPr>
        </p:nvSpPr>
        <p:spPr>
          <a:xfrm>
            <a:off x="2727325" y="3130550"/>
            <a:ext cx="5959475" cy="527050"/>
          </a:xfrm>
          <a:prstGeom prst="rect">
            <a:avLst/>
          </a:prstGeom>
        </p:spPr>
        <p:txBody>
          <a:bodyPr/>
          <a:lstStyle>
            <a:lvl1pPr>
              <a:defRPr kumimoji="0" lang="en-US" sz="2800" b="0" i="0" u="none" strike="noStrike" cap="none" spc="0" normalizeH="0" baseline="0" smtClean="0">
                <a:ln>
                  <a:noFill/>
                </a:ln>
                <a:solidFill>
                  <a:srgbClr val="DF5327">
                    <a:lumMod val="50000"/>
                  </a:srgbClr>
                </a:solidFill>
                <a:effectLst/>
                <a:uLnTx/>
                <a:uFillTx/>
                <a:latin typeface="Arial"/>
              </a:defRPr>
            </a:lvl1pPr>
            <a:lvl2pPr>
              <a:defRPr lang="en-US" smtClean="0"/>
            </a:lvl2pPr>
            <a:lvl3pPr>
              <a:defRPr lang="en-US" smtClean="0"/>
            </a:lvl3pPr>
            <a:lvl4pPr>
              <a:defRPr lang="en-US" smtClean="0"/>
            </a:lvl4pPr>
            <a:lvl5pPr>
              <a:defRPr lang="en-US"/>
            </a:lvl5pPr>
          </a:lstStyle>
          <a:p>
            <a:pPr marL="0" marR="0" lvl="0" indent="0" fontAlgn="auto">
              <a:lnSpc>
                <a:spcPct val="100000"/>
              </a:lnSpc>
              <a:spcAft>
                <a:spcPts val="0"/>
              </a:spcAft>
              <a:buClrTx/>
              <a:buSzTx/>
              <a:buNone/>
              <a:tabLst/>
            </a:pPr>
            <a:endParaRPr lang="en-US" dirty="0"/>
          </a:p>
        </p:txBody>
      </p:sp>
      <p:sp>
        <p:nvSpPr>
          <p:cNvPr id="30" name="Content Placeholder 26">
            <a:extLst>
              <a:ext uri="{FF2B5EF4-FFF2-40B4-BE49-F238E27FC236}">
                <a16:creationId xmlns:a16="http://schemas.microsoft.com/office/drawing/2014/main" id="{B3EBE461-8B86-4AD8-BD2C-6520876E7322}"/>
              </a:ext>
            </a:extLst>
          </p:cNvPr>
          <p:cNvSpPr>
            <a:spLocks noGrp="1"/>
          </p:cNvSpPr>
          <p:nvPr>
            <p:ph sz="quarter" idx="16"/>
          </p:nvPr>
        </p:nvSpPr>
        <p:spPr>
          <a:xfrm>
            <a:off x="2133600" y="4088233"/>
            <a:ext cx="539750" cy="525463"/>
          </a:xfrm>
          <a:prstGeom prst="rect">
            <a:avLst/>
          </a:prstGeom>
        </p:spPr>
        <p:txBody>
          <a:bodyPr/>
          <a:lstStyle>
            <a:lvl1pPr marL="0" indent="0">
              <a:buNone/>
              <a:defRPr/>
            </a:lvl1pPr>
          </a:lstStyle>
          <a:p>
            <a:pPr lvl="0"/>
            <a:endParaRPr lang="en-US" dirty="0"/>
          </a:p>
        </p:txBody>
      </p:sp>
      <p:sp>
        <p:nvSpPr>
          <p:cNvPr id="31" name="Content Placeholder 28">
            <a:extLst>
              <a:ext uri="{FF2B5EF4-FFF2-40B4-BE49-F238E27FC236}">
                <a16:creationId xmlns:a16="http://schemas.microsoft.com/office/drawing/2014/main" id="{0DC14FDC-7BAB-4601-B766-99073F61E11A}"/>
              </a:ext>
            </a:extLst>
          </p:cNvPr>
          <p:cNvSpPr>
            <a:spLocks noGrp="1"/>
          </p:cNvSpPr>
          <p:nvPr>
            <p:ph sz="quarter" idx="17"/>
          </p:nvPr>
        </p:nvSpPr>
        <p:spPr>
          <a:xfrm>
            <a:off x="2743200" y="4060768"/>
            <a:ext cx="5959475" cy="527050"/>
          </a:xfrm>
          <a:prstGeom prst="rect">
            <a:avLst/>
          </a:prstGeom>
        </p:spPr>
        <p:txBody>
          <a:bodyPr/>
          <a:lstStyle>
            <a:lvl1pPr>
              <a:defRPr kumimoji="0" lang="en-US" sz="2800" b="0" i="0" u="none" strike="noStrike" cap="none" spc="0" normalizeH="0" baseline="0" smtClean="0">
                <a:ln>
                  <a:noFill/>
                </a:ln>
                <a:solidFill>
                  <a:srgbClr val="DF5327">
                    <a:lumMod val="50000"/>
                  </a:srgbClr>
                </a:solidFill>
                <a:effectLst/>
                <a:uLnTx/>
                <a:uFillTx/>
                <a:latin typeface="Arial"/>
              </a:defRPr>
            </a:lvl1pPr>
            <a:lvl2pPr>
              <a:defRPr lang="en-US" smtClean="0"/>
            </a:lvl2pPr>
            <a:lvl3pPr>
              <a:defRPr lang="en-US" smtClean="0"/>
            </a:lvl3pPr>
            <a:lvl4pPr>
              <a:defRPr lang="en-US" smtClean="0"/>
            </a:lvl4pPr>
            <a:lvl5pPr>
              <a:defRPr lang="en-US"/>
            </a:lvl5pPr>
          </a:lstStyle>
          <a:p>
            <a:pPr marL="0" marR="0" lvl="0" indent="0" fontAlgn="auto">
              <a:lnSpc>
                <a:spcPct val="100000"/>
              </a:lnSpc>
              <a:spcAft>
                <a:spcPts val="0"/>
              </a:spcAft>
              <a:buClrTx/>
              <a:buSzTx/>
              <a:buNone/>
              <a:tabLst/>
            </a:pPr>
            <a:endParaRPr lang="en-US" dirty="0"/>
          </a:p>
        </p:txBody>
      </p:sp>
      <p:sp>
        <p:nvSpPr>
          <p:cNvPr id="32" name="Content Placeholder 26">
            <a:extLst>
              <a:ext uri="{FF2B5EF4-FFF2-40B4-BE49-F238E27FC236}">
                <a16:creationId xmlns:a16="http://schemas.microsoft.com/office/drawing/2014/main" id="{CF1C82A5-B8BB-4AF6-BB72-A75A8E1CDC6B}"/>
              </a:ext>
            </a:extLst>
          </p:cNvPr>
          <p:cNvSpPr>
            <a:spLocks noGrp="1"/>
          </p:cNvSpPr>
          <p:nvPr>
            <p:ph sz="quarter" idx="18"/>
          </p:nvPr>
        </p:nvSpPr>
        <p:spPr>
          <a:xfrm>
            <a:off x="2143660" y="4948004"/>
            <a:ext cx="539750" cy="525463"/>
          </a:xfrm>
          <a:prstGeom prst="rect">
            <a:avLst/>
          </a:prstGeom>
        </p:spPr>
        <p:txBody>
          <a:bodyPr/>
          <a:lstStyle>
            <a:lvl1pPr marL="0" indent="0">
              <a:buNone/>
              <a:defRPr/>
            </a:lvl1pPr>
          </a:lstStyle>
          <a:p>
            <a:pPr lvl="0"/>
            <a:endParaRPr lang="en-US" dirty="0"/>
          </a:p>
        </p:txBody>
      </p:sp>
      <p:sp>
        <p:nvSpPr>
          <p:cNvPr id="33" name="Content Placeholder 28">
            <a:extLst>
              <a:ext uri="{FF2B5EF4-FFF2-40B4-BE49-F238E27FC236}">
                <a16:creationId xmlns:a16="http://schemas.microsoft.com/office/drawing/2014/main" id="{91CF427F-36F9-4055-8A38-61DABAABF232}"/>
              </a:ext>
            </a:extLst>
          </p:cNvPr>
          <p:cNvSpPr>
            <a:spLocks noGrp="1"/>
          </p:cNvSpPr>
          <p:nvPr>
            <p:ph sz="quarter" idx="19"/>
          </p:nvPr>
        </p:nvSpPr>
        <p:spPr>
          <a:xfrm>
            <a:off x="2751826" y="4963663"/>
            <a:ext cx="5959475" cy="527050"/>
          </a:xfrm>
          <a:prstGeom prst="rect">
            <a:avLst/>
          </a:prstGeom>
        </p:spPr>
        <p:txBody>
          <a:bodyPr/>
          <a:lstStyle>
            <a:lvl1pPr>
              <a:defRPr kumimoji="0" lang="en-US" sz="2800" b="0" i="0" u="none" strike="noStrike" cap="none" spc="0" normalizeH="0" baseline="0" smtClean="0">
                <a:ln>
                  <a:noFill/>
                </a:ln>
                <a:solidFill>
                  <a:srgbClr val="DF5327">
                    <a:lumMod val="50000"/>
                  </a:srgbClr>
                </a:solidFill>
                <a:effectLst/>
                <a:uLnTx/>
                <a:uFillTx/>
                <a:latin typeface="Arial"/>
              </a:defRPr>
            </a:lvl1pPr>
            <a:lvl2pPr>
              <a:defRPr lang="en-US" smtClean="0"/>
            </a:lvl2pPr>
            <a:lvl3pPr>
              <a:defRPr lang="en-US" smtClean="0"/>
            </a:lvl3pPr>
            <a:lvl4pPr>
              <a:defRPr lang="en-US" smtClean="0"/>
            </a:lvl4pPr>
            <a:lvl5pPr>
              <a:defRPr lang="en-US"/>
            </a:lvl5pPr>
          </a:lstStyle>
          <a:p>
            <a:pPr marL="0" marR="0" lvl="0" indent="0" fontAlgn="auto">
              <a:lnSpc>
                <a:spcPct val="100000"/>
              </a:lnSpc>
              <a:spcAft>
                <a:spcPts val="0"/>
              </a:spcAft>
              <a:buClrTx/>
              <a:buSzTx/>
              <a:buNone/>
              <a:tabLst/>
            </a:pPr>
            <a:endParaRPr lang="en-US" dirty="0"/>
          </a:p>
        </p:txBody>
      </p:sp>
      <p:sp>
        <p:nvSpPr>
          <p:cNvPr id="35" name="Content Placeholder 34">
            <a:extLst>
              <a:ext uri="{FF2B5EF4-FFF2-40B4-BE49-F238E27FC236}">
                <a16:creationId xmlns:a16="http://schemas.microsoft.com/office/drawing/2014/main" id="{BEC4CB7B-E4EC-407A-894A-37DA4922ED45}"/>
              </a:ext>
            </a:extLst>
          </p:cNvPr>
          <p:cNvSpPr>
            <a:spLocks noGrp="1"/>
          </p:cNvSpPr>
          <p:nvPr>
            <p:ph sz="quarter" idx="20"/>
          </p:nvPr>
        </p:nvSpPr>
        <p:spPr>
          <a:xfrm>
            <a:off x="533400" y="5808663"/>
            <a:ext cx="1022350" cy="955675"/>
          </a:xfrm>
          <a:prstGeom prst="rect">
            <a:avLst/>
          </a:prstGeom>
        </p:spPr>
        <p:txBody>
          <a:bodyPr/>
          <a:lstStyle>
            <a:lvl1pPr marL="0" indent="0">
              <a:buNone/>
              <a:defRPr/>
            </a:lvl1pPr>
          </a:lstStyle>
          <a:p>
            <a:pPr lvl="0"/>
            <a:endParaRPr lang="en-US" dirty="0"/>
          </a:p>
        </p:txBody>
      </p:sp>
      <p:sp>
        <p:nvSpPr>
          <p:cNvPr id="37" name="Content Placeholder 36">
            <a:extLst>
              <a:ext uri="{FF2B5EF4-FFF2-40B4-BE49-F238E27FC236}">
                <a16:creationId xmlns:a16="http://schemas.microsoft.com/office/drawing/2014/main" id="{9D4404D5-BBD0-4BCC-9D85-6895A14E4038}"/>
              </a:ext>
            </a:extLst>
          </p:cNvPr>
          <p:cNvSpPr>
            <a:spLocks noGrp="1"/>
          </p:cNvSpPr>
          <p:nvPr>
            <p:ph sz="quarter" idx="21"/>
          </p:nvPr>
        </p:nvSpPr>
        <p:spPr>
          <a:xfrm>
            <a:off x="1898650" y="6100763"/>
            <a:ext cx="3157538" cy="509587"/>
          </a:xfrm>
          <a:prstGeom prst="rect">
            <a:avLst/>
          </a:prstGeom>
        </p:spPr>
        <p:txBody>
          <a:bodyPr/>
          <a:lstStyle>
            <a:lvl1pPr marL="0" indent="0">
              <a:buNone/>
              <a:defRPr/>
            </a:lvl1pPr>
          </a:lstStyle>
          <a:p>
            <a:pPr lvl="0"/>
            <a:endParaRPr lang="en-US" dirty="0"/>
          </a:p>
        </p:txBody>
      </p:sp>
      <p:sp>
        <p:nvSpPr>
          <p:cNvPr id="39" name="Content Placeholder 38">
            <a:extLst>
              <a:ext uri="{FF2B5EF4-FFF2-40B4-BE49-F238E27FC236}">
                <a16:creationId xmlns:a16="http://schemas.microsoft.com/office/drawing/2014/main" id="{703A29BE-72B4-4460-996D-F1BBC0A44E1B}"/>
              </a:ext>
            </a:extLst>
          </p:cNvPr>
          <p:cNvSpPr>
            <a:spLocks noGrp="1"/>
          </p:cNvSpPr>
          <p:nvPr>
            <p:ph sz="quarter" idx="22"/>
          </p:nvPr>
        </p:nvSpPr>
        <p:spPr>
          <a:xfrm>
            <a:off x="5480050" y="6076950"/>
            <a:ext cx="3051175" cy="630238"/>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1465797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19" name="Rectangle 18">
            <a:extLst>
              <a:ext uri="{FF2B5EF4-FFF2-40B4-BE49-F238E27FC236}">
                <a16:creationId xmlns:a16="http://schemas.microsoft.com/office/drawing/2014/main" id="{E33ECA53-DCDB-4826-86FF-61B0326C1282}"/>
              </a:ext>
            </a:extLst>
          </p:cNvPr>
          <p:cNvSpPr/>
          <p:nvPr userDrawn="1"/>
        </p:nvSpPr>
        <p:spPr>
          <a:xfrm>
            <a:off x="0" y="1058335"/>
            <a:ext cx="9144000" cy="5799665"/>
          </a:xfrm>
          <a:prstGeom prst="rect">
            <a:avLst/>
          </a:prstGeom>
          <a:solidFill>
            <a:srgbClr val="E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0E20E36-3775-4519-82C7-CF1FF0A67E96}"/>
              </a:ext>
            </a:extLst>
          </p:cNvPr>
          <p:cNvPicPr>
            <a:picLocks noChangeAspect="1"/>
          </p:cNvPicPr>
          <p:nvPr userDrawn="1"/>
        </p:nvPicPr>
        <p:blipFill rotWithShape="1">
          <a:blip r:embed="rId2">
            <a:duotone>
              <a:schemeClr val="accent1">
                <a:shade val="45000"/>
                <a:satMod val="135000"/>
              </a:schemeClr>
              <a:prstClr val="white"/>
            </a:duotone>
            <a:alphaModFix amt="60000"/>
            <a:lum bright="20000" contrast="-40000"/>
          </a:blip>
          <a:srcRect t="41713" b="-1"/>
          <a:stretch/>
        </p:blipFill>
        <p:spPr>
          <a:xfrm>
            <a:off x="216551" y="1058335"/>
            <a:ext cx="8774795" cy="5637061"/>
          </a:xfrm>
          <a:prstGeom prst="rect">
            <a:avLst/>
          </a:prstGeom>
        </p:spPr>
      </p:pic>
      <p:sp>
        <p:nvSpPr>
          <p:cNvPr id="22" name="Slide Number Placeholder 3">
            <a:extLst>
              <a:ext uri="{FF2B5EF4-FFF2-40B4-BE49-F238E27FC236}">
                <a16:creationId xmlns:a16="http://schemas.microsoft.com/office/drawing/2014/main" id="{E3131515-728E-4A09-98FB-7183B4354A06}"/>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23" name="Google Shape;11;p1">
            <a:extLst>
              <a:ext uri="{FF2B5EF4-FFF2-40B4-BE49-F238E27FC236}">
                <a16:creationId xmlns:a16="http://schemas.microsoft.com/office/drawing/2014/main" id="{7350D0C4-EB87-4167-AB60-5E767F83BB9E}"/>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24" name="Rounded Rectangle 18">
            <a:extLst>
              <a:ext uri="{FF2B5EF4-FFF2-40B4-BE49-F238E27FC236}">
                <a16:creationId xmlns:a16="http://schemas.microsoft.com/office/drawing/2014/main" id="{79C40643-761F-4A46-8D38-D51F91E96702}"/>
              </a:ext>
            </a:extLst>
          </p:cNvPr>
          <p:cNvSpPr/>
          <p:nvPr userDrawn="1"/>
        </p:nvSpPr>
        <p:spPr>
          <a:xfrm>
            <a:off x="173688" y="3132735"/>
            <a:ext cx="8681504" cy="1428750"/>
          </a:xfrm>
          <a:prstGeom prst="roundRect">
            <a:avLst/>
          </a:prstGeom>
          <a:solidFill>
            <a:srgbClr val="D6EEFB"/>
          </a:solidFill>
          <a:ln>
            <a:solidFill>
              <a:srgbClr val="143354"/>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b="1" dirty="0">
              <a:solidFill>
                <a:srgbClr val="143354"/>
              </a:solidFill>
            </a:endParaRPr>
          </a:p>
        </p:txBody>
      </p:sp>
      <p:cxnSp>
        <p:nvCxnSpPr>
          <p:cNvPr id="25" name="Straight Connector 24">
            <a:extLst>
              <a:ext uri="{FF2B5EF4-FFF2-40B4-BE49-F238E27FC236}">
                <a16:creationId xmlns:a16="http://schemas.microsoft.com/office/drawing/2014/main" id="{FA7EE666-B5A1-44F8-BFDA-DB5525E9A78C}"/>
              </a:ext>
            </a:extLst>
          </p:cNvPr>
          <p:cNvCxnSpPr>
            <a:cxnSpLocks/>
          </p:cNvCxnSpPr>
          <p:nvPr userDrawn="1"/>
        </p:nvCxnSpPr>
        <p:spPr>
          <a:xfrm>
            <a:off x="1075780" y="3979832"/>
            <a:ext cx="0" cy="573533"/>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EA24A41-57C3-497A-BFF9-358901A6B715}"/>
              </a:ext>
            </a:extLst>
          </p:cNvPr>
          <p:cNvCxnSpPr>
            <a:cxnSpLocks/>
            <a:stCxn id="33" idx="2"/>
          </p:cNvCxnSpPr>
          <p:nvPr userDrawn="1"/>
        </p:nvCxnSpPr>
        <p:spPr>
          <a:xfrm flipH="1">
            <a:off x="5962039" y="3979831"/>
            <a:ext cx="567990" cy="0"/>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08E03F1-E078-4C95-8B09-E4BE0FFE230C}"/>
              </a:ext>
            </a:extLst>
          </p:cNvPr>
          <p:cNvCxnSpPr>
            <a:cxnSpLocks/>
          </p:cNvCxnSpPr>
          <p:nvPr userDrawn="1"/>
        </p:nvCxnSpPr>
        <p:spPr>
          <a:xfrm flipH="1">
            <a:off x="1016960" y="3979832"/>
            <a:ext cx="1271309" cy="16049"/>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C9DF143F-807F-4CDD-BA64-57C4887F6D0A}"/>
              </a:ext>
            </a:extLst>
          </p:cNvPr>
          <p:cNvSpPr txBox="1"/>
          <p:nvPr userDrawn="1"/>
        </p:nvSpPr>
        <p:spPr>
          <a:xfrm>
            <a:off x="2176663" y="3677515"/>
            <a:ext cx="3896832" cy="584775"/>
          </a:xfrm>
          <a:prstGeom prst="rect">
            <a:avLst/>
          </a:prstGeom>
          <a:solidFill>
            <a:schemeClr val="bg1"/>
          </a:solidFill>
          <a:ln>
            <a:solidFill>
              <a:srgbClr val="143354"/>
            </a:solidFill>
          </a:ln>
        </p:spPr>
        <p:txBody>
          <a:bodyPr wrap="square" lIns="0" rIns="0" rtlCol="0" anchor="ctr">
            <a:noAutofit/>
          </a:bodyPr>
          <a:lstStyle/>
          <a:p>
            <a:pPr marL="400050" lvl="0"/>
            <a:endParaRPr lang="en-US" sz="1600" dirty="0">
              <a:solidFill>
                <a:srgbClr val="143354"/>
              </a:solidFill>
            </a:endParaRPr>
          </a:p>
        </p:txBody>
      </p:sp>
      <p:sp>
        <p:nvSpPr>
          <p:cNvPr id="31" name="Oval 30">
            <a:extLst>
              <a:ext uri="{FF2B5EF4-FFF2-40B4-BE49-F238E27FC236}">
                <a16:creationId xmlns:a16="http://schemas.microsoft.com/office/drawing/2014/main" id="{CCC60AFA-887F-496E-AF32-7699D4946367}"/>
              </a:ext>
            </a:extLst>
          </p:cNvPr>
          <p:cNvSpPr/>
          <p:nvPr userDrawn="1"/>
        </p:nvSpPr>
        <p:spPr>
          <a:xfrm>
            <a:off x="1527068" y="3508673"/>
            <a:ext cx="922459" cy="922458"/>
          </a:xfrm>
          <a:prstGeom prst="ellipse">
            <a:avLst/>
          </a:prstGeom>
          <a:solidFill>
            <a:srgbClr val="1433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p>
        </p:txBody>
      </p:sp>
      <p:sp>
        <p:nvSpPr>
          <p:cNvPr id="32" name="TextBox 31">
            <a:extLst>
              <a:ext uri="{FF2B5EF4-FFF2-40B4-BE49-F238E27FC236}">
                <a16:creationId xmlns:a16="http://schemas.microsoft.com/office/drawing/2014/main" id="{DA3A7C33-F16B-4ABC-9291-913E55415682}"/>
              </a:ext>
            </a:extLst>
          </p:cNvPr>
          <p:cNvSpPr txBox="1"/>
          <p:nvPr userDrawn="1"/>
        </p:nvSpPr>
        <p:spPr>
          <a:xfrm>
            <a:off x="7199268" y="3703493"/>
            <a:ext cx="1479217" cy="584775"/>
          </a:xfrm>
          <a:prstGeom prst="rect">
            <a:avLst/>
          </a:prstGeom>
          <a:solidFill>
            <a:schemeClr val="bg1"/>
          </a:solidFill>
          <a:ln>
            <a:solidFill>
              <a:srgbClr val="143354"/>
            </a:solidFill>
          </a:ln>
        </p:spPr>
        <p:txBody>
          <a:bodyPr wrap="square" lIns="0" rIns="0" rtlCol="0" anchor="ctr">
            <a:noAutofit/>
          </a:bodyPr>
          <a:lstStyle/>
          <a:p>
            <a:pPr marL="400050" lvl="0"/>
            <a:endParaRPr lang="en-US" sz="1600" dirty="0">
              <a:solidFill>
                <a:srgbClr val="143354"/>
              </a:solidFill>
            </a:endParaRPr>
          </a:p>
        </p:txBody>
      </p:sp>
      <p:sp>
        <p:nvSpPr>
          <p:cNvPr id="33" name="Oval 32">
            <a:extLst>
              <a:ext uri="{FF2B5EF4-FFF2-40B4-BE49-F238E27FC236}">
                <a16:creationId xmlns:a16="http://schemas.microsoft.com/office/drawing/2014/main" id="{A8E88538-A56E-43CB-9460-4CECD6F526CE}"/>
              </a:ext>
            </a:extLst>
          </p:cNvPr>
          <p:cNvSpPr/>
          <p:nvPr userDrawn="1"/>
        </p:nvSpPr>
        <p:spPr>
          <a:xfrm>
            <a:off x="6530029" y="3518602"/>
            <a:ext cx="922459" cy="922458"/>
          </a:xfrm>
          <a:prstGeom prst="ellipse">
            <a:avLst/>
          </a:prstGeom>
          <a:solidFill>
            <a:srgbClr val="1433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p>
        </p:txBody>
      </p:sp>
      <p:sp>
        <p:nvSpPr>
          <p:cNvPr id="34" name="Google Shape;26;p3">
            <a:extLst>
              <a:ext uri="{FF2B5EF4-FFF2-40B4-BE49-F238E27FC236}">
                <a16:creationId xmlns:a16="http://schemas.microsoft.com/office/drawing/2014/main" id="{43BF60CB-0567-44A7-B71F-7C8083EE3FB9}"/>
              </a:ext>
            </a:extLst>
          </p:cNvPr>
          <p:cNvSpPr txBox="1">
            <a:spLocks noGrp="1"/>
          </p:cNvSpPr>
          <p:nvPr>
            <p:ph type="title"/>
          </p:nvPr>
        </p:nvSpPr>
        <p:spPr>
          <a:xfrm>
            <a:off x="0" y="274640"/>
            <a:ext cx="9144000" cy="783695"/>
          </a:xfrm>
          <a:prstGeom prst="rect">
            <a:avLst/>
          </a:prstGeom>
          <a:solidFill>
            <a:srgbClr val="3B74B7"/>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8AEAC0EF-6FB5-4564-A2AC-2E24652ECD8B}"/>
              </a:ext>
            </a:extLst>
          </p:cNvPr>
          <p:cNvSpPr>
            <a:spLocks noGrp="1"/>
          </p:cNvSpPr>
          <p:nvPr>
            <p:ph sz="quarter" idx="13"/>
          </p:nvPr>
        </p:nvSpPr>
        <p:spPr>
          <a:xfrm>
            <a:off x="215900" y="3187700"/>
            <a:ext cx="1504950" cy="3778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34">
            <a:extLst>
              <a:ext uri="{FF2B5EF4-FFF2-40B4-BE49-F238E27FC236}">
                <a16:creationId xmlns:a16="http://schemas.microsoft.com/office/drawing/2014/main" id="{A1350F34-F377-469F-99B7-37ECEE42BF21}"/>
              </a:ext>
            </a:extLst>
          </p:cNvPr>
          <p:cNvSpPr>
            <a:spLocks noGrp="1"/>
          </p:cNvSpPr>
          <p:nvPr>
            <p:ph sz="quarter" idx="14"/>
          </p:nvPr>
        </p:nvSpPr>
        <p:spPr>
          <a:xfrm>
            <a:off x="1531938" y="3497263"/>
            <a:ext cx="922337" cy="944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6">
            <a:extLst>
              <a:ext uri="{FF2B5EF4-FFF2-40B4-BE49-F238E27FC236}">
                <a16:creationId xmlns:a16="http://schemas.microsoft.com/office/drawing/2014/main" id="{012CE697-D208-48F3-B19D-D6E4EA5A351A}"/>
              </a:ext>
            </a:extLst>
          </p:cNvPr>
          <p:cNvSpPr>
            <a:spLocks noGrp="1"/>
          </p:cNvSpPr>
          <p:nvPr>
            <p:ph sz="quarter" idx="15"/>
          </p:nvPr>
        </p:nvSpPr>
        <p:spPr>
          <a:xfrm>
            <a:off x="2492375" y="3667125"/>
            <a:ext cx="3581400" cy="5953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38">
            <a:extLst>
              <a:ext uri="{FF2B5EF4-FFF2-40B4-BE49-F238E27FC236}">
                <a16:creationId xmlns:a16="http://schemas.microsoft.com/office/drawing/2014/main" id="{7BBE0670-0084-4EA2-B17F-BE034AE26C8E}"/>
              </a:ext>
            </a:extLst>
          </p:cNvPr>
          <p:cNvSpPr>
            <a:spLocks noGrp="1"/>
          </p:cNvSpPr>
          <p:nvPr>
            <p:ph sz="quarter" idx="16"/>
          </p:nvPr>
        </p:nvSpPr>
        <p:spPr>
          <a:xfrm>
            <a:off x="6524625" y="3517900"/>
            <a:ext cx="922338" cy="9128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Content Placeholder 40">
            <a:extLst>
              <a:ext uri="{FF2B5EF4-FFF2-40B4-BE49-F238E27FC236}">
                <a16:creationId xmlns:a16="http://schemas.microsoft.com/office/drawing/2014/main" id="{DC98D8D4-E9F6-40D9-84C2-77AF95CC0EBC}"/>
              </a:ext>
            </a:extLst>
          </p:cNvPr>
          <p:cNvSpPr>
            <a:spLocks noGrp="1"/>
          </p:cNvSpPr>
          <p:nvPr>
            <p:ph sz="quarter" idx="17"/>
          </p:nvPr>
        </p:nvSpPr>
        <p:spPr>
          <a:xfrm>
            <a:off x="7489825" y="3692525"/>
            <a:ext cx="1189038" cy="5953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6624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A98BADA1-D1DB-40E8-9F94-EEC0822679C0}"/>
              </a:ext>
            </a:extLst>
          </p:cNvPr>
          <p:cNvSpPr/>
          <p:nvPr userDrawn="1"/>
        </p:nvSpPr>
        <p:spPr>
          <a:xfrm>
            <a:off x="0" y="1058335"/>
            <a:ext cx="9144000" cy="5799665"/>
          </a:xfrm>
          <a:prstGeom prst="rect">
            <a:avLst/>
          </a:prstGeom>
          <a:solidFill>
            <a:srgbClr val="E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DED46F7-BC45-4DE8-BC8B-4371AF063CAE}"/>
              </a:ext>
            </a:extLst>
          </p:cNvPr>
          <p:cNvPicPr>
            <a:picLocks noChangeAspect="1"/>
          </p:cNvPicPr>
          <p:nvPr userDrawn="1"/>
        </p:nvPicPr>
        <p:blipFill rotWithShape="1">
          <a:blip r:embed="rId2">
            <a:duotone>
              <a:schemeClr val="accent1">
                <a:shade val="45000"/>
                <a:satMod val="135000"/>
              </a:schemeClr>
              <a:prstClr val="white"/>
            </a:duotone>
            <a:alphaModFix amt="60000"/>
            <a:lum bright="20000" contrast="-40000"/>
          </a:blip>
          <a:srcRect t="41713" b="-1"/>
          <a:stretch/>
        </p:blipFill>
        <p:spPr>
          <a:xfrm>
            <a:off x="216551" y="1058335"/>
            <a:ext cx="8774795" cy="5637061"/>
          </a:xfrm>
          <a:prstGeom prst="rect">
            <a:avLst/>
          </a:prstGeom>
        </p:spPr>
      </p:pic>
      <p:sp>
        <p:nvSpPr>
          <p:cNvPr id="9" name="Slide Number Placeholder 3">
            <a:extLst>
              <a:ext uri="{FF2B5EF4-FFF2-40B4-BE49-F238E27FC236}">
                <a16:creationId xmlns:a16="http://schemas.microsoft.com/office/drawing/2014/main" id="{78BF6307-4829-45EF-BB3F-842DE03BD37B}"/>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10" name="Google Shape;11;p1">
            <a:extLst>
              <a:ext uri="{FF2B5EF4-FFF2-40B4-BE49-F238E27FC236}">
                <a16:creationId xmlns:a16="http://schemas.microsoft.com/office/drawing/2014/main" id="{4FD103D0-1207-4B99-B859-B35596BDB2A0}"/>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1" name="Rounded Rectangle 19">
            <a:extLst>
              <a:ext uri="{FF2B5EF4-FFF2-40B4-BE49-F238E27FC236}">
                <a16:creationId xmlns:a16="http://schemas.microsoft.com/office/drawing/2014/main" id="{0BC6F4F0-83C2-4FE2-BE28-2CBB33EFAE16}"/>
              </a:ext>
            </a:extLst>
          </p:cNvPr>
          <p:cNvSpPr/>
          <p:nvPr userDrawn="1"/>
        </p:nvSpPr>
        <p:spPr>
          <a:xfrm>
            <a:off x="152653" y="2930356"/>
            <a:ext cx="8838693" cy="2055623"/>
          </a:xfrm>
          <a:prstGeom prst="roundRect">
            <a:avLst/>
          </a:prstGeom>
          <a:solidFill>
            <a:srgbClr val="E3EED5"/>
          </a:solidFill>
          <a:ln>
            <a:solidFill>
              <a:srgbClr val="516426"/>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b="1" dirty="0">
              <a:solidFill>
                <a:srgbClr val="516426"/>
              </a:solidFill>
            </a:endParaRPr>
          </a:p>
        </p:txBody>
      </p:sp>
      <p:sp>
        <p:nvSpPr>
          <p:cNvPr id="12" name="TextBox 11">
            <a:extLst>
              <a:ext uri="{FF2B5EF4-FFF2-40B4-BE49-F238E27FC236}">
                <a16:creationId xmlns:a16="http://schemas.microsoft.com/office/drawing/2014/main" id="{2ED4EBB0-8924-4527-B325-D89283891A18}"/>
              </a:ext>
            </a:extLst>
          </p:cNvPr>
          <p:cNvSpPr txBox="1"/>
          <p:nvPr userDrawn="1"/>
        </p:nvSpPr>
        <p:spPr>
          <a:xfrm>
            <a:off x="7059171" y="3663395"/>
            <a:ext cx="1779366" cy="854410"/>
          </a:xfrm>
          <a:prstGeom prst="rect">
            <a:avLst/>
          </a:prstGeom>
          <a:solidFill>
            <a:schemeClr val="bg1"/>
          </a:solidFill>
          <a:ln>
            <a:solidFill>
              <a:srgbClr val="516426"/>
            </a:solidFill>
          </a:ln>
        </p:spPr>
        <p:txBody>
          <a:bodyPr wrap="square" lIns="0" rIns="0" rtlCol="0" anchor="ctr">
            <a:noAutofit/>
          </a:bodyPr>
          <a:lstStyle/>
          <a:p>
            <a:pPr marL="461963" lvl="0"/>
            <a:endParaRPr lang="en-US" sz="1600" dirty="0">
              <a:solidFill>
                <a:srgbClr val="516426"/>
              </a:solidFill>
            </a:endParaRPr>
          </a:p>
        </p:txBody>
      </p:sp>
      <p:sp>
        <p:nvSpPr>
          <p:cNvPr id="13" name="Pentagon 21">
            <a:extLst>
              <a:ext uri="{FF2B5EF4-FFF2-40B4-BE49-F238E27FC236}">
                <a16:creationId xmlns:a16="http://schemas.microsoft.com/office/drawing/2014/main" id="{DFFF6447-E502-4643-A629-BF2A88028E20}"/>
              </a:ext>
            </a:extLst>
          </p:cNvPr>
          <p:cNvSpPr/>
          <p:nvPr userDrawn="1"/>
        </p:nvSpPr>
        <p:spPr>
          <a:xfrm>
            <a:off x="452112" y="3633052"/>
            <a:ext cx="3354653" cy="1005274"/>
          </a:xfrm>
          <a:prstGeom prst="homePlat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a:solidFill>
                <a:schemeClr val="bg1"/>
              </a:solidFill>
            </a:endParaRPr>
          </a:p>
        </p:txBody>
      </p:sp>
      <p:cxnSp>
        <p:nvCxnSpPr>
          <p:cNvPr id="14" name="Straight Connector 13">
            <a:extLst>
              <a:ext uri="{FF2B5EF4-FFF2-40B4-BE49-F238E27FC236}">
                <a16:creationId xmlns:a16="http://schemas.microsoft.com/office/drawing/2014/main" id="{1CD6F69F-CFD8-481E-B375-CE261288946F}"/>
              </a:ext>
            </a:extLst>
          </p:cNvPr>
          <p:cNvCxnSpPr>
            <a:cxnSpLocks/>
          </p:cNvCxnSpPr>
          <p:nvPr userDrawn="1"/>
        </p:nvCxnSpPr>
        <p:spPr>
          <a:xfrm flipH="1">
            <a:off x="6001455" y="3933094"/>
            <a:ext cx="922646" cy="0"/>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50EE88E3-AFE5-43AF-8108-64ABA91A9186}"/>
              </a:ext>
            </a:extLst>
          </p:cNvPr>
          <p:cNvSpPr/>
          <p:nvPr userDrawn="1"/>
        </p:nvSpPr>
        <p:spPr>
          <a:xfrm>
            <a:off x="6573049" y="3505311"/>
            <a:ext cx="734774" cy="734774"/>
          </a:xfrm>
          <a:prstGeom prst="ellipse">
            <a:avLst/>
          </a:prstGeom>
          <a:solidFill>
            <a:srgbClr val="5164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p>
        </p:txBody>
      </p:sp>
      <p:sp>
        <p:nvSpPr>
          <p:cNvPr id="16" name="TextBox 15">
            <a:extLst>
              <a:ext uri="{FF2B5EF4-FFF2-40B4-BE49-F238E27FC236}">
                <a16:creationId xmlns:a16="http://schemas.microsoft.com/office/drawing/2014/main" id="{784F7C81-ACBE-4119-98FE-B1E28D3115C5}"/>
              </a:ext>
            </a:extLst>
          </p:cNvPr>
          <p:cNvSpPr txBox="1"/>
          <p:nvPr userDrawn="1"/>
        </p:nvSpPr>
        <p:spPr>
          <a:xfrm>
            <a:off x="4068152" y="3633052"/>
            <a:ext cx="1952482" cy="854410"/>
          </a:xfrm>
          <a:prstGeom prst="rect">
            <a:avLst/>
          </a:prstGeom>
          <a:solidFill>
            <a:schemeClr val="bg1"/>
          </a:solidFill>
          <a:ln>
            <a:solidFill>
              <a:srgbClr val="516426"/>
            </a:solidFill>
          </a:ln>
        </p:spPr>
        <p:txBody>
          <a:bodyPr wrap="square" lIns="0" rIns="0" rtlCol="0" anchor="ctr">
            <a:noAutofit/>
          </a:bodyPr>
          <a:lstStyle/>
          <a:p>
            <a:pPr marL="520700" lvl="0">
              <a:buClrTx/>
              <a:buSzTx/>
              <a:buFontTx/>
              <a:buNone/>
            </a:pPr>
            <a:endParaRPr lang="en-US" sz="1600" dirty="0">
              <a:solidFill>
                <a:srgbClr val="516426"/>
              </a:solidFill>
            </a:endParaRPr>
          </a:p>
        </p:txBody>
      </p:sp>
      <p:sp>
        <p:nvSpPr>
          <p:cNvPr id="17" name="Oval 16">
            <a:extLst>
              <a:ext uri="{FF2B5EF4-FFF2-40B4-BE49-F238E27FC236}">
                <a16:creationId xmlns:a16="http://schemas.microsoft.com/office/drawing/2014/main" id="{17850D49-CD75-4242-B588-0713BCBDFB26}"/>
              </a:ext>
            </a:extLst>
          </p:cNvPr>
          <p:cNvSpPr/>
          <p:nvPr userDrawn="1"/>
        </p:nvSpPr>
        <p:spPr>
          <a:xfrm>
            <a:off x="3704519" y="3311954"/>
            <a:ext cx="734774" cy="734774"/>
          </a:xfrm>
          <a:prstGeom prst="ellipse">
            <a:avLst/>
          </a:prstGeom>
          <a:solidFill>
            <a:srgbClr val="5164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p>
        </p:txBody>
      </p:sp>
      <p:sp>
        <p:nvSpPr>
          <p:cNvPr id="18" name="Google Shape;26;p3">
            <a:extLst>
              <a:ext uri="{FF2B5EF4-FFF2-40B4-BE49-F238E27FC236}">
                <a16:creationId xmlns:a16="http://schemas.microsoft.com/office/drawing/2014/main" id="{F33DB4A1-DB20-4AE4-92D2-847AE7FD65AB}"/>
              </a:ext>
            </a:extLst>
          </p:cNvPr>
          <p:cNvSpPr txBox="1">
            <a:spLocks noGrp="1"/>
          </p:cNvSpPr>
          <p:nvPr>
            <p:ph type="title"/>
          </p:nvPr>
        </p:nvSpPr>
        <p:spPr>
          <a:xfrm>
            <a:off x="0" y="274640"/>
            <a:ext cx="9144000" cy="783695"/>
          </a:xfrm>
          <a:prstGeom prst="rect">
            <a:avLst/>
          </a:prstGeom>
          <a:solidFill>
            <a:srgbClr val="3B74B7"/>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17E9C40F-F1B0-4BDA-ABC6-2710FCFF7E1A}"/>
              </a:ext>
            </a:extLst>
          </p:cNvPr>
          <p:cNvSpPr>
            <a:spLocks noGrp="1"/>
          </p:cNvSpPr>
          <p:nvPr>
            <p:ph sz="quarter" idx="13"/>
          </p:nvPr>
        </p:nvSpPr>
        <p:spPr>
          <a:xfrm>
            <a:off x="304800" y="2997200"/>
            <a:ext cx="1676400" cy="473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DD939DB7-556D-41F5-B700-16EB60238E29}"/>
              </a:ext>
            </a:extLst>
          </p:cNvPr>
          <p:cNvSpPr>
            <a:spLocks noGrp="1"/>
          </p:cNvSpPr>
          <p:nvPr>
            <p:ph sz="quarter" idx="14"/>
          </p:nvPr>
        </p:nvSpPr>
        <p:spPr>
          <a:xfrm>
            <a:off x="452438" y="3633788"/>
            <a:ext cx="2849562" cy="10048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4C78C8BC-5151-4AFD-9EFB-BC8259AC88E6}"/>
              </a:ext>
            </a:extLst>
          </p:cNvPr>
          <p:cNvSpPr>
            <a:spLocks noGrp="1"/>
          </p:cNvSpPr>
          <p:nvPr>
            <p:ph sz="quarter" idx="15"/>
          </p:nvPr>
        </p:nvSpPr>
        <p:spPr>
          <a:xfrm>
            <a:off x="3665538" y="3311525"/>
            <a:ext cx="804862" cy="735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4619D26D-05AB-4EDF-95E6-22BBF3C79453}"/>
              </a:ext>
            </a:extLst>
          </p:cNvPr>
          <p:cNvSpPr>
            <a:spLocks noGrp="1"/>
          </p:cNvSpPr>
          <p:nvPr>
            <p:ph sz="quarter" idx="16"/>
          </p:nvPr>
        </p:nvSpPr>
        <p:spPr>
          <a:xfrm>
            <a:off x="4533900" y="3505200"/>
            <a:ext cx="1487488" cy="862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1BBA8532-48F7-4196-84B5-245DAF052131}"/>
              </a:ext>
            </a:extLst>
          </p:cNvPr>
          <p:cNvSpPr>
            <a:spLocks noGrp="1"/>
          </p:cNvSpPr>
          <p:nvPr>
            <p:ph sz="quarter" idx="17"/>
          </p:nvPr>
        </p:nvSpPr>
        <p:spPr>
          <a:xfrm>
            <a:off x="6572250" y="3505200"/>
            <a:ext cx="735013" cy="735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8">
            <a:extLst>
              <a:ext uri="{FF2B5EF4-FFF2-40B4-BE49-F238E27FC236}">
                <a16:creationId xmlns:a16="http://schemas.microsoft.com/office/drawing/2014/main" id="{9B68182C-75E1-4C5A-9AF9-7E2B09782FE5}"/>
              </a:ext>
            </a:extLst>
          </p:cNvPr>
          <p:cNvSpPr>
            <a:spLocks noGrp="1"/>
          </p:cNvSpPr>
          <p:nvPr>
            <p:ph sz="quarter" idx="18"/>
          </p:nvPr>
        </p:nvSpPr>
        <p:spPr>
          <a:xfrm>
            <a:off x="7410450" y="3536950"/>
            <a:ext cx="1428750" cy="8302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3728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97DB54FD-2454-4C53-B413-1B846DA204E6}"/>
              </a:ext>
            </a:extLst>
          </p:cNvPr>
          <p:cNvSpPr/>
          <p:nvPr userDrawn="1"/>
        </p:nvSpPr>
        <p:spPr>
          <a:xfrm>
            <a:off x="0" y="1058335"/>
            <a:ext cx="9144000" cy="5799665"/>
          </a:xfrm>
          <a:prstGeom prst="rect">
            <a:avLst/>
          </a:prstGeom>
          <a:solidFill>
            <a:srgbClr val="E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D80513DF-F5FB-44F2-BD5E-4E294A271562}"/>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9" name="Google Shape;11;p1">
            <a:extLst>
              <a:ext uri="{FF2B5EF4-FFF2-40B4-BE49-F238E27FC236}">
                <a16:creationId xmlns:a16="http://schemas.microsoft.com/office/drawing/2014/main" id="{EB57DCC1-3B3A-4EE8-929A-5F84AD19B53D}"/>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0" name="Rounded Rectangle 15">
            <a:extLst>
              <a:ext uri="{FF2B5EF4-FFF2-40B4-BE49-F238E27FC236}">
                <a16:creationId xmlns:a16="http://schemas.microsoft.com/office/drawing/2014/main" id="{8E8216D1-A99B-4BA6-9C33-EA02C087683D}"/>
              </a:ext>
            </a:extLst>
          </p:cNvPr>
          <p:cNvSpPr/>
          <p:nvPr userDrawn="1"/>
        </p:nvSpPr>
        <p:spPr>
          <a:xfrm>
            <a:off x="382306" y="4079173"/>
            <a:ext cx="4555806" cy="1494704"/>
          </a:xfrm>
          <a:prstGeom prst="roundRect">
            <a:avLst/>
          </a:prstGeom>
          <a:solidFill>
            <a:srgbClr val="F4E7F0"/>
          </a:solidFill>
          <a:ln>
            <a:solidFill>
              <a:srgbClr val="402F52"/>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1600" b="1" dirty="0">
              <a:solidFill>
                <a:srgbClr val="402F52"/>
              </a:solidFill>
            </a:endParaRPr>
          </a:p>
        </p:txBody>
      </p:sp>
      <p:sp>
        <p:nvSpPr>
          <p:cNvPr id="11" name="Rounded Rectangle 16">
            <a:extLst>
              <a:ext uri="{FF2B5EF4-FFF2-40B4-BE49-F238E27FC236}">
                <a16:creationId xmlns:a16="http://schemas.microsoft.com/office/drawing/2014/main" id="{44F9C7A4-1BB4-476E-976B-7419EACE8861}"/>
              </a:ext>
            </a:extLst>
          </p:cNvPr>
          <p:cNvSpPr/>
          <p:nvPr userDrawn="1"/>
        </p:nvSpPr>
        <p:spPr>
          <a:xfrm>
            <a:off x="382307" y="5728616"/>
            <a:ext cx="3821724" cy="1023651"/>
          </a:xfrm>
          <a:prstGeom prst="roundRect">
            <a:avLst/>
          </a:prstGeom>
          <a:solidFill>
            <a:srgbClr val="F4ECC5"/>
          </a:solidFill>
          <a:ln>
            <a:solidFill>
              <a:srgbClr val="725A00"/>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1600" b="1" dirty="0">
              <a:solidFill>
                <a:srgbClr val="725A00"/>
              </a:solidFill>
            </a:endParaRPr>
          </a:p>
        </p:txBody>
      </p:sp>
      <p:sp>
        <p:nvSpPr>
          <p:cNvPr id="12" name="Rounded Rectangle 18">
            <a:extLst>
              <a:ext uri="{FF2B5EF4-FFF2-40B4-BE49-F238E27FC236}">
                <a16:creationId xmlns:a16="http://schemas.microsoft.com/office/drawing/2014/main" id="{FB40EDAE-94DF-4EAD-90B2-8AD1BFA8C1EA}"/>
              </a:ext>
            </a:extLst>
          </p:cNvPr>
          <p:cNvSpPr/>
          <p:nvPr userDrawn="1"/>
        </p:nvSpPr>
        <p:spPr>
          <a:xfrm>
            <a:off x="1067236" y="2946759"/>
            <a:ext cx="7357361" cy="928242"/>
          </a:xfrm>
          <a:prstGeom prst="roundRect">
            <a:avLst/>
          </a:prstGeom>
          <a:solidFill>
            <a:srgbClr val="D6EEFB"/>
          </a:solidFill>
          <a:ln>
            <a:solidFill>
              <a:srgbClr val="143354"/>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1600" b="1" dirty="0">
              <a:solidFill>
                <a:srgbClr val="143354"/>
              </a:solidFill>
            </a:endParaRPr>
          </a:p>
        </p:txBody>
      </p:sp>
      <p:sp>
        <p:nvSpPr>
          <p:cNvPr id="13" name="Rounded Rectangle 19">
            <a:extLst>
              <a:ext uri="{FF2B5EF4-FFF2-40B4-BE49-F238E27FC236}">
                <a16:creationId xmlns:a16="http://schemas.microsoft.com/office/drawing/2014/main" id="{8D9092F4-9EF3-462F-8305-64AF596E7FA5}"/>
              </a:ext>
            </a:extLst>
          </p:cNvPr>
          <p:cNvSpPr/>
          <p:nvPr userDrawn="1"/>
        </p:nvSpPr>
        <p:spPr>
          <a:xfrm>
            <a:off x="229553" y="1240758"/>
            <a:ext cx="8195043" cy="1506961"/>
          </a:xfrm>
          <a:prstGeom prst="roundRect">
            <a:avLst/>
          </a:prstGeom>
          <a:solidFill>
            <a:srgbClr val="E3EED5"/>
          </a:solidFill>
          <a:ln>
            <a:solidFill>
              <a:srgbClr val="516426"/>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1600" b="1" dirty="0">
              <a:solidFill>
                <a:srgbClr val="516426"/>
              </a:solidFill>
            </a:endParaRPr>
          </a:p>
        </p:txBody>
      </p:sp>
      <p:sp>
        <p:nvSpPr>
          <p:cNvPr id="14" name="TextBox 13">
            <a:extLst>
              <a:ext uri="{FF2B5EF4-FFF2-40B4-BE49-F238E27FC236}">
                <a16:creationId xmlns:a16="http://schemas.microsoft.com/office/drawing/2014/main" id="{853905A4-6794-4D67-ACA5-D539A2E11FA9}"/>
              </a:ext>
            </a:extLst>
          </p:cNvPr>
          <p:cNvSpPr txBox="1"/>
          <p:nvPr userDrawn="1"/>
        </p:nvSpPr>
        <p:spPr>
          <a:xfrm>
            <a:off x="6633126" y="1657465"/>
            <a:ext cx="1649789" cy="738664"/>
          </a:xfrm>
          <a:prstGeom prst="rect">
            <a:avLst/>
          </a:prstGeom>
          <a:solidFill>
            <a:schemeClr val="bg1"/>
          </a:solidFill>
          <a:ln>
            <a:solidFill>
              <a:srgbClr val="516426"/>
            </a:solidFill>
          </a:ln>
        </p:spPr>
        <p:txBody>
          <a:bodyPr wrap="square" lIns="0" rIns="0" rtlCol="0" anchor="ctr">
            <a:noAutofit/>
          </a:bodyPr>
          <a:lstStyle/>
          <a:p>
            <a:pPr marL="461963" lvl="0"/>
            <a:endParaRPr lang="en-US" dirty="0">
              <a:solidFill>
                <a:srgbClr val="516426"/>
              </a:solidFill>
            </a:endParaRPr>
          </a:p>
        </p:txBody>
      </p:sp>
      <p:sp>
        <p:nvSpPr>
          <p:cNvPr id="15" name="Pentagon 21">
            <a:extLst>
              <a:ext uri="{FF2B5EF4-FFF2-40B4-BE49-F238E27FC236}">
                <a16:creationId xmlns:a16="http://schemas.microsoft.com/office/drawing/2014/main" id="{0518BFE0-CBDD-4D3D-9FF9-B6A1EDCC95EB}"/>
              </a:ext>
            </a:extLst>
          </p:cNvPr>
          <p:cNvSpPr/>
          <p:nvPr userDrawn="1"/>
        </p:nvSpPr>
        <p:spPr>
          <a:xfrm>
            <a:off x="507205" y="1730790"/>
            <a:ext cx="3110361" cy="932068"/>
          </a:xfrm>
          <a:prstGeom prst="homePlat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bg1"/>
              </a:solidFill>
            </a:endParaRPr>
          </a:p>
        </p:txBody>
      </p:sp>
      <p:sp>
        <p:nvSpPr>
          <p:cNvPr id="16" name="Rounded Rectangle 22">
            <a:extLst>
              <a:ext uri="{FF2B5EF4-FFF2-40B4-BE49-F238E27FC236}">
                <a16:creationId xmlns:a16="http://schemas.microsoft.com/office/drawing/2014/main" id="{B047ED1B-8AB6-44E1-9409-B1F7BBFD4349}"/>
              </a:ext>
            </a:extLst>
          </p:cNvPr>
          <p:cNvSpPr/>
          <p:nvPr userDrawn="1"/>
        </p:nvSpPr>
        <p:spPr>
          <a:xfrm>
            <a:off x="5375550" y="4429176"/>
            <a:ext cx="3049046" cy="2289404"/>
          </a:xfrm>
          <a:prstGeom prst="roundRect">
            <a:avLst/>
          </a:prstGeom>
          <a:solidFill>
            <a:srgbClr val="FDE5CD"/>
          </a:solidFill>
          <a:ln w="0">
            <a:solidFill>
              <a:srgbClr val="8F4805"/>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1600" b="1" dirty="0">
              <a:solidFill>
                <a:srgbClr val="8F4805"/>
              </a:solidFill>
            </a:endParaRPr>
          </a:p>
        </p:txBody>
      </p:sp>
      <p:sp>
        <p:nvSpPr>
          <p:cNvPr id="17" name="TextBox 16">
            <a:extLst>
              <a:ext uri="{FF2B5EF4-FFF2-40B4-BE49-F238E27FC236}">
                <a16:creationId xmlns:a16="http://schemas.microsoft.com/office/drawing/2014/main" id="{2A6C78B3-5822-4715-8884-11374355B5DA}"/>
              </a:ext>
            </a:extLst>
          </p:cNvPr>
          <p:cNvSpPr txBox="1"/>
          <p:nvPr userDrawn="1"/>
        </p:nvSpPr>
        <p:spPr>
          <a:xfrm>
            <a:off x="6053498" y="5366937"/>
            <a:ext cx="2245779" cy="523220"/>
          </a:xfrm>
          <a:prstGeom prst="rect">
            <a:avLst/>
          </a:prstGeom>
          <a:solidFill>
            <a:schemeClr val="bg1"/>
          </a:solidFill>
          <a:ln>
            <a:solidFill>
              <a:srgbClr val="8F4805"/>
            </a:solidFill>
          </a:ln>
        </p:spPr>
        <p:txBody>
          <a:bodyPr wrap="square" lIns="0" rIns="0" rtlCol="0" anchor="ctr">
            <a:noAutofit/>
          </a:bodyPr>
          <a:lstStyle/>
          <a:p>
            <a:pPr marL="292100" lvl="0"/>
            <a:endParaRPr lang="en-US" dirty="0">
              <a:solidFill>
                <a:srgbClr val="8F4805"/>
              </a:solidFill>
            </a:endParaRPr>
          </a:p>
        </p:txBody>
      </p:sp>
      <p:sp>
        <p:nvSpPr>
          <p:cNvPr id="18" name="Pentagon 24">
            <a:extLst>
              <a:ext uri="{FF2B5EF4-FFF2-40B4-BE49-F238E27FC236}">
                <a16:creationId xmlns:a16="http://schemas.microsoft.com/office/drawing/2014/main" id="{B728679D-586C-455F-9085-3C5C0044CBA5}"/>
              </a:ext>
            </a:extLst>
          </p:cNvPr>
          <p:cNvSpPr/>
          <p:nvPr userDrawn="1"/>
        </p:nvSpPr>
        <p:spPr>
          <a:xfrm>
            <a:off x="6110652" y="6058880"/>
            <a:ext cx="1959537" cy="595329"/>
          </a:xfrm>
          <a:prstGeom prst="homePlat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cxnSp>
        <p:nvCxnSpPr>
          <p:cNvPr id="19" name="Straight Connector 18">
            <a:extLst>
              <a:ext uri="{FF2B5EF4-FFF2-40B4-BE49-F238E27FC236}">
                <a16:creationId xmlns:a16="http://schemas.microsoft.com/office/drawing/2014/main" id="{8035979C-B330-45EA-B8B1-7008236C7B79}"/>
              </a:ext>
            </a:extLst>
          </p:cNvPr>
          <p:cNvCxnSpPr>
            <a:cxnSpLocks/>
          </p:cNvCxnSpPr>
          <p:nvPr userDrawn="1"/>
        </p:nvCxnSpPr>
        <p:spPr>
          <a:xfrm flipH="1">
            <a:off x="5652434" y="2008983"/>
            <a:ext cx="855457" cy="0"/>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939EA3C5-9609-4324-B8FA-67F8D73AB793}"/>
              </a:ext>
            </a:extLst>
          </p:cNvPr>
          <p:cNvSpPr/>
          <p:nvPr userDrawn="1"/>
        </p:nvSpPr>
        <p:spPr>
          <a:xfrm>
            <a:off x="6182404" y="1612352"/>
            <a:ext cx="681266" cy="681266"/>
          </a:xfrm>
          <a:prstGeom prst="ellipse">
            <a:avLst/>
          </a:prstGeom>
          <a:solidFill>
            <a:srgbClr val="5164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p>
        </p:txBody>
      </p:sp>
      <p:cxnSp>
        <p:nvCxnSpPr>
          <p:cNvPr id="21" name="Straight Connector 20">
            <a:extLst>
              <a:ext uri="{FF2B5EF4-FFF2-40B4-BE49-F238E27FC236}">
                <a16:creationId xmlns:a16="http://schemas.microsoft.com/office/drawing/2014/main" id="{25E85C7E-DB39-413D-A51A-BD5E595D1188}"/>
              </a:ext>
            </a:extLst>
          </p:cNvPr>
          <p:cNvCxnSpPr>
            <a:cxnSpLocks/>
          </p:cNvCxnSpPr>
          <p:nvPr userDrawn="1"/>
        </p:nvCxnSpPr>
        <p:spPr>
          <a:xfrm>
            <a:off x="2567613" y="3445432"/>
            <a:ext cx="0" cy="859059"/>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4F28C95-99C3-4AEB-8D10-B7EF304AFC40}"/>
              </a:ext>
            </a:extLst>
          </p:cNvPr>
          <p:cNvCxnSpPr>
            <a:cxnSpLocks/>
            <a:stCxn id="36" idx="2"/>
          </p:cNvCxnSpPr>
          <p:nvPr userDrawn="1"/>
        </p:nvCxnSpPr>
        <p:spPr>
          <a:xfrm flipH="1">
            <a:off x="6176275" y="3445431"/>
            <a:ext cx="419480" cy="0"/>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4B9A624-D689-490C-A0B3-727744FFE302}"/>
              </a:ext>
            </a:extLst>
          </p:cNvPr>
          <p:cNvCxnSpPr>
            <a:cxnSpLocks/>
          </p:cNvCxnSpPr>
          <p:nvPr userDrawn="1"/>
        </p:nvCxnSpPr>
        <p:spPr>
          <a:xfrm flipH="1">
            <a:off x="2524172" y="3445432"/>
            <a:ext cx="938904" cy="11853"/>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33E050B-1BFD-4187-BA96-62242B6EBE71}"/>
              </a:ext>
            </a:extLst>
          </p:cNvPr>
          <p:cNvSpPr txBox="1"/>
          <p:nvPr userDrawn="1"/>
        </p:nvSpPr>
        <p:spPr>
          <a:xfrm>
            <a:off x="3309515" y="3176489"/>
            <a:ext cx="2949075" cy="523220"/>
          </a:xfrm>
          <a:prstGeom prst="rect">
            <a:avLst/>
          </a:prstGeom>
          <a:solidFill>
            <a:schemeClr val="bg1"/>
          </a:solidFill>
          <a:ln>
            <a:solidFill>
              <a:srgbClr val="143354"/>
            </a:solidFill>
          </a:ln>
        </p:spPr>
        <p:txBody>
          <a:bodyPr wrap="square" lIns="0" rIns="0" rtlCol="0" anchor="ctr">
            <a:noAutofit/>
          </a:bodyPr>
          <a:lstStyle/>
          <a:p>
            <a:pPr marL="400050" lvl="0"/>
            <a:endParaRPr lang="en-US" dirty="0">
              <a:solidFill>
                <a:srgbClr val="143354"/>
              </a:solidFill>
            </a:endParaRPr>
          </a:p>
        </p:txBody>
      </p:sp>
      <p:sp>
        <p:nvSpPr>
          <p:cNvPr id="25" name="Oval 24">
            <a:extLst>
              <a:ext uri="{FF2B5EF4-FFF2-40B4-BE49-F238E27FC236}">
                <a16:creationId xmlns:a16="http://schemas.microsoft.com/office/drawing/2014/main" id="{E68533A3-5E48-43C2-B0C4-A698F126BC99}"/>
              </a:ext>
            </a:extLst>
          </p:cNvPr>
          <p:cNvSpPr/>
          <p:nvPr userDrawn="1"/>
        </p:nvSpPr>
        <p:spPr>
          <a:xfrm>
            <a:off x="2900904" y="3097466"/>
            <a:ext cx="681266" cy="681266"/>
          </a:xfrm>
          <a:prstGeom prst="ellipse">
            <a:avLst/>
          </a:prstGeom>
          <a:solidFill>
            <a:srgbClr val="1433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p>
        </p:txBody>
      </p:sp>
      <p:cxnSp>
        <p:nvCxnSpPr>
          <p:cNvPr id="28" name="Straight Connector 27">
            <a:extLst>
              <a:ext uri="{FF2B5EF4-FFF2-40B4-BE49-F238E27FC236}">
                <a16:creationId xmlns:a16="http://schemas.microsoft.com/office/drawing/2014/main" id="{C8209BAF-509F-472F-80D3-D8E7E4EF430B}"/>
              </a:ext>
            </a:extLst>
          </p:cNvPr>
          <p:cNvCxnSpPr>
            <a:cxnSpLocks/>
          </p:cNvCxnSpPr>
          <p:nvPr userDrawn="1"/>
        </p:nvCxnSpPr>
        <p:spPr>
          <a:xfrm>
            <a:off x="7737272" y="2397320"/>
            <a:ext cx="0" cy="1053045"/>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E57F7AB-2EE1-43D5-A2EF-1D7429CB472B}"/>
              </a:ext>
            </a:extLst>
          </p:cNvPr>
          <p:cNvCxnSpPr>
            <a:cxnSpLocks/>
          </p:cNvCxnSpPr>
          <p:nvPr userDrawn="1"/>
        </p:nvCxnSpPr>
        <p:spPr>
          <a:xfrm flipH="1">
            <a:off x="4370587" y="5738411"/>
            <a:ext cx="1633725" cy="0"/>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30" name="Oval 29">
            <a:extLst>
              <a:ext uri="{FF2B5EF4-FFF2-40B4-BE49-F238E27FC236}">
                <a16:creationId xmlns:a16="http://schemas.microsoft.com/office/drawing/2014/main" id="{ABCF58C5-418A-464B-A0B9-9A54ADB3E4AF}"/>
              </a:ext>
            </a:extLst>
          </p:cNvPr>
          <p:cNvSpPr/>
          <p:nvPr userDrawn="1"/>
        </p:nvSpPr>
        <p:spPr>
          <a:xfrm>
            <a:off x="5575441" y="5290336"/>
            <a:ext cx="681266" cy="681266"/>
          </a:xfrm>
          <a:prstGeom prst="ellipse">
            <a:avLst/>
          </a:prstGeom>
          <a:solidFill>
            <a:srgbClr val="8F48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p>
        </p:txBody>
      </p:sp>
      <p:cxnSp>
        <p:nvCxnSpPr>
          <p:cNvPr id="31" name="Straight Connector 30">
            <a:extLst>
              <a:ext uri="{FF2B5EF4-FFF2-40B4-BE49-F238E27FC236}">
                <a16:creationId xmlns:a16="http://schemas.microsoft.com/office/drawing/2014/main" id="{52996960-DCB1-4461-8DFA-8851276BF056}"/>
              </a:ext>
            </a:extLst>
          </p:cNvPr>
          <p:cNvCxnSpPr>
            <a:cxnSpLocks/>
          </p:cNvCxnSpPr>
          <p:nvPr userDrawn="1"/>
        </p:nvCxnSpPr>
        <p:spPr>
          <a:xfrm>
            <a:off x="4408251" y="5329524"/>
            <a:ext cx="0" cy="986948"/>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A592CDDF-0C5C-4F98-82A8-B68A3D4A15A5}"/>
              </a:ext>
            </a:extLst>
          </p:cNvPr>
          <p:cNvSpPr txBox="1"/>
          <p:nvPr userDrawn="1"/>
        </p:nvSpPr>
        <p:spPr>
          <a:xfrm>
            <a:off x="1943542" y="4376579"/>
            <a:ext cx="2817053" cy="954107"/>
          </a:xfrm>
          <a:prstGeom prst="rect">
            <a:avLst/>
          </a:prstGeom>
          <a:solidFill>
            <a:schemeClr val="bg1"/>
          </a:solidFill>
          <a:ln>
            <a:solidFill>
              <a:srgbClr val="402F52"/>
            </a:solidFill>
          </a:ln>
        </p:spPr>
        <p:txBody>
          <a:bodyPr wrap="square" lIns="0" rIns="0" rtlCol="0" anchor="ctr">
            <a:noAutofit/>
          </a:bodyPr>
          <a:lstStyle/>
          <a:p>
            <a:pPr marL="238125" lvl="0"/>
            <a:endParaRPr lang="en-US" dirty="0">
              <a:solidFill>
                <a:srgbClr val="402F52"/>
              </a:solidFill>
            </a:endParaRPr>
          </a:p>
        </p:txBody>
      </p:sp>
      <p:cxnSp>
        <p:nvCxnSpPr>
          <p:cNvPr id="33" name="Straight Connector 32">
            <a:extLst>
              <a:ext uri="{FF2B5EF4-FFF2-40B4-BE49-F238E27FC236}">
                <a16:creationId xmlns:a16="http://schemas.microsoft.com/office/drawing/2014/main" id="{CBA47921-D7FD-47D7-A27D-8F04FEFF7768}"/>
              </a:ext>
            </a:extLst>
          </p:cNvPr>
          <p:cNvCxnSpPr>
            <a:cxnSpLocks/>
          </p:cNvCxnSpPr>
          <p:nvPr userDrawn="1"/>
        </p:nvCxnSpPr>
        <p:spPr>
          <a:xfrm>
            <a:off x="2557118" y="5408961"/>
            <a:ext cx="0" cy="718373"/>
          </a:xfrm>
          <a:prstGeom prst="line">
            <a:avLst/>
          </a:prstGeom>
          <a:ln w="889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9DEEB50A-B77E-4959-A448-3D13CB960F4C}"/>
              </a:ext>
            </a:extLst>
          </p:cNvPr>
          <p:cNvSpPr/>
          <p:nvPr userDrawn="1"/>
        </p:nvSpPr>
        <p:spPr>
          <a:xfrm>
            <a:off x="1376821" y="4733427"/>
            <a:ext cx="681266" cy="681266"/>
          </a:xfrm>
          <a:prstGeom prst="ellipse">
            <a:avLst/>
          </a:prstGeom>
          <a:solidFill>
            <a:srgbClr val="402F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p>
        </p:txBody>
      </p:sp>
      <p:sp>
        <p:nvSpPr>
          <p:cNvPr id="35" name="TextBox 34">
            <a:extLst>
              <a:ext uri="{FF2B5EF4-FFF2-40B4-BE49-F238E27FC236}">
                <a16:creationId xmlns:a16="http://schemas.microsoft.com/office/drawing/2014/main" id="{72DBA057-304E-47F6-9D4E-12A37E810460}"/>
              </a:ext>
            </a:extLst>
          </p:cNvPr>
          <p:cNvSpPr txBox="1"/>
          <p:nvPr userDrawn="1"/>
        </p:nvSpPr>
        <p:spPr>
          <a:xfrm>
            <a:off x="7010333" y="3195675"/>
            <a:ext cx="1268475" cy="523220"/>
          </a:xfrm>
          <a:prstGeom prst="rect">
            <a:avLst/>
          </a:prstGeom>
          <a:solidFill>
            <a:schemeClr val="bg1"/>
          </a:solidFill>
          <a:ln>
            <a:solidFill>
              <a:srgbClr val="143354"/>
            </a:solidFill>
          </a:ln>
        </p:spPr>
        <p:txBody>
          <a:bodyPr wrap="square" lIns="0" rIns="0" rtlCol="0" anchor="ctr">
            <a:noAutofit/>
          </a:bodyPr>
          <a:lstStyle/>
          <a:p>
            <a:pPr marL="400050" lvl="0"/>
            <a:endParaRPr lang="en-US" dirty="0">
              <a:solidFill>
                <a:srgbClr val="143354"/>
              </a:solidFill>
            </a:endParaRPr>
          </a:p>
        </p:txBody>
      </p:sp>
      <p:sp>
        <p:nvSpPr>
          <p:cNvPr id="36" name="Oval 35">
            <a:extLst>
              <a:ext uri="{FF2B5EF4-FFF2-40B4-BE49-F238E27FC236}">
                <a16:creationId xmlns:a16="http://schemas.microsoft.com/office/drawing/2014/main" id="{2EA4DA8A-3987-416E-9952-F4E505DBDD09}"/>
              </a:ext>
            </a:extLst>
          </p:cNvPr>
          <p:cNvSpPr/>
          <p:nvPr userDrawn="1"/>
        </p:nvSpPr>
        <p:spPr>
          <a:xfrm>
            <a:off x="6595755" y="3104798"/>
            <a:ext cx="681266" cy="681266"/>
          </a:xfrm>
          <a:prstGeom prst="ellipse">
            <a:avLst/>
          </a:prstGeom>
          <a:solidFill>
            <a:srgbClr val="1433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p>
        </p:txBody>
      </p:sp>
      <p:sp>
        <p:nvSpPr>
          <p:cNvPr id="37" name="TextBox 36">
            <a:extLst>
              <a:ext uri="{FF2B5EF4-FFF2-40B4-BE49-F238E27FC236}">
                <a16:creationId xmlns:a16="http://schemas.microsoft.com/office/drawing/2014/main" id="{BCBBE666-7922-4F82-BFFF-1BEDA209A673}"/>
              </a:ext>
            </a:extLst>
          </p:cNvPr>
          <p:cNvSpPr txBox="1"/>
          <p:nvPr userDrawn="1"/>
        </p:nvSpPr>
        <p:spPr>
          <a:xfrm>
            <a:off x="3859918" y="1629332"/>
            <a:ext cx="1810299" cy="738664"/>
          </a:xfrm>
          <a:prstGeom prst="rect">
            <a:avLst/>
          </a:prstGeom>
          <a:solidFill>
            <a:schemeClr val="bg1"/>
          </a:solidFill>
          <a:ln>
            <a:solidFill>
              <a:srgbClr val="516426"/>
            </a:solidFill>
          </a:ln>
        </p:spPr>
        <p:txBody>
          <a:bodyPr wrap="square" lIns="0" rIns="0" rtlCol="0" anchor="ctr">
            <a:noAutofit/>
          </a:bodyPr>
          <a:lstStyle/>
          <a:p>
            <a:pPr marL="520700" lvl="0">
              <a:buClrTx/>
              <a:buSzTx/>
              <a:buFontTx/>
              <a:buNone/>
            </a:pPr>
            <a:endParaRPr lang="en-US" dirty="0">
              <a:solidFill>
                <a:srgbClr val="516426"/>
              </a:solidFill>
            </a:endParaRPr>
          </a:p>
        </p:txBody>
      </p:sp>
      <p:sp>
        <p:nvSpPr>
          <p:cNvPr id="38" name="Oval 37">
            <a:extLst>
              <a:ext uri="{FF2B5EF4-FFF2-40B4-BE49-F238E27FC236}">
                <a16:creationId xmlns:a16="http://schemas.microsoft.com/office/drawing/2014/main" id="{6E7964BE-B688-4B08-A50C-9D890385C552}"/>
              </a:ext>
            </a:extLst>
          </p:cNvPr>
          <p:cNvSpPr/>
          <p:nvPr userDrawn="1"/>
        </p:nvSpPr>
        <p:spPr>
          <a:xfrm>
            <a:off x="3522766" y="1433075"/>
            <a:ext cx="681266" cy="681266"/>
          </a:xfrm>
          <a:prstGeom prst="ellipse">
            <a:avLst/>
          </a:prstGeom>
          <a:solidFill>
            <a:srgbClr val="5164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p>
        </p:txBody>
      </p:sp>
      <p:cxnSp>
        <p:nvCxnSpPr>
          <p:cNvPr id="39" name="Straight Connector 38">
            <a:extLst>
              <a:ext uri="{FF2B5EF4-FFF2-40B4-BE49-F238E27FC236}">
                <a16:creationId xmlns:a16="http://schemas.microsoft.com/office/drawing/2014/main" id="{BF5378A1-153F-400A-801F-CA38A72C8456}"/>
              </a:ext>
            </a:extLst>
          </p:cNvPr>
          <p:cNvCxnSpPr>
            <a:cxnSpLocks/>
          </p:cNvCxnSpPr>
          <p:nvPr userDrawn="1"/>
        </p:nvCxnSpPr>
        <p:spPr>
          <a:xfrm>
            <a:off x="4004012" y="6316472"/>
            <a:ext cx="442878" cy="0"/>
          </a:xfrm>
          <a:prstGeom prst="line">
            <a:avLst/>
          </a:prstGeom>
          <a:ln w="88900">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04D54B2B-EF85-47EE-BBA4-7720DD29F175}"/>
              </a:ext>
            </a:extLst>
          </p:cNvPr>
          <p:cNvSpPr txBox="1"/>
          <p:nvPr userDrawn="1"/>
        </p:nvSpPr>
        <p:spPr>
          <a:xfrm>
            <a:off x="1987998" y="6071688"/>
            <a:ext cx="2050619" cy="523220"/>
          </a:xfrm>
          <a:prstGeom prst="rect">
            <a:avLst/>
          </a:prstGeom>
          <a:solidFill>
            <a:schemeClr val="bg1"/>
          </a:solidFill>
          <a:ln>
            <a:solidFill>
              <a:srgbClr val="725A00"/>
            </a:solidFill>
          </a:ln>
        </p:spPr>
        <p:txBody>
          <a:bodyPr wrap="square" lIns="0" rIns="0" rtlCol="0" anchor="ctr">
            <a:noAutofit/>
          </a:bodyPr>
          <a:lstStyle/>
          <a:p>
            <a:pPr marL="292100" lvl="0"/>
            <a:endParaRPr lang="en-US" dirty="0">
              <a:solidFill>
                <a:srgbClr val="402F52"/>
              </a:solidFill>
            </a:endParaRPr>
          </a:p>
        </p:txBody>
      </p:sp>
      <p:sp>
        <p:nvSpPr>
          <p:cNvPr id="41" name="Oval 40">
            <a:extLst>
              <a:ext uri="{FF2B5EF4-FFF2-40B4-BE49-F238E27FC236}">
                <a16:creationId xmlns:a16="http://schemas.microsoft.com/office/drawing/2014/main" id="{A1ED119A-D810-43D0-B7B6-8681DF8865BE}"/>
              </a:ext>
            </a:extLst>
          </p:cNvPr>
          <p:cNvSpPr/>
          <p:nvPr userDrawn="1"/>
        </p:nvSpPr>
        <p:spPr>
          <a:xfrm>
            <a:off x="1522170" y="6001687"/>
            <a:ext cx="620978" cy="652522"/>
          </a:xfrm>
          <a:prstGeom prst="ellipse">
            <a:avLst/>
          </a:prstGeom>
          <a:solidFill>
            <a:srgbClr val="725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p>
        </p:txBody>
      </p:sp>
      <p:sp>
        <p:nvSpPr>
          <p:cNvPr id="42" name="Google Shape;26;p3">
            <a:extLst>
              <a:ext uri="{FF2B5EF4-FFF2-40B4-BE49-F238E27FC236}">
                <a16:creationId xmlns:a16="http://schemas.microsoft.com/office/drawing/2014/main" id="{117A7BB5-644E-4F53-8D40-BD9843E602CB}"/>
              </a:ext>
            </a:extLst>
          </p:cNvPr>
          <p:cNvSpPr txBox="1">
            <a:spLocks noGrp="1"/>
          </p:cNvSpPr>
          <p:nvPr>
            <p:ph type="title"/>
          </p:nvPr>
        </p:nvSpPr>
        <p:spPr>
          <a:xfrm>
            <a:off x="0" y="274640"/>
            <a:ext cx="9144000" cy="783695"/>
          </a:xfrm>
          <a:prstGeom prst="rect">
            <a:avLst/>
          </a:prstGeom>
          <a:solidFill>
            <a:srgbClr val="3B74B7"/>
          </a:solidFill>
          <a:ln>
            <a:noFill/>
          </a:ln>
        </p:spPr>
        <p:txBody>
          <a:bodyPr spcFirstLastPara="1" wrap="square" lIns="91425" tIns="45700" rIns="91425" bIns="45700" anchor="ctr" anchorCtr="0"/>
          <a:lstStyle>
            <a:lvl1pPr marL="457200" marR="0" lvl="0" indent="0" algn="l" rtl="0">
              <a:spcBef>
                <a:spcPts val="0"/>
              </a:spcBef>
              <a:spcAft>
                <a:spcPts val="0"/>
              </a:spcAft>
              <a:buClr>
                <a:schemeClr val="lt1"/>
              </a:buClr>
              <a:buSzPts val="3600"/>
              <a:buFont typeface="Arial"/>
              <a:buNone/>
              <a:tabLst/>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 name="Content Placeholder 2">
            <a:extLst>
              <a:ext uri="{FF2B5EF4-FFF2-40B4-BE49-F238E27FC236}">
                <a16:creationId xmlns:a16="http://schemas.microsoft.com/office/drawing/2014/main" id="{47C118DC-3D4C-4B04-B8F4-399C35AF91AD}"/>
              </a:ext>
            </a:extLst>
          </p:cNvPr>
          <p:cNvSpPr>
            <a:spLocks noGrp="1"/>
          </p:cNvSpPr>
          <p:nvPr>
            <p:ph sz="quarter" idx="13"/>
          </p:nvPr>
        </p:nvSpPr>
        <p:spPr>
          <a:xfrm>
            <a:off x="382588" y="1284288"/>
            <a:ext cx="1382712" cy="373062"/>
          </a:xfrm>
          <a:prstGeom prst="rect">
            <a:avLst/>
          </a:prstGeom>
        </p:spPr>
        <p:txBody>
          <a:bodyPr/>
          <a:lstStyle/>
          <a:p>
            <a:pPr lvl="0"/>
            <a:endParaRPr lang="en-US" dirty="0"/>
          </a:p>
        </p:txBody>
      </p:sp>
      <p:sp>
        <p:nvSpPr>
          <p:cNvPr id="43" name="Content Placeholder 42">
            <a:extLst>
              <a:ext uri="{FF2B5EF4-FFF2-40B4-BE49-F238E27FC236}">
                <a16:creationId xmlns:a16="http://schemas.microsoft.com/office/drawing/2014/main" id="{B1B22F47-ABB3-403B-8898-E47517966C9B}"/>
              </a:ext>
            </a:extLst>
          </p:cNvPr>
          <p:cNvSpPr>
            <a:spLocks noGrp="1"/>
          </p:cNvSpPr>
          <p:nvPr>
            <p:ph sz="quarter" idx="14"/>
          </p:nvPr>
        </p:nvSpPr>
        <p:spPr>
          <a:xfrm>
            <a:off x="506413" y="1735138"/>
            <a:ext cx="2773362" cy="927100"/>
          </a:xfrm>
          <a:prstGeom prst="rect">
            <a:avLst/>
          </a:prstGeom>
        </p:spPr>
        <p:txBody>
          <a:bodyPr/>
          <a:lstStyle/>
          <a:p>
            <a:pPr lvl="0"/>
            <a:endParaRPr lang="en-US" dirty="0"/>
          </a:p>
        </p:txBody>
      </p:sp>
      <p:sp>
        <p:nvSpPr>
          <p:cNvPr id="45" name="Content Placeholder 44">
            <a:extLst>
              <a:ext uri="{FF2B5EF4-FFF2-40B4-BE49-F238E27FC236}">
                <a16:creationId xmlns:a16="http://schemas.microsoft.com/office/drawing/2014/main" id="{40CFB287-724E-43BD-B9E0-1BF80F501D22}"/>
              </a:ext>
            </a:extLst>
          </p:cNvPr>
          <p:cNvSpPr>
            <a:spLocks noGrp="1"/>
          </p:cNvSpPr>
          <p:nvPr>
            <p:ph sz="quarter" idx="15"/>
          </p:nvPr>
        </p:nvSpPr>
        <p:spPr>
          <a:xfrm>
            <a:off x="3522663" y="1401763"/>
            <a:ext cx="711200" cy="738187"/>
          </a:xfrm>
          <a:prstGeom prst="rect">
            <a:avLst/>
          </a:prstGeom>
        </p:spPr>
        <p:txBody>
          <a:bodyPr/>
          <a:lstStyle/>
          <a:p>
            <a:pPr lvl="0"/>
            <a:endParaRPr lang="en-US" dirty="0"/>
          </a:p>
        </p:txBody>
      </p:sp>
      <p:sp>
        <p:nvSpPr>
          <p:cNvPr id="47" name="Content Placeholder 46">
            <a:extLst>
              <a:ext uri="{FF2B5EF4-FFF2-40B4-BE49-F238E27FC236}">
                <a16:creationId xmlns:a16="http://schemas.microsoft.com/office/drawing/2014/main" id="{B98B1364-F85E-45A0-990D-4E2A63B62997}"/>
              </a:ext>
            </a:extLst>
          </p:cNvPr>
          <p:cNvSpPr>
            <a:spLocks noGrp="1"/>
          </p:cNvSpPr>
          <p:nvPr>
            <p:ph sz="quarter" idx="16"/>
          </p:nvPr>
        </p:nvSpPr>
        <p:spPr>
          <a:xfrm>
            <a:off x="4243388" y="1628775"/>
            <a:ext cx="1427162" cy="760413"/>
          </a:xfrm>
          <a:prstGeom prst="rect">
            <a:avLst/>
          </a:prstGeom>
        </p:spPr>
        <p:txBody>
          <a:bodyPr/>
          <a:lstStyle/>
          <a:p>
            <a:pPr lvl="0"/>
            <a:endParaRPr lang="en-US" dirty="0"/>
          </a:p>
        </p:txBody>
      </p:sp>
      <p:sp>
        <p:nvSpPr>
          <p:cNvPr id="49" name="Content Placeholder 48">
            <a:extLst>
              <a:ext uri="{FF2B5EF4-FFF2-40B4-BE49-F238E27FC236}">
                <a16:creationId xmlns:a16="http://schemas.microsoft.com/office/drawing/2014/main" id="{BB73B5C8-93C6-4694-8418-62C4ED51098F}"/>
              </a:ext>
            </a:extLst>
          </p:cNvPr>
          <p:cNvSpPr>
            <a:spLocks noGrp="1"/>
          </p:cNvSpPr>
          <p:nvPr>
            <p:ph sz="quarter" idx="17"/>
          </p:nvPr>
        </p:nvSpPr>
        <p:spPr>
          <a:xfrm>
            <a:off x="6176963" y="1611313"/>
            <a:ext cx="681037" cy="681037"/>
          </a:xfrm>
          <a:prstGeom prst="rect">
            <a:avLst/>
          </a:prstGeom>
        </p:spPr>
        <p:txBody>
          <a:bodyPr/>
          <a:lstStyle/>
          <a:p>
            <a:pPr lvl="0"/>
            <a:endParaRPr lang="en-US" dirty="0"/>
          </a:p>
        </p:txBody>
      </p:sp>
      <p:sp>
        <p:nvSpPr>
          <p:cNvPr id="51" name="Content Placeholder 50">
            <a:extLst>
              <a:ext uri="{FF2B5EF4-FFF2-40B4-BE49-F238E27FC236}">
                <a16:creationId xmlns:a16="http://schemas.microsoft.com/office/drawing/2014/main" id="{04209A5A-46CD-485C-944D-755526505332}"/>
              </a:ext>
            </a:extLst>
          </p:cNvPr>
          <p:cNvSpPr>
            <a:spLocks noGrp="1"/>
          </p:cNvSpPr>
          <p:nvPr>
            <p:ph sz="quarter" idx="18"/>
          </p:nvPr>
        </p:nvSpPr>
        <p:spPr>
          <a:xfrm>
            <a:off x="6983413" y="1655763"/>
            <a:ext cx="1316037" cy="733425"/>
          </a:xfrm>
          <a:prstGeom prst="rect">
            <a:avLst/>
          </a:prstGeom>
        </p:spPr>
        <p:txBody>
          <a:bodyPr/>
          <a:lstStyle/>
          <a:p>
            <a:pPr lvl="0"/>
            <a:endParaRPr lang="en-US" dirty="0"/>
          </a:p>
        </p:txBody>
      </p:sp>
      <p:sp>
        <p:nvSpPr>
          <p:cNvPr id="53" name="Content Placeholder 52">
            <a:extLst>
              <a:ext uri="{FF2B5EF4-FFF2-40B4-BE49-F238E27FC236}">
                <a16:creationId xmlns:a16="http://schemas.microsoft.com/office/drawing/2014/main" id="{8B38DA5C-57A2-4AA8-A592-10D579897CF9}"/>
              </a:ext>
            </a:extLst>
          </p:cNvPr>
          <p:cNvSpPr>
            <a:spLocks noGrp="1"/>
          </p:cNvSpPr>
          <p:nvPr>
            <p:ph sz="quarter" idx="19"/>
          </p:nvPr>
        </p:nvSpPr>
        <p:spPr>
          <a:xfrm>
            <a:off x="1066800" y="2959100"/>
            <a:ext cx="1289050" cy="377825"/>
          </a:xfrm>
          <a:prstGeom prst="rect">
            <a:avLst/>
          </a:prstGeom>
        </p:spPr>
        <p:txBody>
          <a:bodyPr/>
          <a:lstStyle/>
          <a:p>
            <a:pPr lvl="0"/>
            <a:endParaRPr lang="en-US" dirty="0"/>
          </a:p>
        </p:txBody>
      </p:sp>
      <p:sp>
        <p:nvSpPr>
          <p:cNvPr id="55" name="Content Placeholder 54">
            <a:extLst>
              <a:ext uri="{FF2B5EF4-FFF2-40B4-BE49-F238E27FC236}">
                <a16:creationId xmlns:a16="http://schemas.microsoft.com/office/drawing/2014/main" id="{BB5125F3-2D5D-482F-8E1B-B5E9BACAF341}"/>
              </a:ext>
            </a:extLst>
          </p:cNvPr>
          <p:cNvSpPr>
            <a:spLocks noGrp="1"/>
          </p:cNvSpPr>
          <p:nvPr>
            <p:ph sz="quarter" idx="20"/>
          </p:nvPr>
        </p:nvSpPr>
        <p:spPr>
          <a:xfrm>
            <a:off x="6532250" y="3072091"/>
            <a:ext cx="277009" cy="714375"/>
          </a:xfrm>
          <a:prstGeom prst="rect">
            <a:avLst/>
          </a:prstGeom>
        </p:spPr>
        <p:txBody>
          <a:bodyPr/>
          <a:lstStyle/>
          <a:p>
            <a:pPr lvl="0"/>
            <a:endParaRPr lang="en-US" dirty="0"/>
          </a:p>
        </p:txBody>
      </p:sp>
      <p:sp>
        <p:nvSpPr>
          <p:cNvPr id="57" name="Content Placeholder 56">
            <a:extLst>
              <a:ext uri="{FF2B5EF4-FFF2-40B4-BE49-F238E27FC236}">
                <a16:creationId xmlns:a16="http://schemas.microsoft.com/office/drawing/2014/main" id="{0225E8D5-AE3F-45A0-9EDF-AACC94C1AA60}"/>
              </a:ext>
            </a:extLst>
          </p:cNvPr>
          <p:cNvSpPr>
            <a:spLocks noGrp="1"/>
          </p:cNvSpPr>
          <p:nvPr>
            <p:ph sz="quarter" idx="21"/>
          </p:nvPr>
        </p:nvSpPr>
        <p:spPr>
          <a:xfrm>
            <a:off x="7300600" y="3148291"/>
            <a:ext cx="998677" cy="546100"/>
          </a:xfrm>
          <a:prstGeom prst="rect">
            <a:avLst/>
          </a:prstGeom>
        </p:spPr>
        <p:txBody>
          <a:bodyPr/>
          <a:lstStyle/>
          <a:p>
            <a:pPr lvl="0"/>
            <a:endParaRPr lang="en-US" dirty="0"/>
          </a:p>
        </p:txBody>
      </p:sp>
      <p:sp>
        <p:nvSpPr>
          <p:cNvPr id="59" name="Content Placeholder 58">
            <a:extLst>
              <a:ext uri="{FF2B5EF4-FFF2-40B4-BE49-F238E27FC236}">
                <a16:creationId xmlns:a16="http://schemas.microsoft.com/office/drawing/2014/main" id="{4ECF1CA7-0F20-49D5-9D95-ED1FAD84491C}"/>
              </a:ext>
            </a:extLst>
          </p:cNvPr>
          <p:cNvSpPr>
            <a:spLocks noGrp="1"/>
          </p:cNvSpPr>
          <p:nvPr>
            <p:ph sz="quarter" idx="22"/>
          </p:nvPr>
        </p:nvSpPr>
        <p:spPr>
          <a:xfrm>
            <a:off x="2908144" y="3100891"/>
            <a:ext cx="682625" cy="681037"/>
          </a:xfrm>
          <a:prstGeom prst="rect">
            <a:avLst/>
          </a:prstGeom>
        </p:spPr>
        <p:txBody>
          <a:bodyPr/>
          <a:lstStyle/>
          <a:p>
            <a:pPr lvl="0"/>
            <a:endParaRPr lang="en-US" dirty="0"/>
          </a:p>
        </p:txBody>
      </p:sp>
      <p:sp>
        <p:nvSpPr>
          <p:cNvPr id="61" name="Content Placeholder 60">
            <a:extLst>
              <a:ext uri="{FF2B5EF4-FFF2-40B4-BE49-F238E27FC236}">
                <a16:creationId xmlns:a16="http://schemas.microsoft.com/office/drawing/2014/main" id="{62469525-72DF-4C41-85F3-15A059D723BC}"/>
              </a:ext>
            </a:extLst>
          </p:cNvPr>
          <p:cNvSpPr>
            <a:spLocks noGrp="1"/>
          </p:cNvSpPr>
          <p:nvPr>
            <p:ph sz="quarter" idx="23"/>
          </p:nvPr>
        </p:nvSpPr>
        <p:spPr>
          <a:xfrm>
            <a:off x="3590769" y="3191378"/>
            <a:ext cx="2665569" cy="531813"/>
          </a:xfrm>
          <a:prstGeom prst="rect">
            <a:avLst/>
          </a:prstGeom>
        </p:spPr>
        <p:txBody>
          <a:bodyPr/>
          <a:lstStyle/>
          <a:p>
            <a:pPr lvl="0"/>
            <a:endParaRPr lang="en-US" dirty="0"/>
          </a:p>
        </p:txBody>
      </p:sp>
      <p:sp>
        <p:nvSpPr>
          <p:cNvPr id="63" name="Content Placeholder 62">
            <a:extLst>
              <a:ext uri="{FF2B5EF4-FFF2-40B4-BE49-F238E27FC236}">
                <a16:creationId xmlns:a16="http://schemas.microsoft.com/office/drawing/2014/main" id="{6672E4B2-AA6F-43B0-B4A8-A0EF91A97F1D}"/>
              </a:ext>
            </a:extLst>
          </p:cNvPr>
          <p:cNvSpPr>
            <a:spLocks noGrp="1"/>
          </p:cNvSpPr>
          <p:nvPr>
            <p:ph sz="quarter" idx="24"/>
          </p:nvPr>
        </p:nvSpPr>
        <p:spPr>
          <a:xfrm>
            <a:off x="382588" y="4110038"/>
            <a:ext cx="1604962" cy="623887"/>
          </a:xfrm>
          <a:prstGeom prst="rect">
            <a:avLst/>
          </a:prstGeom>
        </p:spPr>
        <p:txBody>
          <a:bodyPr/>
          <a:lstStyle/>
          <a:p>
            <a:pPr lvl="0"/>
            <a:endParaRPr lang="en-US" dirty="0"/>
          </a:p>
        </p:txBody>
      </p:sp>
      <p:sp>
        <p:nvSpPr>
          <p:cNvPr id="65" name="Content Placeholder 64">
            <a:extLst>
              <a:ext uri="{FF2B5EF4-FFF2-40B4-BE49-F238E27FC236}">
                <a16:creationId xmlns:a16="http://schemas.microsoft.com/office/drawing/2014/main" id="{A255AAB6-4BE3-41A5-B137-2B4B82399694}"/>
              </a:ext>
            </a:extLst>
          </p:cNvPr>
          <p:cNvSpPr>
            <a:spLocks noGrp="1"/>
          </p:cNvSpPr>
          <p:nvPr>
            <p:ph sz="quarter" idx="25"/>
          </p:nvPr>
        </p:nvSpPr>
        <p:spPr>
          <a:xfrm>
            <a:off x="1376363" y="4733925"/>
            <a:ext cx="681037" cy="674688"/>
          </a:xfrm>
          <a:prstGeom prst="rect">
            <a:avLst/>
          </a:prstGeom>
        </p:spPr>
        <p:txBody>
          <a:bodyPr/>
          <a:lstStyle/>
          <a:p>
            <a:pPr lvl="0"/>
            <a:endParaRPr lang="en-US" dirty="0"/>
          </a:p>
        </p:txBody>
      </p:sp>
      <p:sp>
        <p:nvSpPr>
          <p:cNvPr id="67" name="Content Placeholder 66">
            <a:extLst>
              <a:ext uri="{FF2B5EF4-FFF2-40B4-BE49-F238E27FC236}">
                <a16:creationId xmlns:a16="http://schemas.microsoft.com/office/drawing/2014/main" id="{62F88D15-3EE5-4FAB-848E-8F4FEB36502C}"/>
              </a:ext>
            </a:extLst>
          </p:cNvPr>
          <p:cNvSpPr>
            <a:spLocks noGrp="1"/>
          </p:cNvSpPr>
          <p:nvPr>
            <p:ph sz="quarter" idx="26"/>
          </p:nvPr>
        </p:nvSpPr>
        <p:spPr>
          <a:xfrm>
            <a:off x="1943100" y="4389438"/>
            <a:ext cx="2817813" cy="931862"/>
          </a:xfrm>
          <a:prstGeom prst="rect">
            <a:avLst/>
          </a:prstGeom>
        </p:spPr>
        <p:txBody>
          <a:bodyPr/>
          <a:lstStyle/>
          <a:p>
            <a:pPr lvl="0"/>
            <a:endParaRPr lang="en-US" dirty="0"/>
          </a:p>
        </p:txBody>
      </p:sp>
      <p:sp>
        <p:nvSpPr>
          <p:cNvPr id="69" name="Content Placeholder 68">
            <a:extLst>
              <a:ext uri="{FF2B5EF4-FFF2-40B4-BE49-F238E27FC236}">
                <a16:creationId xmlns:a16="http://schemas.microsoft.com/office/drawing/2014/main" id="{C16653AB-69F5-424C-B69A-437ED8EB9E7B}"/>
              </a:ext>
            </a:extLst>
          </p:cNvPr>
          <p:cNvSpPr>
            <a:spLocks noGrp="1"/>
          </p:cNvSpPr>
          <p:nvPr>
            <p:ph sz="quarter" idx="27"/>
          </p:nvPr>
        </p:nvSpPr>
        <p:spPr>
          <a:xfrm>
            <a:off x="342900" y="5729288"/>
            <a:ext cx="1141413" cy="587375"/>
          </a:xfrm>
          <a:prstGeom prst="rect">
            <a:avLst/>
          </a:prstGeom>
        </p:spPr>
        <p:txBody>
          <a:bodyPr/>
          <a:lstStyle/>
          <a:p>
            <a:pPr lvl="0"/>
            <a:endParaRPr lang="en-US" dirty="0"/>
          </a:p>
        </p:txBody>
      </p:sp>
      <p:sp>
        <p:nvSpPr>
          <p:cNvPr id="71" name="Content Placeholder 70">
            <a:extLst>
              <a:ext uri="{FF2B5EF4-FFF2-40B4-BE49-F238E27FC236}">
                <a16:creationId xmlns:a16="http://schemas.microsoft.com/office/drawing/2014/main" id="{DB4F913E-796A-49C6-9C0D-070AF4F5F09A}"/>
              </a:ext>
            </a:extLst>
          </p:cNvPr>
          <p:cNvSpPr>
            <a:spLocks noGrp="1"/>
          </p:cNvSpPr>
          <p:nvPr>
            <p:ph sz="quarter" idx="28"/>
          </p:nvPr>
        </p:nvSpPr>
        <p:spPr>
          <a:xfrm>
            <a:off x="1522413" y="5972175"/>
            <a:ext cx="620712" cy="668338"/>
          </a:xfrm>
          <a:prstGeom prst="rect">
            <a:avLst/>
          </a:prstGeom>
        </p:spPr>
        <p:txBody>
          <a:bodyPr/>
          <a:lstStyle/>
          <a:p>
            <a:pPr lvl="0"/>
            <a:endParaRPr lang="en-US" dirty="0"/>
          </a:p>
        </p:txBody>
      </p:sp>
      <p:sp>
        <p:nvSpPr>
          <p:cNvPr id="73" name="Content Placeholder 72">
            <a:extLst>
              <a:ext uri="{FF2B5EF4-FFF2-40B4-BE49-F238E27FC236}">
                <a16:creationId xmlns:a16="http://schemas.microsoft.com/office/drawing/2014/main" id="{31B933A5-BE9A-4E12-84F9-0CB5827DD713}"/>
              </a:ext>
            </a:extLst>
          </p:cNvPr>
          <p:cNvSpPr>
            <a:spLocks noGrp="1"/>
          </p:cNvSpPr>
          <p:nvPr>
            <p:ph sz="quarter" idx="29"/>
          </p:nvPr>
        </p:nvSpPr>
        <p:spPr>
          <a:xfrm>
            <a:off x="2143125" y="6072188"/>
            <a:ext cx="1933575" cy="511175"/>
          </a:xfrm>
          <a:prstGeom prst="rect">
            <a:avLst/>
          </a:prstGeom>
        </p:spPr>
        <p:txBody>
          <a:bodyPr/>
          <a:lstStyle/>
          <a:p>
            <a:pPr lvl="0"/>
            <a:endParaRPr lang="en-US" dirty="0"/>
          </a:p>
        </p:txBody>
      </p:sp>
      <p:sp>
        <p:nvSpPr>
          <p:cNvPr id="75" name="Content Placeholder 74">
            <a:extLst>
              <a:ext uri="{FF2B5EF4-FFF2-40B4-BE49-F238E27FC236}">
                <a16:creationId xmlns:a16="http://schemas.microsoft.com/office/drawing/2014/main" id="{F0AD0A7C-CE10-471F-B750-CDBF92DF4012}"/>
              </a:ext>
            </a:extLst>
          </p:cNvPr>
          <p:cNvSpPr>
            <a:spLocks noGrp="1"/>
          </p:cNvSpPr>
          <p:nvPr>
            <p:ph sz="quarter" idx="30"/>
          </p:nvPr>
        </p:nvSpPr>
        <p:spPr>
          <a:xfrm>
            <a:off x="5351463" y="4429125"/>
            <a:ext cx="1506537" cy="628650"/>
          </a:xfrm>
          <a:prstGeom prst="rect">
            <a:avLst/>
          </a:prstGeom>
        </p:spPr>
        <p:txBody>
          <a:bodyPr/>
          <a:lstStyle/>
          <a:p>
            <a:pPr lvl="0"/>
            <a:endParaRPr lang="en-US" dirty="0"/>
          </a:p>
        </p:txBody>
      </p:sp>
      <p:sp>
        <p:nvSpPr>
          <p:cNvPr id="77" name="Content Placeholder 76">
            <a:extLst>
              <a:ext uri="{FF2B5EF4-FFF2-40B4-BE49-F238E27FC236}">
                <a16:creationId xmlns:a16="http://schemas.microsoft.com/office/drawing/2014/main" id="{CB0082C2-0074-4B17-B024-AA0870EB776A}"/>
              </a:ext>
            </a:extLst>
          </p:cNvPr>
          <p:cNvSpPr>
            <a:spLocks noGrp="1"/>
          </p:cNvSpPr>
          <p:nvPr>
            <p:ph sz="quarter" idx="31"/>
          </p:nvPr>
        </p:nvSpPr>
        <p:spPr>
          <a:xfrm>
            <a:off x="5575300" y="5245100"/>
            <a:ext cx="681038" cy="727075"/>
          </a:xfrm>
          <a:prstGeom prst="rect">
            <a:avLst/>
          </a:prstGeom>
        </p:spPr>
        <p:txBody>
          <a:bodyPr/>
          <a:lstStyle/>
          <a:p>
            <a:pPr lvl="0"/>
            <a:endParaRPr lang="en-US" dirty="0"/>
          </a:p>
        </p:txBody>
      </p:sp>
      <p:sp>
        <p:nvSpPr>
          <p:cNvPr id="79" name="Content Placeholder 78">
            <a:extLst>
              <a:ext uri="{FF2B5EF4-FFF2-40B4-BE49-F238E27FC236}">
                <a16:creationId xmlns:a16="http://schemas.microsoft.com/office/drawing/2014/main" id="{486C4F7F-713A-4D06-A598-EE68649D8E86}"/>
              </a:ext>
            </a:extLst>
          </p:cNvPr>
          <p:cNvSpPr>
            <a:spLocks noGrp="1"/>
          </p:cNvSpPr>
          <p:nvPr>
            <p:ph sz="quarter" idx="32"/>
          </p:nvPr>
        </p:nvSpPr>
        <p:spPr>
          <a:xfrm>
            <a:off x="6256338" y="5365750"/>
            <a:ext cx="2022475" cy="523875"/>
          </a:xfrm>
          <a:prstGeom prst="rect">
            <a:avLst/>
          </a:prstGeom>
        </p:spPr>
        <p:txBody>
          <a:bodyPr/>
          <a:lstStyle/>
          <a:p>
            <a:pPr lvl="0"/>
            <a:endParaRPr lang="en-US" dirty="0"/>
          </a:p>
        </p:txBody>
      </p:sp>
      <p:sp>
        <p:nvSpPr>
          <p:cNvPr id="81" name="Content Placeholder 80">
            <a:extLst>
              <a:ext uri="{FF2B5EF4-FFF2-40B4-BE49-F238E27FC236}">
                <a16:creationId xmlns:a16="http://schemas.microsoft.com/office/drawing/2014/main" id="{06D42909-7520-4EA0-801B-B8B842AACE94}"/>
              </a:ext>
            </a:extLst>
          </p:cNvPr>
          <p:cNvSpPr>
            <a:spLocks noGrp="1"/>
          </p:cNvSpPr>
          <p:nvPr>
            <p:ph sz="quarter" idx="33"/>
          </p:nvPr>
        </p:nvSpPr>
        <p:spPr>
          <a:xfrm>
            <a:off x="6110288" y="6072188"/>
            <a:ext cx="1973262" cy="568325"/>
          </a:xfrm>
          <a:prstGeom prst="rect">
            <a:avLst/>
          </a:prstGeom>
        </p:spPr>
        <p:txBody>
          <a:bodyPr/>
          <a:lstStyle/>
          <a:p>
            <a:pPr lvl="0"/>
            <a:endParaRPr lang="en-US" dirty="0"/>
          </a:p>
        </p:txBody>
      </p:sp>
    </p:spTree>
    <p:extLst>
      <p:ext uri="{BB962C8B-B14F-4D97-AF65-F5344CB8AC3E}">
        <p14:creationId xmlns:p14="http://schemas.microsoft.com/office/powerpoint/2010/main" val="262765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9"/>
        <p:cNvGrpSpPr/>
        <p:nvPr/>
      </p:nvGrpSpPr>
      <p:grpSpPr>
        <a:xfrm>
          <a:off x="0" y="0"/>
          <a:ext cx="0" cy="0"/>
          <a:chOff x="0" y="0"/>
          <a:chExt cx="0" cy="0"/>
        </a:xfrm>
      </p:grpSpPr>
      <p:cxnSp>
        <p:nvCxnSpPr>
          <p:cNvPr id="11" name="Google Shape;11;p1"/>
          <p:cNvCxnSpPr/>
          <p:nvPr/>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2" name="Google Shape;12;p1"/>
          <p:cNvSpPr txBox="1">
            <a:spLocks noGrp="1"/>
          </p:cNvSpPr>
          <p:nvPr>
            <p:ph type="sldNum" idx="12"/>
          </p:nvPr>
        </p:nvSpPr>
        <p:spPr>
          <a:xfrm>
            <a:off x="8276167" y="6317571"/>
            <a:ext cx="728133"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200" b="0" i="0" u="none" strike="noStrike" cap="none">
                <a:solidFill>
                  <a:srgbClr val="376092"/>
                </a:solidFill>
                <a:latin typeface="Arial"/>
                <a:ea typeface="Arial"/>
                <a:cs typeface="Arial"/>
                <a:sym typeface="Arial"/>
              </a:defRPr>
            </a:lvl1pPr>
            <a:lvl2pPr marL="0" marR="0" lvl="1" indent="0" algn="r" rtl="0">
              <a:spcBef>
                <a:spcPts val="0"/>
              </a:spcBef>
              <a:buNone/>
              <a:defRPr sz="1200" b="0" i="0" u="none" strike="noStrike" cap="none">
                <a:solidFill>
                  <a:srgbClr val="376092"/>
                </a:solidFill>
                <a:latin typeface="Arial"/>
                <a:ea typeface="Arial"/>
                <a:cs typeface="Arial"/>
                <a:sym typeface="Arial"/>
              </a:defRPr>
            </a:lvl2pPr>
            <a:lvl3pPr marL="0" marR="0" lvl="2" indent="0" algn="r" rtl="0">
              <a:spcBef>
                <a:spcPts val="0"/>
              </a:spcBef>
              <a:buNone/>
              <a:defRPr sz="1200" b="0" i="0" u="none" strike="noStrike" cap="none">
                <a:solidFill>
                  <a:srgbClr val="376092"/>
                </a:solidFill>
                <a:latin typeface="Arial"/>
                <a:ea typeface="Arial"/>
                <a:cs typeface="Arial"/>
                <a:sym typeface="Arial"/>
              </a:defRPr>
            </a:lvl3pPr>
            <a:lvl4pPr marL="0" marR="0" lvl="3" indent="0" algn="r" rtl="0">
              <a:spcBef>
                <a:spcPts val="0"/>
              </a:spcBef>
              <a:buNone/>
              <a:defRPr sz="1200" b="0" i="0" u="none" strike="noStrike" cap="none">
                <a:solidFill>
                  <a:srgbClr val="376092"/>
                </a:solidFill>
                <a:latin typeface="Arial"/>
                <a:ea typeface="Arial"/>
                <a:cs typeface="Arial"/>
                <a:sym typeface="Arial"/>
              </a:defRPr>
            </a:lvl4pPr>
            <a:lvl5pPr marL="0" marR="0" lvl="4" indent="0" algn="r" rtl="0">
              <a:spcBef>
                <a:spcPts val="0"/>
              </a:spcBef>
              <a:buNone/>
              <a:defRPr sz="1200" b="0" i="0" u="none" strike="noStrike" cap="none">
                <a:solidFill>
                  <a:srgbClr val="376092"/>
                </a:solidFill>
                <a:latin typeface="Arial"/>
                <a:ea typeface="Arial"/>
                <a:cs typeface="Arial"/>
                <a:sym typeface="Arial"/>
              </a:defRPr>
            </a:lvl5pPr>
            <a:lvl6pPr marL="0" marR="0" lvl="5" indent="0" algn="r" rtl="0">
              <a:spcBef>
                <a:spcPts val="0"/>
              </a:spcBef>
              <a:buNone/>
              <a:defRPr sz="1200" b="0" i="0" u="none" strike="noStrike" cap="none">
                <a:solidFill>
                  <a:srgbClr val="376092"/>
                </a:solidFill>
                <a:latin typeface="Arial"/>
                <a:ea typeface="Arial"/>
                <a:cs typeface="Arial"/>
                <a:sym typeface="Arial"/>
              </a:defRPr>
            </a:lvl6pPr>
            <a:lvl7pPr marL="0" marR="0" lvl="6" indent="0" algn="r" rtl="0">
              <a:spcBef>
                <a:spcPts val="0"/>
              </a:spcBef>
              <a:buNone/>
              <a:defRPr sz="1200" b="0" i="0" u="none" strike="noStrike" cap="none">
                <a:solidFill>
                  <a:srgbClr val="376092"/>
                </a:solidFill>
                <a:latin typeface="Arial"/>
                <a:ea typeface="Arial"/>
                <a:cs typeface="Arial"/>
                <a:sym typeface="Arial"/>
              </a:defRPr>
            </a:lvl7pPr>
            <a:lvl8pPr marL="0" marR="0" lvl="7" indent="0" algn="r" rtl="0">
              <a:spcBef>
                <a:spcPts val="0"/>
              </a:spcBef>
              <a:buNone/>
              <a:defRPr sz="1200" b="0" i="0" u="none" strike="noStrike" cap="none">
                <a:solidFill>
                  <a:srgbClr val="376092"/>
                </a:solidFill>
                <a:latin typeface="Arial"/>
                <a:ea typeface="Arial"/>
                <a:cs typeface="Arial"/>
                <a:sym typeface="Arial"/>
              </a:defRPr>
            </a:lvl8pPr>
            <a:lvl9pPr marL="0" marR="0" lvl="8" indent="0" algn="r" rtl="0">
              <a:spcBef>
                <a:spcPts val="0"/>
              </a:spcBef>
              <a:buNone/>
              <a:defRPr sz="1200" b="0" i="0" u="none" strike="noStrike" cap="none">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3" name="Google Shape;13;p1" descr="PMFO_Transparent.psd"/>
          <p:cNvPicPr preferRelativeResize="0"/>
          <p:nvPr/>
        </p:nvPicPr>
        <p:blipFill rotWithShape="1">
          <a:blip r:embed="rId63">
            <a:alphaModFix/>
          </a:blip>
          <a:srcRect/>
          <a:stretch/>
        </p:blipFill>
        <p:spPr>
          <a:xfrm>
            <a:off x="451637" y="6270149"/>
            <a:ext cx="1785067" cy="36967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8" r:id="rId1"/>
    <p:sldLayoutId id="2147483718" r:id="rId2"/>
    <p:sldLayoutId id="2147483717" r:id="rId3"/>
    <p:sldLayoutId id="2147483715" r:id="rId4"/>
    <p:sldLayoutId id="2147483714" r:id="rId5"/>
    <p:sldLayoutId id="2147483713" r:id="rId6"/>
    <p:sldLayoutId id="2147483712" r:id="rId7"/>
    <p:sldLayoutId id="2147483711" r:id="rId8"/>
    <p:sldLayoutId id="2147483710" r:id="rId9"/>
    <p:sldLayoutId id="2147483716" r:id="rId10"/>
    <p:sldLayoutId id="2147483709" r:id="rId11"/>
    <p:sldLayoutId id="2147483708" r:id="rId12"/>
    <p:sldLayoutId id="2147483707" r:id="rId13"/>
    <p:sldLayoutId id="2147483706" r:id="rId14"/>
    <p:sldLayoutId id="2147483705" r:id="rId15"/>
    <p:sldLayoutId id="2147483704" r:id="rId16"/>
    <p:sldLayoutId id="2147483703" r:id="rId17"/>
    <p:sldLayoutId id="2147483702" r:id="rId18"/>
    <p:sldLayoutId id="2147483701" r:id="rId19"/>
    <p:sldLayoutId id="2147483700" r:id="rId20"/>
    <p:sldLayoutId id="2147483699" r:id="rId21"/>
    <p:sldLayoutId id="2147483698" r:id="rId22"/>
    <p:sldLayoutId id="2147483697" r:id="rId23"/>
    <p:sldLayoutId id="2147483696" r:id="rId24"/>
    <p:sldLayoutId id="2147483695" r:id="rId25"/>
    <p:sldLayoutId id="2147483694" r:id="rId26"/>
    <p:sldLayoutId id="2147483693" r:id="rId27"/>
    <p:sldLayoutId id="2147483692" r:id="rId28"/>
    <p:sldLayoutId id="2147483691" r:id="rId29"/>
    <p:sldLayoutId id="2147483690" r:id="rId30"/>
    <p:sldLayoutId id="2147483689" r:id="rId31"/>
    <p:sldLayoutId id="2147483687" r:id="rId32"/>
    <p:sldLayoutId id="2147483686" r:id="rId33"/>
    <p:sldLayoutId id="2147483685" r:id="rId34"/>
    <p:sldLayoutId id="2147483684" r:id="rId35"/>
    <p:sldLayoutId id="2147483682" r:id="rId36"/>
    <p:sldLayoutId id="2147483681" r:id="rId37"/>
    <p:sldLayoutId id="2147483679" r:id="rId38"/>
    <p:sldLayoutId id="2147483651" r:id="rId39"/>
    <p:sldLayoutId id="2147483657" r:id="rId40"/>
    <p:sldLayoutId id="2147483658" r:id="rId41"/>
    <p:sldLayoutId id="2147483659" r:id="rId42"/>
    <p:sldLayoutId id="2147483660" r:id="rId43"/>
    <p:sldLayoutId id="2147483662" r:id="rId44"/>
    <p:sldLayoutId id="2147483663" r:id="rId45"/>
    <p:sldLayoutId id="2147483664" r:id="rId46"/>
    <p:sldLayoutId id="2147483665" r:id="rId47"/>
    <p:sldLayoutId id="2147483666" r:id="rId48"/>
    <p:sldLayoutId id="2147483667" r:id="rId49"/>
    <p:sldLayoutId id="2147483668" r:id="rId50"/>
    <p:sldLayoutId id="2147483669" r:id="rId51"/>
    <p:sldLayoutId id="2147483670" r:id="rId52"/>
    <p:sldLayoutId id="2147483671" r:id="rId53"/>
    <p:sldLayoutId id="2147483672" r:id="rId54"/>
    <p:sldLayoutId id="2147483673" r:id="rId55"/>
    <p:sldLayoutId id="2147483674" r:id="rId56"/>
    <p:sldLayoutId id="2147483683" r:id="rId57"/>
    <p:sldLayoutId id="2147483680" r:id="rId58"/>
    <p:sldLayoutId id="2147483688" r:id="rId59"/>
    <p:sldLayoutId id="2147483719" r:id="rId60"/>
    <p:sldLayoutId id="2147483720" r:id="rId6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9.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1.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0.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9.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6.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8.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2.xml"/><Relationship Id="rId1" Type="http://schemas.openxmlformats.org/officeDocument/2006/relationships/tags" Target="../tags/tag22.xml"/><Relationship Id="rId4" Type="http://schemas.openxmlformats.org/officeDocument/2006/relationships/image" Target="../media/image71.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9.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xml"/><Relationship Id="rId1" Type="http://schemas.openxmlformats.org/officeDocument/2006/relationships/tags" Target="../tags/tag24.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xml"/><Relationship Id="rId1" Type="http://schemas.openxmlformats.org/officeDocument/2006/relationships/tags" Target="../tags/tag29.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8.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2.xml"/><Relationship Id="rId4" Type="http://schemas.openxmlformats.org/officeDocument/2006/relationships/hyperlink" Target="https://eclkc.ohs.acf.hhs.gov/policy/45-cfr-chap-xiii"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7.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0.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0.xml"/><Relationship Id="rId1" Type="http://schemas.openxmlformats.org/officeDocument/2006/relationships/tags" Target="../tags/tag44.xml"/><Relationship Id="rId6" Type="http://schemas.openxmlformats.org/officeDocument/2006/relationships/hyperlink" Target="https://eclkc.ohs.acf.hhs.gov/policy/head-start-act" TargetMode="External"/><Relationship Id="rId5" Type="http://schemas.openxmlformats.org/officeDocument/2006/relationships/hyperlink" Target="https://eclkc.ohs.acf.hhs.gov/programs/article/head-start-programs" TargetMode="External"/><Relationship Id="rId4" Type="http://schemas.openxmlformats.org/officeDocument/2006/relationships/hyperlink" Target="https://eclkc.ohs.acf.hhs.gov/about-us/article/office-head-start-ohs"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eclkc.ohs.acf.hhs.gov/ncpmfo" TargetMode="External"/><Relationship Id="rId3" Type="http://schemas.openxmlformats.org/officeDocument/2006/relationships/notesSlide" Target="../notesSlides/notesSlide44.xml"/><Relationship Id="rId7" Type="http://schemas.openxmlformats.org/officeDocument/2006/relationships/image" Target="../media/image76.png"/><Relationship Id="rId12" Type="http://schemas.openxmlformats.org/officeDocument/2006/relationships/image" Target="../media/image79.png"/><Relationship Id="rId2" Type="http://schemas.openxmlformats.org/officeDocument/2006/relationships/slideLayout" Target="../slideLayouts/slideLayout61.xml"/><Relationship Id="rId1" Type="http://schemas.openxmlformats.org/officeDocument/2006/relationships/tags" Target="../tags/tag45.xml"/><Relationship Id="rId6" Type="http://schemas.openxmlformats.org/officeDocument/2006/relationships/hyperlink" Target="mailto:pmfo@ecetta.info" TargetMode="External"/><Relationship Id="rId11" Type="http://schemas.openxmlformats.org/officeDocument/2006/relationships/image" Target="../media/image78.emf"/><Relationship Id="rId5" Type="http://schemas.openxmlformats.org/officeDocument/2006/relationships/image" Target="../media/image75.png"/><Relationship Id="rId10" Type="http://schemas.openxmlformats.org/officeDocument/2006/relationships/image" Target="../media/image56.png"/><Relationship Id="rId4" Type="http://schemas.openxmlformats.org/officeDocument/2006/relationships/image" Target="../media/image74.jpeg"/><Relationship Id="rId9"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6.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7.xml"/><Relationship Id="rId1" Type="http://schemas.openxmlformats.org/officeDocument/2006/relationships/tags" Target="../tags/tag7.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5.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4.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6" name="Title 5">
            <a:extLst>
              <a:ext uri="{FF2B5EF4-FFF2-40B4-BE49-F238E27FC236}">
                <a16:creationId xmlns:a16="http://schemas.microsoft.com/office/drawing/2014/main" id="{1B2F4C8F-B9C0-44CE-83A1-843022FBBDE4}"/>
              </a:ext>
            </a:extLst>
          </p:cNvPr>
          <p:cNvSpPr>
            <a:spLocks noGrp="1"/>
          </p:cNvSpPr>
          <p:nvPr>
            <p:ph type="title"/>
          </p:nvPr>
        </p:nvSpPr>
        <p:spPr>
          <a:xfrm>
            <a:off x="2090930" y="3591114"/>
            <a:ext cx="6628576" cy="1325563"/>
          </a:xfrm>
        </p:spPr>
        <p:txBody>
          <a:bodyPr/>
          <a:lstStyle/>
          <a:p>
            <a:pPr marL="1076325" lvl="0" indent="-1076325">
              <a:lnSpc>
                <a:spcPct val="140000"/>
              </a:lnSpc>
              <a:spcBef>
                <a:spcPts val="600"/>
              </a:spcBef>
            </a:pPr>
            <a:r>
              <a:rPr lang="en-US" sz="3200" b="1" i="1" dirty="0">
                <a:solidFill>
                  <a:srgbClr val="FFFFFF"/>
                </a:solidFill>
              </a:rPr>
              <a:t>Head Start A to Z, 2.0</a:t>
            </a:r>
            <a:br>
              <a:rPr lang="en-US" sz="3200" b="1" i="1" dirty="0">
                <a:solidFill>
                  <a:srgbClr val="FFFFFF"/>
                </a:solidFill>
              </a:rPr>
            </a:br>
            <a:r>
              <a:rPr lang="en-US" sz="3200" dirty="0">
                <a:solidFill>
                  <a:srgbClr val="FFFFFF"/>
                </a:solidFill>
              </a:rPr>
              <a:t>Data and Evaluation</a:t>
            </a:r>
            <a:endParaRPr lang="en-US" dirty="0"/>
          </a:p>
        </p:txBody>
      </p:sp>
      <p:pic>
        <p:nvPicPr>
          <p:cNvPr id="13" name="Content Placeholder 12" descr="Logo for Early Childhood National Centers. National Center On Program Management and Fiscal Operations.">
            <a:extLst>
              <a:ext uri="{FF2B5EF4-FFF2-40B4-BE49-F238E27FC236}">
                <a16:creationId xmlns:a16="http://schemas.microsoft.com/office/drawing/2014/main" id="{51770949-3FD6-46D0-A487-B833A1BEEB5A}"/>
              </a:ext>
            </a:extLst>
          </p:cNvPr>
          <p:cNvPicPr>
            <a:picLocks noGrp="1" noChangeAspect="1"/>
          </p:cNvPicPr>
          <p:nvPr>
            <p:ph sz="quarter" idx="10"/>
          </p:nvPr>
        </p:nvPicPr>
        <p:blipFill>
          <a:blip r:embed="rId4"/>
          <a:stretch>
            <a:fillRect/>
          </a:stretch>
        </p:blipFill>
        <p:spPr>
          <a:xfrm>
            <a:off x="5324465" y="5948273"/>
            <a:ext cx="3408382" cy="706616"/>
          </a:xfrm>
        </p:spPr>
      </p:pic>
    </p:spTree>
    <p:custDataLst>
      <p:tags r:id="rId1"/>
    </p:custDataLst>
    <p:extLst>
      <p:ext uri="{BB962C8B-B14F-4D97-AF65-F5344CB8AC3E}">
        <p14:creationId xmlns:p14="http://schemas.microsoft.com/office/powerpoint/2010/main" val="1655128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BD416B3-F1B6-4340-8BF3-EEACC8C26FE2}"/>
              </a:ext>
            </a:extLst>
          </p:cNvPr>
          <p:cNvSpPr>
            <a:spLocks noGrp="1"/>
          </p:cNvSpPr>
          <p:nvPr>
            <p:ph type="title"/>
          </p:nvPr>
        </p:nvSpPr>
        <p:spPr/>
        <p:txBody>
          <a:bodyPr/>
          <a:lstStyle/>
          <a:p>
            <a:r>
              <a:rPr lang="en-CA" sz="3200" dirty="0">
                <a:solidFill>
                  <a:schemeClr val="bg1"/>
                </a:solidFill>
              </a:rPr>
              <a:t>A Leader’s Role: Engage Stakeholders</a:t>
            </a:r>
            <a:endParaRPr lang="en-US" sz="3200" dirty="0">
              <a:solidFill>
                <a:schemeClr val="bg1"/>
              </a:solidFill>
            </a:endParaRPr>
          </a:p>
        </p:txBody>
      </p:sp>
      <p:sp>
        <p:nvSpPr>
          <p:cNvPr id="13" name="Content Placeholder 12">
            <a:extLst>
              <a:ext uri="{FF2B5EF4-FFF2-40B4-BE49-F238E27FC236}">
                <a16:creationId xmlns:a16="http://schemas.microsoft.com/office/drawing/2014/main" id="{F8A4BA6A-E08C-4087-B1F1-E2C402A97846}"/>
              </a:ext>
            </a:extLst>
          </p:cNvPr>
          <p:cNvSpPr>
            <a:spLocks noGrp="1"/>
          </p:cNvSpPr>
          <p:nvPr>
            <p:ph sz="quarter" idx="13"/>
          </p:nvPr>
        </p:nvSpPr>
        <p:spPr/>
        <p:txBody>
          <a:bodyPr/>
          <a:lstStyle/>
          <a:p>
            <a:r>
              <a:rPr lang="en-US" dirty="0"/>
              <a:t>“Research suggests that data use is most effective when organizations involve staff from all across the organization, engage their governing bodies, and encourage stakeholder involvement.”</a:t>
            </a:r>
          </a:p>
        </p:txBody>
      </p:sp>
      <p:sp>
        <p:nvSpPr>
          <p:cNvPr id="14" name="Content Placeholder 13">
            <a:extLst>
              <a:ext uri="{FF2B5EF4-FFF2-40B4-BE49-F238E27FC236}">
                <a16:creationId xmlns:a16="http://schemas.microsoft.com/office/drawing/2014/main" id="{3BCAAC76-399D-483F-85E2-B6A1CE4D9013}"/>
              </a:ext>
            </a:extLst>
          </p:cNvPr>
          <p:cNvSpPr>
            <a:spLocks noGrp="1"/>
          </p:cNvSpPr>
          <p:nvPr>
            <p:ph sz="quarter" idx="14"/>
          </p:nvPr>
        </p:nvSpPr>
        <p:spPr>
          <a:xfrm>
            <a:off x="4186238" y="3529142"/>
            <a:ext cx="4803775" cy="523220"/>
          </a:xfrm>
        </p:spPr>
        <p:txBody>
          <a:bodyPr/>
          <a:lstStyle/>
          <a:p>
            <a:pPr algn="r"/>
            <a:r>
              <a:rPr lang="en-US" dirty="0"/>
              <a:t>— Moving Beyond a Culture of Compliance to a Culture of Continuous Improvement, OPRE, January 2015</a:t>
            </a:r>
          </a:p>
        </p:txBody>
      </p:sp>
    </p:spTree>
    <p:custDataLst>
      <p:tags r:id="rId1"/>
    </p:custDataLst>
    <p:extLst>
      <p:ext uri="{BB962C8B-B14F-4D97-AF65-F5344CB8AC3E}">
        <p14:creationId xmlns:p14="http://schemas.microsoft.com/office/powerpoint/2010/main" val="3293467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450380-D622-4477-AFA7-8AB2EF316645}"/>
              </a:ext>
            </a:extLst>
          </p:cNvPr>
          <p:cNvSpPr>
            <a:spLocks noGrp="1"/>
          </p:cNvSpPr>
          <p:nvPr>
            <p:ph type="title"/>
          </p:nvPr>
        </p:nvSpPr>
        <p:spPr>
          <a:xfrm>
            <a:off x="-304801" y="350837"/>
            <a:ext cx="5029201" cy="1325563"/>
          </a:xfrm>
        </p:spPr>
        <p:txBody>
          <a:bodyPr/>
          <a:lstStyle/>
          <a:p>
            <a:r>
              <a:rPr lang="en-CA" cap="all" dirty="0">
                <a:solidFill>
                  <a:schemeClr val="tx1"/>
                </a:solidFill>
              </a:rPr>
              <a:t>Conceptual Elements</a:t>
            </a:r>
            <a:r>
              <a:rPr lang="en-CA" dirty="0"/>
              <a:t> of Continuous Quality Improvement</a:t>
            </a:r>
            <a:endParaRPr lang="en-US" dirty="0"/>
          </a:p>
        </p:txBody>
      </p:sp>
      <p:sp>
        <p:nvSpPr>
          <p:cNvPr id="4" name="Content Placeholder 3">
            <a:extLst>
              <a:ext uri="{FF2B5EF4-FFF2-40B4-BE49-F238E27FC236}">
                <a16:creationId xmlns:a16="http://schemas.microsoft.com/office/drawing/2014/main" id="{881FE15A-4202-492A-BDF6-7CB28F70580A}"/>
              </a:ext>
            </a:extLst>
          </p:cNvPr>
          <p:cNvSpPr>
            <a:spLocks noGrp="1"/>
          </p:cNvSpPr>
          <p:nvPr>
            <p:ph sz="quarter" idx="10"/>
          </p:nvPr>
        </p:nvSpPr>
        <p:spPr>
          <a:xfrm>
            <a:off x="190500" y="2209800"/>
            <a:ext cx="3148692" cy="933450"/>
          </a:xfrm>
        </p:spPr>
        <p:txBody>
          <a:bodyPr/>
          <a:lstStyle/>
          <a:p>
            <a:r>
              <a:rPr lang="en-CA" dirty="0"/>
              <a:t>Leadership in Data Management</a:t>
            </a:r>
            <a:endParaRPr lang="en-US" dirty="0"/>
          </a:p>
        </p:txBody>
      </p:sp>
      <p:sp>
        <p:nvSpPr>
          <p:cNvPr id="6" name="Content Placeholder 5">
            <a:extLst>
              <a:ext uri="{FF2B5EF4-FFF2-40B4-BE49-F238E27FC236}">
                <a16:creationId xmlns:a16="http://schemas.microsoft.com/office/drawing/2014/main" id="{327D8D57-4831-47DE-8F7E-35CDA14FBBD3}"/>
              </a:ext>
            </a:extLst>
          </p:cNvPr>
          <p:cNvSpPr>
            <a:spLocks noGrp="1"/>
          </p:cNvSpPr>
          <p:nvPr>
            <p:ph sz="quarter" idx="11"/>
          </p:nvPr>
        </p:nvSpPr>
        <p:spPr>
          <a:xfrm>
            <a:off x="228599" y="3276600"/>
            <a:ext cx="3297185" cy="1493838"/>
          </a:xfrm>
        </p:spPr>
        <p:txBody>
          <a:bodyPr/>
          <a:lstStyle/>
          <a:p>
            <a:r>
              <a:rPr lang="en-CA" dirty="0">
                <a:solidFill>
                  <a:schemeClr val="tx1"/>
                </a:solidFill>
              </a:rPr>
              <a:t>Be transformational</a:t>
            </a:r>
          </a:p>
          <a:p>
            <a:r>
              <a:rPr lang="en-CA" dirty="0">
                <a:solidFill>
                  <a:schemeClr val="tx1"/>
                </a:solidFill>
              </a:rPr>
              <a:t>Adopt and lead change strategy</a:t>
            </a:r>
          </a:p>
          <a:p>
            <a:r>
              <a:rPr lang="en-CA" dirty="0">
                <a:solidFill>
                  <a:schemeClr val="tx1"/>
                </a:solidFill>
              </a:rPr>
              <a:t>Communicate clearly</a:t>
            </a:r>
          </a:p>
          <a:p>
            <a:r>
              <a:rPr lang="en-CA" dirty="0">
                <a:solidFill>
                  <a:schemeClr val="tx1"/>
                </a:solidFill>
              </a:rPr>
              <a:t>Motivate for innovation and creativity</a:t>
            </a:r>
          </a:p>
          <a:p>
            <a:r>
              <a:rPr lang="en-CA" dirty="0">
                <a:solidFill>
                  <a:schemeClr val="tx1"/>
                </a:solidFill>
              </a:rPr>
              <a:t>Distribute responsibilities</a:t>
            </a:r>
          </a:p>
          <a:p>
            <a:r>
              <a:rPr lang="en-CA" dirty="0">
                <a:solidFill>
                  <a:schemeClr val="tx1"/>
                </a:solidFill>
              </a:rPr>
              <a:t>Be a role model</a:t>
            </a:r>
            <a:endParaRPr lang="en-US" dirty="0">
              <a:solidFill>
                <a:schemeClr val="tx1"/>
              </a:solidFill>
            </a:endParaRPr>
          </a:p>
        </p:txBody>
      </p:sp>
      <p:sp>
        <p:nvSpPr>
          <p:cNvPr id="7" name="Content Placeholder 6">
            <a:extLst>
              <a:ext uri="{FF2B5EF4-FFF2-40B4-BE49-F238E27FC236}">
                <a16:creationId xmlns:a16="http://schemas.microsoft.com/office/drawing/2014/main" id="{6F360CF8-A682-405E-B046-268358442C8E}"/>
              </a:ext>
            </a:extLst>
          </p:cNvPr>
          <p:cNvSpPr>
            <a:spLocks noGrp="1"/>
          </p:cNvSpPr>
          <p:nvPr>
            <p:ph sz="quarter" idx="12"/>
          </p:nvPr>
        </p:nvSpPr>
        <p:spPr/>
        <p:txBody>
          <a:bodyPr/>
          <a:lstStyle/>
          <a:p>
            <a:r>
              <a:rPr lang="en-CA" dirty="0"/>
              <a:t>Commitment of Resources</a:t>
            </a:r>
            <a:endParaRPr lang="en-US" dirty="0"/>
          </a:p>
        </p:txBody>
      </p:sp>
      <p:sp>
        <p:nvSpPr>
          <p:cNvPr id="8" name="Content Placeholder 7">
            <a:extLst>
              <a:ext uri="{FF2B5EF4-FFF2-40B4-BE49-F238E27FC236}">
                <a16:creationId xmlns:a16="http://schemas.microsoft.com/office/drawing/2014/main" id="{D75F5553-7905-48CE-A70F-8F23C62EF38F}"/>
              </a:ext>
            </a:extLst>
          </p:cNvPr>
          <p:cNvSpPr>
            <a:spLocks noGrp="1"/>
          </p:cNvSpPr>
          <p:nvPr>
            <p:ph sz="quarter" idx="13"/>
          </p:nvPr>
        </p:nvSpPr>
        <p:spPr/>
        <p:txBody>
          <a:bodyPr/>
          <a:lstStyle/>
          <a:p>
            <a:r>
              <a:rPr lang="en-CA" dirty="0"/>
              <a:t>Commit, finance, and sustain technology</a:t>
            </a:r>
          </a:p>
          <a:p>
            <a:r>
              <a:rPr lang="en-CA" dirty="0"/>
              <a:t>Commit leadership time</a:t>
            </a:r>
          </a:p>
          <a:p>
            <a:r>
              <a:rPr lang="en-CA" dirty="0"/>
              <a:t>Commit staff time</a:t>
            </a:r>
            <a:endParaRPr lang="en-US" dirty="0"/>
          </a:p>
        </p:txBody>
      </p:sp>
      <p:sp>
        <p:nvSpPr>
          <p:cNvPr id="9" name="Content Placeholder 8">
            <a:extLst>
              <a:ext uri="{FF2B5EF4-FFF2-40B4-BE49-F238E27FC236}">
                <a16:creationId xmlns:a16="http://schemas.microsoft.com/office/drawing/2014/main" id="{E3F2C7F3-5309-494F-840C-969F799072FC}"/>
              </a:ext>
            </a:extLst>
          </p:cNvPr>
          <p:cNvSpPr>
            <a:spLocks noGrp="1"/>
          </p:cNvSpPr>
          <p:nvPr>
            <p:ph sz="quarter" idx="14"/>
          </p:nvPr>
        </p:nvSpPr>
        <p:spPr>
          <a:xfrm>
            <a:off x="3651312" y="2667000"/>
            <a:ext cx="1250836" cy="495300"/>
          </a:xfrm>
        </p:spPr>
        <p:txBody>
          <a:bodyPr/>
          <a:lstStyle/>
          <a:p>
            <a:r>
              <a:rPr lang="en-CA" dirty="0"/>
              <a:t>Culture of Collaborative Inquiry</a:t>
            </a:r>
            <a:endParaRPr lang="en-US" dirty="0"/>
          </a:p>
        </p:txBody>
      </p:sp>
      <p:sp>
        <p:nvSpPr>
          <p:cNvPr id="10" name="Content Placeholder 9">
            <a:extLst>
              <a:ext uri="{FF2B5EF4-FFF2-40B4-BE49-F238E27FC236}">
                <a16:creationId xmlns:a16="http://schemas.microsoft.com/office/drawing/2014/main" id="{5381E251-7297-4BAD-A23F-DEE6EBF8FB99}"/>
              </a:ext>
            </a:extLst>
          </p:cNvPr>
          <p:cNvSpPr>
            <a:spLocks noGrp="1"/>
          </p:cNvSpPr>
          <p:nvPr>
            <p:ph sz="quarter" idx="15"/>
          </p:nvPr>
        </p:nvSpPr>
        <p:spPr>
          <a:xfrm>
            <a:off x="3555069" y="3447492"/>
            <a:ext cx="1442381" cy="722685"/>
          </a:xfrm>
        </p:spPr>
        <p:txBody>
          <a:bodyPr/>
          <a:lstStyle/>
          <a:p>
            <a:r>
              <a:rPr lang="en-CA" dirty="0"/>
              <a:t>Promote systems thinking</a:t>
            </a:r>
          </a:p>
          <a:p>
            <a:r>
              <a:rPr lang="en-CA" dirty="0"/>
              <a:t>Share learning</a:t>
            </a:r>
          </a:p>
          <a:p>
            <a:r>
              <a:rPr lang="en-CA" dirty="0"/>
              <a:t>Engage partners</a:t>
            </a:r>
          </a:p>
          <a:p>
            <a:r>
              <a:rPr lang="en-CA" dirty="0"/>
              <a:t>Create safe space</a:t>
            </a:r>
            <a:endParaRPr lang="en-US" dirty="0"/>
          </a:p>
        </p:txBody>
      </p:sp>
      <p:sp>
        <p:nvSpPr>
          <p:cNvPr id="11" name="Content Placeholder 10">
            <a:extLst>
              <a:ext uri="{FF2B5EF4-FFF2-40B4-BE49-F238E27FC236}">
                <a16:creationId xmlns:a16="http://schemas.microsoft.com/office/drawing/2014/main" id="{8212E52B-D2CD-4BF2-9D00-7EB0E2896CA4}"/>
              </a:ext>
            </a:extLst>
          </p:cNvPr>
          <p:cNvSpPr>
            <a:spLocks noGrp="1"/>
          </p:cNvSpPr>
          <p:nvPr>
            <p:ph sz="quarter" idx="16"/>
          </p:nvPr>
        </p:nvSpPr>
        <p:spPr>
          <a:xfrm>
            <a:off x="3637671" y="4406900"/>
            <a:ext cx="1250836" cy="495300"/>
          </a:xfrm>
        </p:spPr>
        <p:txBody>
          <a:bodyPr/>
          <a:lstStyle/>
          <a:p>
            <a:r>
              <a:rPr lang="en-CA" dirty="0"/>
              <a:t>Professional Development</a:t>
            </a:r>
            <a:endParaRPr lang="en-US" dirty="0"/>
          </a:p>
        </p:txBody>
      </p:sp>
      <p:sp>
        <p:nvSpPr>
          <p:cNvPr id="12" name="Content Placeholder 11">
            <a:extLst>
              <a:ext uri="{FF2B5EF4-FFF2-40B4-BE49-F238E27FC236}">
                <a16:creationId xmlns:a16="http://schemas.microsoft.com/office/drawing/2014/main" id="{BE5037C6-E938-47A4-B2E3-2B0E6F4AB54B}"/>
              </a:ext>
            </a:extLst>
          </p:cNvPr>
          <p:cNvSpPr>
            <a:spLocks noGrp="1"/>
          </p:cNvSpPr>
          <p:nvPr>
            <p:ph sz="quarter" idx="17"/>
          </p:nvPr>
        </p:nvSpPr>
        <p:spPr>
          <a:xfrm>
            <a:off x="3517900" y="5093915"/>
            <a:ext cx="1456022" cy="722685"/>
          </a:xfrm>
        </p:spPr>
        <p:txBody>
          <a:bodyPr/>
          <a:lstStyle/>
          <a:p>
            <a:r>
              <a:rPr lang="en-CA" dirty="0"/>
              <a:t>Understand data systems</a:t>
            </a:r>
          </a:p>
          <a:p>
            <a:r>
              <a:rPr lang="en-CA" dirty="0"/>
              <a:t>Develop analytic capacity</a:t>
            </a:r>
          </a:p>
          <a:p>
            <a:r>
              <a:rPr lang="en-CA" dirty="0"/>
              <a:t>Integrate knowledge</a:t>
            </a:r>
            <a:endParaRPr lang="en-US" dirty="0"/>
          </a:p>
        </p:txBody>
      </p:sp>
      <p:sp>
        <p:nvSpPr>
          <p:cNvPr id="13" name="Content Placeholder 12">
            <a:extLst>
              <a:ext uri="{FF2B5EF4-FFF2-40B4-BE49-F238E27FC236}">
                <a16:creationId xmlns:a16="http://schemas.microsoft.com/office/drawing/2014/main" id="{9B8080D7-2873-49CF-B256-8DB319BC4A27}"/>
              </a:ext>
            </a:extLst>
          </p:cNvPr>
          <p:cNvSpPr>
            <a:spLocks noGrp="1"/>
          </p:cNvSpPr>
          <p:nvPr>
            <p:ph sz="quarter" idx="18"/>
          </p:nvPr>
        </p:nvSpPr>
        <p:spPr>
          <a:xfrm>
            <a:off x="5001618" y="539268"/>
            <a:ext cx="1282543" cy="495300"/>
          </a:xfrm>
        </p:spPr>
        <p:txBody>
          <a:bodyPr/>
          <a:lstStyle/>
          <a:p>
            <a:r>
              <a:rPr lang="en-CA" dirty="0"/>
              <a:t>Organizational Characteristics</a:t>
            </a:r>
            <a:endParaRPr lang="en-US" dirty="0"/>
          </a:p>
        </p:txBody>
      </p:sp>
      <p:sp>
        <p:nvSpPr>
          <p:cNvPr id="14" name="Content Placeholder 13">
            <a:extLst>
              <a:ext uri="{FF2B5EF4-FFF2-40B4-BE49-F238E27FC236}">
                <a16:creationId xmlns:a16="http://schemas.microsoft.com/office/drawing/2014/main" id="{803A5583-9CE8-43DB-ABEB-907252774313}"/>
              </a:ext>
            </a:extLst>
          </p:cNvPr>
          <p:cNvSpPr>
            <a:spLocks noGrp="1"/>
          </p:cNvSpPr>
          <p:nvPr>
            <p:ph sz="quarter" idx="19"/>
          </p:nvPr>
        </p:nvSpPr>
        <p:spPr>
          <a:xfrm>
            <a:off x="4924426" y="1156433"/>
            <a:ext cx="1379822" cy="722685"/>
          </a:xfrm>
        </p:spPr>
        <p:txBody>
          <a:bodyPr/>
          <a:lstStyle/>
          <a:p>
            <a:r>
              <a:rPr lang="en-CA" dirty="0"/>
              <a:t>History of improvements</a:t>
            </a:r>
          </a:p>
          <a:p>
            <a:r>
              <a:rPr lang="en-CA" dirty="0"/>
              <a:t>Program characteristics</a:t>
            </a:r>
          </a:p>
          <a:p>
            <a:r>
              <a:rPr lang="en-CA" dirty="0"/>
              <a:t>Size</a:t>
            </a:r>
          </a:p>
          <a:p>
            <a:r>
              <a:rPr lang="en-CA" dirty="0"/>
              <a:t>Structure</a:t>
            </a:r>
            <a:endParaRPr lang="en-US" dirty="0"/>
          </a:p>
        </p:txBody>
      </p:sp>
      <p:sp>
        <p:nvSpPr>
          <p:cNvPr id="15" name="Content Placeholder 14">
            <a:extLst>
              <a:ext uri="{FF2B5EF4-FFF2-40B4-BE49-F238E27FC236}">
                <a16:creationId xmlns:a16="http://schemas.microsoft.com/office/drawing/2014/main" id="{628BC79F-FC5E-4F2E-AB42-DA2D504978E2}"/>
              </a:ext>
            </a:extLst>
          </p:cNvPr>
          <p:cNvSpPr>
            <a:spLocks noGrp="1"/>
          </p:cNvSpPr>
          <p:nvPr>
            <p:ph sz="quarter" idx="20"/>
          </p:nvPr>
        </p:nvSpPr>
        <p:spPr/>
        <p:txBody>
          <a:bodyPr/>
          <a:lstStyle/>
          <a:p>
            <a:r>
              <a:rPr lang="en-CA" dirty="0"/>
              <a:t>Analytic Capacity</a:t>
            </a:r>
            <a:endParaRPr lang="en-US" dirty="0"/>
          </a:p>
        </p:txBody>
      </p:sp>
      <p:sp>
        <p:nvSpPr>
          <p:cNvPr id="16" name="Content Placeholder 15">
            <a:extLst>
              <a:ext uri="{FF2B5EF4-FFF2-40B4-BE49-F238E27FC236}">
                <a16:creationId xmlns:a16="http://schemas.microsoft.com/office/drawing/2014/main" id="{96B4C01F-73F7-4A16-A9E7-37ED87555225}"/>
              </a:ext>
            </a:extLst>
          </p:cNvPr>
          <p:cNvSpPr>
            <a:spLocks noGrp="1"/>
          </p:cNvSpPr>
          <p:nvPr>
            <p:ph sz="quarter" idx="21"/>
          </p:nvPr>
        </p:nvSpPr>
        <p:spPr>
          <a:xfrm>
            <a:off x="4858343" y="2730500"/>
            <a:ext cx="1555157" cy="722685"/>
          </a:xfrm>
        </p:spPr>
        <p:txBody>
          <a:bodyPr/>
          <a:lstStyle/>
          <a:p>
            <a:r>
              <a:rPr lang="en-CA" dirty="0"/>
              <a:t>Assess technological capital</a:t>
            </a:r>
          </a:p>
          <a:p>
            <a:r>
              <a:rPr lang="en-CA" dirty="0"/>
              <a:t>Assess human capital</a:t>
            </a:r>
          </a:p>
          <a:p>
            <a:r>
              <a:rPr lang="en-CA" dirty="0"/>
              <a:t>Assess data capital</a:t>
            </a:r>
            <a:endParaRPr lang="en-US" dirty="0"/>
          </a:p>
        </p:txBody>
      </p:sp>
      <p:sp>
        <p:nvSpPr>
          <p:cNvPr id="17" name="Content Placeholder 16">
            <a:extLst>
              <a:ext uri="{FF2B5EF4-FFF2-40B4-BE49-F238E27FC236}">
                <a16:creationId xmlns:a16="http://schemas.microsoft.com/office/drawing/2014/main" id="{FD4E7FCE-C681-47DC-BF31-FE68B739C6EE}"/>
              </a:ext>
            </a:extLst>
          </p:cNvPr>
          <p:cNvSpPr>
            <a:spLocks noGrp="1"/>
          </p:cNvSpPr>
          <p:nvPr>
            <p:ph sz="quarter" idx="22"/>
          </p:nvPr>
        </p:nvSpPr>
        <p:spPr>
          <a:xfrm>
            <a:off x="5011186" y="3627386"/>
            <a:ext cx="1331162" cy="495300"/>
          </a:xfrm>
        </p:spPr>
        <p:txBody>
          <a:bodyPr/>
          <a:lstStyle/>
          <a:p>
            <a:r>
              <a:rPr lang="en-CA" sz="1000" dirty="0"/>
              <a:t>Management of Program Data</a:t>
            </a:r>
            <a:endParaRPr lang="en-US" sz="1000" dirty="0"/>
          </a:p>
        </p:txBody>
      </p:sp>
      <p:sp>
        <p:nvSpPr>
          <p:cNvPr id="18" name="Content Placeholder 17">
            <a:extLst>
              <a:ext uri="{FF2B5EF4-FFF2-40B4-BE49-F238E27FC236}">
                <a16:creationId xmlns:a16="http://schemas.microsoft.com/office/drawing/2014/main" id="{3B59E6CB-F390-4FD9-BC6E-063B26DC2844}"/>
              </a:ext>
            </a:extLst>
          </p:cNvPr>
          <p:cNvSpPr>
            <a:spLocks noGrp="1"/>
          </p:cNvSpPr>
          <p:nvPr>
            <p:ph sz="quarter" idx="23"/>
          </p:nvPr>
        </p:nvSpPr>
        <p:spPr/>
        <p:txBody>
          <a:bodyPr/>
          <a:lstStyle/>
          <a:p>
            <a:r>
              <a:rPr lang="en-CA" dirty="0"/>
              <a:t>Security of data</a:t>
            </a:r>
          </a:p>
          <a:p>
            <a:r>
              <a:rPr lang="en-CA" dirty="0"/>
              <a:t>Usability</a:t>
            </a:r>
          </a:p>
          <a:p>
            <a:r>
              <a:rPr lang="en-CA" dirty="0"/>
              <a:t>Integrity</a:t>
            </a:r>
          </a:p>
          <a:p>
            <a:r>
              <a:rPr lang="en-CA" dirty="0"/>
              <a:t>Availability</a:t>
            </a:r>
            <a:endParaRPr lang="en-US" dirty="0"/>
          </a:p>
        </p:txBody>
      </p:sp>
      <p:sp>
        <p:nvSpPr>
          <p:cNvPr id="19" name="Content Placeholder 18">
            <a:extLst>
              <a:ext uri="{FF2B5EF4-FFF2-40B4-BE49-F238E27FC236}">
                <a16:creationId xmlns:a16="http://schemas.microsoft.com/office/drawing/2014/main" id="{7DA1699A-8CD8-4E98-85C0-CE8BE957D764}"/>
              </a:ext>
            </a:extLst>
          </p:cNvPr>
          <p:cNvSpPr>
            <a:spLocks noGrp="1"/>
          </p:cNvSpPr>
          <p:nvPr>
            <p:ph sz="quarter" idx="24"/>
          </p:nvPr>
        </p:nvSpPr>
        <p:spPr>
          <a:xfrm>
            <a:off x="4988919" y="5143500"/>
            <a:ext cx="1250836" cy="495300"/>
          </a:xfrm>
        </p:spPr>
        <p:txBody>
          <a:bodyPr/>
          <a:lstStyle/>
          <a:p>
            <a:r>
              <a:rPr lang="en-CA" dirty="0"/>
              <a:t>Environment</a:t>
            </a:r>
            <a:endParaRPr lang="en-US" dirty="0"/>
          </a:p>
        </p:txBody>
      </p:sp>
      <p:sp>
        <p:nvSpPr>
          <p:cNvPr id="20" name="Content Placeholder 19">
            <a:extLst>
              <a:ext uri="{FF2B5EF4-FFF2-40B4-BE49-F238E27FC236}">
                <a16:creationId xmlns:a16="http://schemas.microsoft.com/office/drawing/2014/main" id="{C9DDCEE4-D2D7-4C5E-89DE-1C373F3F242F}"/>
              </a:ext>
            </a:extLst>
          </p:cNvPr>
          <p:cNvSpPr>
            <a:spLocks noGrp="1"/>
          </p:cNvSpPr>
          <p:nvPr>
            <p:ph sz="quarter" idx="25"/>
          </p:nvPr>
        </p:nvSpPr>
        <p:spPr>
          <a:xfrm>
            <a:off x="4848226" y="5638800"/>
            <a:ext cx="1476374" cy="722685"/>
          </a:xfrm>
        </p:spPr>
        <p:txBody>
          <a:bodyPr/>
          <a:lstStyle/>
          <a:p>
            <a:r>
              <a:rPr lang="en-CA" dirty="0"/>
              <a:t>Non governmental funders</a:t>
            </a:r>
          </a:p>
          <a:p>
            <a:r>
              <a:rPr lang="en-CA" dirty="0"/>
              <a:t>Government mandates</a:t>
            </a:r>
          </a:p>
          <a:p>
            <a:r>
              <a:rPr lang="en-CA" dirty="0"/>
              <a:t>Accreditation, licensing and professional systems</a:t>
            </a:r>
          </a:p>
          <a:p>
            <a:r>
              <a:rPr lang="en-CA" dirty="0"/>
              <a:t>Time</a:t>
            </a:r>
            <a:endParaRPr lang="en-US" dirty="0"/>
          </a:p>
        </p:txBody>
      </p:sp>
      <p:sp>
        <p:nvSpPr>
          <p:cNvPr id="21" name="Content Placeholder 20">
            <a:extLst>
              <a:ext uri="{FF2B5EF4-FFF2-40B4-BE49-F238E27FC236}">
                <a16:creationId xmlns:a16="http://schemas.microsoft.com/office/drawing/2014/main" id="{2481071B-9501-47C0-9F0E-0E5A4FAECBD8}"/>
              </a:ext>
            </a:extLst>
          </p:cNvPr>
          <p:cNvSpPr>
            <a:spLocks noGrp="1"/>
          </p:cNvSpPr>
          <p:nvPr>
            <p:ph sz="quarter" idx="26"/>
          </p:nvPr>
        </p:nvSpPr>
        <p:spPr>
          <a:xfrm>
            <a:off x="6371515" y="2797175"/>
            <a:ext cx="2438400" cy="1263650"/>
          </a:xfrm>
        </p:spPr>
        <p:txBody>
          <a:bodyPr/>
          <a:lstStyle/>
          <a:p>
            <a:r>
              <a:rPr lang="en-CA" sz="2800" dirty="0">
                <a:solidFill>
                  <a:schemeClr val="tx1"/>
                </a:solidFill>
              </a:rPr>
              <a:t>Quality Child &amp; Family Outcomes</a:t>
            </a:r>
            <a:endParaRPr lang="en-US" sz="2800" dirty="0">
              <a:solidFill>
                <a:schemeClr val="tx1"/>
              </a:solidFill>
            </a:endParaRPr>
          </a:p>
        </p:txBody>
      </p:sp>
      <p:sp>
        <p:nvSpPr>
          <p:cNvPr id="22" name="Content Placeholder 21">
            <a:extLst>
              <a:ext uri="{FF2B5EF4-FFF2-40B4-BE49-F238E27FC236}">
                <a16:creationId xmlns:a16="http://schemas.microsoft.com/office/drawing/2014/main" id="{C0E7BD46-1994-414B-9CFA-B20C106CF624}"/>
              </a:ext>
            </a:extLst>
          </p:cNvPr>
          <p:cNvSpPr>
            <a:spLocks noGrp="1"/>
          </p:cNvSpPr>
          <p:nvPr>
            <p:ph sz="quarter" idx="27"/>
          </p:nvPr>
        </p:nvSpPr>
        <p:spPr/>
        <p:txBody>
          <a:bodyPr/>
          <a:lstStyle/>
          <a:p>
            <a:r>
              <a:rPr lang="en-US" b="1" dirty="0"/>
              <a:t>Source: </a:t>
            </a:r>
            <a:r>
              <a:rPr lang="en-US" dirty="0"/>
              <a:t>T. Derrick-Mills, H. Sandstrom, S. </a:t>
            </a:r>
            <a:r>
              <a:rPr lang="en-US" dirty="0" err="1"/>
              <a:t>Pettijohn</a:t>
            </a:r>
            <a:r>
              <a:rPr lang="en-US" dirty="0"/>
              <a:t>, S. Fyffe, and J. </a:t>
            </a:r>
            <a:r>
              <a:rPr lang="en-US" dirty="0" err="1"/>
              <a:t>Koulish</a:t>
            </a:r>
            <a:r>
              <a:rPr lang="en-US" dirty="0"/>
              <a:t>. (2014). Data use for Continuous Quality Improvement: What the Head Start Field Can Learn From Other Disciplines, A Literature Review and Conceptual Framework. OPRE Report # 2014-77. Washington, DC. Office of Planning, Research and Evaluation, Administration for Children and Families. U.S Department of Health and Human Services.</a:t>
            </a:r>
          </a:p>
        </p:txBody>
      </p:sp>
    </p:spTree>
    <p:custDataLst>
      <p:tags r:id="rId1"/>
    </p:custDataLst>
    <p:extLst>
      <p:ext uri="{BB962C8B-B14F-4D97-AF65-F5344CB8AC3E}">
        <p14:creationId xmlns:p14="http://schemas.microsoft.com/office/powerpoint/2010/main" val="89169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623CB9-1F49-439E-8605-9F573B86FA32}"/>
              </a:ext>
            </a:extLst>
          </p:cNvPr>
          <p:cNvSpPr>
            <a:spLocks noGrp="1"/>
          </p:cNvSpPr>
          <p:nvPr>
            <p:ph type="title"/>
          </p:nvPr>
        </p:nvSpPr>
        <p:spPr/>
        <p:txBody>
          <a:bodyPr/>
          <a:lstStyle/>
          <a:p>
            <a:r>
              <a:rPr lang="en-CA" dirty="0">
                <a:solidFill>
                  <a:schemeClr val="bg1"/>
                </a:solidFill>
              </a:rPr>
              <a:t>Leadership in Data Management	</a:t>
            </a:r>
            <a:endParaRPr lang="en-US" dirty="0">
              <a:solidFill>
                <a:schemeClr val="bg1"/>
              </a:solidFill>
            </a:endParaRPr>
          </a:p>
        </p:txBody>
      </p:sp>
      <p:sp>
        <p:nvSpPr>
          <p:cNvPr id="7" name="Content Placeholder 6">
            <a:extLst>
              <a:ext uri="{FF2B5EF4-FFF2-40B4-BE49-F238E27FC236}">
                <a16:creationId xmlns:a16="http://schemas.microsoft.com/office/drawing/2014/main" id="{FEF086F7-3A18-43F3-83FF-5D29FBCCEC84}"/>
              </a:ext>
            </a:extLst>
          </p:cNvPr>
          <p:cNvSpPr>
            <a:spLocks noGrp="1"/>
          </p:cNvSpPr>
          <p:nvPr>
            <p:ph sz="quarter" idx="10"/>
          </p:nvPr>
        </p:nvSpPr>
        <p:spPr>
          <a:xfrm>
            <a:off x="1825481" y="1974462"/>
            <a:ext cx="5260060" cy="1960868"/>
          </a:xfrm>
        </p:spPr>
        <p:txBody>
          <a:bodyPr/>
          <a:lstStyle/>
          <a:p>
            <a:r>
              <a:rPr lang="en-CA" sz="4800" dirty="0"/>
              <a:t>Leadership in Data Management</a:t>
            </a:r>
            <a:endParaRPr lang="en-US" sz="4800" dirty="0"/>
          </a:p>
        </p:txBody>
      </p:sp>
      <p:sp>
        <p:nvSpPr>
          <p:cNvPr id="8" name="Content Placeholder 7">
            <a:extLst>
              <a:ext uri="{FF2B5EF4-FFF2-40B4-BE49-F238E27FC236}">
                <a16:creationId xmlns:a16="http://schemas.microsoft.com/office/drawing/2014/main" id="{E659B8D1-585C-443D-88E9-FBA906539FCD}"/>
              </a:ext>
            </a:extLst>
          </p:cNvPr>
          <p:cNvSpPr>
            <a:spLocks noGrp="1"/>
          </p:cNvSpPr>
          <p:nvPr>
            <p:ph sz="quarter" idx="11"/>
          </p:nvPr>
        </p:nvSpPr>
        <p:spPr>
          <a:xfrm>
            <a:off x="1914381" y="3622287"/>
            <a:ext cx="5084378" cy="1960868"/>
          </a:xfrm>
        </p:spPr>
        <p:txBody>
          <a:bodyPr/>
          <a:lstStyle/>
          <a:p>
            <a:r>
              <a:rPr lang="en-CA" sz="2200" dirty="0">
                <a:solidFill>
                  <a:schemeClr val="bg1"/>
                </a:solidFill>
              </a:rPr>
              <a:t>Be transformational</a:t>
            </a:r>
          </a:p>
          <a:p>
            <a:r>
              <a:rPr lang="en-CA" sz="2200" dirty="0">
                <a:solidFill>
                  <a:schemeClr val="bg1"/>
                </a:solidFill>
              </a:rPr>
              <a:t>Adopt and lead change strategy</a:t>
            </a:r>
          </a:p>
          <a:p>
            <a:r>
              <a:rPr lang="en-CA" sz="2200" dirty="0">
                <a:solidFill>
                  <a:schemeClr val="bg1"/>
                </a:solidFill>
              </a:rPr>
              <a:t>Communicate clearly</a:t>
            </a:r>
          </a:p>
          <a:p>
            <a:r>
              <a:rPr lang="en-CA" sz="2200" dirty="0">
                <a:solidFill>
                  <a:schemeClr val="bg1"/>
                </a:solidFill>
              </a:rPr>
              <a:t>Motivate for innovation and creativity</a:t>
            </a:r>
          </a:p>
          <a:p>
            <a:r>
              <a:rPr lang="en-CA" sz="2200" dirty="0">
                <a:solidFill>
                  <a:schemeClr val="bg1"/>
                </a:solidFill>
              </a:rPr>
              <a:t>Distribute responsibilities</a:t>
            </a:r>
          </a:p>
          <a:p>
            <a:r>
              <a:rPr lang="en-CA" sz="2200" dirty="0">
                <a:solidFill>
                  <a:schemeClr val="bg1"/>
                </a:solidFill>
              </a:rPr>
              <a:t>Be a role model</a:t>
            </a:r>
            <a:endParaRPr lang="en-US" sz="2200" dirty="0">
              <a:solidFill>
                <a:schemeClr val="bg1"/>
              </a:solidFill>
            </a:endParaRPr>
          </a:p>
        </p:txBody>
      </p:sp>
      <p:sp>
        <p:nvSpPr>
          <p:cNvPr id="9" name="Slide Number Placeholder 8">
            <a:extLst>
              <a:ext uri="{FF2B5EF4-FFF2-40B4-BE49-F238E27FC236}">
                <a16:creationId xmlns:a16="http://schemas.microsoft.com/office/drawing/2014/main" id="{25DCDA67-E301-44D6-B6C9-AAC555F726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dirty="0"/>
          </a:p>
        </p:txBody>
      </p:sp>
    </p:spTree>
    <p:custDataLst>
      <p:tags r:id="rId1"/>
    </p:custDataLst>
    <p:extLst>
      <p:ext uri="{BB962C8B-B14F-4D97-AF65-F5344CB8AC3E}">
        <p14:creationId xmlns:p14="http://schemas.microsoft.com/office/powerpoint/2010/main" val="3938172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02380-1884-0841-8191-9BF6A77EE2D5}"/>
              </a:ext>
            </a:extLst>
          </p:cNvPr>
          <p:cNvSpPr>
            <a:spLocks noGrp="1"/>
          </p:cNvSpPr>
          <p:nvPr>
            <p:ph type="title"/>
          </p:nvPr>
        </p:nvSpPr>
        <p:spPr>
          <a:solidFill>
            <a:srgbClr val="6A3D8F"/>
          </a:solidFill>
        </p:spPr>
        <p:txBody>
          <a:bodyPr/>
          <a:lstStyle/>
          <a:p>
            <a:r>
              <a:rPr lang="en-US" sz="3600" dirty="0">
                <a:solidFill>
                  <a:schemeClr val="bg1"/>
                </a:solidFill>
              </a:rPr>
              <a:t>The Leader's Role: To See It All</a:t>
            </a:r>
          </a:p>
        </p:txBody>
      </p:sp>
    </p:spTree>
    <p:custDataLst>
      <p:tags r:id="rId1"/>
    </p:custDataLst>
    <p:extLst>
      <p:ext uri="{BB962C8B-B14F-4D97-AF65-F5344CB8AC3E}">
        <p14:creationId xmlns:p14="http://schemas.microsoft.com/office/powerpoint/2010/main" val="317245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B620A4-E07F-40C0-8D34-C73070BC7B32}"/>
              </a:ext>
            </a:extLst>
          </p:cNvPr>
          <p:cNvSpPr>
            <a:spLocks noGrp="1"/>
          </p:cNvSpPr>
          <p:nvPr>
            <p:ph type="title"/>
          </p:nvPr>
        </p:nvSpPr>
        <p:spPr/>
        <p:txBody>
          <a:bodyPr/>
          <a:lstStyle/>
          <a:p>
            <a:r>
              <a:rPr lang="en-US" sz="3600" dirty="0">
                <a:solidFill>
                  <a:schemeClr val="bg1"/>
                </a:solidFill>
              </a:rPr>
              <a:t>Practices of Leadership</a:t>
            </a:r>
          </a:p>
        </p:txBody>
      </p:sp>
      <p:sp>
        <p:nvSpPr>
          <p:cNvPr id="7" name="Content Placeholder 6">
            <a:extLst>
              <a:ext uri="{FF2B5EF4-FFF2-40B4-BE49-F238E27FC236}">
                <a16:creationId xmlns:a16="http://schemas.microsoft.com/office/drawing/2014/main" id="{221D3DA7-B084-4471-82DB-3EC0C68F2375}"/>
              </a:ext>
            </a:extLst>
          </p:cNvPr>
          <p:cNvSpPr>
            <a:spLocks noGrp="1"/>
          </p:cNvSpPr>
          <p:nvPr>
            <p:ph sz="quarter" idx="13"/>
          </p:nvPr>
        </p:nvSpPr>
        <p:spPr>
          <a:xfrm>
            <a:off x="0" y="1639130"/>
            <a:ext cx="3111500" cy="1905000"/>
          </a:xfrm>
        </p:spPr>
        <p:txBody>
          <a:bodyPr>
            <a:noAutofit/>
          </a:bodyPr>
          <a:lstStyle/>
          <a:p>
            <a:pPr indent="723900" algn="ctr"/>
            <a:r>
              <a:rPr lang="en-US" dirty="0">
                <a:solidFill>
                  <a:srgbClr val="7030A0"/>
                </a:solidFill>
              </a:rPr>
              <a:t>“Leadership is </a:t>
            </a:r>
            <a:br>
              <a:rPr lang="en-US" dirty="0">
                <a:solidFill>
                  <a:srgbClr val="7030A0"/>
                </a:solidFill>
              </a:rPr>
            </a:br>
            <a:r>
              <a:rPr lang="en-US" dirty="0">
                <a:solidFill>
                  <a:srgbClr val="7030A0"/>
                </a:solidFill>
              </a:rPr>
              <a:t>not about selling </a:t>
            </a:r>
            <a:br>
              <a:rPr lang="en-US" dirty="0">
                <a:solidFill>
                  <a:srgbClr val="7030A0"/>
                </a:solidFill>
              </a:rPr>
            </a:br>
            <a:r>
              <a:rPr lang="en-US" dirty="0">
                <a:solidFill>
                  <a:srgbClr val="7030A0"/>
                </a:solidFill>
              </a:rPr>
              <a:t>your dream; it is </a:t>
            </a:r>
            <a:br>
              <a:rPr lang="en-US" dirty="0">
                <a:solidFill>
                  <a:srgbClr val="7030A0"/>
                </a:solidFill>
              </a:rPr>
            </a:br>
            <a:r>
              <a:rPr lang="en-US" dirty="0">
                <a:solidFill>
                  <a:srgbClr val="7030A0"/>
                </a:solidFill>
              </a:rPr>
              <a:t>about creating a </a:t>
            </a:r>
            <a:br>
              <a:rPr lang="en-US" dirty="0">
                <a:solidFill>
                  <a:srgbClr val="7030A0"/>
                </a:solidFill>
              </a:rPr>
            </a:br>
            <a:r>
              <a:rPr lang="en-US" dirty="0">
                <a:solidFill>
                  <a:srgbClr val="7030A0"/>
                </a:solidFill>
              </a:rPr>
              <a:t>shared sense </a:t>
            </a:r>
            <a:br>
              <a:rPr lang="en-US" dirty="0">
                <a:solidFill>
                  <a:srgbClr val="7030A0"/>
                </a:solidFill>
              </a:rPr>
            </a:br>
            <a:r>
              <a:rPr lang="en-US" dirty="0">
                <a:solidFill>
                  <a:srgbClr val="7030A0"/>
                </a:solidFill>
              </a:rPr>
              <a:t>of destiny.”</a:t>
            </a:r>
          </a:p>
        </p:txBody>
      </p:sp>
      <p:sp>
        <p:nvSpPr>
          <p:cNvPr id="8" name="Content Placeholder 7">
            <a:extLst>
              <a:ext uri="{FF2B5EF4-FFF2-40B4-BE49-F238E27FC236}">
                <a16:creationId xmlns:a16="http://schemas.microsoft.com/office/drawing/2014/main" id="{86FFF761-834D-4229-9961-807AB3F46C67}"/>
              </a:ext>
            </a:extLst>
          </p:cNvPr>
          <p:cNvSpPr>
            <a:spLocks noGrp="1"/>
          </p:cNvSpPr>
          <p:nvPr>
            <p:ph sz="quarter" idx="14"/>
          </p:nvPr>
        </p:nvSpPr>
        <p:spPr>
          <a:xfrm>
            <a:off x="2949896" y="1861066"/>
            <a:ext cx="2650804" cy="958029"/>
          </a:xfrm>
        </p:spPr>
        <p:txBody>
          <a:bodyPr>
            <a:noAutofit/>
          </a:bodyPr>
          <a:lstStyle/>
          <a:p>
            <a:pPr algn="ctr"/>
            <a:r>
              <a:rPr lang="en-US" dirty="0"/>
              <a:t>“The simple act of listening is a profound act of respect.”</a:t>
            </a:r>
          </a:p>
        </p:txBody>
      </p:sp>
      <p:sp>
        <p:nvSpPr>
          <p:cNvPr id="9" name="Content Placeholder 8">
            <a:extLst>
              <a:ext uri="{FF2B5EF4-FFF2-40B4-BE49-F238E27FC236}">
                <a16:creationId xmlns:a16="http://schemas.microsoft.com/office/drawing/2014/main" id="{5CAD6179-9C4C-4F0F-AAC5-26B6F71C2343}"/>
              </a:ext>
            </a:extLst>
          </p:cNvPr>
          <p:cNvSpPr>
            <a:spLocks noGrp="1"/>
          </p:cNvSpPr>
          <p:nvPr>
            <p:ph sz="quarter" idx="15"/>
          </p:nvPr>
        </p:nvSpPr>
        <p:spPr>
          <a:xfrm>
            <a:off x="5806484" y="1454464"/>
            <a:ext cx="3111500" cy="369332"/>
          </a:xfrm>
        </p:spPr>
        <p:txBody>
          <a:bodyPr>
            <a:noAutofit/>
          </a:bodyPr>
          <a:lstStyle/>
          <a:p>
            <a:pPr lvl="0" algn="ctr">
              <a:buClrTx/>
              <a:defRPr/>
            </a:pPr>
            <a:r>
              <a:rPr lang="en-US" dirty="0"/>
              <a:t>“Celebrations are much more than parties; they're ceremonies and rituals that create meaning.”</a:t>
            </a:r>
          </a:p>
        </p:txBody>
      </p:sp>
      <p:sp>
        <p:nvSpPr>
          <p:cNvPr id="10" name="Content Placeholder 9">
            <a:extLst>
              <a:ext uri="{FF2B5EF4-FFF2-40B4-BE49-F238E27FC236}">
                <a16:creationId xmlns:a16="http://schemas.microsoft.com/office/drawing/2014/main" id="{7F29875F-70FC-4CC9-B398-7C115718759D}"/>
              </a:ext>
            </a:extLst>
          </p:cNvPr>
          <p:cNvSpPr>
            <a:spLocks noGrp="1"/>
          </p:cNvSpPr>
          <p:nvPr>
            <p:ph sz="quarter" idx="16"/>
          </p:nvPr>
        </p:nvSpPr>
        <p:spPr>
          <a:xfrm>
            <a:off x="7408219" y="5211663"/>
            <a:ext cx="1672281" cy="707886"/>
          </a:xfrm>
        </p:spPr>
        <p:txBody>
          <a:bodyPr/>
          <a:lstStyle/>
          <a:p>
            <a:r>
              <a:rPr lang="en-US" dirty="0"/>
              <a:t>Source: </a:t>
            </a:r>
            <a:r>
              <a:rPr lang="en-US" b="0" i="1" dirty="0"/>
              <a:t>The Five Practices of Exemplary Leadership</a:t>
            </a:r>
            <a:r>
              <a:rPr lang="en-US" b="0" dirty="0"/>
              <a:t>, J.M. Kouzes and B.Z. Posner (2010)</a:t>
            </a:r>
          </a:p>
        </p:txBody>
      </p:sp>
    </p:spTree>
    <p:custDataLst>
      <p:tags r:id="rId1"/>
    </p:custDataLst>
    <p:extLst>
      <p:ext uri="{BB962C8B-B14F-4D97-AF65-F5344CB8AC3E}">
        <p14:creationId xmlns:p14="http://schemas.microsoft.com/office/powerpoint/2010/main" val="4236935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6C60AF-D6D0-48CC-9F72-B51F7D650975}"/>
              </a:ext>
            </a:extLst>
          </p:cNvPr>
          <p:cNvSpPr>
            <a:spLocks noGrp="1"/>
          </p:cNvSpPr>
          <p:nvPr>
            <p:ph type="title"/>
          </p:nvPr>
        </p:nvSpPr>
        <p:spPr/>
        <p:txBody>
          <a:bodyPr/>
          <a:lstStyle/>
          <a:p>
            <a:r>
              <a:rPr lang="en-CA" dirty="0"/>
              <a:t>When a Leader Involves Others</a:t>
            </a:r>
            <a:endParaRPr lang="en-US" dirty="0"/>
          </a:p>
        </p:txBody>
      </p:sp>
      <p:sp>
        <p:nvSpPr>
          <p:cNvPr id="8" name="Content Placeholder 7">
            <a:extLst>
              <a:ext uri="{FF2B5EF4-FFF2-40B4-BE49-F238E27FC236}">
                <a16:creationId xmlns:a16="http://schemas.microsoft.com/office/drawing/2014/main" id="{F21D1836-F948-43FA-B342-AC02CF698B62}"/>
              </a:ext>
            </a:extLst>
          </p:cNvPr>
          <p:cNvSpPr>
            <a:spLocks noGrp="1"/>
          </p:cNvSpPr>
          <p:nvPr>
            <p:ph sz="quarter" idx="13"/>
          </p:nvPr>
        </p:nvSpPr>
        <p:spPr/>
        <p:txBody>
          <a:bodyPr/>
          <a:lstStyle/>
          <a:p>
            <a:r>
              <a:rPr lang="en-US" dirty="0"/>
              <a:t>By listening to others, leaders:</a:t>
            </a:r>
          </a:p>
        </p:txBody>
      </p:sp>
      <p:sp>
        <p:nvSpPr>
          <p:cNvPr id="10" name="Content Placeholder 9">
            <a:extLst>
              <a:ext uri="{FF2B5EF4-FFF2-40B4-BE49-F238E27FC236}">
                <a16:creationId xmlns:a16="http://schemas.microsoft.com/office/drawing/2014/main" id="{8EDFE2CB-8655-45DC-B236-5529F29DFD8C}"/>
              </a:ext>
            </a:extLst>
          </p:cNvPr>
          <p:cNvSpPr>
            <a:spLocks noGrp="1"/>
          </p:cNvSpPr>
          <p:nvPr>
            <p:ph sz="quarter" idx="14"/>
          </p:nvPr>
        </p:nvSpPr>
        <p:spPr/>
        <p:txBody>
          <a:bodyPr/>
          <a:lstStyle/>
          <a:p>
            <a:pPr marL="742950" lvl="1" indent="-285750" defTabSz="457200">
              <a:spcBef>
                <a:spcPct val="20000"/>
              </a:spcBef>
              <a:buClr>
                <a:srgbClr val="7030A0"/>
              </a:buClr>
              <a:buFont typeface="Arial" panose="020B0604020202020204" pitchFamily="34" charset="0"/>
              <a:buChar char="•"/>
              <a:defRPr/>
            </a:pPr>
            <a:r>
              <a:rPr lang="en-US" dirty="0">
                <a:cs typeface="Arial"/>
              </a:rPr>
              <a:t>Plan effectively</a:t>
            </a:r>
          </a:p>
          <a:p>
            <a:pPr marL="742950" lvl="1" indent="-285750" defTabSz="457200">
              <a:spcBef>
                <a:spcPct val="20000"/>
              </a:spcBef>
              <a:buClr>
                <a:srgbClr val="7030A0"/>
              </a:buClr>
              <a:buFont typeface="Arial" panose="020B0604020202020204" pitchFamily="34" charset="0"/>
              <a:buChar char="•"/>
              <a:defRPr/>
            </a:pPr>
            <a:r>
              <a:rPr lang="en-US" dirty="0">
                <a:cs typeface="Arial"/>
              </a:rPr>
              <a:t>Tell a compelling story</a:t>
            </a:r>
          </a:p>
          <a:p>
            <a:pPr marL="742950" lvl="1" indent="-285750" defTabSz="457200">
              <a:spcBef>
                <a:spcPct val="20000"/>
              </a:spcBef>
              <a:buClr>
                <a:srgbClr val="7030A0"/>
              </a:buClr>
              <a:buFont typeface="Arial" panose="020B0604020202020204" pitchFamily="34" charset="0"/>
              <a:buChar char="•"/>
              <a:defRPr/>
            </a:pPr>
            <a:r>
              <a:rPr lang="en-US" dirty="0">
                <a:cs typeface="Arial"/>
              </a:rPr>
              <a:t>Enhance involvement</a:t>
            </a:r>
          </a:p>
        </p:txBody>
      </p:sp>
      <p:sp>
        <p:nvSpPr>
          <p:cNvPr id="12" name="Content Placeholder 11">
            <a:extLst>
              <a:ext uri="{FF2B5EF4-FFF2-40B4-BE49-F238E27FC236}">
                <a16:creationId xmlns:a16="http://schemas.microsoft.com/office/drawing/2014/main" id="{04606433-7F9A-4AD6-B80B-F9272C78C5B5}"/>
              </a:ext>
            </a:extLst>
          </p:cNvPr>
          <p:cNvSpPr>
            <a:spLocks noGrp="1"/>
          </p:cNvSpPr>
          <p:nvPr>
            <p:ph sz="quarter" idx="15"/>
          </p:nvPr>
        </p:nvSpPr>
        <p:spPr>
          <a:xfrm>
            <a:off x="4783139" y="3104090"/>
            <a:ext cx="4138613" cy="784225"/>
          </a:xfrm>
        </p:spPr>
        <p:txBody>
          <a:bodyPr/>
          <a:lstStyle/>
          <a:p>
            <a:r>
              <a:rPr lang="en-US" dirty="0"/>
              <a:t>By celebrating successes, leaders:</a:t>
            </a:r>
          </a:p>
        </p:txBody>
      </p:sp>
      <p:sp>
        <p:nvSpPr>
          <p:cNvPr id="13" name="Content Placeholder 12">
            <a:extLst>
              <a:ext uri="{FF2B5EF4-FFF2-40B4-BE49-F238E27FC236}">
                <a16:creationId xmlns:a16="http://schemas.microsoft.com/office/drawing/2014/main" id="{86EF36F4-1AEE-4F2C-9E33-D210BBF87507}"/>
              </a:ext>
            </a:extLst>
          </p:cNvPr>
          <p:cNvSpPr>
            <a:spLocks noGrp="1"/>
          </p:cNvSpPr>
          <p:nvPr>
            <p:ph sz="quarter" idx="16"/>
          </p:nvPr>
        </p:nvSpPr>
        <p:spPr>
          <a:xfrm>
            <a:off x="4741864" y="3945465"/>
            <a:ext cx="4179888" cy="1063625"/>
          </a:xfrm>
        </p:spPr>
        <p:txBody>
          <a:bodyPr/>
          <a:lstStyle/>
          <a:p>
            <a:pPr marL="742950" lvl="1" indent="-285750" defTabSz="457200">
              <a:spcBef>
                <a:spcPct val="20000"/>
              </a:spcBef>
              <a:buClr>
                <a:srgbClr val="6A3D8F"/>
              </a:buClr>
              <a:buFont typeface="Arial" panose="020B0604020202020204" pitchFamily="34" charset="0"/>
              <a:buChar char="•"/>
              <a:defRPr/>
            </a:pPr>
            <a:r>
              <a:rPr lang="en-US" dirty="0">
                <a:cs typeface="Arial"/>
              </a:rPr>
              <a:t>Motivate their team</a:t>
            </a:r>
          </a:p>
          <a:p>
            <a:pPr marL="742950" lvl="1" indent="-285750" defTabSz="457200">
              <a:spcBef>
                <a:spcPct val="20000"/>
              </a:spcBef>
              <a:buClr>
                <a:srgbClr val="6A3D8F"/>
              </a:buClr>
              <a:buFont typeface="Arial" panose="020B0604020202020204" pitchFamily="34" charset="0"/>
              <a:buChar char="•"/>
              <a:defRPr/>
            </a:pPr>
            <a:r>
              <a:rPr lang="en-US" dirty="0">
                <a:cs typeface="Arial"/>
              </a:rPr>
              <a:t>Create meaningful work</a:t>
            </a:r>
          </a:p>
          <a:p>
            <a:pPr marL="742950" lvl="1" indent="-285750" defTabSz="457200">
              <a:spcBef>
                <a:spcPct val="20000"/>
              </a:spcBef>
              <a:buClr>
                <a:srgbClr val="6A3D8F"/>
              </a:buClr>
              <a:buFont typeface="Arial" panose="020B0604020202020204" pitchFamily="34" charset="0"/>
              <a:buChar char="•"/>
              <a:defRPr/>
            </a:pPr>
            <a:r>
              <a:rPr lang="en-US" dirty="0">
                <a:cs typeface="Arial"/>
              </a:rPr>
              <a:t>Increase program services</a:t>
            </a:r>
            <a:endParaRPr lang="en-US" dirty="0">
              <a:solidFill>
                <a:srgbClr val="FF0000"/>
              </a:solidFill>
              <a:cs typeface="Arial"/>
            </a:endParaRPr>
          </a:p>
        </p:txBody>
      </p:sp>
      <p:sp>
        <p:nvSpPr>
          <p:cNvPr id="14" name="Content Placeholder 13">
            <a:extLst>
              <a:ext uri="{FF2B5EF4-FFF2-40B4-BE49-F238E27FC236}">
                <a16:creationId xmlns:a16="http://schemas.microsoft.com/office/drawing/2014/main" id="{A82940B8-D31F-48F5-93E0-2203E09E173E}"/>
              </a:ext>
            </a:extLst>
          </p:cNvPr>
          <p:cNvSpPr>
            <a:spLocks noGrp="1"/>
          </p:cNvSpPr>
          <p:nvPr>
            <p:ph sz="quarter" idx="17"/>
          </p:nvPr>
        </p:nvSpPr>
        <p:spPr>
          <a:xfrm>
            <a:off x="4783139" y="4964640"/>
            <a:ext cx="4138613" cy="784225"/>
          </a:xfrm>
        </p:spPr>
        <p:txBody>
          <a:bodyPr/>
          <a:lstStyle/>
          <a:p>
            <a:r>
              <a:rPr lang="en-US" dirty="0"/>
              <a:t>By creating a shared destiny, leaders:</a:t>
            </a:r>
          </a:p>
        </p:txBody>
      </p:sp>
      <p:sp>
        <p:nvSpPr>
          <p:cNvPr id="16" name="Content Placeholder 15">
            <a:extLst>
              <a:ext uri="{FF2B5EF4-FFF2-40B4-BE49-F238E27FC236}">
                <a16:creationId xmlns:a16="http://schemas.microsoft.com/office/drawing/2014/main" id="{8922DC65-C0CC-41AD-9056-D16DAECFA25B}"/>
              </a:ext>
            </a:extLst>
          </p:cNvPr>
          <p:cNvSpPr>
            <a:spLocks noGrp="1"/>
          </p:cNvSpPr>
          <p:nvPr>
            <p:ph sz="quarter" idx="18"/>
          </p:nvPr>
        </p:nvSpPr>
        <p:spPr>
          <a:xfrm>
            <a:off x="4741864" y="5793315"/>
            <a:ext cx="4179888" cy="1063625"/>
          </a:xfrm>
        </p:spPr>
        <p:txBody>
          <a:bodyPr/>
          <a:lstStyle/>
          <a:p>
            <a:pPr marL="742950" lvl="1" indent="-285750" defTabSz="457200">
              <a:spcBef>
                <a:spcPct val="20000"/>
              </a:spcBef>
              <a:buClr>
                <a:srgbClr val="6A3D8F"/>
              </a:buClr>
              <a:buFont typeface="Arial" panose="020B0604020202020204" pitchFamily="34" charset="0"/>
              <a:buChar char="•"/>
              <a:defRPr/>
            </a:pPr>
            <a:r>
              <a:rPr lang="en-US" dirty="0">
                <a:cs typeface="Arial"/>
              </a:rPr>
              <a:t>Build a culture of data</a:t>
            </a:r>
          </a:p>
          <a:p>
            <a:pPr marL="742950" lvl="1" indent="-285750" defTabSz="457200">
              <a:spcBef>
                <a:spcPct val="20000"/>
              </a:spcBef>
              <a:buClr>
                <a:srgbClr val="6A3D8F"/>
              </a:buClr>
              <a:buFont typeface="Arial" panose="020B0604020202020204" pitchFamily="34" charset="0"/>
              <a:buChar char="•"/>
              <a:defRPr/>
            </a:pPr>
            <a:r>
              <a:rPr lang="en-US" dirty="0">
                <a:cs typeface="Arial"/>
              </a:rPr>
              <a:t>Make strategic decisions</a:t>
            </a:r>
          </a:p>
          <a:p>
            <a:pPr marL="742950" lvl="1" indent="-285750" defTabSz="457200">
              <a:spcBef>
                <a:spcPct val="20000"/>
              </a:spcBef>
              <a:buClr>
                <a:srgbClr val="6A3D8F"/>
              </a:buClr>
              <a:buFont typeface="Arial" panose="020B0604020202020204" pitchFamily="34" charset="0"/>
              <a:buChar char="•"/>
              <a:defRPr/>
            </a:pPr>
            <a:r>
              <a:rPr lang="en-US" dirty="0">
                <a:cs typeface="Arial"/>
              </a:rPr>
              <a:t>Visualize the big picture</a:t>
            </a:r>
          </a:p>
        </p:txBody>
      </p:sp>
      <p:sp>
        <p:nvSpPr>
          <p:cNvPr id="17" name="Slide Number Placeholder 16">
            <a:extLst>
              <a:ext uri="{FF2B5EF4-FFF2-40B4-BE49-F238E27FC236}">
                <a16:creationId xmlns:a16="http://schemas.microsoft.com/office/drawing/2014/main" id="{9AC577F0-F264-4450-8C01-EFC7D69591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dirty="0"/>
          </a:p>
        </p:txBody>
      </p:sp>
    </p:spTree>
    <p:custDataLst>
      <p:tags r:id="rId1"/>
    </p:custDataLst>
    <p:extLst>
      <p:ext uri="{BB962C8B-B14F-4D97-AF65-F5344CB8AC3E}">
        <p14:creationId xmlns:p14="http://schemas.microsoft.com/office/powerpoint/2010/main" val="3472236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68">
            <a:extLst>
              <a:ext uri="{FF2B5EF4-FFF2-40B4-BE49-F238E27FC236}">
                <a16:creationId xmlns:a16="http://schemas.microsoft.com/office/drawing/2014/main" id="{5EF90708-E9D1-4C16-9671-2099BB7FB84A}"/>
              </a:ext>
            </a:extLst>
          </p:cNvPr>
          <p:cNvSpPr>
            <a:spLocks noGrp="1"/>
          </p:cNvSpPr>
          <p:nvPr>
            <p:ph type="title"/>
          </p:nvPr>
        </p:nvSpPr>
        <p:spPr/>
        <p:txBody>
          <a:bodyPr/>
          <a:lstStyle/>
          <a:p>
            <a:r>
              <a:rPr lang="en-US" dirty="0">
                <a:solidFill>
                  <a:schemeClr val="bg1"/>
                </a:solidFill>
              </a:rPr>
              <a:t>Leading by Asking the Right Questions</a:t>
            </a:r>
          </a:p>
        </p:txBody>
      </p:sp>
      <p:sp>
        <p:nvSpPr>
          <p:cNvPr id="70" name="Content Placeholder 69">
            <a:extLst>
              <a:ext uri="{FF2B5EF4-FFF2-40B4-BE49-F238E27FC236}">
                <a16:creationId xmlns:a16="http://schemas.microsoft.com/office/drawing/2014/main" id="{E0A261A3-5436-4BA7-8D47-70C2EF4030A4}"/>
              </a:ext>
            </a:extLst>
          </p:cNvPr>
          <p:cNvSpPr>
            <a:spLocks noGrp="1"/>
          </p:cNvSpPr>
          <p:nvPr>
            <p:ph sz="quarter" idx="10"/>
          </p:nvPr>
        </p:nvSpPr>
        <p:spPr>
          <a:xfrm>
            <a:off x="99752" y="1652999"/>
            <a:ext cx="1614488" cy="535531"/>
          </a:xfrm>
        </p:spPr>
        <p:txBody>
          <a:bodyPr/>
          <a:lstStyle/>
          <a:p>
            <a:pPr algn="ctr">
              <a:lnSpc>
                <a:spcPct val="90000"/>
              </a:lnSpc>
            </a:pPr>
            <a:r>
              <a:rPr lang="en-US" altLang="en-US" dirty="0"/>
              <a:t>Lead with strengths</a:t>
            </a:r>
          </a:p>
        </p:txBody>
      </p:sp>
      <p:sp>
        <p:nvSpPr>
          <p:cNvPr id="71" name="Content Placeholder 70">
            <a:extLst>
              <a:ext uri="{FF2B5EF4-FFF2-40B4-BE49-F238E27FC236}">
                <a16:creationId xmlns:a16="http://schemas.microsoft.com/office/drawing/2014/main" id="{C98E3DB6-AB42-4D96-9EE1-F832A27D0D8B}"/>
              </a:ext>
            </a:extLst>
          </p:cNvPr>
          <p:cNvSpPr>
            <a:spLocks noGrp="1"/>
          </p:cNvSpPr>
          <p:nvPr>
            <p:ph sz="quarter" idx="11"/>
          </p:nvPr>
        </p:nvSpPr>
        <p:spPr>
          <a:xfrm>
            <a:off x="204788" y="2171700"/>
            <a:ext cx="1400175" cy="1355725"/>
          </a:xfrm>
        </p:spPr>
        <p:txBody>
          <a:bodyPr/>
          <a:lstStyle/>
          <a:p>
            <a:pPr>
              <a:lnSpc>
                <a:spcPct val="90000"/>
              </a:lnSpc>
            </a:pPr>
            <a:r>
              <a:rPr lang="en-US" dirty="0">
                <a:solidFill>
                  <a:schemeClr val="tx1"/>
                </a:solidFill>
              </a:rPr>
              <a:t>Where do the data say that your program has been particularly successful?</a:t>
            </a:r>
          </a:p>
        </p:txBody>
      </p:sp>
      <p:sp>
        <p:nvSpPr>
          <p:cNvPr id="72" name="Content Placeholder 71">
            <a:extLst>
              <a:ext uri="{FF2B5EF4-FFF2-40B4-BE49-F238E27FC236}">
                <a16:creationId xmlns:a16="http://schemas.microsoft.com/office/drawing/2014/main" id="{32163DF6-D153-4F57-A81E-D860C71054A7}"/>
              </a:ext>
            </a:extLst>
          </p:cNvPr>
          <p:cNvSpPr>
            <a:spLocks noGrp="1"/>
          </p:cNvSpPr>
          <p:nvPr>
            <p:ph sz="quarter" idx="12"/>
          </p:nvPr>
        </p:nvSpPr>
        <p:spPr>
          <a:xfrm>
            <a:off x="182563" y="3830638"/>
            <a:ext cx="1438275" cy="1143000"/>
          </a:xfrm>
        </p:spPr>
        <p:txBody>
          <a:bodyPr/>
          <a:lstStyle/>
          <a:p>
            <a:pPr>
              <a:lnSpc>
                <a:spcPct val="90000"/>
              </a:lnSpc>
            </a:pPr>
            <a:r>
              <a:rPr lang="en-US" dirty="0">
                <a:solidFill>
                  <a:schemeClr val="tx1"/>
                </a:solidFill>
              </a:rPr>
              <a:t>What is the story behind the success?</a:t>
            </a:r>
          </a:p>
        </p:txBody>
      </p:sp>
      <p:sp>
        <p:nvSpPr>
          <p:cNvPr id="76" name="Content Placeholder 75">
            <a:extLst>
              <a:ext uri="{FF2B5EF4-FFF2-40B4-BE49-F238E27FC236}">
                <a16:creationId xmlns:a16="http://schemas.microsoft.com/office/drawing/2014/main" id="{D4EBD45B-8282-40F1-9C98-5CED51B4D1AF}"/>
              </a:ext>
            </a:extLst>
          </p:cNvPr>
          <p:cNvSpPr>
            <a:spLocks noGrp="1"/>
          </p:cNvSpPr>
          <p:nvPr>
            <p:ph sz="quarter" idx="16"/>
          </p:nvPr>
        </p:nvSpPr>
        <p:spPr>
          <a:xfrm>
            <a:off x="1903413" y="1422085"/>
            <a:ext cx="1614488" cy="757130"/>
          </a:xfrm>
        </p:spPr>
        <p:txBody>
          <a:bodyPr/>
          <a:lstStyle/>
          <a:p>
            <a:pPr algn="ctr" eaLnBrk="1" hangingPunct="1">
              <a:lnSpc>
                <a:spcPct val="90000"/>
              </a:lnSpc>
            </a:pPr>
            <a:r>
              <a:rPr lang="en-US" altLang="en-US" dirty="0"/>
              <a:t>Analyze data through dialogue</a:t>
            </a:r>
          </a:p>
        </p:txBody>
      </p:sp>
      <p:sp>
        <p:nvSpPr>
          <p:cNvPr id="77" name="Content Placeholder 76">
            <a:extLst>
              <a:ext uri="{FF2B5EF4-FFF2-40B4-BE49-F238E27FC236}">
                <a16:creationId xmlns:a16="http://schemas.microsoft.com/office/drawing/2014/main" id="{0F97F963-585A-4DE2-B0EE-704C94C9A837}"/>
              </a:ext>
            </a:extLst>
          </p:cNvPr>
          <p:cNvSpPr>
            <a:spLocks noGrp="1"/>
          </p:cNvSpPr>
          <p:nvPr>
            <p:ph sz="quarter" idx="17"/>
          </p:nvPr>
        </p:nvSpPr>
        <p:spPr>
          <a:xfrm>
            <a:off x="1932249" y="2194787"/>
            <a:ext cx="1519238" cy="1071564"/>
          </a:xfrm>
        </p:spPr>
        <p:txBody>
          <a:bodyPr/>
          <a:lstStyle/>
          <a:p>
            <a:pPr>
              <a:lnSpc>
                <a:spcPct val="90000"/>
              </a:lnSpc>
            </a:pPr>
            <a:r>
              <a:rPr lang="en-US" dirty="0">
                <a:solidFill>
                  <a:schemeClr val="tx1"/>
                </a:solidFill>
              </a:rPr>
              <a:t>What patterns or trends do you see over time?</a:t>
            </a:r>
            <a:endParaRPr lang="en-US" sz="800" dirty="0">
              <a:solidFill>
                <a:schemeClr val="tx1"/>
              </a:solidFill>
            </a:endParaRPr>
          </a:p>
        </p:txBody>
      </p:sp>
      <p:sp>
        <p:nvSpPr>
          <p:cNvPr id="78" name="Content Placeholder 77">
            <a:extLst>
              <a:ext uri="{FF2B5EF4-FFF2-40B4-BE49-F238E27FC236}">
                <a16:creationId xmlns:a16="http://schemas.microsoft.com/office/drawing/2014/main" id="{C653B311-F9CA-4716-BBF4-0F95F88FDF6A}"/>
              </a:ext>
            </a:extLst>
          </p:cNvPr>
          <p:cNvSpPr>
            <a:spLocks noGrp="1"/>
          </p:cNvSpPr>
          <p:nvPr>
            <p:ph sz="quarter" idx="18"/>
          </p:nvPr>
        </p:nvSpPr>
        <p:spPr>
          <a:xfrm>
            <a:off x="1930668" y="3151325"/>
            <a:ext cx="1592242" cy="1143000"/>
          </a:xfrm>
        </p:spPr>
        <p:txBody>
          <a:bodyPr/>
          <a:lstStyle/>
          <a:p>
            <a:pPr>
              <a:lnSpc>
                <a:spcPct val="90000"/>
              </a:lnSpc>
            </a:pPr>
            <a:r>
              <a:rPr lang="en-US" dirty="0">
                <a:solidFill>
                  <a:schemeClr val="tx1"/>
                </a:solidFill>
              </a:rPr>
              <a:t>How has the program made progress on its goals and objectives?</a:t>
            </a:r>
            <a:endParaRPr lang="en-US" sz="300" dirty="0">
              <a:solidFill>
                <a:schemeClr val="tx1"/>
              </a:solidFill>
            </a:endParaRPr>
          </a:p>
        </p:txBody>
      </p:sp>
      <p:sp>
        <p:nvSpPr>
          <p:cNvPr id="79" name="Content Placeholder 78">
            <a:extLst>
              <a:ext uri="{FF2B5EF4-FFF2-40B4-BE49-F238E27FC236}">
                <a16:creationId xmlns:a16="http://schemas.microsoft.com/office/drawing/2014/main" id="{0EA7F1A9-3BEA-4997-A25A-13DDAB1B1E5F}"/>
              </a:ext>
            </a:extLst>
          </p:cNvPr>
          <p:cNvSpPr>
            <a:spLocks noGrp="1"/>
          </p:cNvSpPr>
          <p:nvPr>
            <p:ph sz="quarter" idx="19"/>
          </p:nvPr>
        </p:nvSpPr>
        <p:spPr>
          <a:xfrm>
            <a:off x="1929074" y="4385536"/>
            <a:ext cx="1457325" cy="1308122"/>
          </a:xfrm>
        </p:spPr>
        <p:txBody>
          <a:bodyPr/>
          <a:lstStyle/>
          <a:p>
            <a:pPr>
              <a:lnSpc>
                <a:spcPct val="90000"/>
              </a:lnSpc>
            </a:pPr>
            <a:r>
              <a:rPr lang="en-US" dirty="0">
                <a:solidFill>
                  <a:schemeClr val="tx1"/>
                </a:solidFill>
              </a:rPr>
              <a:t>How are we doing on our most important measures?</a:t>
            </a:r>
          </a:p>
        </p:txBody>
      </p:sp>
      <p:sp>
        <p:nvSpPr>
          <p:cNvPr id="80" name="Content Placeholder 79">
            <a:extLst>
              <a:ext uri="{FF2B5EF4-FFF2-40B4-BE49-F238E27FC236}">
                <a16:creationId xmlns:a16="http://schemas.microsoft.com/office/drawing/2014/main" id="{DFE96466-1138-4CD7-A8FD-B83D150100AA}"/>
              </a:ext>
            </a:extLst>
          </p:cNvPr>
          <p:cNvSpPr>
            <a:spLocks noGrp="1"/>
          </p:cNvSpPr>
          <p:nvPr>
            <p:ph sz="quarter" idx="20"/>
          </p:nvPr>
        </p:nvSpPr>
        <p:spPr>
          <a:xfrm>
            <a:off x="1917961" y="5609499"/>
            <a:ext cx="1500188" cy="1225550"/>
          </a:xfrm>
        </p:spPr>
        <p:txBody>
          <a:bodyPr/>
          <a:lstStyle/>
          <a:p>
            <a:pPr>
              <a:lnSpc>
                <a:spcPct val="90000"/>
              </a:lnSpc>
            </a:pPr>
            <a:r>
              <a:rPr lang="en-US" dirty="0">
                <a:solidFill>
                  <a:schemeClr val="tx1"/>
                </a:solidFill>
              </a:rPr>
              <a:t>What is the impact?</a:t>
            </a:r>
          </a:p>
        </p:txBody>
      </p:sp>
      <p:sp>
        <p:nvSpPr>
          <p:cNvPr id="81" name="Content Placeholder 80">
            <a:extLst>
              <a:ext uri="{FF2B5EF4-FFF2-40B4-BE49-F238E27FC236}">
                <a16:creationId xmlns:a16="http://schemas.microsoft.com/office/drawing/2014/main" id="{2FF8B147-5AFF-41A5-8AD1-E4D59ACCCBE9}"/>
              </a:ext>
            </a:extLst>
          </p:cNvPr>
          <p:cNvSpPr>
            <a:spLocks noGrp="1"/>
          </p:cNvSpPr>
          <p:nvPr>
            <p:ph sz="quarter" idx="21"/>
          </p:nvPr>
        </p:nvSpPr>
        <p:spPr>
          <a:xfrm>
            <a:off x="1913199" y="6149249"/>
            <a:ext cx="1614488" cy="663594"/>
          </a:xfrm>
        </p:spPr>
        <p:txBody>
          <a:bodyPr/>
          <a:lstStyle/>
          <a:p>
            <a:pPr>
              <a:lnSpc>
                <a:spcPct val="90000"/>
              </a:lnSpc>
            </a:pPr>
            <a:r>
              <a:rPr lang="en-US" dirty="0">
                <a:solidFill>
                  <a:schemeClr val="tx1"/>
                </a:solidFill>
              </a:rPr>
              <a:t>How else can we look at this?</a:t>
            </a:r>
          </a:p>
        </p:txBody>
      </p:sp>
      <p:sp>
        <p:nvSpPr>
          <p:cNvPr id="82" name="Content Placeholder 81">
            <a:extLst>
              <a:ext uri="{FF2B5EF4-FFF2-40B4-BE49-F238E27FC236}">
                <a16:creationId xmlns:a16="http://schemas.microsoft.com/office/drawing/2014/main" id="{B0560E3F-59B2-44DC-B92C-D215C210397F}"/>
              </a:ext>
            </a:extLst>
          </p:cNvPr>
          <p:cNvSpPr>
            <a:spLocks noGrp="1"/>
          </p:cNvSpPr>
          <p:nvPr>
            <p:ph sz="quarter" idx="22"/>
          </p:nvPr>
        </p:nvSpPr>
        <p:spPr>
          <a:xfrm>
            <a:off x="3553867" y="1523685"/>
            <a:ext cx="1614488" cy="535531"/>
          </a:xfrm>
        </p:spPr>
        <p:txBody>
          <a:bodyPr/>
          <a:lstStyle/>
          <a:p>
            <a:pPr algn="ctr">
              <a:lnSpc>
                <a:spcPct val="90000"/>
              </a:lnSpc>
            </a:pPr>
            <a:r>
              <a:rPr lang="en-US" altLang="en-US" b="1" dirty="0"/>
              <a:t>Identify challenges</a:t>
            </a:r>
          </a:p>
        </p:txBody>
      </p:sp>
      <p:sp>
        <p:nvSpPr>
          <p:cNvPr id="83" name="Content Placeholder 82">
            <a:extLst>
              <a:ext uri="{FF2B5EF4-FFF2-40B4-BE49-F238E27FC236}">
                <a16:creationId xmlns:a16="http://schemas.microsoft.com/office/drawing/2014/main" id="{30382021-F73C-40D4-BF16-89647ED43EAF}"/>
              </a:ext>
            </a:extLst>
          </p:cNvPr>
          <p:cNvSpPr>
            <a:spLocks noGrp="1"/>
          </p:cNvSpPr>
          <p:nvPr>
            <p:ph sz="quarter" idx="23"/>
          </p:nvPr>
        </p:nvSpPr>
        <p:spPr>
          <a:xfrm>
            <a:off x="3633503" y="2207486"/>
            <a:ext cx="1546757" cy="1355725"/>
          </a:xfrm>
        </p:spPr>
        <p:txBody>
          <a:bodyPr/>
          <a:lstStyle/>
          <a:p>
            <a:pPr>
              <a:lnSpc>
                <a:spcPct val="90000"/>
              </a:lnSpc>
            </a:pPr>
            <a:r>
              <a:rPr lang="en-US" dirty="0">
                <a:solidFill>
                  <a:schemeClr val="tx1"/>
                </a:solidFill>
              </a:rPr>
              <a:t>Where did we fall short of our expectations?</a:t>
            </a:r>
          </a:p>
        </p:txBody>
      </p:sp>
      <p:sp>
        <p:nvSpPr>
          <p:cNvPr id="84" name="Content Placeholder 83">
            <a:extLst>
              <a:ext uri="{FF2B5EF4-FFF2-40B4-BE49-F238E27FC236}">
                <a16:creationId xmlns:a16="http://schemas.microsoft.com/office/drawing/2014/main" id="{37004BBE-C4DE-4657-B325-DC26E0AB94FE}"/>
              </a:ext>
            </a:extLst>
          </p:cNvPr>
          <p:cNvSpPr>
            <a:spLocks noGrp="1"/>
          </p:cNvSpPr>
          <p:nvPr>
            <p:ph sz="quarter" idx="24"/>
          </p:nvPr>
        </p:nvSpPr>
        <p:spPr>
          <a:xfrm>
            <a:off x="3633504" y="3015524"/>
            <a:ext cx="1504950" cy="1143000"/>
          </a:xfrm>
        </p:spPr>
        <p:txBody>
          <a:bodyPr/>
          <a:lstStyle/>
          <a:p>
            <a:pPr>
              <a:lnSpc>
                <a:spcPct val="90000"/>
              </a:lnSpc>
            </a:pPr>
            <a:r>
              <a:rPr lang="en-US" dirty="0">
                <a:solidFill>
                  <a:schemeClr val="tx1"/>
                </a:solidFill>
              </a:rPr>
              <a:t>Why did we fail to make progress?</a:t>
            </a:r>
          </a:p>
        </p:txBody>
      </p:sp>
      <p:sp>
        <p:nvSpPr>
          <p:cNvPr id="85" name="Content Placeholder 84">
            <a:extLst>
              <a:ext uri="{FF2B5EF4-FFF2-40B4-BE49-F238E27FC236}">
                <a16:creationId xmlns:a16="http://schemas.microsoft.com/office/drawing/2014/main" id="{2EE6B3DB-A63A-426D-BF76-0934C7BD16D7}"/>
              </a:ext>
            </a:extLst>
          </p:cNvPr>
          <p:cNvSpPr>
            <a:spLocks noGrp="1"/>
          </p:cNvSpPr>
          <p:nvPr>
            <p:ph sz="quarter" idx="25"/>
          </p:nvPr>
        </p:nvSpPr>
        <p:spPr>
          <a:xfrm>
            <a:off x="3617628" y="3784600"/>
            <a:ext cx="1566082" cy="1837599"/>
          </a:xfrm>
        </p:spPr>
        <p:txBody>
          <a:bodyPr/>
          <a:lstStyle/>
          <a:p>
            <a:pPr>
              <a:lnSpc>
                <a:spcPct val="90000"/>
              </a:lnSpc>
            </a:pPr>
            <a:r>
              <a:rPr lang="en-US" dirty="0">
                <a:solidFill>
                  <a:schemeClr val="tx1"/>
                </a:solidFill>
              </a:rPr>
              <a:t>What aspects of "what is working" can be used to find a solution?</a:t>
            </a:r>
          </a:p>
        </p:txBody>
      </p:sp>
      <p:sp>
        <p:nvSpPr>
          <p:cNvPr id="86" name="Content Placeholder 85">
            <a:extLst>
              <a:ext uri="{FF2B5EF4-FFF2-40B4-BE49-F238E27FC236}">
                <a16:creationId xmlns:a16="http://schemas.microsoft.com/office/drawing/2014/main" id="{0CB29752-A699-4D86-B44B-CAB8A64D2856}"/>
              </a:ext>
            </a:extLst>
          </p:cNvPr>
          <p:cNvSpPr>
            <a:spLocks noGrp="1"/>
          </p:cNvSpPr>
          <p:nvPr>
            <p:ph sz="quarter" idx="26"/>
          </p:nvPr>
        </p:nvSpPr>
        <p:spPr>
          <a:xfrm>
            <a:off x="5269160" y="1526938"/>
            <a:ext cx="1614488" cy="535531"/>
          </a:xfrm>
        </p:spPr>
        <p:txBody>
          <a:bodyPr/>
          <a:lstStyle/>
          <a:p>
            <a:pPr algn="ctr">
              <a:lnSpc>
                <a:spcPct val="90000"/>
              </a:lnSpc>
            </a:pPr>
            <a:r>
              <a:rPr lang="en-US" altLang="en-US" dirty="0"/>
              <a:t>Imagine possibilities</a:t>
            </a:r>
          </a:p>
        </p:txBody>
      </p:sp>
      <p:sp>
        <p:nvSpPr>
          <p:cNvPr id="87" name="Content Placeholder 86">
            <a:extLst>
              <a:ext uri="{FF2B5EF4-FFF2-40B4-BE49-F238E27FC236}">
                <a16:creationId xmlns:a16="http://schemas.microsoft.com/office/drawing/2014/main" id="{968018FE-CE2B-4F0F-842E-C623CB22EA25}"/>
              </a:ext>
            </a:extLst>
          </p:cNvPr>
          <p:cNvSpPr>
            <a:spLocks noGrp="1"/>
          </p:cNvSpPr>
          <p:nvPr>
            <p:ph sz="quarter" idx="27"/>
          </p:nvPr>
        </p:nvSpPr>
        <p:spPr>
          <a:xfrm>
            <a:off x="5297996" y="2172639"/>
            <a:ext cx="1737804" cy="919085"/>
          </a:xfrm>
        </p:spPr>
        <p:txBody>
          <a:bodyPr/>
          <a:lstStyle/>
          <a:p>
            <a:pPr>
              <a:lnSpc>
                <a:spcPct val="90000"/>
              </a:lnSpc>
            </a:pPr>
            <a:r>
              <a:rPr lang="en-US" dirty="0">
                <a:solidFill>
                  <a:schemeClr val="tx1"/>
                </a:solidFill>
              </a:rPr>
              <a:t>What limitations are we placing on our thinking?</a:t>
            </a:r>
          </a:p>
        </p:txBody>
      </p:sp>
      <p:sp>
        <p:nvSpPr>
          <p:cNvPr id="88" name="Content Placeholder 87">
            <a:extLst>
              <a:ext uri="{FF2B5EF4-FFF2-40B4-BE49-F238E27FC236}">
                <a16:creationId xmlns:a16="http://schemas.microsoft.com/office/drawing/2014/main" id="{C2624636-522F-42C7-AE69-134BE4CE3BDD}"/>
              </a:ext>
            </a:extLst>
          </p:cNvPr>
          <p:cNvSpPr>
            <a:spLocks noGrp="1"/>
          </p:cNvSpPr>
          <p:nvPr>
            <p:ph sz="quarter" idx="28"/>
          </p:nvPr>
        </p:nvSpPr>
        <p:spPr>
          <a:xfrm>
            <a:off x="5290854" y="2944107"/>
            <a:ext cx="1737804" cy="1143000"/>
          </a:xfrm>
        </p:spPr>
        <p:txBody>
          <a:bodyPr/>
          <a:lstStyle/>
          <a:p>
            <a:pPr>
              <a:lnSpc>
                <a:spcPct val="90000"/>
              </a:lnSpc>
            </a:pPr>
            <a:r>
              <a:rPr lang="en-US" dirty="0">
                <a:solidFill>
                  <a:schemeClr val="tx1"/>
                </a:solidFill>
              </a:rPr>
              <a:t>How can we go beyond what we first thought?</a:t>
            </a:r>
          </a:p>
        </p:txBody>
      </p:sp>
      <p:sp>
        <p:nvSpPr>
          <p:cNvPr id="89" name="Content Placeholder 88">
            <a:extLst>
              <a:ext uri="{FF2B5EF4-FFF2-40B4-BE49-F238E27FC236}">
                <a16:creationId xmlns:a16="http://schemas.microsoft.com/office/drawing/2014/main" id="{D21510A7-8DE6-4A63-BE7A-4149B751B1E6}"/>
              </a:ext>
            </a:extLst>
          </p:cNvPr>
          <p:cNvSpPr>
            <a:spLocks noGrp="1"/>
          </p:cNvSpPr>
          <p:nvPr>
            <p:ph sz="quarter" idx="29"/>
          </p:nvPr>
        </p:nvSpPr>
        <p:spPr>
          <a:xfrm>
            <a:off x="5285546" y="3722754"/>
            <a:ext cx="1457325" cy="1071563"/>
          </a:xfrm>
        </p:spPr>
        <p:txBody>
          <a:bodyPr/>
          <a:lstStyle/>
          <a:p>
            <a:pPr>
              <a:lnSpc>
                <a:spcPct val="90000"/>
              </a:lnSpc>
            </a:pPr>
            <a:r>
              <a:rPr lang="en-US" dirty="0">
                <a:solidFill>
                  <a:schemeClr val="tx1"/>
                </a:solidFill>
              </a:rPr>
              <a:t>Where can we innovate?</a:t>
            </a:r>
          </a:p>
        </p:txBody>
      </p:sp>
      <p:sp>
        <p:nvSpPr>
          <p:cNvPr id="90" name="Content Placeholder 89">
            <a:extLst>
              <a:ext uri="{FF2B5EF4-FFF2-40B4-BE49-F238E27FC236}">
                <a16:creationId xmlns:a16="http://schemas.microsoft.com/office/drawing/2014/main" id="{D937D087-B7B2-422E-8544-5255468A0DB5}"/>
              </a:ext>
            </a:extLst>
          </p:cNvPr>
          <p:cNvSpPr>
            <a:spLocks noGrp="1"/>
          </p:cNvSpPr>
          <p:nvPr>
            <p:ph sz="quarter" idx="30"/>
          </p:nvPr>
        </p:nvSpPr>
        <p:spPr>
          <a:xfrm>
            <a:off x="5297996" y="4294026"/>
            <a:ext cx="1500188" cy="1225550"/>
          </a:xfrm>
        </p:spPr>
        <p:txBody>
          <a:bodyPr/>
          <a:lstStyle/>
          <a:p>
            <a:pPr>
              <a:lnSpc>
                <a:spcPct val="90000"/>
              </a:lnSpc>
            </a:pPr>
            <a:r>
              <a:rPr lang="en-US" dirty="0">
                <a:solidFill>
                  <a:schemeClr val="tx1"/>
                </a:solidFill>
              </a:rPr>
              <a:t>What will success look like?</a:t>
            </a:r>
          </a:p>
        </p:txBody>
      </p:sp>
      <p:sp>
        <p:nvSpPr>
          <p:cNvPr id="91" name="Content Placeholder 90">
            <a:extLst>
              <a:ext uri="{FF2B5EF4-FFF2-40B4-BE49-F238E27FC236}">
                <a16:creationId xmlns:a16="http://schemas.microsoft.com/office/drawing/2014/main" id="{79A9CF24-CAD9-4ED9-9BA6-202955257C18}"/>
              </a:ext>
            </a:extLst>
          </p:cNvPr>
          <p:cNvSpPr>
            <a:spLocks noGrp="1"/>
          </p:cNvSpPr>
          <p:nvPr>
            <p:ph sz="quarter" idx="31"/>
          </p:nvPr>
        </p:nvSpPr>
        <p:spPr>
          <a:xfrm>
            <a:off x="7239249" y="1620544"/>
            <a:ext cx="1614488" cy="535531"/>
          </a:xfrm>
        </p:spPr>
        <p:txBody>
          <a:bodyPr/>
          <a:lstStyle/>
          <a:p>
            <a:pPr algn="ctr" eaLnBrk="1" hangingPunct="1">
              <a:lnSpc>
                <a:spcPct val="90000"/>
              </a:lnSpc>
            </a:pPr>
            <a:r>
              <a:rPr lang="en-US" altLang="en-US" dirty="0"/>
              <a:t>Formulate discoveries</a:t>
            </a:r>
          </a:p>
        </p:txBody>
      </p:sp>
      <p:sp>
        <p:nvSpPr>
          <p:cNvPr id="92" name="Content Placeholder 91">
            <a:extLst>
              <a:ext uri="{FF2B5EF4-FFF2-40B4-BE49-F238E27FC236}">
                <a16:creationId xmlns:a16="http://schemas.microsoft.com/office/drawing/2014/main" id="{2994D97D-3E21-4312-99DC-3F94FCD1A482}"/>
              </a:ext>
            </a:extLst>
          </p:cNvPr>
          <p:cNvSpPr>
            <a:spLocks noGrp="1"/>
          </p:cNvSpPr>
          <p:nvPr>
            <p:ph sz="quarter" idx="32"/>
          </p:nvPr>
        </p:nvSpPr>
        <p:spPr>
          <a:xfrm>
            <a:off x="7229986" y="2240845"/>
            <a:ext cx="1774314" cy="1355725"/>
          </a:xfrm>
        </p:spPr>
        <p:txBody>
          <a:bodyPr/>
          <a:lstStyle/>
          <a:p>
            <a:pPr>
              <a:lnSpc>
                <a:spcPct val="90000"/>
              </a:lnSpc>
            </a:pPr>
            <a:r>
              <a:rPr lang="en-US" altLang="en-US" dirty="0"/>
              <a:t>What did your analysis lead you to find? </a:t>
            </a:r>
          </a:p>
        </p:txBody>
      </p:sp>
      <p:sp>
        <p:nvSpPr>
          <p:cNvPr id="93" name="Content Placeholder 92">
            <a:extLst>
              <a:ext uri="{FF2B5EF4-FFF2-40B4-BE49-F238E27FC236}">
                <a16:creationId xmlns:a16="http://schemas.microsoft.com/office/drawing/2014/main" id="{4738C092-31B7-444E-A1EF-732AD4D46D0D}"/>
              </a:ext>
            </a:extLst>
          </p:cNvPr>
          <p:cNvSpPr>
            <a:spLocks noGrp="1"/>
          </p:cNvSpPr>
          <p:nvPr>
            <p:ph sz="quarter" idx="33"/>
          </p:nvPr>
        </p:nvSpPr>
        <p:spPr>
          <a:xfrm>
            <a:off x="7180500" y="3013935"/>
            <a:ext cx="1774314" cy="1143000"/>
          </a:xfrm>
        </p:spPr>
        <p:txBody>
          <a:bodyPr/>
          <a:lstStyle/>
          <a:p>
            <a:pPr>
              <a:lnSpc>
                <a:spcPct val="90000"/>
              </a:lnSpc>
            </a:pPr>
            <a:r>
              <a:rPr lang="en-US" altLang="en-US" dirty="0"/>
              <a:t>How do your discoveries relate to the program's goals and objectives?</a:t>
            </a:r>
          </a:p>
        </p:txBody>
      </p:sp>
      <p:sp>
        <p:nvSpPr>
          <p:cNvPr id="94" name="Content Placeholder 93">
            <a:extLst>
              <a:ext uri="{FF2B5EF4-FFF2-40B4-BE49-F238E27FC236}">
                <a16:creationId xmlns:a16="http://schemas.microsoft.com/office/drawing/2014/main" id="{426E2D00-1F1B-43B0-A29B-24800F7E561E}"/>
              </a:ext>
            </a:extLst>
          </p:cNvPr>
          <p:cNvSpPr>
            <a:spLocks noGrp="1"/>
          </p:cNvSpPr>
          <p:nvPr>
            <p:ph sz="quarter" idx="34"/>
          </p:nvPr>
        </p:nvSpPr>
        <p:spPr>
          <a:xfrm>
            <a:off x="7158162" y="4253795"/>
            <a:ext cx="1917961" cy="1071563"/>
          </a:xfrm>
        </p:spPr>
        <p:txBody>
          <a:bodyPr/>
          <a:lstStyle/>
          <a:p>
            <a:pPr>
              <a:lnSpc>
                <a:spcPct val="90000"/>
              </a:lnSpc>
            </a:pPr>
            <a:r>
              <a:rPr lang="en-US" altLang="en-US" dirty="0"/>
              <a:t>What connections did you find among discoveries? </a:t>
            </a:r>
          </a:p>
        </p:txBody>
      </p:sp>
    </p:spTree>
    <p:custDataLst>
      <p:tags r:id="rId1"/>
    </p:custDataLst>
    <p:extLst>
      <p:ext uri="{BB962C8B-B14F-4D97-AF65-F5344CB8AC3E}">
        <p14:creationId xmlns:p14="http://schemas.microsoft.com/office/powerpoint/2010/main" val="1013556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E420C13-3002-40A6-9FB2-86FF7079E79A}"/>
              </a:ext>
            </a:extLst>
          </p:cNvPr>
          <p:cNvSpPr>
            <a:spLocks noGrp="1"/>
          </p:cNvSpPr>
          <p:nvPr>
            <p:ph type="title"/>
          </p:nvPr>
        </p:nvSpPr>
        <p:spPr/>
        <p:txBody>
          <a:bodyPr/>
          <a:lstStyle/>
          <a:p>
            <a:r>
              <a:rPr lang="en-CA" dirty="0"/>
              <a:t>Bringing It Home</a:t>
            </a:r>
            <a:endParaRPr lang="en-US" dirty="0"/>
          </a:p>
        </p:txBody>
      </p:sp>
      <p:sp>
        <p:nvSpPr>
          <p:cNvPr id="11" name="Content Placeholder 10">
            <a:extLst>
              <a:ext uri="{FF2B5EF4-FFF2-40B4-BE49-F238E27FC236}">
                <a16:creationId xmlns:a16="http://schemas.microsoft.com/office/drawing/2014/main" id="{5010982A-20E5-4D68-9D8E-FAF196245ECF}"/>
              </a:ext>
            </a:extLst>
          </p:cNvPr>
          <p:cNvSpPr>
            <a:spLocks noGrp="1"/>
          </p:cNvSpPr>
          <p:nvPr>
            <p:ph sz="quarter" idx="11"/>
          </p:nvPr>
        </p:nvSpPr>
        <p:spPr>
          <a:xfrm>
            <a:off x="147638" y="4875213"/>
            <a:ext cx="4522787" cy="1815882"/>
          </a:xfrm>
        </p:spPr>
        <p:txBody>
          <a:bodyPr/>
          <a:lstStyle/>
          <a:p>
            <a:r>
              <a:rPr lang="en-US" dirty="0">
                <a:solidFill>
                  <a:schemeClr val="accent1">
                    <a:lumMod val="50000"/>
                  </a:schemeClr>
                </a:solidFill>
              </a:rPr>
              <a:t>For the next few minutes, think about how leaders support data utilization in your program. </a:t>
            </a:r>
          </a:p>
        </p:txBody>
      </p:sp>
      <p:sp>
        <p:nvSpPr>
          <p:cNvPr id="12" name="Content Placeholder 11">
            <a:extLst>
              <a:ext uri="{FF2B5EF4-FFF2-40B4-BE49-F238E27FC236}">
                <a16:creationId xmlns:a16="http://schemas.microsoft.com/office/drawing/2014/main" id="{75CF9188-3A04-49C6-8D74-14B6CF60152F}"/>
              </a:ext>
            </a:extLst>
          </p:cNvPr>
          <p:cNvSpPr>
            <a:spLocks noGrp="1"/>
          </p:cNvSpPr>
          <p:nvPr>
            <p:ph sz="quarter" idx="12"/>
          </p:nvPr>
        </p:nvSpPr>
        <p:spPr>
          <a:xfrm>
            <a:off x="4670425" y="4856163"/>
            <a:ext cx="4473575" cy="1815882"/>
          </a:xfrm>
        </p:spPr>
        <p:txBody>
          <a:bodyPr/>
          <a:lstStyle/>
          <a:p>
            <a:r>
              <a:rPr lang="en-US" dirty="0"/>
              <a:t>Then, share with your tablemates the strategies you have seen leaders use with data. </a:t>
            </a:r>
          </a:p>
        </p:txBody>
      </p:sp>
    </p:spTree>
    <p:custDataLst>
      <p:tags r:id="rId1"/>
    </p:custDataLst>
    <p:extLst>
      <p:ext uri="{BB962C8B-B14F-4D97-AF65-F5344CB8AC3E}">
        <p14:creationId xmlns:p14="http://schemas.microsoft.com/office/powerpoint/2010/main" val="940725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019852-6C4E-4179-BDA2-9D4FD0E37E42}"/>
              </a:ext>
            </a:extLst>
          </p:cNvPr>
          <p:cNvSpPr>
            <a:spLocks noGrp="1"/>
          </p:cNvSpPr>
          <p:nvPr>
            <p:ph type="title"/>
          </p:nvPr>
        </p:nvSpPr>
        <p:spPr/>
        <p:txBody>
          <a:bodyPr/>
          <a:lstStyle/>
          <a:p>
            <a:r>
              <a:rPr lang="en-US" dirty="0">
                <a:solidFill>
                  <a:schemeClr val="bg1"/>
                </a:solidFill>
              </a:rPr>
              <a:t>Leadership in Data Management</a:t>
            </a:r>
          </a:p>
        </p:txBody>
      </p:sp>
      <p:sp>
        <p:nvSpPr>
          <p:cNvPr id="7" name="Content Placeholder 6">
            <a:extLst>
              <a:ext uri="{FF2B5EF4-FFF2-40B4-BE49-F238E27FC236}">
                <a16:creationId xmlns:a16="http://schemas.microsoft.com/office/drawing/2014/main" id="{92BC0198-AE6A-4839-9F64-91F8C59C0BD5}"/>
              </a:ext>
            </a:extLst>
          </p:cNvPr>
          <p:cNvSpPr>
            <a:spLocks noGrp="1"/>
          </p:cNvSpPr>
          <p:nvPr>
            <p:ph sz="quarter" idx="12"/>
          </p:nvPr>
        </p:nvSpPr>
        <p:spPr/>
        <p:txBody>
          <a:bodyPr/>
          <a:lstStyle/>
          <a:p>
            <a:r>
              <a:rPr lang="en-CA" dirty="0"/>
              <a:t>Commitment of Resources</a:t>
            </a:r>
            <a:endParaRPr lang="en-US" dirty="0"/>
          </a:p>
        </p:txBody>
      </p:sp>
      <p:sp>
        <p:nvSpPr>
          <p:cNvPr id="9" name="Content Placeholder 8">
            <a:extLst>
              <a:ext uri="{FF2B5EF4-FFF2-40B4-BE49-F238E27FC236}">
                <a16:creationId xmlns:a16="http://schemas.microsoft.com/office/drawing/2014/main" id="{59892F15-6E58-48F4-823F-2D99171A1AD2}"/>
              </a:ext>
            </a:extLst>
          </p:cNvPr>
          <p:cNvSpPr>
            <a:spLocks noGrp="1"/>
          </p:cNvSpPr>
          <p:nvPr>
            <p:ph sz="quarter" idx="13"/>
          </p:nvPr>
        </p:nvSpPr>
        <p:spPr>
          <a:xfrm>
            <a:off x="787152" y="3790962"/>
            <a:ext cx="2578347" cy="902402"/>
          </a:xfrm>
        </p:spPr>
        <p:txBody>
          <a:bodyPr/>
          <a:lstStyle/>
          <a:p>
            <a:pPr marL="144000" indent="-144000"/>
            <a:r>
              <a:rPr lang="en-CA" dirty="0"/>
              <a:t>Commit, finance, and sustain technology</a:t>
            </a:r>
          </a:p>
          <a:p>
            <a:pPr marL="144000" indent="-144000"/>
            <a:r>
              <a:rPr lang="en-CA" dirty="0"/>
              <a:t>Commit leadership time</a:t>
            </a:r>
          </a:p>
          <a:p>
            <a:pPr marL="144000" indent="-144000"/>
            <a:r>
              <a:rPr lang="en-CA" dirty="0"/>
              <a:t>Commit staff time</a:t>
            </a:r>
            <a:endParaRPr lang="en-US" dirty="0"/>
          </a:p>
        </p:txBody>
      </p:sp>
      <p:sp>
        <p:nvSpPr>
          <p:cNvPr id="11" name="Content Placeholder 10">
            <a:extLst>
              <a:ext uri="{FF2B5EF4-FFF2-40B4-BE49-F238E27FC236}">
                <a16:creationId xmlns:a16="http://schemas.microsoft.com/office/drawing/2014/main" id="{07FFEB10-97A4-4C51-BE91-8579D85647C9}"/>
              </a:ext>
            </a:extLst>
          </p:cNvPr>
          <p:cNvSpPr>
            <a:spLocks noGrp="1"/>
          </p:cNvSpPr>
          <p:nvPr>
            <p:ph sz="quarter" idx="14"/>
          </p:nvPr>
        </p:nvSpPr>
        <p:spPr>
          <a:xfrm>
            <a:off x="3629490" y="3798888"/>
            <a:ext cx="1885020" cy="902402"/>
          </a:xfrm>
        </p:spPr>
        <p:txBody>
          <a:bodyPr/>
          <a:lstStyle/>
          <a:p>
            <a:r>
              <a:rPr lang="en-CA" dirty="0"/>
              <a:t>Analytic Capacity</a:t>
            </a:r>
            <a:endParaRPr lang="en-US" dirty="0"/>
          </a:p>
        </p:txBody>
      </p:sp>
      <p:sp>
        <p:nvSpPr>
          <p:cNvPr id="12" name="Content Placeholder 11">
            <a:extLst>
              <a:ext uri="{FF2B5EF4-FFF2-40B4-BE49-F238E27FC236}">
                <a16:creationId xmlns:a16="http://schemas.microsoft.com/office/drawing/2014/main" id="{1203C66A-39F8-4601-8740-31A12663D304}"/>
              </a:ext>
            </a:extLst>
          </p:cNvPr>
          <p:cNvSpPr>
            <a:spLocks noGrp="1"/>
          </p:cNvSpPr>
          <p:nvPr>
            <p:ph sz="quarter" idx="15"/>
          </p:nvPr>
        </p:nvSpPr>
        <p:spPr>
          <a:xfrm>
            <a:off x="3388104" y="5388492"/>
            <a:ext cx="2743887" cy="902402"/>
          </a:xfrm>
        </p:spPr>
        <p:txBody>
          <a:bodyPr/>
          <a:lstStyle/>
          <a:p>
            <a:pPr marL="144000" indent="-144000"/>
            <a:r>
              <a:rPr lang="en-CA" dirty="0"/>
              <a:t>Assess technological capital</a:t>
            </a:r>
          </a:p>
          <a:p>
            <a:pPr marL="144000" indent="-144000"/>
            <a:r>
              <a:rPr lang="en-CA" dirty="0"/>
              <a:t>Assess human capital</a:t>
            </a:r>
          </a:p>
          <a:p>
            <a:pPr marL="144000" indent="-144000"/>
            <a:r>
              <a:rPr lang="en-CA" dirty="0"/>
              <a:t>Assess data capital</a:t>
            </a:r>
            <a:endParaRPr lang="en-US" dirty="0"/>
          </a:p>
        </p:txBody>
      </p:sp>
      <p:sp>
        <p:nvSpPr>
          <p:cNvPr id="13" name="Content Placeholder 12">
            <a:extLst>
              <a:ext uri="{FF2B5EF4-FFF2-40B4-BE49-F238E27FC236}">
                <a16:creationId xmlns:a16="http://schemas.microsoft.com/office/drawing/2014/main" id="{74820569-C9A4-4F6B-94D9-0F6BF6C66694}"/>
              </a:ext>
            </a:extLst>
          </p:cNvPr>
          <p:cNvSpPr>
            <a:spLocks noGrp="1"/>
          </p:cNvSpPr>
          <p:nvPr>
            <p:ph sz="quarter" idx="16"/>
          </p:nvPr>
        </p:nvSpPr>
        <p:spPr/>
        <p:txBody>
          <a:bodyPr/>
          <a:lstStyle/>
          <a:p>
            <a:r>
              <a:rPr lang="en-CA" dirty="0"/>
              <a:t>Professional Development</a:t>
            </a:r>
            <a:endParaRPr lang="en-US" dirty="0"/>
          </a:p>
        </p:txBody>
      </p:sp>
      <p:sp>
        <p:nvSpPr>
          <p:cNvPr id="14" name="Content Placeholder 13">
            <a:extLst>
              <a:ext uri="{FF2B5EF4-FFF2-40B4-BE49-F238E27FC236}">
                <a16:creationId xmlns:a16="http://schemas.microsoft.com/office/drawing/2014/main" id="{25CE0C10-0274-43F0-BA47-BC6840F13E08}"/>
              </a:ext>
            </a:extLst>
          </p:cNvPr>
          <p:cNvSpPr>
            <a:spLocks noGrp="1"/>
          </p:cNvSpPr>
          <p:nvPr>
            <p:ph sz="quarter" idx="17"/>
          </p:nvPr>
        </p:nvSpPr>
        <p:spPr>
          <a:xfrm>
            <a:off x="6131991" y="3734594"/>
            <a:ext cx="2578347" cy="902402"/>
          </a:xfrm>
        </p:spPr>
        <p:txBody>
          <a:bodyPr/>
          <a:lstStyle/>
          <a:p>
            <a:pPr marL="144000" indent="-144000"/>
            <a:r>
              <a:rPr lang="en-CA" dirty="0"/>
              <a:t>Understand data systems</a:t>
            </a:r>
          </a:p>
          <a:p>
            <a:pPr marL="144000" indent="-144000"/>
            <a:r>
              <a:rPr lang="en-CA" dirty="0"/>
              <a:t>Develop analytic capacity</a:t>
            </a:r>
          </a:p>
          <a:p>
            <a:pPr marL="144000" indent="-144000"/>
            <a:r>
              <a:rPr lang="en-CA" dirty="0"/>
              <a:t>Integrate knowledge</a:t>
            </a:r>
            <a:r>
              <a:rPr lang="en-US" dirty="0"/>
              <a:t> and beliefs.</a:t>
            </a:r>
            <a:endParaRPr lang="en-CA" dirty="0"/>
          </a:p>
        </p:txBody>
      </p:sp>
    </p:spTree>
    <p:custDataLst>
      <p:tags r:id="rId1"/>
    </p:custDataLst>
    <p:extLst>
      <p:ext uri="{BB962C8B-B14F-4D97-AF65-F5344CB8AC3E}">
        <p14:creationId xmlns:p14="http://schemas.microsoft.com/office/powerpoint/2010/main" val="635664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383D671-4326-46DF-A0AC-C4F36D1E2505}"/>
              </a:ext>
            </a:extLst>
          </p:cNvPr>
          <p:cNvSpPr>
            <a:spLocks noGrp="1"/>
          </p:cNvSpPr>
          <p:nvPr>
            <p:ph type="title"/>
          </p:nvPr>
        </p:nvSpPr>
        <p:spPr/>
        <p:txBody>
          <a:bodyPr/>
          <a:lstStyle/>
          <a:p>
            <a:r>
              <a:rPr lang="en-CA" dirty="0"/>
              <a:t>Section B</a:t>
            </a:r>
            <a:endParaRPr lang="en-US" dirty="0"/>
          </a:p>
        </p:txBody>
      </p:sp>
      <p:sp>
        <p:nvSpPr>
          <p:cNvPr id="13" name="Content Placeholder 12">
            <a:extLst>
              <a:ext uri="{FF2B5EF4-FFF2-40B4-BE49-F238E27FC236}">
                <a16:creationId xmlns:a16="http://schemas.microsoft.com/office/drawing/2014/main" id="{C65E9D09-D5C7-42D8-AFF1-DC42E692F827}"/>
              </a:ext>
            </a:extLst>
          </p:cNvPr>
          <p:cNvSpPr>
            <a:spLocks noGrp="1"/>
          </p:cNvSpPr>
          <p:nvPr>
            <p:ph sz="quarter" idx="13"/>
          </p:nvPr>
        </p:nvSpPr>
        <p:spPr/>
        <p:txBody>
          <a:bodyPr/>
          <a:lstStyle/>
          <a:p>
            <a:r>
              <a:rPr lang="en-US" dirty="0"/>
              <a:t>An organizational culture of learning facilitates effective data use</a:t>
            </a:r>
          </a:p>
        </p:txBody>
      </p:sp>
      <p:sp>
        <p:nvSpPr>
          <p:cNvPr id="14" name="Slide Number Placeholder 13">
            <a:extLst>
              <a:ext uri="{FF2B5EF4-FFF2-40B4-BE49-F238E27FC236}">
                <a16:creationId xmlns:a16="http://schemas.microsoft.com/office/drawing/2014/main" id="{48CB7849-BC4A-4D85-9273-3519B56462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dirty="0"/>
          </a:p>
        </p:txBody>
      </p:sp>
    </p:spTree>
    <p:custDataLst>
      <p:tags r:id="rId1"/>
    </p:custDataLst>
    <p:extLst>
      <p:ext uri="{BB962C8B-B14F-4D97-AF65-F5344CB8AC3E}">
        <p14:creationId xmlns:p14="http://schemas.microsoft.com/office/powerpoint/2010/main" val="551559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4" name="Title 3">
            <a:extLst>
              <a:ext uri="{FF2B5EF4-FFF2-40B4-BE49-F238E27FC236}">
                <a16:creationId xmlns:a16="http://schemas.microsoft.com/office/drawing/2014/main" id="{0E26768B-A2A0-4712-8B6C-5F4418E5F60A}"/>
              </a:ext>
            </a:extLst>
          </p:cNvPr>
          <p:cNvSpPr>
            <a:spLocks noGrp="1"/>
          </p:cNvSpPr>
          <p:nvPr>
            <p:ph type="title"/>
          </p:nvPr>
        </p:nvSpPr>
        <p:spPr/>
        <p:txBody>
          <a:bodyPr/>
          <a:lstStyle/>
          <a:p>
            <a:r>
              <a:rPr lang="en-US" dirty="0">
                <a:solidFill>
                  <a:schemeClr val="bg1"/>
                </a:solidFill>
              </a:rPr>
              <a:t>Learning Objectives</a:t>
            </a:r>
          </a:p>
        </p:txBody>
      </p:sp>
      <p:sp>
        <p:nvSpPr>
          <p:cNvPr id="5" name="Content Placeholder 4">
            <a:extLst>
              <a:ext uri="{FF2B5EF4-FFF2-40B4-BE49-F238E27FC236}">
                <a16:creationId xmlns:a16="http://schemas.microsoft.com/office/drawing/2014/main" id="{890A3BC5-7E21-4D11-A8C0-1339A561110A}"/>
              </a:ext>
            </a:extLst>
          </p:cNvPr>
          <p:cNvSpPr>
            <a:spLocks noGrp="1"/>
          </p:cNvSpPr>
          <p:nvPr>
            <p:ph sz="quarter" idx="13"/>
          </p:nvPr>
        </p:nvSpPr>
        <p:spPr/>
        <p:txBody>
          <a:bodyPr/>
          <a:lstStyle/>
          <a:p>
            <a:r>
              <a:rPr lang="en-US" dirty="0"/>
              <a:t>As a result of this session, participants will:</a:t>
            </a:r>
          </a:p>
        </p:txBody>
      </p:sp>
      <p:sp>
        <p:nvSpPr>
          <p:cNvPr id="6" name="Content Placeholder 5">
            <a:extLst>
              <a:ext uri="{FF2B5EF4-FFF2-40B4-BE49-F238E27FC236}">
                <a16:creationId xmlns:a16="http://schemas.microsoft.com/office/drawing/2014/main" id="{24F6306F-83D4-47B4-A88A-BD6BE18845C8}"/>
              </a:ext>
            </a:extLst>
          </p:cNvPr>
          <p:cNvSpPr>
            <a:spLocks noGrp="1"/>
          </p:cNvSpPr>
          <p:nvPr>
            <p:ph sz="quarter" idx="14"/>
          </p:nvPr>
        </p:nvSpPr>
        <p:spPr/>
        <p:txBody>
          <a:bodyPr/>
          <a:lstStyle/>
          <a:p>
            <a:pPr marL="461963" lvl="0" indent="-227013">
              <a:spcAft>
                <a:spcPts val="2600"/>
              </a:spcAft>
              <a:buClr>
                <a:srgbClr val="DF5327">
                  <a:lumMod val="75000"/>
                </a:srgbClr>
              </a:buClr>
              <a:buFont typeface="Arial" panose="020B0604020202020204" pitchFamily="34" charset="0"/>
              <a:buChar char="•"/>
            </a:pPr>
            <a:r>
              <a:rPr lang="en-US" dirty="0">
                <a:solidFill>
                  <a:srgbClr val="418AB3">
                    <a:lumMod val="50000"/>
                  </a:srgbClr>
                </a:solidFill>
              </a:rPr>
              <a:t>Develop an awareness of the role of the leader in creating a data culture</a:t>
            </a:r>
          </a:p>
          <a:p>
            <a:pPr marL="461963" lvl="0" indent="-227013">
              <a:spcAft>
                <a:spcPts val="2600"/>
              </a:spcAft>
              <a:buClr>
                <a:srgbClr val="DF5327">
                  <a:lumMod val="75000"/>
                </a:srgbClr>
              </a:buClr>
              <a:buFont typeface="Arial" panose="020B0604020202020204" pitchFamily="34" charset="0"/>
              <a:buChar char="•"/>
            </a:pPr>
            <a:r>
              <a:rPr lang="en-US" dirty="0">
                <a:solidFill>
                  <a:srgbClr val="418AB3">
                    <a:lumMod val="50000"/>
                  </a:srgbClr>
                </a:solidFill>
              </a:rPr>
              <a:t>Learn how to create an organizational culture of data use</a:t>
            </a:r>
          </a:p>
          <a:p>
            <a:pPr marL="461963" lvl="0" indent="-227013">
              <a:spcAft>
                <a:spcPts val="2600"/>
              </a:spcAft>
              <a:buClr>
                <a:srgbClr val="DF5327">
                  <a:lumMod val="75000"/>
                </a:srgbClr>
              </a:buClr>
              <a:buFont typeface="Arial" panose="020B0604020202020204" pitchFamily="34" charset="0"/>
              <a:buChar char="•"/>
            </a:pPr>
            <a:r>
              <a:rPr lang="en-US" dirty="0">
                <a:solidFill>
                  <a:srgbClr val="418AB3">
                    <a:lumMod val="50000"/>
                  </a:srgbClr>
                </a:solidFill>
              </a:rPr>
              <a:t>Understand the regulatory requirements for data use </a:t>
            </a:r>
          </a:p>
          <a:p>
            <a:pPr marL="461963" lvl="0" indent="-227013">
              <a:spcAft>
                <a:spcPts val="2600"/>
              </a:spcAft>
              <a:buClr>
                <a:srgbClr val="DF5327">
                  <a:lumMod val="75000"/>
                </a:srgbClr>
              </a:buClr>
              <a:buFont typeface="Arial" panose="020B0604020202020204" pitchFamily="34" charset="0"/>
              <a:buChar char="•"/>
            </a:pPr>
            <a:r>
              <a:rPr lang="en-US" dirty="0">
                <a:solidFill>
                  <a:srgbClr val="418AB3">
                    <a:lumMod val="50000"/>
                  </a:srgbClr>
                </a:solidFill>
              </a:rPr>
              <a:t>Learn how to build organizational capacity in the four data activities</a:t>
            </a:r>
          </a:p>
        </p:txBody>
      </p:sp>
      <p:sp>
        <p:nvSpPr>
          <p:cNvPr id="7" name="Slide Number Placeholder 6">
            <a:extLst>
              <a:ext uri="{FF2B5EF4-FFF2-40B4-BE49-F238E27FC236}">
                <a16:creationId xmlns:a16="http://schemas.microsoft.com/office/drawing/2014/main" id="{54678C8A-666A-4548-B8BF-5B30115BEE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dirty="0"/>
          </a:p>
        </p:txBody>
      </p:sp>
    </p:spTree>
    <p:custDataLst>
      <p:tags r:id="rId1"/>
    </p:custDataLst>
    <p:extLst>
      <p:ext uri="{BB962C8B-B14F-4D97-AF65-F5344CB8AC3E}">
        <p14:creationId xmlns:p14="http://schemas.microsoft.com/office/powerpoint/2010/main" val="2547003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43F264-8988-4258-B16F-7C0FCE2E337C}"/>
              </a:ext>
            </a:extLst>
          </p:cNvPr>
          <p:cNvSpPr>
            <a:spLocks noGrp="1"/>
          </p:cNvSpPr>
          <p:nvPr>
            <p:ph type="title"/>
          </p:nvPr>
        </p:nvSpPr>
        <p:spPr/>
        <p:txBody>
          <a:bodyPr/>
          <a:lstStyle/>
          <a:p>
            <a:pPr marL="177800"/>
            <a:r>
              <a:rPr lang="en-US" dirty="0"/>
              <a:t> The Culture Shift to Continuous Improvement</a:t>
            </a:r>
          </a:p>
        </p:txBody>
      </p:sp>
      <p:sp>
        <p:nvSpPr>
          <p:cNvPr id="7" name="Content Placeholder 6">
            <a:extLst>
              <a:ext uri="{FF2B5EF4-FFF2-40B4-BE49-F238E27FC236}">
                <a16:creationId xmlns:a16="http://schemas.microsoft.com/office/drawing/2014/main" id="{A17E5514-ED5E-4A64-94FA-CE9118581E45}"/>
              </a:ext>
            </a:extLst>
          </p:cNvPr>
          <p:cNvSpPr>
            <a:spLocks noGrp="1"/>
          </p:cNvSpPr>
          <p:nvPr>
            <p:ph sz="quarter" idx="13"/>
          </p:nvPr>
        </p:nvSpPr>
        <p:spPr>
          <a:xfrm>
            <a:off x="-271305" y="2233250"/>
            <a:ext cx="4133850" cy="3447098"/>
          </a:xfrm>
        </p:spPr>
        <p:txBody>
          <a:bodyPr/>
          <a:lstStyle/>
          <a:p>
            <a:pPr marL="811213" lvl="0" indent="-400050">
              <a:spcAft>
                <a:spcPts val="1500"/>
              </a:spcAft>
              <a:buClr>
                <a:srgbClr val="BA5A0F"/>
              </a:buClr>
              <a:buFont typeface="Arial" panose="020B0604020202020204" pitchFamily="34" charset="0"/>
              <a:buChar char="•"/>
            </a:pPr>
            <a:r>
              <a:rPr lang="en-US" sz="2800" dirty="0">
                <a:solidFill>
                  <a:srgbClr val="418AB3">
                    <a:lumMod val="50000"/>
                  </a:srgbClr>
                </a:solidFill>
              </a:rPr>
              <a:t>Curiosity</a:t>
            </a:r>
          </a:p>
          <a:p>
            <a:pPr marL="811213" lvl="0" indent="-400050">
              <a:spcAft>
                <a:spcPts val="1500"/>
              </a:spcAft>
              <a:buClr>
                <a:srgbClr val="BA5A0F"/>
              </a:buClr>
              <a:buFont typeface="Arial" panose="020B0604020202020204" pitchFamily="34" charset="0"/>
              <a:buChar char="•"/>
            </a:pPr>
            <a:r>
              <a:rPr lang="en-US" sz="2800" dirty="0">
                <a:solidFill>
                  <a:srgbClr val="418AB3">
                    <a:lumMod val="50000"/>
                  </a:srgbClr>
                </a:solidFill>
              </a:rPr>
              <a:t>Reflection</a:t>
            </a:r>
          </a:p>
          <a:p>
            <a:pPr marL="811213" lvl="0" indent="-400050">
              <a:spcAft>
                <a:spcPts val="1500"/>
              </a:spcAft>
              <a:buClr>
                <a:srgbClr val="BA5A0F"/>
              </a:buClr>
              <a:buFont typeface="Arial" panose="020B0604020202020204" pitchFamily="34" charset="0"/>
              <a:buChar char="•"/>
            </a:pPr>
            <a:r>
              <a:rPr lang="en-US" sz="2800" dirty="0">
                <a:solidFill>
                  <a:srgbClr val="418AB3">
                    <a:lumMod val="50000"/>
                  </a:srgbClr>
                </a:solidFill>
              </a:rPr>
              <a:t>Tolerance for vulnerability</a:t>
            </a:r>
          </a:p>
          <a:p>
            <a:pPr marL="811213" lvl="0" indent="-400050">
              <a:spcAft>
                <a:spcPts val="1500"/>
              </a:spcAft>
              <a:buClr>
                <a:srgbClr val="BA5A0F"/>
              </a:buClr>
              <a:buFont typeface="Arial" panose="020B0604020202020204" pitchFamily="34" charset="0"/>
              <a:buChar char="•"/>
            </a:pPr>
            <a:r>
              <a:rPr lang="en-US" sz="2800" dirty="0">
                <a:solidFill>
                  <a:srgbClr val="418AB3">
                    <a:lumMod val="50000"/>
                  </a:srgbClr>
                </a:solidFill>
              </a:rPr>
              <a:t>Use of feedback</a:t>
            </a:r>
          </a:p>
          <a:p>
            <a:pPr marL="811213" lvl="0" indent="-400050">
              <a:spcAft>
                <a:spcPts val="1500"/>
              </a:spcAft>
              <a:buClr>
                <a:srgbClr val="BA5A0F"/>
              </a:buClr>
              <a:buFont typeface="Arial" panose="020B0604020202020204" pitchFamily="34" charset="0"/>
              <a:buChar char="•"/>
            </a:pPr>
            <a:r>
              <a:rPr lang="en-US" sz="2800" dirty="0">
                <a:solidFill>
                  <a:srgbClr val="418AB3">
                    <a:lumMod val="50000"/>
                  </a:srgbClr>
                </a:solidFill>
              </a:rPr>
              <a:t>Systems thinking</a:t>
            </a:r>
          </a:p>
        </p:txBody>
      </p:sp>
      <p:sp>
        <p:nvSpPr>
          <p:cNvPr id="8" name="Content Placeholder 7">
            <a:extLst>
              <a:ext uri="{FF2B5EF4-FFF2-40B4-BE49-F238E27FC236}">
                <a16:creationId xmlns:a16="http://schemas.microsoft.com/office/drawing/2014/main" id="{FF74E48C-F8AA-42FD-AB6C-CC7EF3A6FA43}"/>
              </a:ext>
            </a:extLst>
          </p:cNvPr>
          <p:cNvSpPr>
            <a:spLocks noGrp="1"/>
          </p:cNvSpPr>
          <p:nvPr>
            <p:ph sz="quarter" idx="14"/>
          </p:nvPr>
        </p:nvSpPr>
        <p:spPr/>
        <p:txBody>
          <a:bodyPr/>
          <a:lstStyle/>
          <a:p>
            <a:r>
              <a:rPr lang="en-US" b="1" dirty="0"/>
              <a:t>Source: </a:t>
            </a:r>
            <a:r>
              <a:rPr lang="en-US" i="1" dirty="0"/>
              <a:t>Moving Beyond a Culture of Compliance to a Culture of Continuous Improvement</a:t>
            </a:r>
            <a:r>
              <a:rPr lang="en-US" dirty="0"/>
              <a:t>, OPRE Report # 2015-02, T. Derrick-Mills et al. (2015)</a:t>
            </a:r>
          </a:p>
        </p:txBody>
      </p:sp>
      <p:sp>
        <p:nvSpPr>
          <p:cNvPr id="19" name="Slide Number Placeholder 18">
            <a:extLst>
              <a:ext uri="{FF2B5EF4-FFF2-40B4-BE49-F238E27FC236}">
                <a16:creationId xmlns:a16="http://schemas.microsoft.com/office/drawing/2014/main" id="{D7A50BE0-2E53-44B0-ADFF-69CF8155C8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dirty="0"/>
          </a:p>
        </p:txBody>
      </p:sp>
    </p:spTree>
    <p:custDataLst>
      <p:tags r:id="rId1"/>
    </p:custDataLst>
    <p:extLst>
      <p:ext uri="{BB962C8B-B14F-4D97-AF65-F5344CB8AC3E}">
        <p14:creationId xmlns:p14="http://schemas.microsoft.com/office/powerpoint/2010/main" val="3080025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6787DD-FC35-40C4-8333-4725C678FF5E}"/>
              </a:ext>
            </a:extLst>
          </p:cNvPr>
          <p:cNvSpPr>
            <a:spLocks noGrp="1"/>
          </p:cNvSpPr>
          <p:nvPr>
            <p:ph type="title"/>
          </p:nvPr>
        </p:nvSpPr>
        <p:spPr/>
        <p:txBody>
          <a:bodyPr/>
          <a:lstStyle/>
          <a:p>
            <a:r>
              <a:rPr lang="en-US" dirty="0"/>
              <a:t>Core Competencies of Organizations with a Culture of Continuous Improvement</a:t>
            </a:r>
          </a:p>
        </p:txBody>
      </p:sp>
      <p:pic>
        <p:nvPicPr>
          <p:cNvPr id="13" name="Content Placeholder 12" descr="A sample of the Core Competencies of Organizations with a Culture of Continuous Improvement handout.">
            <a:extLst>
              <a:ext uri="{FF2B5EF4-FFF2-40B4-BE49-F238E27FC236}">
                <a16:creationId xmlns:a16="http://schemas.microsoft.com/office/drawing/2014/main" id="{65C5A272-B796-496D-ADE9-CF150A8E0FEC}"/>
              </a:ext>
            </a:extLst>
          </p:cNvPr>
          <p:cNvPicPr>
            <a:picLocks noGrp="1" noChangeAspect="1"/>
          </p:cNvPicPr>
          <p:nvPr>
            <p:ph sz="quarter" idx="13"/>
          </p:nvPr>
        </p:nvPicPr>
        <p:blipFill>
          <a:blip r:embed="rId4"/>
          <a:stretch>
            <a:fillRect/>
          </a:stretch>
        </p:blipFill>
        <p:spPr>
          <a:xfrm rot="21218463">
            <a:off x="2520196" y="1774076"/>
            <a:ext cx="3772489" cy="4882044"/>
          </a:xfrm>
          <a:solidFill>
            <a:schemeClr val="bg1"/>
          </a:solidFill>
          <a:effectLst>
            <a:outerShdw blurRad="254000" dist="88900" dir="2700000" sx="102000" sy="102000" algn="tl" rotWithShape="0">
              <a:prstClr val="black">
                <a:alpha val="33000"/>
              </a:prstClr>
            </a:outerShdw>
          </a:effectLst>
        </p:spPr>
      </p:pic>
      <p:sp>
        <p:nvSpPr>
          <p:cNvPr id="14" name="Slide Number Placeholder 13">
            <a:extLst>
              <a:ext uri="{FF2B5EF4-FFF2-40B4-BE49-F238E27FC236}">
                <a16:creationId xmlns:a16="http://schemas.microsoft.com/office/drawing/2014/main" id="{08558562-3F13-49AF-BAA0-44CECF4A77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dirty="0"/>
          </a:p>
        </p:txBody>
      </p:sp>
    </p:spTree>
    <p:custDataLst>
      <p:tags r:id="rId1"/>
    </p:custDataLst>
    <p:extLst>
      <p:ext uri="{BB962C8B-B14F-4D97-AF65-F5344CB8AC3E}">
        <p14:creationId xmlns:p14="http://schemas.microsoft.com/office/powerpoint/2010/main" val="214773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450380-D622-4477-AFA7-8AB2EF316645}"/>
              </a:ext>
            </a:extLst>
          </p:cNvPr>
          <p:cNvSpPr>
            <a:spLocks noGrp="1"/>
          </p:cNvSpPr>
          <p:nvPr>
            <p:ph type="title"/>
          </p:nvPr>
        </p:nvSpPr>
        <p:spPr>
          <a:xfrm>
            <a:off x="-304801" y="350837"/>
            <a:ext cx="5029201" cy="1325563"/>
          </a:xfrm>
        </p:spPr>
        <p:txBody>
          <a:bodyPr/>
          <a:lstStyle/>
          <a:p>
            <a:r>
              <a:rPr lang="en-CA" cap="all" dirty="0">
                <a:solidFill>
                  <a:schemeClr val="tx1"/>
                </a:solidFill>
              </a:rPr>
              <a:t>Conceptual Elements</a:t>
            </a:r>
            <a:r>
              <a:rPr lang="en-CA" dirty="0"/>
              <a:t> of Continuous Quality Improvement </a:t>
            </a:r>
            <a:r>
              <a:rPr lang="en-CA" dirty="0">
                <a:solidFill>
                  <a:srgbClr val="A0B8D3"/>
                </a:solidFill>
              </a:rPr>
              <a:t>(Cont’d)</a:t>
            </a:r>
            <a:endParaRPr lang="en-US" dirty="0">
              <a:solidFill>
                <a:srgbClr val="A0B8D3"/>
              </a:solidFill>
            </a:endParaRPr>
          </a:p>
        </p:txBody>
      </p:sp>
      <p:sp>
        <p:nvSpPr>
          <p:cNvPr id="4" name="Content Placeholder 3">
            <a:extLst>
              <a:ext uri="{FF2B5EF4-FFF2-40B4-BE49-F238E27FC236}">
                <a16:creationId xmlns:a16="http://schemas.microsoft.com/office/drawing/2014/main" id="{881FE15A-4202-492A-BDF6-7CB28F70580A}"/>
              </a:ext>
            </a:extLst>
          </p:cNvPr>
          <p:cNvSpPr>
            <a:spLocks noGrp="1"/>
          </p:cNvSpPr>
          <p:nvPr>
            <p:ph sz="quarter" idx="10"/>
          </p:nvPr>
        </p:nvSpPr>
        <p:spPr>
          <a:xfrm>
            <a:off x="190500" y="2209800"/>
            <a:ext cx="3148692" cy="933450"/>
          </a:xfrm>
        </p:spPr>
        <p:txBody>
          <a:bodyPr/>
          <a:lstStyle/>
          <a:p>
            <a:r>
              <a:rPr lang="en-CA" dirty="0"/>
              <a:t>Leadership in Data Management</a:t>
            </a:r>
            <a:endParaRPr lang="en-US" dirty="0"/>
          </a:p>
        </p:txBody>
      </p:sp>
      <p:sp>
        <p:nvSpPr>
          <p:cNvPr id="6" name="Content Placeholder 5">
            <a:extLst>
              <a:ext uri="{FF2B5EF4-FFF2-40B4-BE49-F238E27FC236}">
                <a16:creationId xmlns:a16="http://schemas.microsoft.com/office/drawing/2014/main" id="{327D8D57-4831-47DE-8F7E-35CDA14FBBD3}"/>
              </a:ext>
            </a:extLst>
          </p:cNvPr>
          <p:cNvSpPr>
            <a:spLocks noGrp="1"/>
          </p:cNvSpPr>
          <p:nvPr>
            <p:ph sz="quarter" idx="11"/>
          </p:nvPr>
        </p:nvSpPr>
        <p:spPr>
          <a:xfrm>
            <a:off x="228599" y="3276600"/>
            <a:ext cx="3297185" cy="1493838"/>
          </a:xfrm>
        </p:spPr>
        <p:txBody>
          <a:bodyPr/>
          <a:lstStyle/>
          <a:p>
            <a:r>
              <a:rPr lang="en-CA" dirty="0">
                <a:solidFill>
                  <a:schemeClr val="tx1"/>
                </a:solidFill>
              </a:rPr>
              <a:t>Be transformational</a:t>
            </a:r>
          </a:p>
          <a:p>
            <a:r>
              <a:rPr lang="en-CA" dirty="0">
                <a:solidFill>
                  <a:schemeClr val="tx1"/>
                </a:solidFill>
              </a:rPr>
              <a:t>Adopt and lead change strategy</a:t>
            </a:r>
          </a:p>
          <a:p>
            <a:r>
              <a:rPr lang="en-CA" dirty="0">
                <a:solidFill>
                  <a:schemeClr val="tx1"/>
                </a:solidFill>
              </a:rPr>
              <a:t>Communicate clearly</a:t>
            </a:r>
          </a:p>
          <a:p>
            <a:r>
              <a:rPr lang="en-CA" dirty="0">
                <a:solidFill>
                  <a:schemeClr val="tx1"/>
                </a:solidFill>
              </a:rPr>
              <a:t>Motivate for innovation and creativity</a:t>
            </a:r>
          </a:p>
          <a:p>
            <a:r>
              <a:rPr lang="en-CA" dirty="0">
                <a:solidFill>
                  <a:schemeClr val="tx1"/>
                </a:solidFill>
              </a:rPr>
              <a:t>Distribute responsibilities</a:t>
            </a:r>
          </a:p>
          <a:p>
            <a:r>
              <a:rPr lang="en-CA" dirty="0">
                <a:solidFill>
                  <a:schemeClr val="tx1"/>
                </a:solidFill>
              </a:rPr>
              <a:t>Be a role model</a:t>
            </a:r>
            <a:endParaRPr lang="en-US" dirty="0">
              <a:solidFill>
                <a:schemeClr val="tx1"/>
              </a:solidFill>
            </a:endParaRPr>
          </a:p>
        </p:txBody>
      </p:sp>
      <p:sp>
        <p:nvSpPr>
          <p:cNvPr id="7" name="Content Placeholder 6">
            <a:extLst>
              <a:ext uri="{FF2B5EF4-FFF2-40B4-BE49-F238E27FC236}">
                <a16:creationId xmlns:a16="http://schemas.microsoft.com/office/drawing/2014/main" id="{6F360CF8-A682-405E-B046-268358442C8E}"/>
              </a:ext>
            </a:extLst>
          </p:cNvPr>
          <p:cNvSpPr>
            <a:spLocks noGrp="1"/>
          </p:cNvSpPr>
          <p:nvPr>
            <p:ph sz="quarter" idx="12"/>
          </p:nvPr>
        </p:nvSpPr>
        <p:spPr/>
        <p:txBody>
          <a:bodyPr/>
          <a:lstStyle/>
          <a:p>
            <a:r>
              <a:rPr lang="en-CA" dirty="0"/>
              <a:t>Commitment of Resources</a:t>
            </a:r>
            <a:endParaRPr lang="en-US" dirty="0"/>
          </a:p>
        </p:txBody>
      </p:sp>
      <p:sp>
        <p:nvSpPr>
          <p:cNvPr id="8" name="Content Placeholder 7">
            <a:extLst>
              <a:ext uri="{FF2B5EF4-FFF2-40B4-BE49-F238E27FC236}">
                <a16:creationId xmlns:a16="http://schemas.microsoft.com/office/drawing/2014/main" id="{D75F5553-7905-48CE-A70F-8F23C62EF38F}"/>
              </a:ext>
            </a:extLst>
          </p:cNvPr>
          <p:cNvSpPr>
            <a:spLocks noGrp="1"/>
          </p:cNvSpPr>
          <p:nvPr>
            <p:ph sz="quarter" idx="13"/>
          </p:nvPr>
        </p:nvSpPr>
        <p:spPr/>
        <p:txBody>
          <a:bodyPr/>
          <a:lstStyle/>
          <a:p>
            <a:r>
              <a:rPr lang="en-CA" dirty="0"/>
              <a:t>Commit, finance, and sustain technology</a:t>
            </a:r>
          </a:p>
          <a:p>
            <a:r>
              <a:rPr lang="en-CA" dirty="0"/>
              <a:t>Commit leadership time</a:t>
            </a:r>
          </a:p>
          <a:p>
            <a:r>
              <a:rPr lang="en-CA" dirty="0"/>
              <a:t>Commit staff time</a:t>
            </a:r>
            <a:endParaRPr lang="en-US" dirty="0"/>
          </a:p>
        </p:txBody>
      </p:sp>
      <p:sp>
        <p:nvSpPr>
          <p:cNvPr id="9" name="Content Placeholder 8">
            <a:extLst>
              <a:ext uri="{FF2B5EF4-FFF2-40B4-BE49-F238E27FC236}">
                <a16:creationId xmlns:a16="http://schemas.microsoft.com/office/drawing/2014/main" id="{E3F2C7F3-5309-494F-840C-969F799072FC}"/>
              </a:ext>
            </a:extLst>
          </p:cNvPr>
          <p:cNvSpPr>
            <a:spLocks noGrp="1"/>
          </p:cNvSpPr>
          <p:nvPr>
            <p:ph sz="quarter" idx="14"/>
          </p:nvPr>
        </p:nvSpPr>
        <p:spPr>
          <a:xfrm>
            <a:off x="3651312" y="2667000"/>
            <a:ext cx="1250836" cy="495300"/>
          </a:xfrm>
        </p:spPr>
        <p:txBody>
          <a:bodyPr/>
          <a:lstStyle/>
          <a:p>
            <a:r>
              <a:rPr lang="en-CA" dirty="0"/>
              <a:t>Culture of Collaborative Inquiry</a:t>
            </a:r>
            <a:endParaRPr lang="en-US" dirty="0"/>
          </a:p>
        </p:txBody>
      </p:sp>
      <p:sp>
        <p:nvSpPr>
          <p:cNvPr id="10" name="Content Placeholder 9">
            <a:extLst>
              <a:ext uri="{FF2B5EF4-FFF2-40B4-BE49-F238E27FC236}">
                <a16:creationId xmlns:a16="http://schemas.microsoft.com/office/drawing/2014/main" id="{5381E251-7297-4BAD-A23F-DEE6EBF8FB99}"/>
              </a:ext>
            </a:extLst>
          </p:cNvPr>
          <p:cNvSpPr>
            <a:spLocks noGrp="1"/>
          </p:cNvSpPr>
          <p:nvPr>
            <p:ph sz="quarter" idx="15"/>
          </p:nvPr>
        </p:nvSpPr>
        <p:spPr>
          <a:xfrm>
            <a:off x="3555069" y="3447492"/>
            <a:ext cx="1442381" cy="722685"/>
          </a:xfrm>
        </p:spPr>
        <p:txBody>
          <a:bodyPr/>
          <a:lstStyle/>
          <a:p>
            <a:r>
              <a:rPr lang="en-CA" dirty="0"/>
              <a:t>Promote systems thinking</a:t>
            </a:r>
          </a:p>
          <a:p>
            <a:r>
              <a:rPr lang="en-CA" dirty="0"/>
              <a:t>Share learning</a:t>
            </a:r>
          </a:p>
          <a:p>
            <a:r>
              <a:rPr lang="en-CA" dirty="0"/>
              <a:t>Engage partners</a:t>
            </a:r>
          </a:p>
          <a:p>
            <a:r>
              <a:rPr lang="en-CA" dirty="0"/>
              <a:t>Create safe space</a:t>
            </a:r>
            <a:endParaRPr lang="en-US" dirty="0"/>
          </a:p>
        </p:txBody>
      </p:sp>
      <p:sp>
        <p:nvSpPr>
          <p:cNvPr id="11" name="Content Placeholder 10">
            <a:extLst>
              <a:ext uri="{FF2B5EF4-FFF2-40B4-BE49-F238E27FC236}">
                <a16:creationId xmlns:a16="http://schemas.microsoft.com/office/drawing/2014/main" id="{8212E52B-D2CD-4BF2-9D00-7EB0E2896CA4}"/>
              </a:ext>
            </a:extLst>
          </p:cNvPr>
          <p:cNvSpPr>
            <a:spLocks noGrp="1"/>
          </p:cNvSpPr>
          <p:nvPr>
            <p:ph sz="quarter" idx="16"/>
          </p:nvPr>
        </p:nvSpPr>
        <p:spPr>
          <a:xfrm>
            <a:off x="3637671" y="4406900"/>
            <a:ext cx="1250836" cy="495300"/>
          </a:xfrm>
        </p:spPr>
        <p:txBody>
          <a:bodyPr/>
          <a:lstStyle/>
          <a:p>
            <a:r>
              <a:rPr lang="en-CA" dirty="0"/>
              <a:t>Professional Development</a:t>
            </a:r>
            <a:endParaRPr lang="en-US" dirty="0"/>
          </a:p>
        </p:txBody>
      </p:sp>
      <p:sp>
        <p:nvSpPr>
          <p:cNvPr id="12" name="Content Placeholder 11">
            <a:extLst>
              <a:ext uri="{FF2B5EF4-FFF2-40B4-BE49-F238E27FC236}">
                <a16:creationId xmlns:a16="http://schemas.microsoft.com/office/drawing/2014/main" id="{BE5037C6-E938-47A4-B2E3-2B0E6F4AB54B}"/>
              </a:ext>
            </a:extLst>
          </p:cNvPr>
          <p:cNvSpPr>
            <a:spLocks noGrp="1"/>
          </p:cNvSpPr>
          <p:nvPr>
            <p:ph sz="quarter" idx="17"/>
          </p:nvPr>
        </p:nvSpPr>
        <p:spPr>
          <a:xfrm>
            <a:off x="3517900" y="5093915"/>
            <a:ext cx="1456022" cy="722685"/>
          </a:xfrm>
        </p:spPr>
        <p:txBody>
          <a:bodyPr/>
          <a:lstStyle/>
          <a:p>
            <a:r>
              <a:rPr lang="en-CA" dirty="0"/>
              <a:t>Understand data systems</a:t>
            </a:r>
          </a:p>
          <a:p>
            <a:r>
              <a:rPr lang="en-CA" dirty="0"/>
              <a:t>Develop analytic capacity</a:t>
            </a:r>
          </a:p>
          <a:p>
            <a:r>
              <a:rPr lang="en-CA" dirty="0"/>
              <a:t>Integrate knowledge</a:t>
            </a:r>
            <a:endParaRPr lang="en-US" dirty="0"/>
          </a:p>
        </p:txBody>
      </p:sp>
      <p:sp>
        <p:nvSpPr>
          <p:cNvPr id="13" name="Content Placeholder 12">
            <a:extLst>
              <a:ext uri="{FF2B5EF4-FFF2-40B4-BE49-F238E27FC236}">
                <a16:creationId xmlns:a16="http://schemas.microsoft.com/office/drawing/2014/main" id="{9B8080D7-2873-49CF-B256-8DB319BC4A27}"/>
              </a:ext>
            </a:extLst>
          </p:cNvPr>
          <p:cNvSpPr>
            <a:spLocks noGrp="1"/>
          </p:cNvSpPr>
          <p:nvPr>
            <p:ph sz="quarter" idx="18"/>
          </p:nvPr>
        </p:nvSpPr>
        <p:spPr>
          <a:xfrm>
            <a:off x="5001618" y="539268"/>
            <a:ext cx="1282543" cy="495300"/>
          </a:xfrm>
        </p:spPr>
        <p:txBody>
          <a:bodyPr/>
          <a:lstStyle/>
          <a:p>
            <a:r>
              <a:rPr lang="en-CA" dirty="0"/>
              <a:t>Organizational Characteristics</a:t>
            </a:r>
            <a:endParaRPr lang="en-US" dirty="0"/>
          </a:p>
        </p:txBody>
      </p:sp>
      <p:sp>
        <p:nvSpPr>
          <p:cNvPr id="14" name="Content Placeholder 13">
            <a:extLst>
              <a:ext uri="{FF2B5EF4-FFF2-40B4-BE49-F238E27FC236}">
                <a16:creationId xmlns:a16="http://schemas.microsoft.com/office/drawing/2014/main" id="{803A5583-9CE8-43DB-ABEB-907252774313}"/>
              </a:ext>
            </a:extLst>
          </p:cNvPr>
          <p:cNvSpPr>
            <a:spLocks noGrp="1"/>
          </p:cNvSpPr>
          <p:nvPr>
            <p:ph sz="quarter" idx="19"/>
          </p:nvPr>
        </p:nvSpPr>
        <p:spPr>
          <a:xfrm>
            <a:off x="4924426" y="1156433"/>
            <a:ext cx="1379822" cy="722685"/>
          </a:xfrm>
        </p:spPr>
        <p:txBody>
          <a:bodyPr/>
          <a:lstStyle/>
          <a:p>
            <a:r>
              <a:rPr lang="en-CA" dirty="0"/>
              <a:t>History of improvements</a:t>
            </a:r>
          </a:p>
          <a:p>
            <a:r>
              <a:rPr lang="en-CA" dirty="0"/>
              <a:t>Program characteristics</a:t>
            </a:r>
          </a:p>
          <a:p>
            <a:r>
              <a:rPr lang="en-CA" dirty="0"/>
              <a:t>Size</a:t>
            </a:r>
          </a:p>
          <a:p>
            <a:r>
              <a:rPr lang="en-CA" dirty="0"/>
              <a:t>Structure</a:t>
            </a:r>
            <a:endParaRPr lang="en-US" dirty="0"/>
          </a:p>
        </p:txBody>
      </p:sp>
      <p:sp>
        <p:nvSpPr>
          <p:cNvPr id="15" name="Content Placeholder 14">
            <a:extLst>
              <a:ext uri="{FF2B5EF4-FFF2-40B4-BE49-F238E27FC236}">
                <a16:creationId xmlns:a16="http://schemas.microsoft.com/office/drawing/2014/main" id="{628BC79F-FC5E-4F2E-AB42-DA2D504978E2}"/>
              </a:ext>
            </a:extLst>
          </p:cNvPr>
          <p:cNvSpPr>
            <a:spLocks noGrp="1"/>
          </p:cNvSpPr>
          <p:nvPr>
            <p:ph sz="quarter" idx="20"/>
          </p:nvPr>
        </p:nvSpPr>
        <p:spPr/>
        <p:txBody>
          <a:bodyPr/>
          <a:lstStyle/>
          <a:p>
            <a:r>
              <a:rPr lang="en-CA" dirty="0"/>
              <a:t>Analytic Capacity</a:t>
            </a:r>
            <a:endParaRPr lang="en-US" dirty="0"/>
          </a:p>
        </p:txBody>
      </p:sp>
      <p:sp>
        <p:nvSpPr>
          <p:cNvPr id="16" name="Content Placeholder 15">
            <a:extLst>
              <a:ext uri="{FF2B5EF4-FFF2-40B4-BE49-F238E27FC236}">
                <a16:creationId xmlns:a16="http://schemas.microsoft.com/office/drawing/2014/main" id="{96B4C01F-73F7-4A16-A9E7-37ED87555225}"/>
              </a:ext>
            </a:extLst>
          </p:cNvPr>
          <p:cNvSpPr>
            <a:spLocks noGrp="1"/>
          </p:cNvSpPr>
          <p:nvPr>
            <p:ph sz="quarter" idx="21"/>
          </p:nvPr>
        </p:nvSpPr>
        <p:spPr>
          <a:xfrm>
            <a:off x="4858343" y="2730500"/>
            <a:ext cx="1555157" cy="722685"/>
          </a:xfrm>
        </p:spPr>
        <p:txBody>
          <a:bodyPr/>
          <a:lstStyle/>
          <a:p>
            <a:r>
              <a:rPr lang="en-CA" dirty="0"/>
              <a:t>Assess technological capital</a:t>
            </a:r>
          </a:p>
          <a:p>
            <a:r>
              <a:rPr lang="en-CA" dirty="0"/>
              <a:t>Assess human capital</a:t>
            </a:r>
          </a:p>
          <a:p>
            <a:r>
              <a:rPr lang="en-CA" dirty="0"/>
              <a:t>Assess data capital</a:t>
            </a:r>
            <a:endParaRPr lang="en-US" dirty="0"/>
          </a:p>
        </p:txBody>
      </p:sp>
      <p:sp>
        <p:nvSpPr>
          <p:cNvPr id="17" name="Content Placeholder 16">
            <a:extLst>
              <a:ext uri="{FF2B5EF4-FFF2-40B4-BE49-F238E27FC236}">
                <a16:creationId xmlns:a16="http://schemas.microsoft.com/office/drawing/2014/main" id="{FD4E7FCE-C681-47DC-BF31-FE68B739C6EE}"/>
              </a:ext>
            </a:extLst>
          </p:cNvPr>
          <p:cNvSpPr>
            <a:spLocks noGrp="1"/>
          </p:cNvSpPr>
          <p:nvPr>
            <p:ph sz="quarter" idx="22"/>
          </p:nvPr>
        </p:nvSpPr>
        <p:spPr>
          <a:xfrm>
            <a:off x="5011186" y="3627386"/>
            <a:ext cx="1331162" cy="495300"/>
          </a:xfrm>
        </p:spPr>
        <p:txBody>
          <a:bodyPr/>
          <a:lstStyle/>
          <a:p>
            <a:r>
              <a:rPr lang="en-CA" sz="1000" dirty="0"/>
              <a:t>Management of Program Data</a:t>
            </a:r>
            <a:endParaRPr lang="en-US" sz="1000" dirty="0"/>
          </a:p>
        </p:txBody>
      </p:sp>
      <p:sp>
        <p:nvSpPr>
          <p:cNvPr id="18" name="Content Placeholder 17">
            <a:extLst>
              <a:ext uri="{FF2B5EF4-FFF2-40B4-BE49-F238E27FC236}">
                <a16:creationId xmlns:a16="http://schemas.microsoft.com/office/drawing/2014/main" id="{3B59E6CB-F390-4FD9-BC6E-063B26DC2844}"/>
              </a:ext>
            </a:extLst>
          </p:cNvPr>
          <p:cNvSpPr>
            <a:spLocks noGrp="1"/>
          </p:cNvSpPr>
          <p:nvPr>
            <p:ph sz="quarter" idx="23"/>
          </p:nvPr>
        </p:nvSpPr>
        <p:spPr/>
        <p:txBody>
          <a:bodyPr/>
          <a:lstStyle/>
          <a:p>
            <a:r>
              <a:rPr lang="en-CA" dirty="0"/>
              <a:t>Security of data</a:t>
            </a:r>
          </a:p>
          <a:p>
            <a:r>
              <a:rPr lang="en-CA" dirty="0"/>
              <a:t>Usability</a:t>
            </a:r>
          </a:p>
          <a:p>
            <a:r>
              <a:rPr lang="en-CA" dirty="0"/>
              <a:t>Integrity</a:t>
            </a:r>
          </a:p>
          <a:p>
            <a:r>
              <a:rPr lang="en-CA" dirty="0"/>
              <a:t>Availability</a:t>
            </a:r>
            <a:endParaRPr lang="en-US" dirty="0"/>
          </a:p>
        </p:txBody>
      </p:sp>
      <p:sp>
        <p:nvSpPr>
          <p:cNvPr id="19" name="Content Placeholder 18">
            <a:extLst>
              <a:ext uri="{FF2B5EF4-FFF2-40B4-BE49-F238E27FC236}">
                <a16:creationId xmlns:a16="http://schemas.microsoft.com/office/drawing/2014/main" id="{7DA1699A-8CD8-4E98-85C0-CE8BE957D764}"/>
              </a:ext>
            </a:extLst>
          </p:cNvPr>
          <p:cNvSpPr>
            <a:spLocks noGrp="1"/>
          </p:cNvSpPr>
          <p:nvPr>
            <p:ph sz="quarter" idx="24"/>
          </p:nvPr>
        </p:nvSpPr>
        <p:spPr>
          <a:xfrm>
            <a:off x="4988919" y="5143500"/>
            <a:ext cx="1250836" cy="495300"/>
          </a:xfrm>
        </p:spPr>
        <p:txBody>
          <a:bodyPr/>
          <a:lstStyle/>
          <a:p>
            <a:r>
              <a:rPr lang="en-CA" dirty="0"/>
              <a:t>Environment</a:t>
            </a:r>
            <a:endParaRPr lang="en-US" dirty="0"/>
          </a:p>
        </p:txBody>
      </p:sp>
      <p:sp>
        <p:nvSpPr>
          <p:cNvPr id="20" name="Content Placeholder 19">
            <a:extLst>
              <a:ext uri="{FF2B5EF4-FFF2-40B4-BE49-F238E27FC236}">
                <a16:creationId xmlns:a16="http://schemas.microsoft.com/office/drawing/2014/main" id="{C9DDCEE4-D2D7-4C5E-89DE-1C373F3F242F}"/>
              </a:ext>
            </a:extLst>
          </p:cNvPr>
          <p:cNvSpPr>
            <a:spLocks noGrp="1"/>
          </p:cNvSpPr>
          <p:nvPr>
            <p:ph sz="quarter" idx="25"/>
          </p:nvPr>
        </p:nvSpPr>
        <p:spPr>
          <a:xfrm>
            <a:off x="4848226" y="5638800"/>
            <a:ext cx="1476374" cy="722685"/>
          </a:xfrm>
        </p:spPr>
        <p:txBody>
          <a:bodyPr/>
          <a:lstStyle/>
          <a:p>
            <a:r>
              <a:rPr lang="en-CA" dirty="0"/>
              <a:t>Non governmental funders</a:t>
            </a:r>
          </a:p>
          <a:p>
            <a:r>
              <a:rPr lang="en-CA" dirty="0"/>
              <a:t>Government mandates</a:t>
            </a:r>
          </a:p>
          <a:p>
            <a:r>
              <a:rPr lang="en-CA" dirty="0"/>
              <a:t>Accreditation, licensing and professional systems</a:t>
            </a:r>
          </a:p>
          <a:p>
            <a:r>
              <a:rPr lang="en-CA" dirty="0"/>
              <a:t>Time</a:t>
            </a:r>
            <a:endParaRPr lang="en-US" dirty="0"/>
          </a:p>
        </p:txBody>
      </p:sp>
      <p:sp>
        <p:nvSpPr>
          <p:cNvPr id="21" name="Content Placeholder 20">
            <a:extLst>
              <a:ext uri="{FF2B5EF4-FFF2-40B4-BE49-F238E27FC236}">
                <a16:creationId xmlns:a16="http://schemas.microsoft.com/office/drawing/2014/main" id="{2481071B-9501-47C0-9F0E-0E5A4FAECBD8}"/>
              </a:ext>
            </a:extLst>
          </p:cNvPr>
          <p:cNvSpPr>
            <a:spLocks noGrp="1"/>
          </p:cNvSpPr>
          <p:nvPr>
            <p:ph sz="quarter" idx="26"/>
          </p:nvPr>
        </p:nvSpPr>
        <p:spPr>
          <a:xfrm>
            <a:off x="6371515" y="2797175"/>
            <a:ext cx="2438400" cy="1263650"/>
          </a:xfrm>
        </p:spPr>
        <p:txBody>
          <a:bodyPr/>
          <a:lstStyle/>
          <a:p>
            <a:r>
              <a:rPr lang="en-CA" sz="2800" dirty="0">
                <a:solidFill>
                  <a:schemeClr val="tx1"/>
                </a:solidFill>
              </a:rPr>
              <a:t>Quality Child &amp; Family Outcomes</a:t>
            </a:r>
            <a:endParaRPr lang="en-US" sz="2800" dirty="0">
              <a:solidFill>
                <a:schemeClr val="tx1"/>
              </a:solidFill>
            </a:endParaRPr>
          </a:p>
        </p:txBody>
      </p:sp>
      <p:sp>
        <p:nvSpPr>
          <p:cNvPr id="22" name="Content Placeholder 21">
            <a:extLst>
              <a:ext uri="{FF2B5EF4-FFF2-40B4-BE49-F238E27FC236}">
                <a16:creationId xmlns:a16="http://schemas.microsoft.com/office/drawing/2014/main" id="{C0E7BD46-1994-414B-9CFA-B20C106CF624}"/>
              </a:ext>
            </a:extLst>
          </p:cNvPr>
          <p:cNvSpPr>
            <a:spLocks noGrp="1"/>
          </p:cNvSpPr>
          <p:nvPr>
            <p:ph sz="quarter" idx="27"/>
          </p:nvPr>
        </p:nvSpPr>
        <p:spPr/>
        <p:txBody>
          <a:bodyPr/>
          <a:lstStyle/>
          <a:p>
            <a:r>
              <a:rPr lang="en-US" b="1" dirty="0"/>
              <a:t>Source: </a:t>
            </a:r>
            <a:r>
              <a:rPr lang="en-US" dirty="0"/>
              <a:t>T. Derrick-Mills, H. Sandstrom, S. </a:t>
            </a:r>
            <a:r>
              <a:rPr lang="en-US" dirty="0" err="1"/>
              <a:t>Pettijohn</a:t>
            </a:r>
            <a:r>
              <a:rPr lang="en-US" dirty="0"/>
              <a:t>, S. Fyffe, and J. </a:t>
            </a:r>
            <a:r>
              <a:rPr lang="en-US" dirty="0" err="1"/>
              <a:t>Koulish</a:t>
            </a:r>
            <a:r>
              <a:rPr lang="en-US" dirty="0"/>
              <a:t>. (2014). Data use for Continuous Quality Improvement: What the Head Start Field Can Learn From Other Disciplines, A Literature Review and Conceptual Framework. OPRE Report # 2014-77. Washington, DC. Office of Planning, Research and Evaluation, Administration for Children and Families. U.S Department of Health and Human Services.</a:t>
            </a:r>
          </a:p>
        </p:txBody>
      </p:sp>
    </p:spTree>
    <p:custDataLst>
      <p:tags r:id="rId1"/>
    </p:custDataLst>
    <p:extLst>
      <p:ext uri="{BB962C8B-B14F-4D97-AF65-F5344CB8AC3E}">
        <p14:creationId xmlns:p14="http://schemas.microsoft.com/office/powerpoint/2010/main" val="3028435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890E0B-85EB-4B18-A7E6-165D41DC3FEB}"/>
              </a:ext>
            </a:extLst>
          </p:cNvPr>
          <p:cNvSpPr>
            <a:spLocks noGrp="1"/>
          </p:cNvSpPr>
          <p:nvPr>
            <p:ph type="title"/>
          </p:nvPr>
        </p:nvSpPr>
        <p:spPr/>
        <p:txBody>
          <a:bodyPr/>
          <a:lstStyle/>
          <a:p>
            <a:pPr marL="182563"/>
            <a:r>
              <a:rPr lang="en-US" dirty="0"/>
              <a:t>Conceptual Elements of Continuous Quality Improvement </a:t>
            </a:r>
            <a:r>
              <a:rPr lang="en-US" sz="800" dirty="0">
                <a:solidFill>
                  <a:schemeClr val="bg1"/>
                </a:solidFill>
              </a:rPr>
              <a:t>(Cont’d 1)</a:t>
            </a:r>
          </a:p>
        </p:txBody>
      </p:sp>
      <p:pic>
        <p:nvPicPr>
          <p:cNvPr id="14" name="Content Placeholder 13" descr="Culture of Collaborative Inquiry.">
            <a:extLst>
              <a:ext uri="{FF2B5EF4-FFF2-40B4-BE49-F238E27FC236}">
                <a16:creationId xmlns:a16="http://schemas.microsoft.com/office/drawing/2014/main" id="{915658B0-6247-419C-AC11-ABB7BD5356A7}"/>
              </a:ext>
            </a:extLst>
          </p:cNvPr>
          <p:cNvPicPr>
            <a:picLocks noGrp="1" noChangeAspect="1"/>
          </p:cNvPicPr>
          <p:nvPr>
            <p:ph sz="quarter" idx="13"/>
          </p:nvPr>
        </p:nvPicPr>
        <p:blipFill>
          <a:blip r:embed="rId4"/>
          <a:stretch>
            <a:fillRect/>
          </a:stretch>
        </p:blipFill>
        <p:spPr>
          <a:xfrm>
            <a:off x="925513" y="1810540"/>
            <a:ext cx="7324725" cy="4743458"/>
          </a:xfrm>
        </p:spPr>
      </p:pic>
      <p:sp>
        <p:nvSpPr>
          <p:cNvPr id="15" name="Slide Number Placeholder 14">
            <a:extLst>
              <a:ext uri="{FF2B5EF4-FFF2-40B4-BE49-F238E27FC236}">
                <a16:creationId xmlns:a16="http://schemas.microsoft.com/office/drawing/2014/main" id="{BBBC1CC5-6E45-4E45-9364-2C66463BAA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dirty="0"/>
          </a:p>
        </p:txBody>
      </p:sp>
    </p:spTree>
    <p:custDataLst>
      <p:tags r:id="rId1"/>
    </p:custDataLst>
    <p:extLst>
      <p:ext uri="{BB962C8B-B14F-4D97-AF65-F5344CB8AC3E}">
        <p14:creationId xmlns:p14="http://schemas.microsoft.com/office/powerpoint/2010/main" val="1354984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9ADAA6-5951-44EA-A30D-859CD06F63E5}"/>
              </a:ext>
            </a:extLst>
          </p:cNvPr>
          <p:cNvSpPr>
            <a:spLocks noGrp="1"/>
          </p:cNvSpPr>
          <p:nvPr>
            <p:ph type="title"/>
          </p:nvPr>
        </p:nvSpPr>
        <p:spPr/>
        <p:txBody>
          <a:bodyPr/>
          <a:lstStyle/>
          <a:p>
            <a:r>
              <a:rPr lang="en-US" dirty="0"/>
              <a:t>Change Leads to Change</a:t>
            </a:r>
          </a:p>
        </p:txBody>
      </p:sp>
      <p:sp>
        <p:nvSpPr>
          <p:cNvPr id="7" name="Content Placeholder 6">
            <a:extLst>
              <a:ext uri="{FF2B5EF4-FFF2-40B4-BE49-F238E27FC236}">
                <a16:creationId xmlns:a16="http://schemas.microsoft.com/office/drawing/2014/main" id="{58BE68EE-9C88-4FDC-A659-1233DF4BE6F5}"/>
              </a:ext>
            </a:extLst>
          </p:cNvPr>
          <p:cNvSpPr>
            <a:spLocks noGrp="1"/>
          </p:cNvSpPr>
          <p:nvPr>
            <p:ph sz="quarter" idx="13"/>
          </p:nvPr>
        </p:nvSpPr>
        <p:spPr>
          <a:xfrm>
            <a:off x="475234" y="3292412"/>
            <a:ext cx="2187575" cy="1219200"/>
          </a:xfrm>
        </p:spPr>
        <p:txBody>
          <a:bodyPr/>
          <a:lstStyle/>
          <a:p>
            <a:r>
              <a:rPr lang="en-US" dirty="0"/>
              <a:t>Change in External Environment</a:t>
            </a:r>
          </a:p>
        </p:txBody>
      </p:sp>
      <p:sp>
        <p:nvSpPr>
          <p:cNvPr id="8" name="Content Placeholder 7">
            <a:extLst>
              <a:ext uri="{FF2B5EF4-FFF2-40B4-BE49-F238E27FC236}">
                <a16:creationId xmlns:a16="http://schemas.microsoft.com/office/drawing/2014/main" id="{59D3355D-B31B-46EF-A268-F3AA8B6B7CF0}"/>
              </a:ext>
            </a:extLst>
          </p:cNvPr>
          <p:cNvSpPr>
            <a:spLocks noGrp="1"/>
          </p:cNvSpPr>
          <p:nvPr>
            <p:ph sz="quarter" idx="14"/>
          </p:nvPr>
        </p:nvSpPr>
        <p:spPr>
          <a:xfrm>
            <a:off x="3316288" y="3280220"/>
            <a:ext cx="1916112" cy="1219200"/>
          </a:xfrm>
        </p:spPr>
        <p:txBody>
          <a:bodyPr/>
          <a:lstStyle/>
          <a:p>
            <a:pPr algn="ctr"/>
            <a:r>
              <a:rPr lang="en-US" dirty="0"/>
              <a:t>Change in Competitive Strategy</a:t>
            </a:r>
          </a:p>
        </p:txBody>
      </p:sp>
      <p:sp>
        <p:nvSpPr>
          <p:cNvPr id="9" name="Content Placeholder 8">
            <a:extLst>
              <a:ext uri="{FF2B5EF4-FFF2-40B4-BE49-F238E27FC236}">
                <a16:creationId xmlns:a16="http://schemas.microsoft.com/office/drawing/2014/main" id="{8F566693-2DD9-4079-8E13-531405E83709}"/>
              </a:ext>
            </a:extLst>
          </p:cNvPr>
          <p:cNvSpPr>
            <a:spLocks noGrp="1"/>
          </p:cNvSpPr>
          <p:nvPr>
            <p:ph sz="quarter" idx="15"/>
          </p:nvPr>
        </p:nvSpPr>
        <p:spPr>
          <a:xfrm>
            <a:off x="5903849" y="2906141"/>
            <a:ext cx="2187575" cy="1911350"/>
          </a:xfrm>
        </p:spPr>
        <p:txBody>
          <a:bodyPr/>
          <a:lstStyle/>
          <a:p>
            <a:pPr algn="ctr"/>
            <a:r>
              <a:rPr lang="en-US" dirty="0"/>
              <a:t>Change in Management and Organizational Design</a:t>
            </a:r>
          </a:p>
        </p:txBody>
      </p:sp>
      <p:sp>
        <p:nvSpPr>
          <p:cNvPr id="14" name="Slide Number Placeholder 13">
            <a:extLst>
              <a:ext uri="{FF2B5EF4-FFF2-40B4-BE49-F238E27FC236}">
                <a16:creationId xmlns:a16="http://schemas.microsoft.com/office/drawing/2014/main" id="{F8F84BCC-E973-4A7A-9F5B-23809B4C30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dirty="0"/>
          </a:p>
        </p:txBody>
      </p:sp>
    </p:spTree>
    <p:custDataLst>
      <p:tags r:id="rId1"/>
    </p:custDataLst>
    <p:extLst>
      <p:ext uri="{BB962C8B-B14F-4D97-AF65-F5344CB8AC3E}">
        <p14:creationId xmlns:p14="http://schemas.microsoft.com/office/powerpoint/2010/main" val="3422172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B99C73-11EA-41DA-B507-83B10BDAF196}"/>
              </a:ext>
            </a:extLst>
          </p:cNvPr>
          <p:cNvSpPr>
            <a:spLocks noGrp="1"/>
          </p:cNvSpPr>
          <p:nvPr>
            <p:ph type="title"/>
          </p:nvPr>
        </p:nvSpPr>
        <p:spPr/>
        <p:txBody>
          <a:bodyPr/>
          <a:lstStyle/>
          <a:p>
            <a:r>
              <a:rPr lang="en-US" dirty="0"/>
              <a:t>Reflect on Cultivating a Data Culture</a:t>
            </a:r>
          </a:p>
        </p:txBody>
      </p:sp>
      <p:sp>
        <p:nvSpPr>
          <p:cNvPr id="8" name="Content Placeholder 7">
            <a:extLst>
              <a:ext uri="{FF2B5EF4-FFF2-40B4-BE49-F238E27FC236}">
                <a16:creationId xmlns:a16="http://schemas.microsoft.com/office/drawing/2014/main" id="{95B00275-8689-4A51-950F-61D3ECBD31BF}"/>
              </a:ext>
            </a:extLst>
          </p:cNvPr>
          <p:cNvSpPr>
            <a:spLocks noGrp="1"/>
          </p:cNvSpPr>
          <p:nvPr>
            <p:ph sz="quarter" idx="13"/>
          </p:nvPr>
        </p:nvSpPr>
        <p:spPr>
          <a:xfrm>
            <a:off x="1002167" y="2235882"/>
            <a:ext cx="2858633" cy="2133600"/>
          </a:xfrm>
        </p:spPr>
        <p:txBody>
          <a:bodyPr/>
          <a:lstStyle/>
          <a:p>
            <a:pPr algn="l"/>
            <a:r>
              <a:rPr lang="en-US" dirty="0"/>
              <a:t>Where do you see a strong data culture in your program?</a:t>
            </a:r>
          </a:p>
        </p:txBody>
      </p:sp>
      <p:sp>
        <p:nvSpPr>
          <p:cNvPr id="9" name="Content Placeholder 8">
            <a:extLst>
              <a:ext uri="{FF2B5EF4-FFF2-40B4-BE49-F238E27FC236}">
                <a16:creationId xmlns:a16="http://schemas.microsoft.com/office/drawing/2014/main" id="{BBBACA50-CA20-4D8E-BA05-F61F125AA841}"/>
              </a:ext>
            </a:extLst>
          </p:cNvPr>
          <p:cNvSpPr>
            <a:spLocks noGrp="1"/>
          </p:cNvSpPr>
          <p:nvPr>
            <p:ph sz="quarter" idx="14"/>
          </p:nvPr>
        </p:nvSpPr>
        <p:spPr>
          <a:xfrm>
            <a:off x="2886468" y="4982936"/>
            <a:ext cx="5030018" cy="2133600"/>
          </a:xfrm>
        </p:spPr>
        <p:txBody>
          <a:bodyPr/>
          <a:lstStyle/>
          <a:p>
            <a:pPr algn="l"/>
            <a:r>
              <a:rPr lang="en-US" dirty="0"/>
              <a:t>What are some ways you can begin to build a stronger data culture?</a:t>
            </a:r>
          </a:p>
        </p:txBody>
      </p:sp>
      <p:sp>
        <p:nvSpPr>
          <p:cNvPr id="10" name="Slide Number Placeholder 9">
            <a:extLst>
              <a:ext uri="{FF2B5EF4-FFF2-40B4-BE49-F238E27FC236}">
                <a16:creationId xmlns:a16="http://schemas.microsoft.com/office/drawing/2014/main" id="{5D1253E8-DF96-4142-A143-8F3C357271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dirty="0"/>
          </a:p>
        </p:txBody>
      </p:sp>
    </p:spTree>
    <p:custDataLst>
      <p:tags r:id="rId1"/>
    </p:custDataLst>
    <p:extLst>
      <p:ext uri="{BB962C8B-B14F-4D97-AF65-F5344CB8AC3E}">
        <p14:creationId xmlns:p14="http://schemas.microsoft.com/office/powerpoint/2010/main" val="1062988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9BF1DE4-CB73-4C04-9D78-53E7678EA0B0}"/>
              </a:ext>
            </a:extLst>
          </p:cNvPr>
          <p:cNvSpPr>
            <a:spLocks noGrp="1"/>
          </p:cNvSpPr>
          <p:nvPr>
            <p:ph type="title"/>
          </p:nvPr>
        </p:nvSpPr>
        <p:spPr/>
        <p:txBody>
          <a:bodyPr/>
          <a:lstStyle/>
          <a:p>
            <a:r>
              <a:rPr lang="en-US" dirty="0"/>
              <a:t>Section C</a:t>
            </a:r>
          </a:p>
        </p:txBody>
      </p:sp>
      <p:sp>
        <p:nvSpPr>
          <p:cNvPr id="15" name="Content Placeholder 14">
            <a:extLst>
              <a:ext uri="{FF2B5EF4-FFF2-40B4-BE49-F238E27FC236}">
                <a16:creationId xmlns:a16="http://schemas.microsoft.com/office/drawing/2014/main" id="{C979C099-E489-4061-88D7-2B6190706DA2}"/>
              </a:ext>
            </a:extLst>
          </p:cNvPr>
          <p:cNvSpPr>
            <a:spLocks noGrp="1"/>
          </p:cNvSpPr>
          <p:nvPr>
            <p:ph sz="quarter" idx="13"/>
          </p:nvPr>
        </p:nvSpPr>
        <p:spPr>
          <a:xfrm>
            <a:off x="235743" y="1240518"/>
            <a:ext cx="8672513" cy="1916113"/>
          </a:xfrm>
        </p:spPr>
        <p:txBody>
          <a:bodyPr/>
          <a:lstStyle/>
          <a:p>
            <a:pPr marL="0" indent="0">
              <a:buNone/>
            </a:pPr>
            <a:r>
              <a:rPr lang="en-US" dirty="0"/>
              <a:t>Using data for continuous improvement is embedded in the HSPPS</a:t>
            </a:r>
          </a:p>
        </p:txBody>
      </p:sp>
      <p:sp>
        <p:nvSpPr>
          <p:cNvPr id="16" name="Slide Number Placeholder 15">
            <a:extLst>
              <a:ext uri="{FF2B5EF4-FFF2-40B4-BE49-F238E27FC236}">
                <a16:creationId xmlns:a16="http://schemas.microsoft.com/office/drawing/2014/main" id="{CC0AC28E-CA86-4389-A947-D101A9E417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dirty="0"/>
          </a:p>
        </p:txBody>
      </p:sp>
    </p:spTree>
    <p:custDataLst>
      <p:tags r:id="rId1"/>
    </p:custDataLst>
    <p:extLst>
      <p:ext uri="{BB962C8B-B14F-4D97-AF65-F5344CB8AC3E}">
        <p14:creationId xmlns:p14="http://schemas.microsoft.com/office/powerpoint/2010/main" val="3986087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332E8F-D84E-433E-AB26-0C65C32C492C}"/>
              </a:ext>
            </a:extLst>
          </p:cNvPr>
          <p:cNvSpPr>
            <a:spLocks noGrp="1"/>
          </p:cNvSpPr>
          <p:nvPr>
            <p:ph type="title"/>
          </p:nvPr>
        </p:nvSpPr>
        <p:spPr/>
        <p:txBody>
          <a:bodyPr/>
          <a:lstStyle/>
          <a:p>
            <a:r>
              <a:rPr lang="en-US" sz="3600" dirty="0"/>
              <a:t> 45 CFR §1302 Subpart J</a:t>
            </a:r>
          </a:p>
        </p:txBody>
      </p:sp>
      <p:sp>
        <p:nvSpPr>
          <p:cNvPr id="7" name="Content Placeholder 6">
            <a:extLst>
              <a:ext uri="{FF2B5EF4-FFF2-40B4-BE49-F238E27FC236}">
                <a16:creationId xmlns:a16="http://schemas.microsoft.com/office/drawing/2014/main" id="{176AF59D-E899-4339-95D7-8C81451C11C3}"/>
              </a:ext>
            </a:extLst>
          </p:cNvPr>
          <p:cNvSpPr>
            <a:spLocks noGrp="1"/>
          </p:cNvSpPr>
          <p:nvPr>
            <p:ph sz="quarter" idx="13"/>
          </p:nvPr>
        </p:nvSpPr>
        <p:spPr/>
        <p:txBody>
          <a:bodyPr/>
          <a:lstStyle/>
          <a:p>
            <a:pPr marL="811213" indent="-400050">
              <a:spcAft>
                <a:spcPts val="2700"/>
              </a:spcAft>
              <a:buClr>
                <a:srgbClr val="5A8431"/>
              </a:buClr>
              <a:buFont typeface="Arial" panose="020B0604020202020204" pitchFamily="34" charset="0"/>
              <a:buChar char="•"/>
            </a:pPr>
            <a:r>
              <a:rPr lang="en-US" dirty="0"/>
              <a:t>Management system, 45 CFR §1302.101</a:t>
            </a:r>
          </a:p>
          <a:p>
            <a:pPr marL="811213" indent="-400050">
              <a:spcAft>
                <a:spcPts val="2700"/>
              </a:spcAft>
              <a:buClr>
                <a:srgbClr val="5A8431"/>
              </a:buClr>
              <a:buFont typeface="Arial" panose="020B0604020202020204" pitchFamily="34" charset="0"/>
              <a:buChar char="•"/>
            </a:pPr>
            <a:r>
              <a:rPr lang="en-US" dirty="0"/>
              <a:t>Achieving program goals, 45 CFR §1302.102  </a:t>
            </a:r>
          </a:p>
        </p:txBody>
      </p:sp>
      <p:sp>
        <p:nvSpPr>
          <p:cNvPr id="9" name="Slide Number Placeholder 8">
            <a:extLst>
              <a:ext uri="{FF2B5EF4-FFF2-40B4-BE49-F238E27FC236}">
                <a16:creationId xmlns:a16="http://schemas.microsoft.com/office/drawing/2014/main" id="{F709CF28-F504-4E6A-A081-72C605DA88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dirty="0"/>
          </a:p>
        </p:txBody>
      </p:sp>
    </p:spTree>
    <p:custDataLst>
      <p:tags r:id="rId1"/>
    </p:custDataLst>
    <p:extLst>
      <p:ext uri="{BB962C8B-B14F-4D97-AF65-F5344CB8AC3E}">
        <p14:creationId xmlns:p14="http://schemas.microsoft.com/office/powerpoint/2010/main" val="3055140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47D763-9D86-4364-95AD-082A6EF449E4}"/>
              </a:ext>
            </a:extLst>
          </p:cNvPr>
          <p:cNvSpPr>
            <a:spLocks noGrp="1"/>
          </p:cNvSpPr>
          <p:nvPr>
            <p:ph type="title"/>
          </p:nvPr>
        </p:nvSpPr>
        <p:spPr/>
        <p:txBody>
          <a:bodyPr/>
          <a:lstStyle/>
          <a:p>
            <a:r>
              <a:rPr lang="en-US" dirty="0"/>
              <a:t>Management of Program Data</a:t>
            </a:r>
          </a:p>
        </p:txBody>
      </p:sp>
      <p:pic>
        <p:nvPicPr>
          <p:cNvPr id="13" name="Content Placeholder 12" descr="Management of Program Data">
            <a:extLst>
              <a:ext uri="{FF2B5EF4-FFF2-40B4-BE49-F238E27FC236}">
                <a16:creationId xmlns:a16="http://schemas.microsoft.com/office/drawing/2014/main" id="{249966AA-EA81-45F2-A483-84EDE34CF619}"/>
              </a:ext>
            </a:extLst>
          </p:cNvPr>
          <p:cNvPicPr>
            <a:picLocks noGrp="1" noChangeAspect="1"/>
          </p:cNvPicPr>
          <p:nvPr>
            <p:ph sz="quarter" idx="13"/>
          </p:nvPr>
        </p:nvPicPr>
        <p:blipFill>
          <a:blip r:embed="rId4"/>
          <a:stretch>
            <a:fillRect/>
          </a:stretch>
        </p:blipFill>
        <p:spPr>
          <a:xfrm>
            <a:off x="900113" y="1561809"/>
            <a:ext cx="7350125" cy="4759907"/>
          </a:xfrm>
        </p:spPr>
      </p:pic>
      <p:sp>
        <p:nvSpPr>
          <p:cNvPr id="14" name="Slide Number Placeholder 13">
            <a:extLst>
              <a:ext uri="{FF2B5EF4-FFF2-40B4-BE49-F238E27FC236}">
                <a16:creationId xmlns:a16="http://schemas.microsoft.com/office/drawing/2014/main" id="{925C40DD-F37A-4890-9B06-0A255E3C08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dirty="0"/>
          </a:p>
        </p:txBody>
      </p:sp>
    </p:spTree>
    <p:custDataLst>
      <p:tags r:id="rId1"/>
    </p:custDataLst>
    <p:extLst>
      <p:ext uri="{BB962C8B-B14F-4D97-AF65-F5344CB8AC3E}">
        <p14:creationId xmlns:p14="http://schemas.microsoft.com/office/powerpoint/2010/main" val="3580804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8C7E476-648E-4BE4-8531-B05DC35CBDA5}"/>
              </a:ext>
            </a:extLst>
          </p:cNvPr>
          <p:cNvSpPr>
            <a:spLocks noGrp="1"/>
          </p:cNvSpPr>
          <p:nvPr>
            <p:ph type="title"/>
          </p:nvPr>
        </p:nvSpPr>
        <p:spPr/>
        <p:txBody>
          <a:bodyPr/>
          <a:lstStyle/>
          <a:p>
            <a:r>
              <a:rPr lang="en-US" dirty="0"/>
              <a:t>Management of Program Data (Cont’d)</a:t>
            </a:r>
            <a:endParaRPr lang="en-US" dirty="0">
              <a:solidFill>
                <a:schemeClr val="bg1"/>
              </a:solidFill>
            </a:endParaRPr>
          </a:p>
        </p:txBody>
      </p:sp>
      <p:sp>
        <p:nvSpPr>
          <p:cNvPr id="15" name="Content Placeholder 14">
            <a:extLst>
              <a:ext uri="{FF2B5EF4-FFF2-40B4-BE49-F238E27FC236}">
                <a16:creationId xmlns:a16="http://schemas.microsoft.com/office/drawing/2014/main" id="{3CD5A89A-154C-4506-8B6E-E9DA549315C2}"/>
              </a:ext>
            </a:extLst>
          </p:cNvPr>
          <p:cNvSpPr>
            <a:spLocks noGrp="1"/>
          </p:cNvSpPr>
          <p:nvPr>
            <p:ph sz="quarter" idx="13"/>
          </p:nvPr>
        </p:nvSpPr>
        <p:spPr>
          <a:xfrm>
            <a:off x="2188845" y="3208592"/>
            <a:ext cx="5399087" cy="784225"/>
          </a:xfrm>
        </p:spPr>
        <p:txBody>
          <a:bodyPr/>
          <a:lstStyle/>
          <a:p>
            <a:r>
              <a:rPr lang="en-CA" sz="3200" b="1" dirty="0"/>
              <a:t>Program data should:</a:t>
            </a:r>
            <a:endParaRPr lang="en-US" sz="3200" b="1" dirty="0"/>
          </a:p>
        </p:txBody>
      </p:sp>
      <p:sp>
        <p:nvSpPr>
          <p:cNvPr id="16" name="Content Placeholder 15">
            <a:extLst>
              <a:ext uri="{FF2B5EF4-FFF2-40B4-BE49-F238E27FC236}">
                <a16:creationId xmlns:a16="http://schemas.microsoft.com/office/drawing/2014/main" id="{4C4E39E4-7E09-458C-8167-B094D601E61F}"/>
              </a:ext>
            </a:extLst>
          </p:cNvPr>
          <p:cNvSpPr>
            <a:spLocks noGrp="1"/>
          </p:cNvSpPr>
          <p:nvPr>
            <p:ph sz="quarter" idx="14"/>
          </p:nvPr>
        </p:nvSpPr>
        <p:spPr>
          <a:xfrm>
            <a:off x="1836623" y="3907473"/>
            <a:ext cx="5291137" cy="1957387"/>
          </a:xfrm>
        </p:spPr>
        <p:txBody>
          <a:bodyPr/>
          <a:lstStyle/>
          <a:p>
            <a:pPr marL="811213" indent="-400050">
              <a:spcAft>
                <a:spcPts val="900"/>
              </a:spcAft>
              <a:buClr>
                <a:srgbClr val="5A8431"/>
              </a:buClr>
              <a:buSzPts val="3296"/>
            </a:pPr>
            <a:r>
              <a:rPr lang="en-US" sz="2800" dirty="0">
                <a:solidFill>
                  <a:schemeClr val="accent2">
                    <a:lumMod val="50000"/>
                  </a:schemeClr>
                </a:solidFill>
              </a:rPr>
              <a:t>Be available </a:t>
            </a:r>
          </a:p>
          <a:p>
            <a:pPr marL="811213" indent="-400050">
              <a:spcAft>
                <a:spcPts val="900"/>
              </a:spcAft>
              <a:buClr>
                <a:srgbClr val="5A8431"/>
              </a:buClr>
              <a:buSzPts val="3296"/>
            </a:pPr>
            <a:r>
              <a:rPr lang="en-US" sz="2800" dirty="0">
                <a:solidFill>
                  <a:schemeClr val="accent2">
                    <a:lumMod val="50000"/>
                  </a:schemeClr>
                </a:solidFill>
              </a:rPr>
              <a:t>Be usable </a:t>
            </a:r>
          </a:p>
          <a:p>
            <a:pPr marL="811213" indent="-400050" defTabSz="1076298">
              <a:spcAft>
                <a:spcPts val="900"/>
              </a:spcAft>
              <a:buClr>
                <a:srgbClr val="5A8431"/>
              </a:buClr>
              <a:buSzPts val="3296"/>
            </a:pPr>
            <a:r>
              <a:rPr lang="en-US" sz="2800" dirty="0">
                <a:solidFill>
                  <a:schemeClr val="accent2">
                    <a:lumMod val="50000"/>
                  </a:schemeClr>
                </a:solidFill>
              </a:rPr>
              <a:t>Have integrity</a:t>
            </a:r>
          </a:p>
          <a:p>
            <a:pPr marL="811213" indent="-400050" defTabSz="1076298">
              <a:spcAft>
                <a:spcPts val="900"/>
              </a:spcAft>
              <a:buClr>
                <a:srgbClr val="5A8431"/>
              </a:buClr>
              <a:buSzPts val="3296"/>
            </a:pPr>
            <a:r>
              <a:rPr lang="en-US" sz="2800" dirty="0">
                <a:solidFill>
                  <a:schemeClr val="accent2">
                    <a:lumMod val="50000"/>
                  </a:schemeClr>
                </a:solidFill>
              </a:rPr>
              <a:t>Be secure </a:t>
            </a:r>
          </a:p>
        </p:txBody>
      </p:sp>
      <p:sp>
        <p:nvSpPr>
          <p:cNvPr id="17" name="Slide Number Placeholder 16">
            <a:extLst>
              <a:ext uri="{FF2B5EF4-FFF2-40B4-BE49-F238E27FC236}">
                <a16:creationId xmlns:a16="http://schemas.microsoft.com/office/drawing/2014/main" id="{4AA054E1-401B-46B8-84CA-F9AEA2535F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dirty="0"/>
          </a:p>
        </p:txBody>
      </p:sp>
    </p:spTree>
    <p:custDataLst>
      <p:tags r:id="rId1"/>
    </p:custDataLst>
    <p:extLst>
      <p:ext uri="{BB962C8B-B14F-4D97-AF65-F5344CB8AC3E}">
        <p14:creationId xmlns:p14="http://schemas.microsoft.com/office/powerpoint/2010/main" val="4236512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49E4CCA-47E1-466D-8010-09D250EF720D}"/>
              </a:ext>
            </a:extLst>
          </p:cNvPr>
          <p:cNvSpPr>
            <a:spLocks noGrp="1"/>
          </p:cNvSpPr>
          <p:nvPr>
            <p:ph type="title"/>
          </p:nvPr>
        </p:nvSpPr>
        <p:spPr/>
        <p:txBody>
          <a:bodyPr/>
          <a:lstStyle/>
          <a:p>
            <a:pPr marL="177800"/>
            <a:r>
              <a:rPr lang="en-US" dirty="0">
                <a:solidFill>
                  <a:schemeClr val="bg1"/>
                </a:solidFill>
              </a:rPr>
              <a:t>Six Guiding Principles for A to Z Trainings</a:t>
            </a:r>
            <a:endParaRPr lang="en-US" dirty="0"/>
          </a:p>
        </p:txBody>
      </p:sp>
      <p:sp>
        <p:nvSpPr>
          <p:cNvPr id="10" name="Content Placeholder 9">
            <a:extLst>
              <a:ext uri="{FF2B5EF4-FFF2-40B4-BE49-F238E27FC236}">
                <a16:creationId xmlns:a16="http://schemas.microsoft.com/office/drawing/2014/main" id="{70FF7837-74D0-4628-ABA1-2E980754EF7B}"/>
              </a:ext>
            </a:extLst>
          </p:cNvPr>
          <p:cNvSpPr>
            <a:spLocks noGrp="1"/>
          </p:cNvSpPr>
          <p:nvPr>
            <p:ph sz="quarter" idx="10"/>
          </p:nvPr>
        </p:nvSpPr>
        <p:spPr/>
        <p:txBody>
          <a:bodyPr/>
          <a:lstStyle/>
          <a:p>
            <a:pPr algn="ctr"/>
            <a:r>
              <a:rPr lang="en-CA" dirty="0"/>
              <a:t>1</a:t>
            </a:r>
            <a:endParaRPr lang="en-US" dirty="0"/>
          </a:p>
        </p:txBody>
      </p:sp>
      <p:sp>
        <p:nvSpPr>
          <p:cNvPr id="11" name="Content Placeholder 10">
            <a:extLst>
              <a:ext uri="{FF2B5EF4-FFF2-40B4-BE49-F238E27FC236}">
                <a16:creationId xmlns:a16="http://schemas.microsoft.com/office/drawing/2014/main" id="{73256DED-B771-4798-9E11-E9FB82A266CA}"/>
              </a:ext>
            </a:extLst>
          </p:cNvPr>
          <p:cNvSpPr>
            <a:spLocks noGrp="1"/>
          </p:cNvSpPr>
          <p:nvPr>
            <p:ph sz="quarter" idx="11"/>
          </p:nvPr>
        </p:nvSpPr>
        <p:spPr/>
        <p:txBody>
          <a:bodyPr/>
          <a:lstStyle/>
          <a:p>
            <a:pPr marL="114300" lvl="0">
              <a:buClrTx/>
              <a:defRPr/>
            </a:pPr>
            <a:r>
              <a:rPr lang="en-US" dirty="0">
                <a:cs typeface="Arial"/>
              </a:rPr>
              <a:t>Successful programs are learning organizations.</a:t>
            </a:r>
          </a:p>
        </p:txBody>
      </p:sp>
      <p:sp>
        <p:nvSpPr>
          <p:cNvPr id="12" name="Content Placeholder 11">
            <a:extLst>
              <a:ext uri="{FF2B5EF4-FFF2-40B4-BE49-F238E27FC236}">
                <a16:creationId xmlns:a16="http://schemas.microsoft.com/office/drawing/2014/main" id="{5A9CA0A9-352A-4996-9518-E71F00253C79}"/>
              </a:ext>
            </a:extLst>
          </p:cNvPr>
          <p:cNvSpPr>
            <a:spLocks noGrp="1"/>
          </p:cNvSpPr>
          <p:nvPr>
            <p:ph sz="quarter" idx="12"/>
          </p:nvPr>
        </p:nvSpPr>
        <p:spPr/>
        <p:txBody>
          <a:bodyPr/>
          <a:lstStyle/>
          <a:p>
            <a:pPr algn="ctr"/>
            <a:r>
              <a:rPr lang="en-CA" dirty="0"/>
              <a:t>2</a:t>
            </a:r>
            <a:endParaRPr lang="en-US" dirty="0"/>
          </a:p>
        </p:txBody>
      </p:sp>
      <p:sp>
        <p:nvSpPr>
          <p:cNvPr id="13" name="Content Placeholder 12">
            <a:extLst>
              <a:ext uri="{FF2B5EF4-FFF2-40B4-BE49-F238E27FC236}">
                <a16:creationId xmlns:a16="http://schemas.microsoft.com/office/drawing/2014/main" id="{EFACF0A5-0103-4F67-B216-86020253C0D1}"/>
              </a:ext>
            </a:extLst>
          </p:cNvPr>
          <p:cNvSpPr>
            <a:spLocks noGrp="1"/>
          </p:cNvSpPr>
          <p:nvPr>
            <p:ph sz="quarter" idx="13"/>
          </p:nvPr>
        </p:nvSpPr>
        <p:spPr/>
        <p:txBody>
          <a:bodyPr/>
          <a:lstStyle/>
          <a:p>
            <a:pPr marL="87313"/>
            <a:r>
              <a:rPr lang="en-US" dirty="0"/>
              <a:t>The effective delivery of services grows out of strong systems.</a:t>
            </a:r>
          </a:p>
        </p:txBody>
      </p:sp>
      <p:sp>
        <p:nvSpPr>
          <p:cNvPr id="14" name="Content Placeholder 13">
            <a:extLst>
              <a:ext uri="{FF2B5EF4-FFF2-40B4-BE49-F238E27FC236}">
                <a16:creationId xmlns:a16="http://schemas.microsoft.com/office/drawing/2014/main" id="{8799C61B-ABC5-4CC6-B555-66F061456521}"/>
              </a:ext>
            </a:extLst>
          </p:cNvPr>
          <p:cNvSpPr>
            <a:spLocks noGrp="1"/>
          </p:cNvSpPr>
          <p:nvPr>
            <p:ph sz="quarter" idx="14"/>
          </p:nvPr>
        </p:nvSpPr>
        <p:spPr/>
        <p:txBody>
          <a:bodyPr/>
          <a:lstStyle/>
          <a:p>
            <a:pPr algn="ctr"/>
            <a:r>
              <a:rPr lang="en-CA" dirty="0"/>
              <a:t>3</a:t>
            </a:r>
            <a:endParaRPr lang="en-US" dirty="0"/>
          </a:p>
        </p:txBody>
      </p:sp>
      <p:sp>
        <p:nvSpPr>
          <p:cNvPr id="15" name="Content Placeholder 14">
            <a:extLst>
              <a:ext uri="{FF2B5EF4-FFF2-40B4-BE49-F238E27FC236}">
                <a16:creationId xmlns:a16="http://schemas.microsoft.com/office/drawing/2014/main" id="{5C373C81-AE83-4855-9AE6-44BA1ABF9C7A}"/>
              </a:ext>
            </a:extLst>
          </p:cNvPr>
          <p:cNvSpPr>
            <a:spLocks noGrp="1"/>
          </p:cNvSpPr>
          <p:nvPr>
            <p:ph sz="quarter" idx="15"/>
          </p:nvPr>
        </p:nvSpPr>
        <p:spPr/>
        <p:txBody>
          <a:bodyPr/>
          <a:lstStyle/>
          <a:p>
            <a:pPr marL="87313"/>
            <a:r>
              <a:rPr lang="en-US" dirty="0"/>
              <a:t>Sound decision-making is informed by quality data. </a:t>
            </a:r>
          </a:p>
        </p:txBody>
      </p:sp>
      <p:sp>
        <p:nvSpPr>
          <p:cNvPr id="16" name="Content Placeholder 15">
            <a:extLst>
              <a:ext uri="{FF2B5EF4-FFF2-40B4-BE49-F238E27FC236}">
                <a16:creationId xmlns:a16="http://schemas.microsoft.com/office/drawing/2014/main" id="{45E53593-5768-4589-8945-38293E3A87A2}"/>
              </a:ext>
            </a:extLst>
          </p:cNvPr>
          <p:cNvSpPr>
            <a:spLocks noGrp="1"/>
          </p:cNvSpPr>
          <p:nvPr>
            <p:ph sz="quarter" idx="16"/>
          </p:nvPr>
        </p:nvSpPr>
        <p:spPr/>
        <p:txBody>
          <a:bodyPr/>
          <a:lstStyle/>
          <a:p>
            <a:pPr algn="ctr"/>
            <a:r>
              <a:rPr lang="en-CA" dirty="0"/>
              <a:t>4</a:t>
            </a:r>
            <a:endParaRPr lang="en-US" dirty="0"/>
          </a:p>
        </p:txBody>
      </p:sp>
      <p:sp>
        <p:nvSpPr>
          <p:cNvPr id="18" name="Content Placeholder 17">
            <a:extLst>
              <a:ext uri="{FF2B5EF4-FFF2-40B4-BE49-F238E27FC236}">
                <a16:creationId xmlns:a16="http://schemas.microsoft.com/office/drawing/2014/main" id="{D30B406D-E86F-48BE-A7AB-DCBE3329965A}"/>
              </a:ext>
            </a:extLst>
          </p:cNvPr>
          <p:cNvSpPr>
            <a:spLocks noGrp="1"/>
          </p:cNvSpPr>
          <p:nvPr>
            <p:ph sz="quarter" idx="17"/>
          </p:nvPr>
        </p:nvSpPr>
        <p:spPr/>
        <p:txBody>
          <a:bodyPr/>
          <a:lstStyle/>
          <a:p>
            <a:pPr marL="114300" lvl="0">
              <a:buClrTx/>
              <a:defRPr/>
            </a:pPr>
            <a:r>
              <a:rPr lang="en-US" dirty="0"/>
              <a:t>Relationship-building is at the heart of transformational leadership.</a:t>
            </a:r>
          </a:p>
        </p:txBody>
      </p:sp>
      <p:sp>
        <p:nvSpPr>
          <p:cNvPr id="19" name="Content Placeholder 18">
            <a:extLst>
              <a:ext uri="{FF2B5EF4-FFF2-40B4-BE49-F238E27FC236}">
                <a16:creationId xmlns:a16="http://schemas.microsoft.com/office/drawing/2014/main" id="{86C53264-E447-4DEF-822C-A0874ECE7F94}"/>
              </a:ext>
            </a:extLst>
          </p:cNvPr>
          <p:cNvSpPr>
            <a:spLocks noGrp="1"/>
          </p:cNvSpPr>
          <p:nvPr>
            <p:ph sz="quarter" idx="18"/>
          </p:nvPr>
        </p:nvSpPr>
        <p:spPr/>
        <p:txBody>
          <a:bodyPr/>
          <a:lstStyle/>
          <a:p>
            <a:pPr algn="ctr"/>
            <a:r>
              <a:rPr lang="en-CA" dirty="0"/>
              <a:t>5</a:t>
            </a:r>
            <a:endParaRPr lang="en-US" dirty="0"/>
          </a:p>
        </p:txBody>
      </p:sp>
      <p:sp>
        <p:nvSpPr>
          <p:cNvPr id="20" name="Content Placeholder 19">
            <a:extLst>
              <a:ext uri="{FF2B5EF4-FFF2-40B4-BE49-F238E27FC236}">
                <a16:creationId xmlns:a16="http://schemas.microsoft.com/office/drawing/2014/main" id="{3C694815-0C1C-4478-885D-227B1CCAD2F8}"/>
              </a:ext>
            </a:extLst>
          </p:cNvPr>
          <p:cNvSpPr>
            <a:spLocks noGrp="1"/>
          </p:cNvSpPr>
          <p:nvPr>
            <p:ph sz="quarter" idx="19"/>
          </p:nvPr>
        </p:nvSpPr>
        <p:spPr/>
        <p:txBody>
          <a:bodyPr/>
          <a:lstStyle/>
          <a:p>
            <a:pPr marL="87313"/>
            <a:r>
              <a:rPr lang="en-US" dirty="0"/>
              <a:t>School readiness for all is our driving goal.</a:t>
            </a:r>
          </a:p>
        </p:txBody>
      </p:sp>
      <p:sp>
        <p:nvSpPr>
          <p:cNvPr id="21" name="Content Placeholder 20">
            <a:extLst>
              <a:ext uri="{FF2B5EF4-FFF2-40B4-BE49-F238E27FC236}">
                <a16:creationId xmlns:a16="http://schemas.microsoft.com/office/drawing/2014/main" id="{B7EA78A9-05D9-4502-8164-D6183CE767F7}"/>
              </a:ext>
            </a:extLst>
          </p:cNvPr>
          <p:cNvSpPr>
            <a:spLocks noGrp="1"/>
          </p:cNvSpPr>
          <p:nvPr>
            <p:ph sz="quarter" idx="20"/>
          </p:nvPr>
        </p:nvSpPr>
        <p:spPr/>
        <p:txBody>
          <a:bodyPr/>
          <a:lstStyle/>
          <a:p>
            <a:pPr algn="ctr"/>
            <a:r>
              <a:rPr lang="en-CA" dirty="0"/>
              <a:t>6</a:t>
            </a:r>
            <a:endParaRPr lang="en-US" dirty="0"/>
          </a:p>
        </p:txBody>
      </p:sp>
      <p:sp>
        <p:nvSpPr>
          <p:cNvPr id="22" name="Content Placeholder 21">
            <a:extLst>
              <a:ext uri="{FF2B5EF4-FFF2-40B4-BE49-F238E27FC236}">
                <a16:creationId xmlns:a16="http://schemas.microsoft.com/office/drawing/2014/main" id="{C109FCAF-A3E1-437E-B248-34C5645DC242}"/>
              </a:ext>
            </a:extLst>
          </p:cNvPr>
          <p:cNvSpPr>
            <a:spLocks noGrp="1"/>
          </p:cNvSpPr>
          <p:nvPr>
            <p:ph sz="quarter" idx="21"/>
          </p:nvPr>
        </p:nvSpPr>
        <p:spPr/>
        <p:txBody>
          <a:bodyPr/>
          <a:lstStyle/>
          <a:p>
            <a:pPr marL="87313"/>
            <a:r>
              <a:rPr lang="en-US" dirty="0"/>
              <a:t>Culturally and linguistically diverse organizations rely on intentional, specific, and coordinated approaches.</a:t>
            </a:r>
          </a:p>
        </p:txBody>
      </p:sp>
    </p:spTree>
    <p:custDataLst>
      <p:tags r:id="rId1"/>
    </p:custDataLst>
    <p:extLst>
      <p:ext uri="{BB962C8B-B14F-4D97-AF65-F5344CB8AC3E}">
        <p14:creationId xmlns:p14="http://schemas.microsoft.com/office/powerpoint/2010/main" val="1287668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19512A-5809-254F-8E3C-D0126756D3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dirty="0"/>
          </a:p>
        </p:txBody>
      </p:sp>
      <p:sp>
        <p:nvSpPr>
          <p:cNvPr id="2" name="Title 1">
            <a:extLst>
              <a:ext uri="{FF2B5EF4-FFF2-40B4-BE49-F238E27FC236}">
                <a16:creationId xmlns:a16="http://schemas.microsoft.com/office/drawing/2014/main" id="{CB202380-1884-0841-8191-9BF6A77EE2D5}"/>
              </a:ext>
            </a:extLst>
          </p:cNvPr>
          <p:cNvSpPr>
            <a:spLocks noGrp="1"/>
          </p:cNvSpPr>
          <p:nvPr>
            <p:ph type="title"/>
          </p:nvPr>
        </p:nvSpPr>
        <p:spPr>
          <a:solidFill>
            <a:srgbClr val="5A8431"/>
          </a:solidFill>
        </p:spPr>
        <p:txBody>
          <a:bodyPr/>
          <a:lstStyle/>
          <a:p>
            <a:r>
              <a:rPr lang="en-US" sz="3600" dirty="0"/>
              <a:t>Continuous Improvement</a:t>
            </a:r>
          </a:p>
        </p:txBody>
      </p:sp>
      <p:sp>
        <p:nvSpPr>
          <p:cNvPr id="10" name="Google Shape;234;p36">
            <a:extLst>
              <a:ext uri="{FF2B5EF4-FFF2-40B4-BE49-F238E27FC236}">
                <a16:creationId xmlns:a16="http://schemas.microsoft.com/office/drawing/2014/main" id="{C522C1AD-B420-CB4A-832F-457C1ECCDDC9}"/>
              </a:ext>
            </a:extLst>
          </p:cNvPr>
          <p:cNvSpPr txBox="1">
            <a:spLocks noGrp="1"/>
          </p:cNvSpPr>
          <p:nvPr>
            <p:ph sz="quarter" idx="13"/>
          </p:nvPr>
        </p:nvSpPr>
        <p:spPr>
          <a:xfrm>
            <a:off x="5387975" y="1058863"/>
            <a:ext cx="3756025" cy="5271407"/>
          </a:xfrm>
          <a:prstGeom prst="rect">
            <a:avLst/>
          </a:prstGeom>
          <a:noFill/>
          <a:ln>
            <a:noFill/>
          </a:ln>
          <a:effectLst>
            <a:outerShdw blurRad="50800" dist="50800" sx="1000" sy="1000" algn="ctr" rotWithShape="0">
              <a:srgbClr val="000000"/>
            </a:outerShdw>
          </a:effectLst>
        </p:spPr>
        <p:txBody>
          <a:bodyPr spcFirstLastPara="1" wrap="square" lIns="274320" tIns="457200" rIns="182880" bIns="0" anchor="ctr" anchorCtr="0">
            <a:noAutofit/>
          </a:bodyPr>
          <a:lstStyle/>
          <a:p>
            <a:pPr marL="25400" indent="0">
              <a:spcBef>
                <a:spcPts val="40"/>
              </a:spcBef>
              <a:buNone/>
            </a:pPr>
            <a:r>
              <a:rPr lang="en-US" altLang="en-US" dirty="0"/>
              <a:t>Implementing continuous improvement processes for achieving program goals ensures child safety and the delivery of effective, high-quality program services</a:t>
            </a:r>
            <a:endParaRPr lang="en-US" dirty="0"/>
          </a:p>
        </p:txBody>
      </p:sp>
    </p:spTree>
    <p:custDataLst>
      <p:tags r:id="rId1"/>
    </p:custDataLst>
    <p:extLst>
      <p:ext uri="{BB962C8B-B14F-4D97-AF65-F5344CB8AC3E}">
        <p14:creationId xmlns:p14="http://schemas.microsoft.com/office/powerpoint/2010/main" val="1073373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AADA2DD-E94A-4E4C-B2DB-73752E445AD3}"/>
              </a:ext>
            </a:extLst>
          </p:cNvPr>
          <p:cNvSpPr>
            <a:spLocks noGrp="1"/>
          </p:cNvSpPr>
          <p:nvPr>
            <p:ph type="title"/>
          </p:nvPr>
        </p:nvSpPr>
        <p:spPr/>
        <p:txBody>
          <a:bodyPr/>
          <a:lstStyle/>
          <a:p>
            <a:r>
              <a:rPr lang="en-US" sz="3100" dirty="0">
                <a:solidFill>
                  <a:prstClr val="white"/>
                </a:solidFill>
              </a:rPr>
              <a:t>A Road Map to Continuous Improvement</a:t>
            </a:r>
            <a:endParaRPr lang="en-US" dirty="0"/>
          </a:p>
        </p:txBody>
      </p:sp>
      <p:sp>
        <p:nvSpPr>
          <p:cNvPr id="13" name="Content Placeholder 12">
            <a:extLst>
              <a:ext uri="{FF2B5EF4-FFF2-40B4-BE49-F238E27FC236}">
                <a16:creationId xmlns:a16="http://schemas.microsoft.com/office/drawing/2014/main" id="{DA103B26-E371-4895-93C1-81AB8F966E79}"/>
              </a:ext>
            </a:extLst>
          </p:cNvPr>
          <p:cNvSpPr>
            <a:spLocks noGrp="1"/>
          </p:cNvSpPr>
          <p:nvPr>
            <p:ph sz="quarter" idx="13"/>
          </p:nvPr>
        </p:nvSpPr>
        <p:spPr/>
        <p:txBody>
          <a:bodyPr/>
          <a:lstStyle/>
          <a:p>
            <a:pPr marL="811213" lvl="0" indent="-400050">
              <a:spcAft>
                <a:spcPts val="900"/>
              </a:spcAft>
              <a:buClr>
                <a:srgbClr val="5A8431"/>
              </a:buClr>
              <a:buSzPts val="3296"/>
              <a:buFont typeface="Arial" panose="020B0604020202020204" pitchFamily="34" charset="0"/>
              <a:buChar char="•"/>
            </a:pPr>
            <a:r>
              <a:rPr lang="en-US" dirty="0">
                <a:solidFill>
                  <a:srgbClr val="A6B727">
                    <a:lumMod val="50000"/>
                  </a:srgbClr>
                </a:solidFill>
              </a:rPr>
              <a:t>Governing body, 45 CFR §1301.2 </a:t>
            </a:r>
          </a:p>
          <a:p>
            <a:pPr marL="811213" lvl="0" indent="-400050">
              <a:spcAft>
                <a:spcPts val="900"/>
              </a:spcAft>
              <a:buClr>
                <a:srgbClr val="5A8431"/>
              </a:buClr>
              <a:buSzPts val="3296"/>
              <a:buFont typeface="Arial" panose="020B0604020202020204" pitchFamily="34" charset="0"/>
              <a:buChar char="•"/>
            </a:pPr>
            <a:r>
              <a:rPr lang="en-US" dirty="0">
                <a:solidFill>
                  <a:srgbClr val="A6B727">
                    <a:lumMod val="50000"/>
                  </a:srgbClr>
                </a:solidFill>
              </a:rPr>
              <a:t>Determining community strengths, needs, and resources, 45 CFR §1302.11(b)</a:t>
            </a:r>
          </a:p>
          <a:p>
            <a:pPr marL="811213" lvl="0" indent="-400050">
              <a:spcAft>
                <a:spcPts val="900"/>
              </a:spcAft>
              <a:buClr>
                <a:srgbClr val="5A8431"/>
              </a:buClr>
              <a:buSzPts val="3296"/>
              <a:buFont typeface="Arial" panose="020B0604020202020204" pitchFamily="34" charset="0"/>
              <a:buChar char="•"/>
            </a:pPr>
            <a:r>
              <a:rPr lang="en-US" dirty="0">
                <a:solidFill>
                  <a:srgbClr val="A6B727">
                    <a:lumMod val="50000"/>
                  </a:srgbClr>
                </a:solidFill>
              </a:rPr>
              <a:t>Child screenings and assessments, 45 CFR §1302.33 </a:t>
            </a:r>
          </a:p>
          <a:p>
            <a:pPr marL="811213" lvl="0" indent="-400050">
              <a:spcAft>
                <a:spcPts val="900"/>
              </a:spcAft>
              <a:buClr>
                <a:srgbClr val="5A8431"/>
              </a:buClr>
              <a:buSzPts val="3296"/>
              <a:buFont typeface="Arial" panose="020B0604020202020204" pitchFamily="34" charset="0"/>
              <a:buChar char="•"/>
            </a:pPr>
            <a:r>
              <a:rPr lang="en-US" dirty="0">
                <a:solidFill>
                  <a:srgbClr val="A6B727">
                    <a:lumMod val="50000"/>
                  </a:srgbClr>
                </a:solidFill>
              </a:rPr>
              <a:t>Community partnerships and coordination with other early childhood and education programs, 45 CFR §1302.53(b)</a:t>
            </a:r>
          </a:p>
          <a:p>
            <a:pPr marL="811213" lvl="0" indent="-400050">
              <a:spcAft>
                <a:spcPts val="1500"/>
              </a:spcAft>
              <a:buClr>
                <a:srgbClr val="5A8431"/>
              </a:buClr>
              <a:buSzPts val="3296"/>
              <a:buFont typeface="Arial" panose="020B0604020202020204" pitchFamily="34" charset="0"/>
              <a:buChar char="•"/>
            </a:pPr>
            <a:r>
              <a:rPr lang="en-US" dirty="0">
                <a:solidFill>
                  <a:srgbClr val="A6B727">
                    <a:lumMod val="50000"/>
                  </a:srgbClr>
                </a:solidFill>
              </a:rPr>
              <a:t>Training and professional development, 45 CFR §1302.92</a:t>
            </a:r>
          </a:p>
        </p:txBody>
      </p:sp>
      <p:sp>
        <p:nvSpPr>
          <p:cNvPr id="14" name="Content Placeholder 13">
            <a:extLst>
              <a:ext uri="{FF2B5EF4-FFF2-40B4-BE49-F238E27FC236}">
                <a16:creationId xmlns:a16="http://schemas.microsoft.com/office/drawing/2014/main" id="{4C6EAE69-D7A3-45EC-B78F-E77B776E4758}"/>
              </a:ext>
            </a:extLst>
          </p:cNvPr>
          <p:cNvSpPr>
            <a:spLocks noGrp="1"/>
          </p:cNvSpPr>
          <p:nvPr>
            <p:ph sz="quarter" idx="14"/>
          </p:nvPr>
        </p:nvSpPr>
        <p:spPr/>
        <p:txBody>
          <a:bodyPr/>
          <a:lstStyle/>
          <a:p>
            <a:pPr marL="401638" lvl="0" algn="ctr"/>
            <a:r>
              <a:rPr lang="en-US" dirty="0">
                <a:solidFill>
                  <a:srgbClr val="A6B727">
                    <a:lumMod val="50000"/>
                  </a:srgbClr>
                </a:solidFill>
                <a:hlinkClick r:id="rId4">
                  <a:extLst>
                    <a:ext uri="{A12FA001-AC4F-418D-AE19-62706E023703}">
                      <ahyp:hlinkClr xmlns:ahyp="http://schemas.microsoft.com/office/drawing/2018/hyperlinkcolor" val="tx"/>
                    </a:ext>
                  </a:extLst>
                </a:hlinkClick>
              </a:rPr>
              <a:t>https://eclkc.ohs.acf.hhs.gov/policy/45-cfr-chap-xiii</a:t>
            </a:r>
            <a:endParaRPr lang="en-US" dirty="0">
              <a:solidFill>
                <a:srgbClr val="A6B727">
                  <a:lumMod val="50000"/>
                </a:srgbClr>
              </a:solidFill>
            </a:endParaRPr>
          </a:p>
        </p:txBody>
      </p:sp>
      <p:sp>
        <p:nvSpPr>
          <p:cNvPr id="15" name="Slide Number Placeholder 14">
            <a:extLst>
              <a:ext uri="{FF2B5EF4-FFF2-40B4-BE49-F238E27FC236}">
                <a16:creationId xmlns:a16="http://schemas.microsoft.com/office/drawing/2014/main" id="{D266E5BD-BD6B-41AE-81B9-4EB022C302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dirty="0"/>
          </a:p>
        </p:txBody>
      </p:sp>
    </p:spTree>
    <p:custDataLst>
      <p:tags r:id="rId1"/>
    </p:custDataLst>
    <p:extLst>
      <p:ext uri="{BB962C8B-B14F-4D97-AF65-F5344CB8AC3E}">
        <p14:creationId xmlns:p14="http://schemas.microsoft.com/office/powerpoint/2010/main" val="1229507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D5A5EED-BA0B-44FF-B8D5-27F16D276554}"/>
              </a:ext>
            </a:extLst>
          </p:cNvPr>
          <p:cNvSpPr>
            <a:spLocks noGrp="1"/>
          </p:cNvSpPr>
          <p:nvPr>
            <p:ph type="title"/>
          </p:nvPr>
        </p:nvSpPr>
        <p:spPr/>
        <p:txBody>
          <a:bodyPr/>
          <a:lstStyle/>
          <a:p>
            <a:r>
              <a:rPr lang="en-CA" dirty="0"/>
              <a:t>Section D</a:t>
            </a:r>
            <a:endParaRPr lang="en-US" dirty="0"/>
          </a:p>
        </p:txBody>
      </p:sp>
      <p:sp>
        <p:nvSpPr>
          <p:cNvPr id="12" name="Text Placeholder 11">
            <a:extLst>
              <a:ext uri="{FF2B5EF4-FFF2-40B4-BE49-F238E27FC236}">
                <a16:creationId xmlns:a16="http://schemas.microsoft.com/office/drawing/2014/main" id="{EFD3F477-6BD4-4514-927C-86FE1E6B3242}"/>
              </a:ext>
            </a:extLst>
          </p:cNvPr>
          <p:cNvSpPr>
            <a:spLocks noGrp="1"/>
          </p:cNvSpPr>
          <p:nvPr>
            <p:ph type="body" idx="1"/>
          </p:nvPr>
        </p:nvSpPr>
        <p:spPr/>
        <p:txBody>
          <a:bodyPr/>
          <a:lstStyle/>
          <a:p>
            <a:pPr lvl="0">
              <a:spcBef>
                <a:spcPts val="640"/>
              </a:spcBef>
              <a:buClr>
                <a:srgbClr val="306786"/>
              </a:buClr>
              <a:buSzPts val="3200"/>
            </a:pPr>
            <a:r>
              <a:rPr lang="en-US" sz="3200" dirty="0">
                <a:solidFill>
                  <a:srgbClr val="4573B8"/>
                </a:solidFill>
              </a:rPr>
              <a:t>Develop your capacity in the four data activities</a:t>
            </a:r>
          </a:p>
        </p:txBody>
      </p:sp>
      <p:sp>
        <p:nvSpPr>
          <p:cNvPr id="13" name="Slide Number Placeholder 12">
            <a:extLst>
              <a:ext uri="{FF2B5EF4-FFF2-40B4-BE49-F238E27FC236}">
                <a16:creationId xmlns:a16="http://schemas.microsoft.com/office/drawing/2014/main" id="{98037030-AD66-4B8F-A473-D190D5A32E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dirty="0"/>
          </a:p>
        </p:txBody>
      </p:sp>
    </p:spTree>
    <p:custDataLst>
      <p:tags r:id="rId1"/>
    </p:custDataLst>
    <p:extLst>
      <p:ext uri="{BB962C8B-B14F-4D97-AF65-F5344CB8AC3E}">
        <p14:creationId xmlns:p14="http://schemas.microsoft.com/office/powerpoint/2010/main" val="1925616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7E0F9BB-D2B5-452B-999D-14CE1118F38B}"/>
              </a:ext>
            </a:extLst>
          </p:cNvPr>
          <p:cNvSpPr>
            <a:spLocks noGrp="1"/>
          </p:cNvSpPr>
          <p:nvPr>
            <p:ph type="title"/>
          </p:nvPr>
        </p:nvSpPr>
        <p:spPr/>
        <p:txBody>
          <a:bodyPr/>
          <a:lstStyle/>
          <a:p>
            <a:r>
              <a:rPr lang="en-US" dirty="0"/>
              <a:t>Four Data Activities</a:t>
            </a:r>
          </a:p>
        </p:txBody>
      </p:sp>
      <p:sp>
        <p:nvSpPr>
          <p:cNvPr id="16" name="Content Placeholder 15">
            <a:extLst>
              <a:ext uri="{FF2B5EF4-FFF2-40B4-BE49-F238E27FC236}">
                <a16:creationId xmlns:a16="http://schemas.microsoft.com/office/drawing/2014/main" id="{1763FB0B-EBAC-4825-B772-EB9719DA619A}"/>
              </a:ext>
            </a:extLst>
          </p:cNvPr>
          <p:cNvSpPr>
            <a:spLocks noGrp="1"/>
          </p:cNvSpPr>
          <p:nvPr>
            <p:ph sz="quarter" idx="13"/>
          </p:nvPr>
        </p:nvSpPr>
        <p:spPr>
          <a:xfrm>
            <a:off x="336329" y="4040188"/>
            <a:ext cx="1828800" cy="1049337"/>
          </a:xfrm>
        </p:spPr>
        <p:txBody>
          <a:bodyPr/>
          <a:lstStyle/>
          <a:p>
            <a:r>
              <a:rPr lang="en-CA" dirty="0"/>
              <a:t>Prepare</a:t>
            </a:r>
            <a:endParaRPr lang="en-US" dirty="0"/>
          </a:p>
        </p:txBody>
      </p:sp>
      <p:sp>
        <p:nvSpPr>
          <p:cNvPr id="17" name="Content Placeholder 16">
            <a:extLst>
              <a:ext uri="{FF2B5EF4-FFF2-40B4-BE49-F238E27FC236}">
                <a16:creationId xmlns:a16="http://schemas.microsoft.com/office/drawing/2014/main" id="{3715AA92-B0BF-47BC-8250-5ABC579BBC5F}"/>
              </a:ext>
            </a:extLst>
          </p:cNvPr>
          <p:cNvSpPr>
            <a:spLocks noGrp="1"/>
          </p:cNvSpPr>
          <p:nvPr>
            <p:ph sz="quarter" idx="14"/>
          </p:nvPr>
        </p:nvSpPr>
        <p:spPr>
          <a:xfrm>
            <a:off x="2444580" y="4052888"/>
            <a:ext cx="1828800" cy="1049337"/>
          </a:xfrm>
        </p:spPr>
        <p:txBody>
          <a:bodyPr/>
          <a:lstStyle/>
          <a:p>
            <a:r>
              <a:rPr lang="en-CA" dirty="0"/>
              <a:t>Collect</a:t>
            </a:r>
            <a:endParaRPr lang="en-US" dirty="0"/>
          </a:p>
        </p:txBody>
      </p:sp>
      <p:sp>
        <p:nvSpPr>
          <p:cNvPr id="19" name="Content Placeholder 18">
            <a:extLst>
              <a:ext uri="{FF2B5EF4-FFF2-40B4-BE49-F238E27FC236}">
                <a16:creationId xmlns:a16="http://schemas.microsoft.com/office/drawing/2014/main" id="{73E21BB0-15EC-457E-BC41-99DA22FCB3D0}"/>
              </a:ext>
            </a:extLst>
          </p:cNvPr>
          <p:cNvSpPr>
            <a:spLocks noGrp="1"/>
          </p:cNvSpPr>
          <p:nvPr>
            <p:ph sz="quarter" idx="15"/>
          </p:nvPr>
        </p:nvSpPr>
        <p:spPr/>
        <p:txBody>
          <a:bodyPr/>
          <a:lstStyle/>
          <a:p>
            <a:r>
              <a:rPr lang="en-CA" dirty="0"/>
              <a:t>Aggregate and Analyze</a:t>
            </a:r>
            <a:endParaRPr lang="en-US" dirty="0"/>
          </a:p>
        </p:txBody>
      </p:sp>
      <p:sp>
        <p:nvSpPr>
          <p:cNvPr id="22" name="Content Placeholder 21">
            <a:extLst>
              <a:ext uri="{FF2B5EF4-FFF2-40B4-BE49-F238E27FC236}">
                <a16:creationId xmlns:a16="http://schemas.microsoft.com/office/drawing/2014/main" id="{C4C5A165-4C1A-423D-B0DC-0A07C4817C15}"/>
              </a:ext>
            </a:extLst>
          </p:cNvPr>
          <p:cNvSpPr>
            <a:spLocks noGrp="1"/>
          </p:cNvSpPr>
          <p:nvPr>
            <p:ph sz="quarter" idx="16"/>
          </p:nvPr>
        </p:nvSpPr>
        <p:spPr>
          <a:xfrm>
            <a:off x="6693188" y="3861898"/>
            <a:ext cx="1828800" cy="1049337"/>
          </a:xfrm>
        </p:spPr>
        <p:txBody>
          <a:bodyPr/>
          <a:lstStyle/>
          <a:p>
            <a:r>
              <a:rPr lang="en-CA" dirty="0"/>
              <a:t>Use and Share</a:t>
            </a:r>
            <a:endParaRPr lang="en-US" dirty="0"/>
          </a:p>
        </p:txBody>
      </p:sp>
      <p:sp>
        <p:nvSpPr>
          <p:cNvPr id="27" name="Slide Number Placeholder 26">
            <a:extLst>
              <a:ext uri="{FF2B5EF4-FFF2-40B4-BE49-F238E27FC236}">
                <a16:creationId xmlns:a16="http://schemas.microsoft.com/office/drawing/2014/main" id="{DE2082F2-E9C3-4B63-9318-77D9CCEBF1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dirty="0"/>
          </a:p>
        </p:txBody>
      </p:sp>
    </p:spTree>
    <p:custDataLst>
      <p:tags r:id="rId1"/>
    </p:custDataLst>
    <p:extLst>
      <p:ext uri="{BB962C8B-B14F-4D97-AF65-F5344CB8AC3E}">
        <p14:creationId xmlns:p14="http://schemas.microsoft.com/office/powerpoint/2010/main" val="1530148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C73313-4854-4436-9AF3-A20F6538BE9B}"/>
              </a:ext>
            </a:extLst>
          </p:cNvPr>
          <p:cNvSpPr>
            <a:spLocks noGrp="1"/>
          </p:cNvSpPr>
          <p:nvPr>
            <p:ph type="title"/>
          </p:nvPr>
        </p:nvSpPr>
        <p:spPr/>
        <p:txBody>
          <a:bodyPr/>
          <a:lstStyle/>
          <a:p>
            <a:r>
              <a:rPr lang="en-US" sz="3600" dirty="0">
                <a:solidFill>
                  <a:prstClr val="white"/>
                </a:solidFill>
              </a:rPr>
              <a:t>Four Data Activities </a:t>
            </a:r>
            <a:r>
              <a:rPr lang="en-US" sz="800" dirty="0">
                <a:solidFill>
                  <a:prstClr val="white"/>
                </a:solidFill>
              </a:rPr>
              <a:t>(Cont’d)</a:t>
            </a:r>
            <a:endParaRPr lang="en-US" sz="800" dirty="0"/>
          </a:p>
        </p:txBody>
      </p:sp>
      <p:sp>
        <p:nvSpPr>
          <p:cNvPr id="7" name="Content Placeholder 6">
            <a:extLst>
              <a:ext uri="{FF2B5EF4-FFF2-40B4-BE49-F238E27FC236}">
                <a16:creationId xmlns:a16="http://schemas.microsoft.com/office/drawing/2014/main" id="{732A7372-B1C7-414B-A421-273C255B7BC1}"/>
              </a:ext>
            </a:extLst>
          </p:cNvPr>
          <p:cNvSpPr>
            <a:spLocks noGrp="1"/>
          </p:cNvSpPr>
          <p:nvPr>
            <p:ph sz="quarter" idx="13"/>
          </p:nvPr>
        </p:nvSpPr>
        <p:spPr/>
        <p:txBody>
          <a:bodyPr/>
          <a:lstStyle/>
          <a:p>
            <a:pPr lvl="0"/>
            <a:r>
              <a:rPr lang="en-US" sz="1600" b="1" dirty="0">
                <a:solidFill>
                  <a:srgbClr val="516426"/>
                </a:solidFill>
                <a:ea typeface="+mn-ea"/>
                <a:cs typeface="+mn-cs"/>
              </a:rPr>
              <a:t> PREPARE</a:t>
            </a:r>
          </a:p>
        </p:txBody>
      </p:sp>
      <p:sp>
        <p:nvSpPr>
          <p:cNvPr id="8" name="Content Placeholder 7">
            <a:extLst>
              <a:ext uri="{FF2B5EF4-FFF2-40B4-BE49-F238E27FC236}">
                <a16:creationId xmlns:a16="http://schemas.microsoft.com/office/drawing/2014/main" id="{B9E7F833-85F7-4537-8B91-8562FD494280}"/>
              </a:ext>
            </a:extLst>
          </p:cNvPr>
          <p:cNvSpPr>
            <a:spLocks noGrp="1"/>
          </p:cNvSpPr>
          <p:nvPr>
            <p:ph sz="quarter" idx="14"/>
          </p:nvPr>
        </p:nvSpPr>
        <p:spPr/>
        <p:txBody>
          <a:bodyPr anchor="ctr" anchorCtr="0"/>
          <a:lstStyle/>
          <a:p>
            <a:pPr lvl="0"/>
            <a:r>
              <a:rPr lang="en-US" dirty="0">
                <a:solidFill>
                  <a:prstClr val="white"/>
                </a:solidFill>
                <a:ea typeface="+mn-ea"/>
                <a:cs typeface="+mn-cs"/>
              </a:rPr>
              <a:t>What is the data question? What data do we need? Why does it matter?</a:t>
            </a:r>
          </a:p>
        </p:txBody>
      </p:sp>
      <p:sp>
        <p:nvSpPr>
          <p:cNvPr id="9" name="Content Placeholder 8">
            <a:extLst>
              <a:ext uri="{FF2B5EF4-FFF2-40B4-BE49-F238E27FC236}">
                <a16:creationId xmlns:a16="http://schemas.microsoft.com/office/drawing/2014/main" id="{3C489E3B-EA09-4523-AC78-488D8C1EFC11}"/>
              </a:ext>
            </a:extLst>
          </p:cNvPr>
          <p:cNvSpPr>
            <a:spLocks noGrp="1"/>
          </p:cNvSpPr>
          <p:nvPr>
            <p:ph sz="quarter" idx="15"/>
          </p:nvPr>
        </p:nvSpPr>
        <p:spPr/>
        <p:txBody>
          <a:bodyPr anchor="ctr" anchorCtr="0"/>
          <a:lstStyle/>
          <a:p>
            <a:pPr lvl="0" algn="ctr"/>
            <a:r>
              <a:rPr lang="en-US" sz="2200" b="1" dirty="0">
                <a:solidFill>
                  <a:prstClr val="white"/>
                </a:solidFill>
                <a:ea typeface="+mn-ea"/>
                <a:cs typeface="+mn-cs"/>
              </a:rPr>
              <a:t>1</a:t>
            </a:r>
          </a:p>
        </p:txBody>
      </p:sp>
      <p:sp>
        <p:nvSpPr>
          <p:cNvPr id="10" name="Content Placeholder 9">
            <a:extLst>
              <a:ext uri="{FF2B5EF4-FFF2-40B4-BE49-F238E27FC236}">
                <a16:creationId xmlns:a16="http://schemas.microsoft.com/office/drawing/2014/main" id="{F1B99249-472F-4949-A819-0AA861ACC657}"/>
              </a:ext>
            </a:extLst>
          </p:cNvPr>
          <p:cNvSpPr>
            <a:spLocks noGrp="1"/>
          </p:cNvSpPr>
          <p:nvPr>
            <p:ph sz="quarter" idx="16"/>
          </p:nvPr>
        </p:nvSpPr>
        <p:spPr/>
        <p:txBody>
          <a:bodyPr/>
          <a:lstStyle/>
          <a:p>
            <a:pPr lvl="0">
              <a:buClrTx/>
            </a:pPr>
            <a:r>
              <a:rPr lang="en-US" dirty="0">
                <a:solidFill>
                  <a:srgbClr val="516426"/>
                </a:solidFill>
              </a:rPr>
              <a:t>Plan how to obtain, keep, and use data</a:t>
            </a:r>
          </a:p>
        </p:txBody>
      </p:sp>
      <p:sp>
        <p:nvSpPr>
          <p:cNvPr id="12" name="Content Placeholder 11">
            <a:extLst>
              <a:ext uri="{FF2B5EF4-FFF2-40B4-BE49-F238E27FC236}">
                <a16:creationId xmlns:a16="http://schemas.microsoft.com/office/drawing/2014/main" id="{7FCE91A0-1AE8-40C9-BA75-A6E9D387BA23}"/>
              </a:ext>
            </a:extLst>
          </p:cNvPr>
          <p:cNvSpPr>
            <a:spLocks noGrp="1"/>
          </p:cNvSpPr>
          <p:nvPr>
            <p:ph sz="quarter" idx="17"/>
          </p:nvPr>
        </p:nvSpPr>
        <p:spPr/>
        <p:txBody>
          <a:bodyPr anchor="ctr" anchorCtr="0"/>
          <a:lstStyle/>
          <a:p>
            <a:pPr lvl="0" algn="ctr"/>
            <a:r>
              <a:rPr lang="en-US" sz="2200" b="1" dirty="0">
                <a:solidFill>
                  <a:prstClr val="white"/>
                </a:solidFill>
                <a:ea typeface="+mn-ea"/>
                <a:cs typeface="+mn-cs"/>
              </a:rPr>
              <a:t>2</a:t>
            </a:r>
          </a:p>
        </p:txBody>
      </p:sp>
      <p:sp>
        <p:nvSpPr>
          <p:cNvPr id="13" name="Content Placeholder 12">
            <a:extLst>
              <a:ext uri="{FF2B5EF4-FFF2-40B4-BE49-F238E27FC236}">
                <a16:creationId xmlns:a16="http://schemas.microsoft.com/office/drawing/2014/main" id="{335904CA-7F01-4D0B-A20C-CD16DEFC8253}"/>
              </a:ext>
            </a:extLst>
          </p:cNvPr>
          <p:cNvSpPr>
            <a:spLocks noGrp="1"/>
          </p:cNvSpPr>
          <p:nvPr>
            <p:ph sz="quarter" idx="18"/>
          </p:nvPr>
        </p:nvSpPr>
        <p:spPr/>
        <p:txBody>
          <a:bodyPr/>
          <a:lstStyle/>
          <a:p>
            <a:pPr lvl="0"/>
            <a:r>
              <a:rPr lang="en-US" dirty="0">
                <a:solidFill>
                  <a:srgbClr val="516426"/>
                </a:solidFill>
              </a:rPr>
              <a:t>Inventory and assess the data</a:t>
            </a:r>
          </a:p>
        </p:txBody>
      </p:sp>
      <p:sp>
        <p:nvSpPr>
          <p:cNvPr id="14" name="Content Placeholder 13">
            <a:extLst>
              <a:ext uri="{FF2B5EF4-FFF2-40B4-BE49-F238E27FC236}">
                <a16:creationId xmlns:a16="http://schemas.microsoft.com/office/drawing/2014/main" id="{94AE9D8F-E197-423B-BBAC-BCAE8254443B}"/>
              </a:ext>
            </a:extLst>
          </p:cNvPr>
          <p:cNvSpPr>
            <a:spLocks noGrp="1"/>
          </p:cNvSpPr>
          <p:nvPr>
            <p:ph sz="quarter" idx="19"/>
          </p:nvPr>
        </p:nvSpPr>
        <p:spPr/>
        <p:txBody>
          <a:bodyPr/>
          <a:lstStyle/>
          <a:p>
            <a:pPr lvl="0"/>
            <a:r>
              <a:rPr lang="en-US" sz="1600" b="1" dirty="0">
                <a:solidFill>
                  <a:srgbClr val="143354"/>
                </a:solidFill>
                <a:ea typeface="+mn-ea"/>
                <a:cs typeface="+mn-cs"/>
              </a:rPr>
              <a:t>COLLECT</a:t>
            </a:r>
          </a:p>
        </p:txBody>
      </p:sp>
      <p:sp>
        <p:nvSpPr>
          <p:cNvPr id="15" name="Content Placeholder 14">
            <a:extLst>
              <a:ext uri="{FF2B5EF4-FFF2-40B4-BE49-F238E27FC236}">
                <a16:creationId xmlns:a16="http://schemas.microsoft.com/office/drawing/2014/main" id="{4D6E04D6-3154-41E5-B8B7-01CB1D4D4A30}"/>
              </a:ext>
            </a:extLst>
          </p:cNvPr>
          <p:cNvSpPr>
            <a:spLocks noGrp="1"/>
          </p:cNvSpPr>
          <p:nvPr>
            <p:ph sz="quarter" idx="20"/>
          </p:nvPr>
        </p:nvSpPr>
        <p:spPr>
          <a:xfrm>
            <a:off x="6595750" y="3072091"/>
            <a:ext cx="681037" cy="714375"/>
          </a:xfrm>
        </p:spPr>
        <p:txBody>
          <a:bodyPr anchor="ctr" anchorCtr="0"/>
          <a:lstStyle/>
          <a:p>
            <a:pPr lvl="0" algn="ctr"/>
            <a:r>
              <a:rPr lang="en-US" sz="2200" b="1" dirty="0">
                <a:solidFill>
                  <a:prstClr val="white"/>
                </a:solidFill>
                <a:ea typeface="+mn-ea"/>
                <a:cs typeface="+mn-cs"/>
              </a:rPr>
              <a:t>3</a:t>
            </a:r>
          </a:p>
        </p:txBody>
      </p:sp>
      <p:sp>
        <p:nvSpPr>
          <p:cNvPr id="18" name="Content Placeholder 17">
            <a:extLst>
              <a:ext uri="{FF2B5EF4-FFF2-40B4-BE49-F238E27FC236}">
                <a16:creationId xmlns:a16="http://schemas.microsoft.com/office/drawing/2014/main" id="{0765DC63-325C-470C-8218-9E07F2188A3E}"/>
              </a:ext>
            </a:extLst>
          </p:cNvPr>
          <p:cNvSpPr>
            <a:spLocks noGrp="1"/>
          </p:cNvSpPr>
          <p:nvPr>
            <p:ph sz="quarter" idx="21"/>
          </p:nvPr>
        </p:nvSpPr>
        <p:spPr>
          <a:xfrm>
            <a:off x="7300600" y="3199091"/>
            <a:ext cx="998677" cy="546100"/>
          </a:xfrm>
        </p:spPr>
        <p:txBody>
          <a:bodyPr/>
          <a:lstStyle/>
          <a:p>
            <a:pPr lvl="0"/>
            <a:r>
              <a:rPr lang="en-US" dirty="0">
                <a:solidFill>
                  <a:srgbClr val="143354"/>
                </a:solidFill>
              </a:rPr>
              <a:t>Collect the data</a:t>
            </a:r>
          </a:p>
        </p:txBody>
      </p:sp>
      <p:sp>
        <p:nvSpPr>
          <p:cNvPr id="47" name="Content Placeholder 46">
            <a:extLst>
              <a:ext uri="{FF2B5EF4-FFF2-40B4-BE49-F238E27FC236}">
                <a16:creationId xmlns:a16="http://schemas.microsoft.com/office/drawing/2014/main" id="{AA9301B2-44AD-49A0-BE68-C57A661558A6}"/>
              </a:ext>
            </a:extLst>
          </p:cNvPr>
          <p:cNvSpPr>
            <a:spLocks noGrp="1"/>
          </p:cNvSpPr>
          <p:nvPr>
            <p:ph sz="quarter" idx="22"/>
          </p:nvPr>
        </p:nvSpPr>
        <p:spPr/>
        <p:txBody>
          <a:bodyPr anchor="ctr" anchorCtr="0"/>
          <a:lstStyle/>
          <a:p>
            <a:pPr lvl="0" algn="ctr"/>
            <a:r>
              <a:rPr lang="en-US" sz="2200" b="1" dirty="0">
                <a:solidFill>
                  <a:prstClr val="white"/>
                </a:solidFill>
                <a:ea typeface="+mn-ea"/>
                <a:cs typeface="+mn-cs"/>
              </a:rPr>
              <a:t>4</a:t>
            </a:r>
          </a:p>
        </p:txBody>
      </p:sp>
      <p:sp>
        <p:nvSpPr>
          <p:cNvPr id="49" name="Content Placeholder 48">
            <a:extLst>
              <a:ext uri="{FF2B5EF4-FFF2-40B4-BE49-F238E27FC236}">
                <a16:creationId xmlns:a16="http://schemas.microsoft.com/office/drawing/2014/main" id="{0C8D0DEC-76BF-4D4F-BD44-AA0290195D73}"/>
              </a:ext>
            </a:extLst>
          </p:cNvPr>
          <p:cNvSpPr>
            <a:spLocks noGrp="1"/>
          </p:cNvSpPr>
          <p:nvPr>
            <p:ph sz="quarter" idx="23"/>
          </p:nvPr>
        </p:nvSpPr>
        <p:spPr/>
        <p:txBody>
          <a:bodyPr/>
          <a:lstStyle/>
          <a:p>
            <a:pPr lvl="0"/>
            <a:r>
              <a:rPr lang="en-US" dirty="0">
                <a:solidFill>
                  <a:srgbClr val="143354"/>
                </a:solidFill>
              </a:rPr>
              <a:t>Administer the data: transfer, access, and store</a:t>
            </a:r>
          </a:p>
        </p:txBody>
      </p:sp>
      <p:sp>
        <p:nvSpPr>
          <p:cNvPr id="50" name="Content Placeholder 49">
            <a:extLst>
              <a:ext uri="{FF2B5EF4-FFF2-40B4-BE49-F238E27FC236}">
                <a16:creationId xmlns:a16="http://schemas.microsoft.com/office/drawing/2014/main" id="{5E18FA60-E673-4F82-9B5F-6E601E7B11C7}"/>
              </a:ext>
            </a:extLst>
          </p:cNvPr>
          <p:cNvSpPr>
            <a:spLocks noGrp="1"/>
          </p:cNvSpPr>
          <p:nvPr>
            <p:ph sz="quarter" idx="24"/>
          </p:nvPr>
        </p:nvSpPr>
        <p:spPr>
          <a:xfrm>
            <a:off x="407988" y="4110038"/>
            <a:ext cx="1604962" cy="623887"/>
          </a:xfrm>
        </p:spPr>
        <p:txBody>
          <a:bodyPr/>
          <a:lstStyle/>
          <a:p>
            <a:pPr lvl="0"/>
            <a:r>
              <a:rPr lang="en-US" sz="1600" b="1" dirty="0">
                <a:solidFill>
                  <a:srgbClr val="402F52"/>
                </a:solidFill>
                <a:ea typeface="+mn-ea"/>
                <a:cs typeface="+mn-cs"/>
              </a:rPr>
              <a:t>AGGREGATE &amp; ANALYZE</a:t>
            </a:r>
          </a:p>
        </p:txBody>
      </p:sp>
      <p:sp>
        <p:nvSpPr>
          <p:cNvPr id="51" name="Content Placeholder 50">
            <a:extLst>
              <a:ext uri="{FF2B5EF4-FFF2-40B4-BE49-F238E27FC236}">
                <a16:creationId xmlns:a16="http://schemas.microsoft.com/office/drawing/2014/main" id="{2F5C4E5E-0537-4A23-8C7E-16B9CD7A6CD3}"/>
              </a:ext>
            </a:extLst>
          </p:cNvPr>
          <p:cNvSpPr>
            <a:spLocks noGrp="1"/>
          </p:cNvSpPr>
          <p:nvPr>
            <p:ph sz="quarter" idx="25"/>
          </p:nvPr>
        </p:nvSpPr>
        <p:spPr/>
        <p:txBody>
          <a:bodyPr anchor="ctr" anchorCtr="0"/>
          <a:lstStyle/>
          <a:p>
            <a:pPr lvl="0" algn="ctr"/>
            <a:r>
              <a:rPr lang="en-US" sz="2200" b="1" dirty="0">
                <a:solidFill>
                  <a:prstClr val="white"/>
                </a:solidFill>
                <a:ea typeface="+mn-ea"/>
                <a:cs typeface="+mn-cs"/>
              </a:rPr>
              <a:t>5</a:t>
            </a:r>
          </a:p>
        </p:txBody>
      </p:sp>
      <p:sp>
        <p:nvSpPr>
          <p:cNvPr id="52" name="Content Placeholder 51">
            <a:extLst>
              <a:ext uri="{FF2B5EF4-FFF2-40B4-BE49-F238E27FC236}">
                <a16:creationId xmlns:a16="http://schemas.microsoft.com/office/drawing/2014/main" id="{337CBBAC-4EFD-4885-A537-A0ED435BAD3A}"/>
              </a:ext>
            </a:extLst>
          </p:cNvPr>
          <p:cNvSpPr>
            <a:spLocks noGrp="1"/>
          </p:cNvSpPr>
          <p:nvPr>
            <p:ph sz="quarter" idx="26"/>
          </p:nvPr>
        </p:nvSpPr>
        <p:spPr>
          <a:xfrm>
            <a:off x="1981200" y="4389438"/>
            <a:ext cx="2817813" cy="931862"/>
          </a:xfrm>
        </p:spPr>
        <p:txBody>
          <a:bodyPr/>
          <a:lstStyle/>
          <a:p>
            <a:pPr marL="36000" lvl="0"/>
            <a:r>
              <a:rPr lang="en-US" dirty="0">
                <a:solidFill>
                  <a:srgbClr val="402F52"/>
                </a:solidFill>
              </a:rPr>
              <a:t>Do something with the data: discover meaning, find patterns and connections, and guide decisions</a:t>
            </a:r>
          </a:p>
        </p:txBody>
      </p:sp>
      <p:sp>
        <p:nvSpPr>
          <p:cNvPr id="53" name="Content Placeholder 52">
            <a:extLst>
              <a:ext uri="{FF2B5EF4-FFF2-40B4-BE49-F238E27FC236}">
                <a16:creationId xmlns:a16="http://schemas.microsoft.com/office/drawing/2014/main" id="{1839DA79-3C47-4A30-9FB4-EAC81F3C31D3}"/>
              </a:ext>
            </a:extLst>
          </p:cNvPr>
          <p:cNvSpPr>
            <a:spLocks noGrp="1"/>
          </p:cNvSpPr>
          <p:nvPr>
            <p:ph sz="quarter" idx="27"/>
          </p:nvPr>
        </p:nvSpPr>
        <p:spPr>
          <a:xfrm>
            <a:off x="393700" y="5729288"/>
            <a:ext cx="1141413" cy="587375"/>
          </a:xfrm>
        </p:spPr>
        <p:txBody>
          <a:bodyPr/>
          <a:lstStyle/>
          <a:p>
            <a:pPr lvl="0"/>
            <a:r>
              <a:rPr lang="en-US" sz="1600" b="1" dirty="0">
                <a:solidFill>
                  <a:srgbClr val="725A00"/>
                </a:solidFill>
                <a:ea typeface="+mn-ea"/>
                <a:cs typeface="+mn-cs"/>
              </a:rPr>
              <a:t>USE &amp; SHARE</a:t>
            </a:r>
          </a:p>
        </p:txBody>
      </p:sp>
      <p:sp>
        <p:nvSpPr>
          <p:cNvPr id="54" name="Content Placeholder 53">
            <a:extLst>
              <a:ext uri="{FF2B5EF4-FFF2-40B4-BE49-F238E27FC236}">
                <a16:creationId xmlns:a16="http://schemas.microsoft.com/office/drawing/2014/main" id="{A5AA4D5D-FA30-480B-8F33-D5D8DCB598DE}"/>
              </a:ext>
            </a:extLst>
          </p:cNvPr>
          <p:cNvSpPr>
            <a:spLocks noGrp="1"/>
          </p:cNvSpPr>
          <p:nvPr>
            <p:ph sz="quarter" idx="28"/>
          </p:nvPr>
        </p:nvSpPr>
        <p:spPr/>
        <p:txBody>
          <a:bodyPr anchor="ctr" anchorCtr="0"/>
          <a:lstStyle/>
          <a:p>
            <a:pPr lvl="0" algn="ctr"/>
            <a:r>
              <a:rPr lang="en-US" sz="2200" b="1" dirty="0">
                <a:solidFill>
                  <a:prstClr val="white"/>
                </a:solidFill>
                <a:ea typeface="+mn-ea"/>
                <a:cs typeface="+mn-cs"/>
              </a:rPr>
              <a:t>6</a:t>
            </a:r>
          </a:p>
        </p:txBody>
      </p:sp>
      <p:sp>
        <p:nvSpPr>
          <p:cNvPr id="55" name="Content Placeholder 54">
            <a:extLst>
              <a:ext uri="{FF2B5EF4-FFF2-40B4-BE49-F238E27FC236}">
                <a16:creationId xmlns:a16="http://schemas.microsoft.com/office/drawing/2014/main" id="{8736FEEB-2C0F-4176-A543-30B4388101F1}"/>
              </a:ext>
            </a:extLst>
          </p:cNvPr>
          <p:cNvSpPr>
            <a:spLocks noGrp="1"/>
          </p:cNvSpPr>
          <p:nvPr>
            <p:ph sz="quarter" idx="29"/>
          </p:nvPr>
        </p:nvSpPr>
        <p:spPr/>
        <p:txBody>
          <a:bodyPr/>
          <a:lstStyle/>
          <a:p>
            <a:pPr marL="36000" lvl="0"/>
            <a:r>
              <a:rPr lang="en-US" dirty="0">
                <a:solidFill>
                  <a:srgbClr val="402F52"/>
                </a:solidFill>
              </a:rPr>
              <a:t>Share, report, and tell your story</a:t>
            </a:r>
          </a:p>
        </p:txBody>
      </p:sp>
      <p:sp>
        <p:nvSpPr>
          <p:cNvPr id="56" name="Content Placeholder 55">
            <a:extLst>
              <a:ext uri="{FF2B5EF4-FFF2-40B4-BE49-F238E27FC236}">
                <a16:creationId xmlns:a16="http://schemas.microsoft.com/office/drawing/2014/main" id="{341264D7-4D15-4526-AAC1-11CD90B371B1}"/>
              </a:ext>
            </a:extLst>
          </p:cNvPr>
          <p:cNvSpPr>
            <a:spLocks noGrp="1"/>
          </p:cNvSpPr>
          <p:nvPr>
            <p:ph sz="quarter" idx="30"/>
          </p:nvPr>
        </p:nvSpPr>
        <p:spPr>
          <a:xfrm>
            <a:off x="5503863" y="4454525"/>
            <a:ext cx="1506537" cy="628650"/>
          </a:xfrm>
        </p:spPr>
        <p:txBody>
          <a:bodyPr/>
          <a:lstStyle/>
          <a:p>
            <a:pPr lvl="0"/>
            <a:r>
              <a:rPr lang="en-US" sz="1600" b="1" dirty="0">
                <a:solidFill>
                  <a:srgbClr val="8F4805"/>
                </a:solidFill>
                <a:ea typeface="+mn-ea"/>
                <a:cs typeface="+mn-cs"/>
              </a:rPr>
              <a:t>POST-DATA ACTIVITIES</a:t>
            </a:r>
          </a:p>
        </p:txBody>
      </p:sp>
      <p:sp>
        <p:nvSpPr>
          <p:cNvPr id="57" name="Content Placeholder 56">
            <a:extLst>
              <a:ext uri="{FF2B5EF4-FFF2-40B4-BE49-F238E27FC236}">
                <a16:creationId xmlns:a16="http://schemas.microsoft.com/office/drawing/2014/main" id="{653CB236-7DB5-4772-966D-6BC3CC542F5E}"/>
              </a:ext>
            </a:extLst>
          </p:cNvPr>
          <p:cNvSpPr>
            <a:spLocks noGrp="1"/>
          </p:cNvSpPr>
          <p:nvPr>
            <p:ph sz="quarter" idx="31"/>
          </p:nvPr>
        </p:nvSpPr>
        <p:spPr/>
        <p:txBody>
          <a:bodyPr anchor="ctr" anchorCtr="0"/>
          <a:lstStyle/>
          <a:p>
            <a:pPr lvl="0" algn="ctr"/>
            <a:r>
              <a:rPr lang="en-US" sz="2200" b="1" dirty="0">
                <a:solidFill>
                  <a:prstClr val="white"/>
                </a:solidFill>
                <a:ea typeface="+mn-ea"/>
                <a:cs typeface="+mn-cs"/>
              </a:rPr>
              <a:t>7</a:t>
            </a:r>
          </a:p>
        </p:txBody>
      </p:sp>
      <p:sp>
        <p:nvSpPr>
          <p:cNvPr id="58" name="Content Placeholder 57">
            <a:extLst>
              <a:ext uri="{FF2B5EF4-FFF2-40B4-BE49-F238E27FC236}">
                <a16:creationId xmlns:a16="http://schemas.microsoft.com/office/drawing/2014/main" id="{CBDCA1E3-27D7-427D-8D72-810432E757DE}"/>
              </a:ext>
            </a:extLst>
          </p:cNvPr>
          <p:cNvSpPr>
            <a:spLocks noGrp="1"/>
          </p:cNvSpPr>
          <p:nvPr>
            <p:ph sz="quarter" idx="32"/>
          </p:nvPr>
        </p:nvSpPr>
        <p:spPr/>
        <p:txBody>
          <a:bodyPr/>
          <a:lstStyle/>
          <a:p>
            <a:pPr marL="36000" lvl="0"/>
            <a:r>
              <a:rPr lang="en-US" dirty="0">
                <a:solidFill>
                  <a:srgbClr val="8F4805"/>
                </a:solidFill>
              </a:rPr>
              <a:t>Retain, dispose, or archive the data</a:t>
            </a:r>
          </a:p>
        </p:txBody>
      </p:sp>
      <p:sp>
        <p:nvSpPr>
          <p:cNvPr id="59" name="Content Placeholder 58">
            <a:extLst>
              <a:ext uri="{FF2B5EF4-FFF2-40B4-BE49-F238E27FC236}">
                <a16:creationId xmlns:a16="http://schemas.microsoft.com/office/drawing/2014/main" id="{113F4B04-22E0-46A1-B47A-EBD7F56E262E}"/>
              </a:ext>
            </a:extLst>
          </p:cNvPr>
          <p:cNvSpPr>
            <a:spLocks noGrp="1"/>
          </p:cNvSpPr>
          <p:nvPr>
            <p:ph sz="quarter" idx="33"/>
          </p:nvPr>
        </p:nvSpPr>
        <p:spPr/>
        <p:txBody>
          <a:bodyPr anchor="ctr" anchorCtr="0"/>
          <a:lstStyle/>
          <a:p>
            <a:pPr lvl="0" algn="ctr"/>
            <a:r>
              <a:rPr lang="en-US" dirty="0">
                <a:solidFill>
                  <a:prstClr val="white"/>
                </a:solidFill>
                <a:ea typeface="+mn-ea"/>
                <a:cs typeface="+mn-cs"/>
              </a:rPr>
              <a:t>Data afterlife?</a:t>
            </a:r>
          </a:p>
        </p:txBody>
      </p:sp>
      <p:sp>
        <p:nvSpPr>
          <p:cNvPr id="60" name="Slide Number Placeholder 59">
            <a:extLst>
              <a:ext uri="{FF2B5EF4-FFF2-40B4-BE49-F238E27FC236}">
                <a16:creationId xmlns:a16="http://schemas.microsoft.com/office/drawing/2014/main" id="{DAE9872C-75F6-4550-AC72-204D1999AC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dirty="0"/>
          </a:p>
        </p:txBody>
      </p:sp>
    </p:spTree>
    <p:custDataLst>
      <p:tags r:id="rId1"/>
    </p:custDataLst>
    <p:extLst>
      <p:ext uri="{BB962C8B-B14F-4D97-AF65-F5344CB8AC3E}">
        <p14:creationId xmlns:p14="http://schemas.microsoft.com/office/powerpoint/2010/main" val="3199091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47BCC0-0A6A-42B5-A877-952E5F59C981}"/>
              </a:ext>
            </a:extLst>
          </p:cNvPr>
          <p:cNvSpPr>
            <a:spLocks noGrp="1"/>
          </p:cNvSpPr>
          <p:nvPr>
            <p:ph type="title"/>
          </p:nvPr>
        </p:nvSpPr>
        <p:spPr/>
        <p:txBody>
          <a:bodyPr/>
          <a:lstStyle/>
          <a:p>
            <a:r>
              <a:rPr lang="en-US" sz="3600" dirty="0">
                <a:solidFill>
                  <a:prstClr val="white"/>
                </a:solidFill>
              </a:rPr>
              <a:t>Prepare</a:t>
            </a:r>
            <a:endParaRPr lang="en-US" dirty="0"/>
          </a:p>
        </p:txBody>
      </p:sp>
      <p:sp>
        <p:nvSpPr>
          <p:cNvPr id="7" name="Content Placeholder 6">
            <a:extLst>
              <a:ext uri="{FF2B5EF4-FFF2-40B4-BE49-F238E27FC236}">
                <a16:creationId xmlns:a16="http://schemas.microsoft.com/office/drawing/2014/main" id="{C0F9F234-7055-4618-8FD1-369254FB78C2}"/>
              </a:ext>
            </a:extLst>
          </p:cNvPr>
          <p:cNvSpPr>
            <a:spLocks noGrp="1"/>
          </p:cNvSpPr>
          <p:nvPr>
            <p:ph sz="quarter" idx="13"/>
          </p:nvPr>
        </p:nvSpPr>
        <p:spPr>
          <a:xfrm>
            <a:off x="279400" y="3022600"/>
            <a:ext cx="1676400" cy="473075"/>
          </a:xfrm>
        </p:spPr>
        <p:txBody>
          <a:bodyPr/>
          <a:lstStyle/>
          <a:p>
            <a:pPr lvl="0"/>
            <a:r>
              <a:rPr lang="en-US" sz="2000" b="1" dirty="0">
                <a:solidFill>
                  <a:srgbClr val="418AB3">
                    <a:lumMod val="50000"/>
                  </a:srgbClr>
                </a:solidFill>
                <a:ea typeface="+mn-ea"/>
                <a:cs typeface="+mn-cs"/>
              </a:rPr>
              <a:t> </a:t>
            </a:r>
            <a:r>
              <a:rPr lang="en-US" sz="2000" b="1" dirty="0">
                <a:solidFill>
                  <a:srgbClr val="516426"/>
                </a:solidFill>
                <a:ea typeface="+mn-ea"/>
                <a:cs typeface="+mn-cs"/>
              </a:rPr>
              <a:t>PREPARE</a:t>
            </a:r>
          </a:p>
        </p:txBody>
      </p:sp>
      <p:sp>
        <p:nvSpPr>
          <p:cNvPr id="8" name="Content Placeholder 7">
            <a:extLst>
              <a:ext uri="{FF2B5EF4-FFF2-40B4-BE49-F238E27FC236}">
                <a16:creationId xmlns:a16="http://schemas.microsoft.com/office/drawing/2014/main" id="{4BA68B2A-2418-4AC8-B852-D7824209259A}"/>
              </a:ext>
            </a:extLst>
          </p:cNvPr>
          <p:cNvSpPr>
            <a:spLocks noGrp="1"/>
          </p:cNvSpPr>
          <p:nvPr>
            <p:ph sz="quarter" idx="14"/>
          </p:nvPr>
        </p:nvSpPr>
        <p:spPr/>
        <p:txBody>
          <a:bodyPr anchor="ctr" anchorCtr="0"/>
          <a:lstStyle/>
          <a:p>
            <a:pPr lvl="0"/>
            <a:r>
              <a:rPr lang="en-US" sz="1600" dirty="0">
                <a:solidFill>
                  <a:prstClr val="white"/>
                </a:solidFill>
                <a:ea typeface="+mn-ea"/>
                <a:cs typeface="+mn-cs"/>
              </a:rPr>
              <a:t>What is the data question? What data do we need? Why does it matter?</a:t>
            </a:r>
          </a:p>
        </p:txBody>
      </p:sp>
      <p:sp>
        <p:nvSpPr>
          <p:cNvPr id="9" name="Content Placeholder 8">
            <a:extLst>
              <a:ext uri="{FF2B5EF4-FFF2-40B4-BE49-F238E27FC236}">
                <a16:creationId xmlns:a16="http://schemas.microsoft.com/office/drawing/2014/main" id="{BA5A350C-BAF9-490B-BA93-83B5F07ED5FE}"/>
              </a:ext>
            </a:extLst>
          </p:cNvPr>
          <p:cNvSpPr>
            <a:spLocks noGrp="1"/>
          </p:cNvSpPr>
          <p:nvPr>
            <p:ph sz="quarter" idx="15"/>
          </p:nvPr>
        </p:nvSpPr>
        <p:spPr/>
        <p:txBody>
          <a:bodyPr anchor="ctr" anchorCtr="0"/>
          <a:lstStyle/>
          <a:p>
            <a:pPr lvl="0" algn="ctr"/>
            <a:r>
              <a:rPr lang="en-US" sz="2400" b="1" dirty="0">
                <a:solidFill>
                  <a:prstClr val="white"/>
                </a:solidFill>
                <a:ea typeface="+mn-ea"/>
                <a:cs typeface="+mn-cs"/>
              </a:rPr>
              <a:t>1</a:t>
            </a:r>
          </a:p>
        </p:txBody>
      </p:sp>
      <p:sp>
        <p:nvSpPr>
          <p:cNvPr id="10" name="Content Placeholder 9">
            <a:extLst>
              <a:ext uri="{FF2B5EF4-FFF2-40B4-BE49-F238E27FC236}">
                <a16:creationId xmlns:a16="http://schemas.microsoft.com/office/drawing/2014/main" id="{4FDB779D-DA3B-483C-AA46-9D3CD45EB5E1}"/>
              </a:ext>
            </a:extLst>
          </p:cNvPr>
          <p:cNvSpPr>
            <a:spLocks noGrp="1"/>
          </p:cNvSpPr>
          <p:nvPr>
            <p:ph sz="quarter" idx="16"/>
          </p:nvPr>
        </p:nvSpPr>
        <p:spPr>
          <a:xfrm>
            <a:off x="4470400" y="3640931"/>
            <a:ext cx="1487488" cy="862013"/>
          </a:xfrm>
        </p:spPr>
        <p:txBody>
          <a:bodyPr/>
          <a:lstStyle/>
          <a:p>
            <a:pPr lvl="0">
              <a:buClrTx/>
            </a:pPr>
            <a:r>
              <a:rPr lang="en-US" sz="1600" dirty="0">
                <a:solidFill>
                  <a:srgbClr val="516426"/>
                </a:solidFill>
              </a:rPr>
              <a:t>Plan how to obtain, keep, and use data</a:t>
            </a:r>
            <a:endParaRPr lang="en-US" dirty="0"/>
          </a:p>
        </p:txBody>
      </p:sp>
      <p:sp>
        <p:nvSpPr>
          <p:cNvPr id="12" name="Content Placeholder 11">
            <a:extLst>
              <a:ext uri="{FF2B5EF4-FFF2-40B4-BE49-F238E27FC236}">
                <a16:creationId xmlns:a16="http://schemas.microsoft.com/office/drawing/2014/main" id="{83A0DDB5-44D9-4637-9A93-7131BDEA3D4F}"/>
              </a:ext>
            </a:extLst>
          </p:cNvPr>
          <p:cNvSpPr>
            <a:spLocks noGrp="1"/>
          </p:cNvSpPr>
          <p:nvPr>
            <p:ph sz="quarter" idx="17"/>
          </p:nvPr>
        </p:nvSpPr>
        <p:spPr/>
        <p:txBody>
          <a:bodyPr anchor="ctr" anchorCtr="0"/>
          <a:lstStyle/>
          <a:p>
            <a:pPr lvl="0" algn="ctr"/>
            <a:r>
              <a:rPr lang="en-US" sz="2400" b="1" dirty="0">
                <a:solidFill>
                  <a:prstClr val="white"/>
                </a:solidFill>
                <a:ea typeface="+mn-ea"/>
                <a:cs typeface="+mn-cs"/>
              </a:rPr>
              <a:t>2</a:t>
            </a:r>
          </a:p>
        </p:txBody>
      </p:sp>
      <p:sp>
        <p:nvSpPr>
          <p:cNvPr id="13" name="Content Placeholder 12">
            <a:extLst>
              <a:ext uri="{FF2B5EF4-FFF2-40B4-BE49-F238E27FC236}">
                <a16:creationId xmlns:a16="http://schemas.microsoft.com/office/drawing/2014/main" id="{E09CBD81-9F10-4AC8-91A5-37A290141E8A}"/>
              </a:ext>
            </a:extLst>
          </p:cNvPr>
          <p:cNvSpPr>
            <a:spLocks noGrp="1"/>
          </p:cNvSpPr>
          <p:nvPr>
            <p:ph sz="quarter" idx="18"/>
          </p:nvPr>
        </p:nvSpPr>
        <p:spPr>
          <a:xfrm>
            <a:off x="7345363" y="3666331"/>
            <a:ext cx="1428750" cy="830263"/>
          </a:xfrm>
        </p:spPr>
        <p:txBody>
          <a:bodyPr/>
          <a:lstStyle/>
          <a:p>
            <a:pPr lvl="0"/>
            <a:r>
              <a:rPr lang="en-US" sz="1600" dirty="0">
                <a:solidFill>
                  <a:srgbClr val="516426"/>
                </a:solidFill>
              </a:rPr>
              <a:t>Inventory and assess the data</a:t>
            </a:r>
          </a:p>
        </p:txBody>
      </p:sp>
      <p:sp>
        <p:nvSpPr>
          <p:cNvPr id="14" name="Slide Number Placeholder 13">
            <a:extLst>
              <a:ext uri="{FF2B5EF4-FFF2-40B4-BE49-F238E27FC236}">
                <a16:creationId xmlns:a16="http://schemas.microsoft.com/office/drawing/2014/main" id="{58212D47-D88E-4B36-8E9C-E2E8C11F83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dirty="0"/>
          </a:p>
        </p:txBody>
      </p:sp>
    </p:spTree>
    <p:custDataLst>
      <p:tags r:id="rId1"/>
    </p:custDataLst>
    <p:extLst>
      <p:ext uri="{BB962C8B-B14F-4D97-AF65-F5344CB8AC3E}">
        <p14:creationId xmlns:p14="http://schemas.microsoft.com/office/powerpoint/2010/main" val="2548555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6221DB-1360-4DE4-8F2F-11A780FA74FB}"/>
              </a:ext>
            </a:extLst>
          </p:cNvPr>
          <p:cNvSpPr>
            <a:spLocks noGrp="1"/>
          </p:cNvSpPr>
          <p:nvPr>
            <p:ph type="title"/>
          </p:nvPr>
        </p:nvSpPr>
        <p:spPr/>
        <p:txBody>
          <a:bodyPr/>
          <a:lstStyle/>
          <a:p>
            <a:r>
              <a:rPr lang="en-US" dirty="0"/>
              <a:t>Collect</a:t>
            </a:r>
          </a:p>
        </p:txBody>
      </p:sp>
      <p:sp>
        <p:nvSpPr>
          <p:cNvPr id="14" name="Content Placeholder 13">
            <a:extLst>
              <a:ext uri="{FF2B5EF4-FFF2-40B4-BE49-F238E27FC236}">
                <a16:creationId xmlns:a16="http://schemas.microsoft.com/office/drawing/2014/main" id="{6EEE05A3-9B4E-43FE-BD59-81AA49350C02}"/>
              </a:ext>
            </a:extLst>
          </p:cNvPr>
          <p:cNvSpPr>
            <a:spLocks noGrp="1"/>
          </p:cNvSpPr>
          <p:nvPr>
            <p:ph sz="quarter" idx="13"/>
          </p:nvPr>
        </p:nvSpPr>
        <p:spPr/>
        <p:txBody>
          <a:bodyPr/>
          <a:lstStyle/>
          <a:p>
            <a:pPr lvl="0"/>
            <a:r>
              <a:rPr lang="en-US" sz="2000" b="1" dirty="0">
                <a:solidFill>
                  <a:srgbClr val="143354"/>
                </a:solidFill>
                <a:ea typeface="+mn-ea"/>
                <a:cs typeface="+mn-cs"/>
              </a:rPr>
              <a:t>COLLECT</a:t>
            </a:r>
          </a:p>
        </p:txBody>
      </p:sp>
      <p:sp>
        <p:nvSpPr>
          <p:cNvPr id="15" name="Content Placeholder 14">
            <a:extLst>
              <a:ext uri="{FF2B5EF4-FFF2-40B4-BE49-F238E27FC236}">
                <a16:creationId xmlns:a16="http://schemas.microsoft.com/office/drawing/2014/main" id="{54E1E21D-2899-469B-8B8D-005348E41481}"/>
              </a:ext>
            </a:extLst>
          </p:cNvPr>
          <p:cNvSpPr>
            <a:spLocks noGrp="1"/>
          </p:cNvSpPr>
          <p:nvPr>
            <p:ph sz="quarter" idx="14"/>
          </p:nvPr>
        </p:nvSpPr>
        <p:spPr>
          <a:xfrm>
            <a:off x="6535738" y="3495675"/>
            <a:ext cx="922337" cy="944562"/>
          </a:xfrm>
        </p:spPr>
        <p:txBody>
          <a:bodyPr anchor="ctr" anchorCtr="0"/>
          <a:lstStyle/>
          <a:p>
            <a:pPr lvl="0" algn="ctr"/>
            <a:r>
              <a:rPr lang="en-US" sz="2800" b="1" dirty="0">
                <a:solidFill>
                  <a:prstClr val="white"/>
                </a:solidFill>
                <a:ea typeface="+mn-ea"/>
                <a:cs typeface="+mn-cs"/>
              </a:rPr>
              <a:t>3</a:t>
            </a:r>
          </a:p>
        </p:txBody>
      </p:sp>
      <p:sp>
        <p:nvSpPr>
          <p:cNvPr id="17" name="Content Placeholder 16">
            <a:extLst>
              <a:ext uri="{FF2B5EF4-FFF2-40B4-BE49-F238E27FC236}">
                <a16:creationId xmlns:a16="http://schemas.microsoft.com/office/drawing/2014/main" id="{6C9C2590-B4CA-47CB-AC06-0A69CC889AE9}"/>
              </a:ext>
            </a:extLst>
          </p:cNvPr>
          <p:cNvSpPr>
            <a:spLocks noGrp="1"/>
          </p:cNvSpPr>
          <p:nvPr>
            <p:ph sz="quarter" idx="15"/>
          </p:nvPr>
        </p:nvSpPr>
        <p:spPr>
          <a:xfrm>
            <a:off x="7496175" y="3729037"/>
            <a:ext cx="1277938" cy="595313"/>
          </a:xfrm>
        </p:spPr>
        <p:txBody>
          <a:bodyPr/>
          <a:lstStyle/>
          <a:p>
            <a:pPr lvl="0"/>
            <a:r>
              <a:rPr lang="en-US" sz="1600" dirty="0">
                <a:solidFill>
                  <a:srgbClr val="143354"/>
                </a:solidFill>
              </a:rPr>
              <a:t>Collect the data</a:t>
            </a:r>
          </a:p>
        </p:txBody>
      </p:sp>
      <p:sp>
        <p:nvSpPr>
          <p:cNvPr id="18" name="Content Placeholder 17">
            <a:extLst>
              <a:ext uri="{FF2B5EF4-FFF2-40B4-BE49-F238E27FC236}">
                <a16:creationId xmlns:a16="http://schemas.microsoft.com/office/drawing/2014/main" id="{5EEE78DF-9B60-470E-B2F0-9D0F4DD14561}"/>
              </a:ext>
            </a:extLst>
          </p:cNvPr>
          <p:cNvSpPr>
            <a:spLocks noGrp="1"/>
          </p:cNvSpPr>
          <p:nvPr>
            <p:ph sz="quarter" idx="16"/>
          </p:nvPr>
        </p:nvSpPr>
        <p:spPr>
          <a:xfrm>
            <a:off x="1517650" y="3502024"/>
            <a:ext cx="922338" cy="912813"/>
          </a:xfrm>
        </p:spPr>
        <p:txBody>
          <a:bodyPr anchor="ctr" anchorCtr="0"/>
          <a:lstStyle/>
          <a:p>
            <a:pPr lvl="0" algn="ctr"/>
            <a:r>
              <a:rPr lang="en-US" sz="2800" b="1" dirty="0">
                <a:solidFill>
                  <a:prstClr val="white"/>
                </a:solidFill>
                <a:ea typeface="+mn-ea"/>
                <a:cs typeface="+mn-cs"/>
              </a:rPr>
              <a:t>4</a:t>
            </a:r>
          </a:p>
        </p:txBody>
      </p:sp>
      <p:sp>
        <p:nvSpPr>
          <p:cNvPr id="20" name="Content Placeholder 19">
            <a:extLst>
              <a:ext uri="{FF2B5EF4-FFF2-40B4-BE49-F238E27FC236}">
                <a16:creationId xmlns:a16="http://schemas.microsoft.com/office/drawing/2014/main" id="{B171C71B-AC8D-4AF2-82A1-97450B7B9B6D}"/>
              </a:ext>
            </a:extLst>
          </p:cNvPr>
          <p:cNvSpPr>
            <a:spLocks noGrp="1"/>
          </p:cNvSpPr>
          <p:nvPr>
            <p:ph sz="quarter" idx="17"/>
          </p:nvPr>
        </p:nvSpPr>
        <p:spPr>
          <a:xfrm>
            <a:off x="2482849" y="3702049"/>
            <a:ext cx="3600451" cy="595313"/>
          </a:xfrm>
        </p:spPr>
        <p:txBody>
          <a:bodyPr/>
          <a:lstStyle/>
          <a:p>
            <a:pPr lvl="0"/>
            <a:r>
              <a:rPr lang="en-US" sz="1600" dirty="0">
                <a:solidFill>
                  <a:srgbClr val="143354"/>
                </a:solidFill>
              </a:rPr>
              <a:t>Administer the data: transfer, access, and store</a:t>
            </a:r>
          </a:p>
        </p:txBody>
      </p:sp>
      <p:sp>
        <p:nvSpPr>
          <p:cNvPr id="21" name="Slide Number Placeholder 20">
            <a:extLst>
              <a:ext uri="{FF2B5EF4-FFF2-40B4-BE49-F238E27FC236}">
                <a16:creationId xmlns:a16="http://schemas.microsoft.com/office/drawing/2014/main" id="{54B51831-6F00-4F85-8CD0-03269B966E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dirty="0"/>
          </a:p>
        </p:txBody>
      </p:sp>
    </p:spTree>
    <p:custDataLst>
      <p:tags r:id="rId1"/>
    </p:custDataLst>
    <p:extLst>
      <p:ext uri="{BB962C8B-B14F-4D97-AF65-F5344CB8AC3E}">
        <p14:creationId xmlns:p14="http://schemas.microsoft.com/office/powerpoint/2010/main" val="3841559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EC80BA-E753-4465-925C-A0FF9E66F4DF}"/>
              </a:ext>
            </a:extLst>
          </p:cNvPr>
          <p:cNvSpPr>
            <a:spLocks noGrp="1"/>
          </p:cNvSpPr>
          <p:nvPr>
            <p:ph type="title"/>
          </p:nvPr>
        </p:nvSpPr>
        <p:spPr/>
        <p:txBody>
          <a:bodyPr/>
          <a:lstStyle/>
          <a:p>
            <a:r>
              <a:rPr lang="en-US" dirty="0"/>
              <a:t>Aggregate and Analyze</a:t>
            </a:r>
          </a:p>
        </p:txBody>
      </p:sp>
      <p:sp>
        <p:nvSpPr>
          <p:cNvPr id="7" name="Content Placeholder 6">
            <a:extLst>
              <a:ext uri="{FF2B5EF4-FFF2-40B4-BE49-F238E27FC236}">
                <a16:creationId xmlns:a16="http://schemas.microsoft.com/office/drawing/2014/main" id="{82BFB608-848D-42BA-B0B8-A8E72B7DA3B2}"/>
              </a:ext>
            </a:extLst>
          </p:cNvPr>
          <p:cNvSpPr>
            <a:spLocks noGrp="1"/>
          </p:cNvSpPr>
          <p:nvPr>
            <p:ph sz="quarter" idx="13"/>
          </p:nvPr>
        </p:nvSpPr>
        <p:spPr>
          <a:xfrm>
            <a:off x="685800" y="3073400"/>
            <a:ext cx="2070100" cy="784225"/>
          </a:xfrm>
        </p:spPr>
        <p:txBody>
          <a:bodyPr/>
          <a:lstStyle/>
          <a:p>
            <a:pPr lvl="0"/>
            <a:r>
              <a:rPr lang="en-US" sz="2000" b="1" dirty="0">
                <a:solidFill>
                  <a:srgbClr val="402F52"/>
                </a:solidFill>
                <a:ea typeface="+mn-ea"/>
                <a:cs typeface="+mn-cs"/>
              </a:rPr>
              <a:t>AGGREGATE &amp; ANALYZE</a:t>
            </a:r>
          </a:p>
        </p:txBody>
      </p:sp>
      <p:sp>
        <p:nvSpPr>
          <p:cNvPr id="8" name="Content Placeholder 7">
            <a:extLst>
              <a:ext uri="{FF2B5EF4-FFF2-40B4-BE49-F238E27FC236}">
                <a16:creationId xmlns:a16="http://schemas.microsoft.com/office/drawing/2014/main" id="{467F3805-2B07-43CD-B763-26692283B5AC}"/>
              </a:ext>
            </a:extLst>
          </p:cNvPr>
          <p:cNvSpPr>
            <a:spLocks noGrp="1"/>
          </p:cNvSpPr>
          <p:nvPr>
            <p:ph sz="quarter" idx="14"/>
          </p:nvPr>
        </p:nvSpPr>
        <p:spPr/>
        <p:txBody>
          <a:bodyPr anchor="ctr" anchorCtr="0"/>
          <a:lstStyle/>
          <a:p>
            <a:pPr lvl="0" algn="ctr"/>
            <a:r>
              <a:rPr lang="en-US" sz="3200" b="1" dirty="0">
                <a:solidFill>
                  <a:prstClr val="white"/>
                </a:solidFill>
                <a:ea typeface="+mn-ea"/>
                <a:cs typeface="+mn-cs"/>
              </a:rPr>
              <a:t>5</a:t>
            </a:r>
          </a:p>
        </p:txBody>
      </p:sp>
      <p:sp>
        <p:nvSpPr>
          <p:cNvPr id="9" name="Content Placeholder 8">
            <a:extLst>
              <a:ext uri="{FF2B5EF4-FFF2-40B4-BE49-F238E27FC236}">
                <a16:creationId xmlns:a16="http://schemas.microsoft.com/office/drawing/2014/main" id="{A07C5BB4-CD0D-40AB-9EDA-CD6674507B50}"/>
              </a:ext>
            </a:extLst>
          </p:cNvPr>
          <p:cNvSpPr>
            <a:spLocks noGrp="1"/>
          </p:cNvSpPr>
          <p:nvPr>
            <p:ph sz="quarter" idx="15"/>
          </p:nvPr>
        </p:nvSpPr>
        <p:spPr/>
        <p:txBody>
          <a:bodyPr/>
          <a:lstStyle/>
          <a:p>
            <a:pPr marL="238125" lvl="0"/>
            <a:r>
              <a:rPr lang="en-US" sz="1800" dirty="0">
                <a:solidFill>
                  <a:srgbClr val="402F52"/>
                </a:solidFill>
              </a:rPr>
              <a:t>Do something with the data: discover meaning, find patterns and connections, and guide decisions</a:t>
            </a:r>
          </a:p>
        </p:txBody>
      </p:sp>
      <p:sp>
        <p:nvSpPr>
          <p:cNvPr id="10" name="Slide Number Placeholder 9">
            <a:extLst>
              <a:ext uri="{FF2B5EF4-FFF2-40B4-BE49-F238E27FC236}">
                <a16:creationId xmlns:a16="http://schemas.microsoft.com/office/drawing/2014/main" id="{FC76032C-B810-4CF7-BAFF-CBE801B089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dirty="0"/>
          </a:p>
        </p:txBody>
      </p:sp>
    </p:spTree>
    <p:custDataLst>
      <p:tags r:id="rId1"/>
    </p:custDataLst>
    <p:extLst>
      <p:ext uri="{BB962C8B-B14F-4D97-AF65-F5344CB8AC3E}">
        <p14:creationId xmlns:p14="http://schemas.microsoft.com/office/powerpoint/2010/main" val="3679430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DB78307-15A8-497C-9559-FCA88712A0B3}"/>
              </a:ext>
            </a:extLst>
          </p:cNvPr>
          <p:cNvSpPr>
            <a:spLocks noGrp="1"/>
          </p:cNvSpPr>
          <p:nvPr>
            <p:ph type="title"/>
          </p:nvPr>
        </p:nvSpPr>
        <p:spPr/>
        <p:txBody>
          <a:bodyPr/>
          <a:lstStyle/>
          <a:p>
            <a:r>
              <a:rPr lang="en-US" dirty="0"/>
              <a:t>Use and Share</a:t>
            </a:r>
          </a:p>
        </p:txBody>
      </p:sp>
      <p:sp>
        <p:nvSpPr>
          <p:cNvPr id="10" name="Content Placeholder 9">
            <a:extLst>
              <a:ext uri="{FF2B5EF4-FFF2-40B4-BE49-F238E27FC236}">
                <a16:creationId xmlns:a16="http://schemas.microsoft.com/office/drawing/2014/main" id="{740376FA-94A1-4D92-8A97-9693A286F490}"/>
              </a:ext>
            </a:extLst>
          </p:cNvPr>
          <p:cNvSpPr>
            <a:spLocks noGrp="1"/>
          </p:cNvSpPr>
          <p:nvPr>
            <p:ph sz="quarter" idx="13"/>
          </p:nvPr>
        </p:nvSpPr>
        <p:spPr>
          <a:xfrm>
            <a:off x="736600" y="3086100"/>
            <a:ext cx="2286000" cy="800100"/>
          </a:xfrm>
        </p:spPr>
        <p:txBody>
          <a:bodyPr/>
          <a:lstStyle/>
          <a:p>
            <a:pPr lvl="0"/>
            <a:r>
              <a:rPr lang="en-US" sz="2400" b="1" dirty="0">
                <a:solidFill>
                  <a:srgbClr val="725A00"/>
                </a:solidFill>
                <a:ea typeface="+mn-ea"/>
                <a:cs typeface="+mn-cs"/>
              </a:rPr>
              <a:t>USE &amp; SHARE</a:t>
            </a:r>
          </a:p>
        </p:txBody>
      </p:sp>
      <p:sp>
        <p:nvSpPr>
          <p:cNvPr id="12" name="Content Placeholder 11">
            <a:extLst>
              <a:ext uri="{FF2B5EF4-FFF2-40B4-BE49-F238E27FC236}">
                <a16:creationId xmlns:a16="http://schemas.microsoft.com/office/drawing/2014/main" id="{63DFE314-BC3B-4EB9-8D8E-4C9C73816E63}"/>
              </a:ext>
            </a:extLst>
          </p:cNvPr>
          <p:cNvSpPr>
            <a:spLocks noGrp="1"/>
          </p:cNvSpPr>
          <p:nvPr>
            <p:ph sz="quarter" idx="14"/>
          </p:nvPr>
        </p:nvSpPr>
        <p:spPr/>
        <p:txBody>
          <a:bodyPr anchor="ctr" anchorCtr="0"/>
          <a:lstStyle/>
          <a:p>
            <a:pPr lvl="0" algn="ctr"/>
            <a:r>
              <a:rPr lang="en-US" sz="3200" b="1" dirty="0">
                <a:solidFill>
                  <a:prstClr val="white"/>
                </a:solidFill>
                <a:ea typeface="+mn-ea"/>
                <a:cs typeface="+mn-cs"/>
              </a:rPr>
              <a:t>6</a:t>
            </a:r>
          </a:p>
        </p:txBody>
      </p:sp>
      <p:sp>
        <p:nvSpPr>
          <p:cNvPr id="14" name="Content Placeholder 13">
            <a:extLst>
              <a:ext uri="{FF2B5EF4-FFF2-40B4-BE49-F238E27FC236}">
                <a16:creationId xmlns:a16="http://schemas.microsoft.com/office/drawing/2014/main" id="{314ADF18-476F-4C41-A305-C5EC02F5202A}"/>
              </a:ext>
            </a:extLst>
          </p:cNvPr>
          <p:cNvSpPr>
            <a:spLocks noGrp="1"/>
          </p:cNvSpPr>
          <p:nvPr>
            <p:ph sz="quarter" idx="15"/>
          </p:nvPr>
        </p:nvSpPr>
        <p:spPr/>
        <p:txBody>
          <a:bodyPr/>
          <a:lstStyle/>
          <a:p>
            <a:pPr lvl="0"/>
            <a:r>
              <a:rPr lang="en-US" sz="2000" dirty="0">
                <a:solidFill>
                  <a:srgbClr val="725A00"/>
                </a:solidFill>
              </a:rPr>
              <a:t>Share, report, and tell your story</a:t>
            </a:r>
          </a:p>
        </p:txBody>
      </p:sp>
      <p:sp>
        <p:nvSpPr>
          <p:cNvPr id="15" name="Slide Number Placeholder 14">
            <a:extLst>
              <a:ext uri="{FF2B5EF4-FFF2-40B4-BE49-F238E27FC236}">
                <a16:creationId xmlns:a16="http://schemas.microsoft.com/office/drawing/2014/main" id="{7888D500-9A98-4E49-A01C-DA7698A9B0E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dirty="0"/>
          </a:p>
        </p:txBody>
      </p:sp>
    </p:spTree>
    <p:custDataLst>
      <p:tags r:id="rId1"/>
    </p:custDataLst>
    <p:extLst>
      <p:ext uri="{BB962C8B-B14F-4D97-AF65-F5344CB8AC3E}">
        <p14:creationId xmlns:p14="http://schemas.microsoft.com/office/powerpoint/2010/main" val="496026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F58802-8657-4ECE-B301-5C6989B7B7C7}"/>
              </a:ext>
            </a:extLst>
          </p:cNvPr>
          <p:cNvSpPr>
            <a:spLocks noGrp="1"/>
          </p:cNvSpPr>
          <p:nvPr>
            <p:ph type="title"/>
          </p:nvPr>
        </p:nvSpPr>
        <p:spPr/>
        <p:txBody>
          <a:bodyPr/>
          <a:lstStyle/>
          <a:p>
            <a:r>
              <a:rPr lang="en-US" dirty="0"/>
              <a:t>After the Data Activities</a:t>
            </a:r>
          </a:p>
        </p:txBody>
      </p:sp>
      <p:sp>
        <p:nvSpPr>
          <p:cNvPr id="8" name="Content Placeholder 7">
            <a:extLst>
              <a:ext uri="{FF2B5EF4-FFF2-40B4-BE49-F238E27FC236}">
                <a16:creationId xmlns:a16="http://schemas.microsoft.com/office/drawing/2014/main" id="{91EB0C77-FCEA-4DAE-867E-D29D01498A7D}"/>
              </a:ext>
            </a:extLst>
          </p:cNvPr>
          <p:cNvSpPr>
            <a:spLocks noGrp="1"/>
          </p:cNvSpPr>
          <p:nvPr>
            <p:ph sz="quarter" idx="13"/>
          </p:nvPr>
        </p:nvSpPr>
        <p:spPr>
          <a:xfrm>
            <a:off x="2400300" y="2133600"/>
            <a:ext cx="2146300" cy="1001713"/>
          </a:xfrm>
        </p:spPr>
        <p:txBody>
          <a:bodyPr/>
          <a:lstStyle/>
          <a:p>
            <a:pPr lvl="0"/>
            <a:r>
              <a:rPr lang="en-US" sz="2400" b="1" dirty="0">
                <a:solidFill>
                  <a:srgbClr val="8F4805"/>
                </a:solidFill>
                <a:ea typeface="+mn-ea"/>
                <a:cs typeface="+mn-cs"/>
              </a:rPr>
              <a:t>POST-DATA ACTIVITIES</a:t>
            </a:r>
          </a:p>
        </p:txBody>
      </p:sp>
      <p:sp>
        <p:nvSpPr>
          <p:cNvPr id="9" name="Content Placeholder 8">
            <a:extLst>
              <a:ext uri="{FF2B5EF4-FFF2-40B4-BE49-F238E27FC236}">
                <a16:creationId xmlns:a16="http://schemas.microsoft.com/office/drawing/2014/main" id="{A7BCF04C-78EB-4CF3-8A17-DBF36E8CC6B4}"/>
              </a:ext>
            </a:extLst>
          </p:cNvPr>
          <p:cNvSpPr>
            <a:spLocks noGrp="1"/>
          </p:cNvSpPr>
          <p:nvPr>
            <p:ph sz="quarter" idx="14"/>
          </p:nvPr>
        </p:nvSpPr>
        <p:spPr/>
        <p:txBody>
          <a:bodyPr anchor="ctr" anchorCtr="0"/>
          <a:lstStyle/>
          <a:p>
            <a:pPr lvl="0" algn="ctr"/>
            <a:r>
              <a:rPr lang="en-US" sz="3200" b="1" dirty="0">
                <a:solidFill>
                  <a:prstClr val="white"/>
                </a:solidFill>
                <a:ea typeface="+mn-ea"/>
                <a:cs typeface="+mn-cs"/>
              </a:rPr>
              <a:t>7</a:t>
            </a:r>
          </a:p>
        </p:txBody>
      </p:sp>
      <p:sp>
        <p:nvSpPr>
          <p:cNvPr id="10" name="Content Placeholder 9">
            <a:extLst>
              <a:ext uri="{FF2B5EF4-FFF2-40B4-BE49-F238E27FC236}">
                <a16:creationId xmlns:a16="http://schemas.microsoft.com/office/drawing/2014/main" id="{B2198668-9900-4383-AECE-7591BC9F57A9}"/>
              </a:ext>
            </a:extLst>
          </p:cNvPr>
          <p:cNvSpPr>
            <a:spLocks noGrp="1"/>
          </p:cNvSpPr>
          <p:nvPr>
            <p:ph sz="quarter" idx="15"/>
          </p:nvPr>
        </p:nvSpPr>
        <p:spPr/>
        <p:txBody>
          <a:bodyPr/>
          <a:lstStyle/>
          <a:p>
            <a:pPr lvl="0"/>
            <a:r>
              <a:rPr lang="en-US" sz="2000" dirty="0">
                <a:solidFill>
                  <a:srgbClr val="8F4805"/>
                </a:solidFill>
              </a:rPr>
              <a:t>Retain, dispose, or archive the data</a:t>
            </a:r>
          </a:p>
        </p:txBody>
      </p:sp>
      <p:sp>
        <p:nvSpPr>
          <p:cNvPr id="11" name="Content Placeholder 10">
            <a:extLst>
              <a:ext uri="{FF2B5EF4-FFF2-40B4-BE49-F238E27FC236}">
                <a16:creationId xmlns:a16="http://schemas.microsoft.com/office/drawing/2014/main" id="{C05ED68A-35C4-40DA-BB42-CBB642640C54}"/>
              </a:ext>
            </a:extLst>
          </p:cNvPr>
          <p:cNvSpPr>
            <a:spLocks noGrp="1"/>
          </p:cNvSpPr>
          <p:nvPr>
            <p:ph sz="quarter" idx="16"/>
          </p:nvPr>
        </p:nvSpPr>
        <p:spPr>
          <a:xfrm>
            <a:off x="3616325" y="4640263"/>
            <a:ext cx="3240088" cy="874712"/>
          </a:xfrm>
        </p:spPr>
        <p:txBody>
          <a:bodyPr anchor="ctr" anchorCtr="0"/>
          <a:lstStyle/>
          <a:p>
            <a:pPr lvl="0" algn="ctr"/>
            <a:r>
              <a:rPr lang="en-US" sz="2400" dirty="0">
                <a:solidFill>
                  <a:prstClr val="white"/>
                </a:solidFill>
                <a:ea typeface="+mn-ea"/>
                <a:cs typeface="+mn-cs"/>
              </a:rPr>
              <a:t>Data afterlife?</a:t>
            </a:r>
          </a:p>
        </p:txBody>
      </p:sp>
      <p:sp>
        <p:nvSpPr>
          <p:cNvPr id="12" name="Slide Number Placeholder 11">
            <a:extLst>
              <a:ext uri="{FF2B5EF4-FFF2-40B4-BE49-F238E27FC236}">
                <a16:creationId xmlns:a16="http://schemas.microsoft.com/office/drawing/2014/main" id="{B13DA7C5-BB5E-4CFA-9CBF-215A62D0BB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dirty="0"/>
          </a:p>
        </p:txBody>
      </p:sp>
    </p:spTree>
    <p:custDataLst>
      <p:tags r:id="rId1"/>
    </p:custDataLst>
    <p:extLst>
      <p:ext uri="{BB962C8B-B14F-4D97-AF65-F5344CB8AC3E}">
        <p14:creationId xmlns:p14="http://schemas.microsoft.com/office/powerpoint/2010/main" val="844162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5E1A6-5237-4748-B16B-F69FB3FDEBC7}"/>
              </a:ext>
            </a:extLst>
          </p:cNvPr>
          <p:cNvSpPr>
            <a:spLocks noGrp="1"/>
          </p:cNvSpPr>
          <p:nvPr>
            <p:ph type="title"/>
          </p:nvPr>
        </p:nvSpPr>
        <p:spPr/>
        <p:txBody>
          <a:bodyPr/>
          <a:lstStyle/>
          <a:p>
            <a:r>
              <a:rPr lang="en-US" dirty="0"/>
              <a:t>Deep Learning Systems </a:t>
            </a:r>
          </a:p>
        </p:txBody>
      </p:sp>
      <p:sp>
        <p:nvSpPr>
          <p:cNvPr id="3" name="Content Placeholder 2">
            <a:extLst>
              <a:ext uri="{FF2B5EF4-FFF2-40B4-BE49-F238E27FC236}">
                <a16:creationId xmlns:a16="http://schemas.microsoft.com/office/drawing/2014/main" id="{40C7175E-C1FA-4779-8434-97996FE0D265}"/>
              </a:ext>
            </a:extLst>
          </p:cNvPr>
          <p:cNvSpPr>
            <a:spLocks noGrp="1"/>
          </p:cNvSpPr>
          <p:nvPr>
            <p:ph sz="quarter" idx="10"/>
          </p:nvPr>
        </p:nvSpPr>
        <p:spPr>
          <a:xfrm>
            <a:off x="3316153" y="1757306"/>
            <a:ext cx="2779847" cy="2298700"/>
          </a:xfrm>
        </p:spPr>
        <p:txBody>
          <a:bodyPr/>
          <a:lstStyle/>
          <a:p>
            <a:pPr>
              <a:lnSpc>
                <a:spcPct val="90000"/>
              </a:lnSpc>
            </a:pPr>
            <a:r>
              <a:rPr lang="en-US" dirty="0"/>
              <a:t>Data is oxygen for fueling deep learning systems</a:t>
            </a:r>
          </a:p>
        </p:txBody>
      </p:sp>
    </p:spTree>
    <p:custDataLst>
      <p:tags r:id="rId1"/>
    </p:custDataLst>
    <p:extLst>
      <p:ext uri="{BB962C8B-B14F-4D97-AF65-F5344CB8AC3E}">
        <p14:creationId xmlns:p14="http://schemas.microsoft.com/office/powerpoint/2010/main" val="3547100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C73313-4854-4436-9AF3-A20F6538BE9B}"/>
              </a:ext>
            </a:extLst>
          </p:cNvPr>
          <p:cNvSpPr>
            <a:spLocks noGrp="1"/>
          </p:cNvSpPr>
          <p:nvPr>
            <p:ph type="title"/>
          </p:nvPr>
        </p:nvSpPr>
        <p:spPr/>
        <p:txBody>
          <a:bodyPr/>
          <a:lstStyle/>
          <a:p>
            <a:r>
              <a:rPr lang="en-US" sz="3600" dirty="0"/>
              <a:t>Responsible Data Lifecycle</a:t>
            </a:r>
            <a:endParaRPr lang="en-US" dirty="0"/>
          </a:p>
        </p:txBody>
      </p:sp>
      <p:sp>
        <p:nvSpPr>
          <p:cNvPr id="7" name="Content Placeholder 6">
            <a:extLst>
              <a:ext uri="{FF2B5EF4-FFF2-40B4-BE49-F238E27FC236}">
                <a16:creationId xmlns:a16="http://schemas.microsoft.com/office/drawing/2014/main" id="{732A7372-B1C7-414B-A421-273C255B7BC1}"/>
              </a:ext>
            </a:extLst>
          </p:cNvPr>
          <p:cNvSpPr>
            <a:spLocks noGrp="1"/>
          </p:cNvSpPr>
          <p:nvPr>
            <p:ph sz="quarter" idx="13"/>
          </p:nvPr>
        </p:nvSpPr>
        <p:spPr/>
        <p:txBody>
          <a:bodyPr/>
          <a:lstStyle/>
          <a:p>
            <a:pPr lvl="0"/>
            <a:r>
              <a:rPr lang="en-US" sz="1600" b="1" dirty="0">
                <a:solidFill>
                  <a:srgbClr val="516426"/>
                </a:solidFill>
                <a:ea typeface="+mn-ea"/>
                <a:cs typeface="+mn-cs"/>
              </a:rPr>
              <a:t> PREPARE</a:t>
            </a:r>
          </a:p>
        </p:txBody>
      </p:sp>
      <p:sp>
        <p:nvSpPr>
          <p:cNvPr id="8" name="Content Placeholder 7">
            <a:extLst>
              <a:ext uri="{FF2B5EF4-FFF2-40B4-BE49-F238E27FC236}">
                <a16:creationId xmlns:a16="http://schemas.microsoft.com/office/drawing/2014/main" id="{B9E7F833-85F7-4537-8B91-8562FD494280}"/>
              </a:ext>
            </a:extLst>
          </p:cNvPr>
          <p:cNvSpPr>
            <a:spLocks noGrp="1"/>
          </p:cNvSpPr>
          <p:nvPr>
            <p:ph sz="quarter" idx="14"/>
          </p:nvPr>
        </p:nvSpPr>
        <p:spPr/>
        <p:txBody>
          <a:bodyPr anchor="ctr" anchorCtr="0"/>
          <a:lstStyle/>
          <a:p>
            <a:pPr lvl="0"/>
            <a:r>
              <a:rPr lang="en-US" dirty="0">
                <a:solidFill>
                  <a:prstClr val="white"/>
                </a:solidFill>
                <a:ea typeface="+mn-ea"/>
                <a:cs typeface="+mn-cs"/>
              </a:rPr>
              <a:t>What is the data question? What data do we need? Why does it matter?</a:t>
            </a:r>
          </a:p>
        </p:txBody>
      </p:sp>
      <p:sp>
        <p:nvSpPr>
          <p:cNvPr id="9" name="Content Placeholder 8">
            <a:extLst>
              <a:ext uri="{FF2B5EF4-FFF2-40B4-BE49-F238E27FC236}">
                <a16:creationId xmlns:a16="http://schemas.microsoft.com/office/drawing/2014/main" id="{3C489E3B-EA09-4523-AC78-488D8C1EFC11}"/>
              </a:ext>
            </a:extLst>
          </p:cNvPr>
          <p:cNvSpPr>
            <a:spLocks noGrp="1"/>
          </p:cNvSpPr>
          <p:nvPr>
            <p:ph sz="quarter" idx="15"/>
          </p:nvPr>
        </p:nvSpPr>
        <p:spPr/>
        <p:txBody>
          <a:bodyPr anchor="ctr" anchorCtr="0"/>
          <a:lstStyle/>
          <a:p>
            <a:pPr lvl="0" algn="ctr"/>
            <a:r>
              <a:rPr lang="en-US" sz="2200" b="1" dirty="0">
                <a:solidFill>
                  <a:prstClr val="white"/>
                </a:solidFill>
                <a:ea typeface="+mn-ea"/>
                <a:cs typeface="+mn-cs"/>
              </a:rPr>
              <a:t>1</a:t>
            </a:r>
          </a:p>
        </p:txBody>
      </p:sp>
      <p:sp>
        <p:nvSpPr>
          <p:cNvPr id="10" name="Content Placeholder 9">
            <a:extLst>
              <a:ext uri="{FF2B5EF4-FFF2-40B4-BE49-F238E27FC236}">
                <a16:creationId xmlns:a16="http://schemas.microsoft.com/office/drawing/2014/main" id="{F1B99249-472F-4949-A819-0AA861ACC657}"/>
              </a:ext>
            </a:extLst>
          </p:cNvPr>
          <p:cNvSpPr>
            <a:spLocks noGrp="1"/>
          </p:cNvSpPr>
          <p:nvPr>
            <p:ph sz="quarter" idx="16"/>
          </p:nvPr>
        </p:nvSpPr>
        <p:spPr/>
        <p:txBody>
          <a:bodyPr/>
          <a:lstStyle/>
          <a:p>
            <a:pPr lvl="0">
              <a:buClrTx/>
            </a:pPr>
            <a:r>
              <a:rPr lang="en-US" dirty="0">
                <a:solidFill>
                  <a:srgbClr val="516426"/>
                </a:solidFill>
              </a:rPr>
              <a:t>Plan how to obtain, keep, and use data</a:t>
            </a:r>
          </a:p>
        </p:txBody>
      </p:sp>
      <p:sp>
        <p:nvSpPr>
          <p:cNvPr id="12" name="Content Placeholder 11">
            <a:extLst>
              <a:ext uri="{FF2B5EF4-FFF2-40B4-BE49-F238E27FC236}">
                <a16:creationId xmlns:a16="http://schemas.microsoft.com/office/drawing/2014/main" id="{7FCE91A0-1AE8-40C9-BA75-A6E9D387BA23}"/>
              </a:ext>
            </a:extLst>
          </p:cNvPr>
          <p:cNvSpPr>
            <a:spLocks noGrp="1"/>
          </p:cNvSpPr>
          <p:nvPr>
            <p:ph sz="quarter" idx="17"/>
          </p:nvPr>
        </p:nvSpPr>
        <p:spPr/>
        <p:txBody>
          <a:bodyPr anchor="ctr" anchorCtr="0"/>
          <a:lstStyle/>
          <a:p>
            <a:pPr lvl="0" algn="ctr"/>
            <a:r>
              <a:rPr lang="en-US" sz="2200" b="1" dirty="0">
                <a:solidFill>
                  <a:prstClr val="white"/>
                </a:solidFill>
                <a:ea typeface="+mn-ea"/>
                <a:cs typeface="+mn-cs"/>
              </a:rPr>
              <a:t>2</a:t>
            </a:r>
          </a:p>
        </p:txBody>
      </p:sp>
      <p:sp>
        <p:nvSpPr>
          <p:cNvPr id="13" name="Content Placeholder 12">
            <a:extLst>
              <a:ext uri="{FF2B5EF4-FFF2-40B4-BE49-F238E27FC236}">
                <a16:creationId xmlns:a16="http://schemas.microsoft.com/office/drawing/2014/main" id="{335904CA-7F01-4D0B-A20C-CD16DEFC8253}"/>
              </a:ext>
            </a:extLst>
          </p:cNvPr>
          <p:cNvSpPr>
            <a:spLocks noGrp="1"/>
          </p:cNvSpPr>
          <p:nvPr>
            <p:ph sz="quarter" idx="18"/>
          </p:nvPr>
        </p:nvSpPr>
        <p:spPr/>
        <p:txBody>
          <a:bodyPr/>
          <a:lstStyle/>
          <a:p>
            <a:pPr lvl="0"/>
            <a:r>
              <a:rPr lang="en-US" dirty="0">
                <a:solidFill>
                  <a:srgbClr val="516426"/>
                </a:solidFill>
              </a:rPr>
              <a:t>Inventory and assess the data</a:t>
            </a:r>
          </a:p>
        </p:txBody>
      </p:sp>
      <p:sp>
        <p:nvSpPr>
          <p:cNvPr id="14" name="Content Placeholder 13">
            <a:extLst>
              <a:ext uri="{FF2B5EF4-FFF2-40B4-BE49-F238E27FC236}">
                <a16:creationId xmlns:a16="http://schemas.microsoft.com/office/drawing/2014/main" id="{94AE9D8F-E197-423B-BBAC-BCAE8254443B}"/>
              </a:ext>
            </a:extLst>
          </p:cNvPr>
          <p:cNvSpPr>
            <a:spLocks noGrp="1"/>
          </p:cNvSpPr>
          <p:nvPr>
            <p:ph sz="quarter" idx="19"/>
          </p:nvPr>
        </p:nvSpPr>
        <p:spPr/>
        <p:txBody>
          <a:bodyPr/>
          <a:lstStyle/>
          <a:p>
            <a:pPr lvl="0"/>
            <a:r>
              <a:rPr lang="en-US" sz="1600" b="1" dirty="0">
                <a:solidFill>
                  <a:srgbClr val="143354"/>
                </a:solidFill>
                <a:ea typeface="+mn-ea"/>
                <a:cs typeface="+mn-cs"/>
              </a:rPr>
              <a:t>COLLECT</a:t>
            </a:r>
          </a:p>
        </p:txBody>
      </p:sp>
      <p:sp>
        <p:nvSpPr>
          <p:cNvPr id="15" name="Content Placeholder 14">
            <a:extLst>
              <a:ext uri="{FF2B5EF4-FFF2-40B4-BE49-F238E27FC236}">
                <a16:creationId xmlns:a16="http://schemas.microsoft.com/office/drawing/2014/main" id="{4D6E04D6-3154-41E5-B8B7-01CB1D4D4A30}"/>
              </a:ext>
            </a:extLst>
          </p:cNvPr>
          <p:cNvSpPr>
            <a:spLocks noGrp="1"/>
          </p:cNvSpPr>
          <p:nvPr>
            <p:ph sz="quarter" idx="20"/>
          </p:nvPr>
        </p:nvSpPr>
        <p:spPr>
          <a:xfrm>
            <a:off x="6532250" y="3072091"/>
            <a:ext cx="768350" cy="714375"/>
          </a:xfrm>
        </p:spPr>
        <p:txBody>
          <a:bodyPr anchor="ctr" anchorCtr="0"/>
          <a:lstStyle/>
          <a:p>
            <a:pPr lvl="0" algn="ctr"/>
            <a:r>
              <a:rPr lang="en-US" sz="2200" b="1" dirty="0">
                <a:solidFill>
                  <a:prstClr val="white"/>
                </a:solidFill>
                <a:ea typeface="+mn-ea"/>
                <a:cs typeface="+mn-cs"/>
              </a:rPr>
              <a:t>3</a:t>
            </a:r>
          </a:p>
        </p:txBody>
      </p:sp>
      <p:sp>
        <p:nvSpPr>
          <p:cNvPr id="18" name="Content Placeholder 17">
            <a:extLst>
              <a:ext uri="{FF2B5EF4-FFF2-40B4-BE49-F238E27FC236}">
                <a16:creationId xmlns:a16="http://schemas.microsoft.com/office/drawing/2014/main" id="{0765DC63-325C-470C-8218-9E07F2188A3E}"/>
              </a:ext>
            </a:extLst>
          </p:cNvPr>
          <p:cNvSpPr>
            <a:spLocks noGrp="1"/>
          </p:cNvSpPr>
          <p:nvPr>
            <p:ph sz="quarter" idx="21"/>
          </p:nvPr>
        </p:nvSpPr>
        <p:spPr>
          <a:xfrm>
            <a:off x="7300600" y="3199091"/>
            <a:ext cx="998677" cy="546100"/>
          </a:xfrm>
        </p:spPr>
        <p:txBody>
          <a:bodyPr/>
          <a:lstStyle/>
          <a:p>
            <a:pPr lvl="0"/>
            <a:r>
              <a:rPr lang="en-US" dirty="0">
                <a:solidFill>
                  <a:srgbClr val="143354"/>
                </a:solidFill>
              </a:rPr>
              <a:t>Collect the data</a:t>
            </a:r>
          </a:p>
        </p:txBody>
      </p:sp>
      <p:sp>
        <p:nvSpPr>
          <p:cNvPr id="47" name="Content Placeholder 46">
            <a:extLst>
              <a:ext uri="{FF2B5EF4-FFF2-40B4-BE49-F238E27FC236}">
                <a16:creationId xmlns:a16="http://schemas.microsoft.com/office/drawing/2014/main" id="{AA9301B2-44AD-49A0-BE68-C57A661558A6}"/>
              </a:ext>
            </a:extLst>
          </p:cNvPr>
          <p:cNvSpPr>
            <a:spLocks noGrp="1"/>
          </p:cNvSpPr>
          <p:nvPr>
            <p:ph sz="quarter" idx="22"/>
          </p:nvPr>
        </p:nvSpPr>
        <p:spPr/>
        <p:txBody>
          <a:bodyPr anchor="ctr" anchorCtr="0"/>
          <a:lstStyle/>
          <a:p>
            <a:pPr lvl="0" algn="ctr"/>
            <a:r>
              <a:rPr lang="en-US" sz="2200" b="1" dirty="0">
                <a:solidFill>
                  <a:prstClr val="white"/>
                </a:solidFill>
                <a:ea typeface="+mn-ea"/>
                <a:cs typeface="+mn-cs"/>
              </a:rPr>
              <a:t>4</a:t>
            </a:r>
          </a:p>
        </p:txBody>
      </p:sp>
      <p:sp>
        <p:nvSpPr>
          <p:cNvPr id="49" name="Content Placeholder 48">
            <a:extLst>
              <a:ext uri="{FF2B5EF4-FFF2-40B4-BE49-F238E27FC236}">
                <a16:creationId xmlns:a16="http://schemas.microsoft.com/office/drawing/2014/main" id="{0C8D0DEC-76BF-4D4F-BD44-AA0290195D73}"/>
              </a:ext>
            </a:extLst>
          </p:cNvPr>
          <p:cNvSpPr>
            <a:spLocks noGrp="1"/>
          </p:cNvSpPr>
          <p:nvPr>
            <p:ph sz="quarter" idx="23"/>
          </p:nvPr>
        </p:nvSpPr>
        <p:spPr/>
        <p:txBody>
          <a:bodyPr/>
          <a:lstStyle/>
          <a:p>
            <a:pPr lvl="0"/>
            <a:r>
              <a:rPr lang="en-US" dirty="0">
                <a:solidFill>
                  <a:srgbClr val="143354"/>
                </a:solidFill>
              </a:rPr>
              <a:t>Administer the data: transfer, access, and store</a:t>
            </a:r>
          </a:p>
        </p:txBody>
      </p:sp>
      <p:sp>
        <p:nvSpPr>
          <p:cNvPr id="50" name="Content Placeholder 49">
            <a:extLst>
              <a:ext uri="{FF2B5EF4-FFF2-40B4-BE49-F238E27FC236}">
                <a16:creationId xmlns:a16="http://schemas.microsoft.com/office/drawing/2014/main" id="{5E18FA60-E673-4F82-9B5F-6E601E7B11C7}"/>
              </a:ext>
            </a:extLst>
          </p:cNvPr>
          <p:cNvSpPr>
            <a:spLocks noGrp="1"/>
          </p:cNvSpPr>
          <p:nvPr>
            <p:ph sz="quarter" idx="24"/>
          </p:nvPr>
        </p:nvSpPr>
        <p:spPr>
          <a:xfrm>
            <a:off x="407988" y="4135438"/>
            <a:ext cx="1604962" cy="623887"/>
          </a:xfrm>
        </p:spPr>
        <p:txBody>
          <a:bodyPr/>
          <a:lstStyle/>
          <a:p>
            <a:pPr lvl="0"/>
            <a:r>
              <a:rPr lang="en-US" sz="1600" b="1" dirty="0">
                <a:solidFill>
                  <a:srgbClr val="402F52"/>
                </a:solidFill>
                <a:ea typeface="+mn-ea"/>
                <a:cs typeface="+mn-cs"/>
              </a:rPr>
              <a:t>AGGREGATE &amp; ANALYZE</a:t>
            </a:r>
          </a:p>
        </p:txBody>
      </p:sp>
      <p:sp>
        <p:nvSpPr>
          <p:cNvPr id="51" name="Content Placeholder 50">
            <a:extLst>
              <a:ext uri="{FF2B5EF4-FFF2-40B4-BE49-F238E27FC236}">
                <a16:creationId xmlns:a16="http://schemas.microsoft.com/office/drawing/2014/main" id="{2F5C4E5E-0537-4A23-8C7E-16B9CD7A6CD3}"/>
              </a:ext>
            </a:extLst>
          </p:cNvPr>
          <p:cNvSpPr>
            <a:spLocks noGrp="1"/>
          </p:cNvSpPr>
          <p:nvPr>
            <p:ph sz="quarter" idx="25"/>
          </p:nvPr>
        </p:nvSpPr>
        <p:spPr/>
        <p:txBody>
          <a:bodyPr anchor="ctr" anchorCtr="0"/>
          <a:lstStyle/>
          <a:p>
            <a:pPr lvl="0" algn="ctr"/>
            <a:r>
              <a:rPr lang="en-US" sz="2200" b="1" dirty="0">
                <a:solidFill>
                  <a:prstClr val="white"/>
                </a:solidFill>
                <a:ea typeface="+mn-ea"/>
                <a:cs typeface="+mn-cs"/>
              </a:rPr>
              <a:t>5</a:t>
            </a:r>
          </a:p>
        </p:txBody>
      </p:sp>
      <p:sp>
        <p:nvSpPr>
          <p:cNvPr id="52" name="Content Placeholder 51">
            <a:extLst>
              <a:ext uri="{FF2B5EF4-FFF2-40B4-BE49-F238E27FC236}">
                <a16:creationId xmlns:a16="http://schemas.microsoft.com/office/drawing/2014/main" id="{337CBBAC-4EFD-4885-A537-A0ED435BAD3A}"/>
              </a:ext>
            </a:extLst>
          </p:cNvPr>
          <p:cNvSpPr>
            <a:spLocks noGrp="1"/>
          </p:cNvSpPr>
          <p:nvPr>
            <p:ph sz="quarter" idx="26"/>
          </p:nvPr>
        </p:nvSpPr>
        <p:spPr>
          <a:xfrm>
            <a:off x="1993900" y="4389438"/>
            <a:ext cx="2817813" cy="931862"/>
          </a:xfrm>
        </p:spPr>
        <p:txBody>
          <a:bodyPr/>
          <a:lstStyle/>
          <a:p>
            <a:pPr marL="36000" lvl="0"/>
            <a:r>
              <a:rPr lang="en-US" dirty="0">
                <a:solidFill>
                  <a:srgbClr val="402F52"/>
                </a:solidFill>
              </a:rPr>
              <a:t>Do something with the data: discover meaning, find patterns and connections, and guide decisions</a:t>
            </a:r>
          </a:p>
        </p:txBody>
      </p:sp>
      <p:sp>
        <p:nvSpPr>
          <p:cNvPr id="53" name="Content Placeholder 52">
            <a:extLst>
              <a:ext uri="{FF2B5EF4-FFF2-40B4-BE49-F238E27FC236}">
                <a16:creationId xmlns:a16="http://schemas.microsoft.com/office/drawing/2014/main" id="{1839DA79-3C47-4A30-9FB4-EAC81F3C31D3}"/>
              </a:ext>
            </a:extLst>
          </p:cNvPr>
          <p:cNvSpPr>
            <a:spLocks noGrp="1"/>
          </p:cNvSpPr>
          <p:nvPr>
            <p:ph sz="quarter" idx="27"/>
          </p:nvPr>
        </p:nvSpPr>
        <p:spPr>
          <a:xfrm>
            <a:off x="393700" y="5741988"/>
            <a:ext cx="1141413" cy="587375"/>
          </a:xfrm>
        </p:spPr>
        <p:txBody>
          <a:bodyPr/>
          <a:lstStyle/>
          <a:p>
            <a:pPr lvl="0"/>
            <a:r>
              <a:rPr lang="en-US" sz="1600" b="1" dirty="0">
                <a:solidFill>
                  <a:srgbClr val="725A00"/>
                </a:solidFill>
                <a:ea typeface="+mn-ea"/>
                <a:cs typeface="+mn-cs"/>
              </a:rPr>
              <a:t>USE &amp; SHARE</a:t>
            </a:r>
          </a:p>
        </p:txBody>
      </p:sp>
      <p:sp>
        <p:nvSpPr>
          <p:cNvPr id="54" name="Content Placeholder 53">
            <a:extLst>
              <a:ext uri="{FF2B5EF4-FFF2-40B4-BE49-F238E27FC236}">
                <a16:creationId xmlns:a16="http://schemas.microsoft.com/office/drawing/2014/main" id="{A5AA4D5D-FA30-480B-8F33-D5D8DCB598DE}"/>
              </a:ext>
            </a:extLst>
          </p:cNvPr>
          <p:cNvSpPr>
            <a:spLocks noGrp="1"/>
          </p:cNvSpPr>
          <p:nvPr>
            <p:ph sz="quarter" idx="28"/>
          </p:nvPr>
        </p:nvSpPr>
        <p:spPr/>
        <p:txBody>
          <a:bodyPr anchor="ctr" anchorCtr="0"/>
          <a:lstStyle/>
          <a:p>
            <a:pPr lvl="0" algn="ctr"/>
            <a:r>
              <a:rPr lang="en-US" sz="2200" b="1" dirty="0">
                <a:solidFill>
                  <a:prstClr val="white"/>
                </a:solidFill>
                <a:ea typeface="+mn-ea"/>
                <a:cs typeface="+mn-cs"/>
              </a:rPr>
              <a:t>6</a:t>
            </a:r>
          </a:p>
        </p:txBody>
      </p:sp>
      <p:sp>
        <p:nvSpPr>
          <p:cNvPr id="55" name="Content Placeholder 54">
            <a:extLst>
              <a:ext uri="{FF2B5EF4-FFF2-40B4-BE49-F238E27FC236}">
                <a16:creationId xmlns:a16="http://schemas.microsoft.com/office/drawing/2014/main" id="{8736FEEB-2C0F-4176-A543-30B4388101F1}"/>
              </a:ext>
            </a:extLst>
          </p:cNvPr>
          <p:cNvSpPr>
            <a:spLocks noGrp="1"/>
          </p:cNvSpPr>
          <p:nvPr>
            <p:ph sz="quarter" idx="29"/>
          </p:nvPr>
        </p:nvSpPr>
        <p:spPr/>
        <p:txBody>
          <a:bodyPr/>
          <a:lstStyle/>
          <a:p>
            <a:pPr marL="36000" lvl="0"/>
            <a:r>
              <a:rPr lang="en-US" dirty="0">
                <a:solidFill>
                  <a:srgbClr val="402F52"/>
                </a:solidFill>
              </a:rPr>
              <a:t>Share, report, and tell your story</a:t>
            </a:r>
          </a:p>
        </p:txBody>
      </p:sp>
      <p:sp>
        <p:nvSpPr>
          <p:cNvPr id="56" name="Content Placeholder 55">
            <a:extLst>
              <a:ext uri="{FF2B5EF4-FFF2-40B4-BE49-F238E27FC236}">
                <a16:creationId xmlns:a16="http://schemas.microsoft.com/office/drawing/2014/main" id="{341264D7-4D15-4526-AAC1-11CD90B371B1}"/>
              </a:ext>
            </a:extLst>
          </p:cNvPr>
          <p:cNvSpPr>
            <a:spLocks noGrp="1"/>
          </p:cNvSpPr>
          <p:nvPr>
            <p:ph sz="quarter" idx="30"/>
          </p:nvPr>
        </p:nvSpPr>
        <p:spPr>
          <a:xfrm>
            <a:off x="5478463" y="4581525"/>
            <a:ext cx="1506537" cy="628650"/>
          </a:xfrm>
        </p:spPr>
        <p:txBody>
          <a:bodyPr/>
          <a:lstStyle/>
          <a:p>
            <a:pPr lvl="0"/>
            <a:r>
              <a:rPr lang="en-US" sz="1600" b="1" dirty="0">
                <a:solidFill>
                  <a:srgbClr val="8F4805"/>
                </a:solidFill>
                <a:ea typeface="+mn-ea"/>
                <a:cs typeface="+mn-cs"/>
              </a:rPr>
              <a:t>POST-DATA ACTIVITIES</a:t>
            </a:r>
          </a:p>
        </p:txBody>
      </p:sp>
      <p:sp>
        <p:nvSpPr>
          <p:cNvPr id="57" name="Content Placeholder 56">
            <a:extLst>
              <a:ext uri="{FF2B5EF4-FFF2-40B4-BE49-F238E27FC236}">
                <a16:creationId xmlns:a16="http://schemas.microsoft.com/office/drawing/2014/main" id="{653CB236-7DB5-4772-966D-6BC3CC542F5E}"/>
              </a:ext>
            </a:extLst>
          </p:cNvPr>
          <p:cNvSpPr>
            <a:spLocks noGrp="1"/>
          </p:cNvSpPr>
          <p:nvPr>
            <p:ph sz="quarter" idx="31"/>
          </p:nvPr>
        </p:nvSpPr>
        <p:spPr/>
        <p:txBody>
          <a:bodyPr anchor="ctr" anchorCtr="0"/>
          <a:lstStyle/>
          <a:p>
            <a:pPr lvl="0" algn="ctr"/>
            <a:r>
              <a:rPr lang="en-US" sz="2200" b="1" dirty="0">
                <a:solidFill>
                  <a:prstClr val="white"/>
                </a:solidFill>
                <a:ea typeface="+mn-ea"/>
                <a:cs typeface="+mn-cs"/>
              </a:rPr>
              <a:t>7</a:t>
            </a:r>
          </a:p>
        </p:txBody>
      </p:sp>
      <p:sp>
        <p:nvSpPr>
          <p:cNvPr id="58" name="Content Placeholder 57">
            <a:extLst>
              <a:ext uri="{FF2B5EF4-FFF2-40B4-BE49-F238E27FC236}">
                <a16:creationId xmlns:a16="http://schemas.microsoft.com/office/drawing/2014/main" id="{CBDCA1E3-27D7-427D-8D72-810432E757DE}"/>
              </a:ext>
            </a:extLst>
          </p:cNvPr>
          <p:cNvSpPr>
            <a:spLocks noGrp="1"/>
          </p:cNvSpPr>
          <p:nvPr>
            <p:ph sz="quarter" idx="32"/>
          </p:nvPr>
        </p:nvSpPr>
        <p:spPr/>
        <p:txBody>
          <a:bodyPr/>
          <a:lstStyle/>
          <a:p>
            <a:pPr marL="36000" lvl="0"/>
            <a:r>
              <a:rPr lang="en-US" dirty="0">
                <a:solidFill>
                  <a:srgbClr val="8F4805"/>
                </a:solidFill>
              </a:rPr>
              <a:t>Retain, dispose, or archive the data</a:t>
            </a:r>
          </a:p>
        </p:txBody>
      </p:sp>
      <p:sp>
        <p:nvSpPr>
          <p:cNvPr id="59" name="Content Placeholder 58">
            <a:extLst>
              <a:ext uri="{FF2B5EF4-FFF2-40B4-BE49-F238E27FC236}">
                <a16:creationId xmlns:a16="http://schemas.microsoft.com/office/drawing/2014/main" id="{113F4B04-22E0-46A1-B47A-EBD7F56E262E}"/>
              </a:ext>
            </a:extLst>
          </p:cNvPr>
          <p:cNvSpPr>
            <a:spLocks noGrp="1"/>
          </p:cNvSpPr>
          <p:nvPr>
            <p:ph sz="quarter" idx="33"/>
          </p:nvPr>
        </p:nvSpPr>
        <p:spPr>
          <a:xfrm>
            <a:off x="6046788" y="6059488"/>
            <a:ext cx="1973262" cy="568325"/>
          </a:xfrm>
        </p:spPr>
        <p:txBody>
          <a:bodyPr anchor="ctr" anchorCtr="0"/>
          <a:lstStyle/>
          <a:p>
            <a:pPr lvl="0" algn="ctr"/>
            <a:r>
              <a:rPr lang="en-US" dirty="0">
                <a:solidFill>
                  <a:prstClr val="white"/>
                </a:solidFill>
                <a:ea typeface="+mn-ea"/>
                <a:cs typeface="+mn-cs"/>
              </a:rPr>
              <a:t>Data afterlife?</a:t>
            </a:r>
          </a:p>
        </p:txBody>
      </p:sp>
      <p:sp>
        <p:nvSpPr>
          <p:cNvPr id="35" name="Content Placeholder 34">
            <a:extLst>
              <a:ext uri="{FF2B5EF4-FFF2-40B4-BE49-F238E27FC236}">
                <a16:creationId xmlns:a16="http://schemas.microsoft.com/office/drawing/2014/main" id="{7B4CBFC9-08F2-4179-8256-2B929BE4CF27}"/>
              </a:ext>
            </a:extLst>
          </p:cNvPr>
          <p:cNvSpPr>
            <a:spLocks noGrp="1"/>
          </p:cNvSpPr>
          <p:nvPr>
            <p:ph sz="quarter" idx="34"/>
          </p:nvPr>
        </p:nvSpPr>
        <p:spPr>
          <a:xfrm>
            <a:off x="5080000" y="4028519"/>
            <a:ext cx="4033837" cy="504825"/>
          </a:xfrm>
        </p:spPr>
        <p:txBody>
          <a:bodyPr/>
          <a:lstStyle/>
          <a:p>
            <a:pPr lvl="0"/>
            <a:r>
              <a:rPr lang="en-US" sz="1100" dirty="0"/>
              <a:t>Adapted from </a:t>
            </a:r>
            <a:r>
              <a:rPr lang="en-US" sz="1100" i="1" dirty="0"/>
              <a:t>The Responsible Data Lifecycle</a:t>
            </a:r>
            <a:r>
              <a:rPr lang="en-US" sz="1100" dirty="0"/>
              <a:t>, Oxfam (2017)</a:t>
            </a:r>
          </a:p>
        </p:txBody>
      </p:sp>
      <p:sp>
        <p:nvSpPr>
          <p:cNvPr id="36" name="Slide Number Placeholder 35">
            <a:extLst>
              <a:ext uri="{FF2B5EF4-FFF2-40B4-BE49-F238E27FC236}">
                <a16:creationId xmlns:a16="http://schemas.microsoft.com/office/drawing/2014/main" id="{B57E9672-74FD-443D-8D05-9435A5D5A8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dirty="0"/>
          </a:p>
        </p:txBody>
      </p:sp>
    </p:spTree>
    <p:custDataLst>
      <p:tags r:id="rId1"/>
    </p:custDataLst>
    <p:extLst>
      <p:ext uri="{BB962C8B-B14F-4D97-AF65-F5344CB8AC3E}">
        <p14:creationId xmlns:p14="http://schemas.microsoft.com/office/powerpoint/2010/main" val="320688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69CBE3D-13B7-45FD-8B59-E7A3813BAD33}"/>
              </a:ext>
            </a:extLst>
          </p:cNvPr>
          <p:cNvSpPr>
            <a:spLocks noGrp="1"/>
          </p:cNvSpPr>
          <p:nvPr>
            <p:ph type="title"/>
          </p:nvPr>
        </p:nvSpPr>
        <p:spPr/>
        <p:txBody>
          <a:bodyPr/>
          <a:lstStyle/>
          <a:p>
            <a:r>
              <a:rPr lang="en-US" dirty="0"/>
              <a:t>Key Messages</a:t>
            </a:r>
          </a:p>
        </p:txBody>
      </p:sp>
      <p:sp>
        <p:nvSpPr>
          <p:cNvPr id="16" name="Content Placeholder 15">
            <a:extLst>
              <a:ext uri="{FF2B5EF4-FFF2-40B4-BE49-F238E27FC236}">
                <a16:creationId xmlns:a16="http://schemas.microsoft.com/office/drawing/2014/main" id="{F38CDB06-83EE-491B-A76E-C3DA77BE67C6}"/>
              </a:ext>
            </a:extLst>
          </p:cNvPr>
          <p:cNvSpPr>
            <a:spLocks noGrp="1"/>
          </p:cNvSpPr>
          <p:nvPr>
            <p:ph sz="quarter" idx="10"/>
          </p:nvPr>
        </p:nvSpPr>
        <p:spPr>
          <a:xfrm>
            <a:off x="442913" y="1892300"/>
            <a:ext cx="2833687" cy="830997"/>
          </a:xfrm>
        </p:spPr>
        <p:txBody>
          <a:bodyPr/>
          <a:lstStyle/>
          <a:p>
            <a:r>
              <a:rPr lang="en-US" dirty="0"/>
              <a:t>The leader's role in data use is critical</a:t>
            </a:r>
          </a:p>
        </p:txBody>
      </p:sp>
      <p:sp>
        <p:nvSpPr>
          <p:cNvPr id="17" name="Content Placeholder 16">
            <a:extLst>
              <a:ext uri="{FF2B5EF4-FFF2-40B4-BE49-F238E27FC236}">
                <a16:creationId xmlns:a16="http://schemas.microsoft.com/office/drawing/2014/main" id="{10B29573-DDA2-4EA0-9A48-AD62C2F26B97}"/>
              </a:ext>
            </a:extLst>
          </p:cNvPr>
          <p:cNvSpPr>
            <a:spLocks noGrp="1"/>
          </p:cNvSpPr>
          <p:nvPr>
            <p:ph sz="quarter" idx="11"/>
          </p:nvPr>
        </p:nvSpPr>
        <p:spPr>
          <a:xfrm>
            <a:off x="4271963" y="1371600"/>
            <a:ext cx="4114800" cy="830997"/>
          </a:xfrm>
        </p:spPr>
        <p:txBody>
          <a:bodyPr/>
          <a:lstStyle/>
          <a:p>
            <a:r>
              <a:rPr lang="en-US" dirty="0"/>
              <a:t>Develop your capacity in the four data activities</a:t>
            </a:r>
          </a:p>
        </p:txBody>
      </p:sp>
      <p:sp>
        <p:nvSpPr>
          <p:cNvPr id="18" name="Content Placeholder 17">
            <a:extLst>
              <a:ext uri="{FF2B5EF4-FFF2-40B4-BE49-F238E27FC236}">
                <a16:creationId xmlns:a16="http://schemas.microsoft.com/office/drawing/2014/main" id="{827F402D-3ED5-4B90-B20D-DC41CE2D076A}"/>
              </a:ext>
            </a:extLst>
          </p:cNvPr>
          <p:cNvSpPr>
            <a:spLocks noGrp="1"/>
          </p:cNvSpPr>
          <p:nvPr>
            <p:ph sz="quarter" idx="12"/>
          </p:nvPr>
        </p:nvSpPr>
        <p:spPr>
          <a:xfrm>
            <a:off x="442913" y="4529138"/>
            <a:ext cx="4065587" cy="1200329"/>
          </a:xfrm>
        </p:spPr>
        <p:txBody>
          <a:bodyPr/>
          <a:lstStyle/>
          <a:p>
            <a:r>
              <a:rPr lang="en-US" dirty="0"/>
              <a:t>Using data for continuous improvement is embedded in the HSPPS</a:t>
            </a:r>
          </a:p>
        </p:txBody>
      </p:sp>
      <p:sp>
        <p:nvSpPr>
          <p:cNvPr id="19" name="Content Placeholder 18">
            <a:extLst>
              <a:ext uri="{FF2B5EF4-FFF2-40B4-BE49-F238E27FC236}">
                <a16:creationId xmlns:a16="http://schemas.microsoft.com/office/drawing/2014/main" id="{12334F87-60BF-4F87-B9DF-3F7583A04B9A}"/>
              </a:ext>
            </a:extLst>
          </p:cNvPr>
          <p:cNvSpPr>
            <a:spLocks noGrp="1"/>
          </p:cNvSpPr>
          <p:nvPr>
            <p:ph sz="quarter" idx="13"/>
          </p:nvPr>
        </p:nvSpPr>
        <p:spPr>
          <a:xfrm>
            <a:off x="6234113" y="3925888"/>
            <a:ext cx="2722562" cy="1938992"/>
          </a:xfrm>
        </p:spPr>
        <p:txBody>
          <a:bodyPr/>
          <a:lstStyle/>
          <a:p>
            <a:r>
              <a:rPr lang="en-US" dirty="0"/>
              <a:t>An organizational culture of learning facilitates continuous and effective data use</a:t>
            </a:r>
          </a:p>
        </p:txBody>
      </p:sp>
    </p:spTree>
    <p:custDataLst>
      <p:tags r:id="rId1"/>
    </p:custDataLst>
    <p:extLst>
      <p:ext uri="{BB962C8B-B14F-4D97-AF65-F5344CB8AC3E}">
        <p14:creationId xmlns:p14="http://schemas.microsoft.com/office/powerpoint/2010/main" val="2105844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0" name="Title 9">
            <a:extLst>
              <a:ext uri="{FF2B5EF4-FFF2-40B4-BE49-F238E27FC236}">
                <a16:creationId xmlns:a16="http://schemas.microsoft.com/office/drawing/2014/main" id="{81B4B7CF-0BC9-4241-8E40-C4305F57FBF2}"/>
              </a:ext>
            </a:extLst>
          </p:cNvPr>
          <p:cNvSpPr>
            <a:spLocks noGrp="1"/>
          </p:cNvSpPr>
          <p:nvPr>
            <p:ph type="title"/>
          </p:nvPr>
        </p:nvSpPr>
        <p:spPr/>
        <p:txBody>
          <a:bodyPr/>
          <a:lstStyle/>
          <a:p>
            <a:r>
              <a:rPr lang="en-US" dirty="0"/>
              <a:t>Closing Reflections</a:t>
            </a:r>
          </a:p>
        </p:txBody>
      </p:sp>
      <p:sp>
        <p:nvSpPr>
          <p:cNvPr id="11" name="Content Placeholder 10">
            <a:extLst>
              <a:ext uri="{FF2B5EF4-FFF2-40B4-BE49-F238E27FC236}">
                <a16:creationId xmlns:a16="http://schemas.microsoft.com/office/drawing/2014/main" id="{90A1EB0C-69E1-4D52-B35B-401C53D79203}"/>
              </a:ext>
            </a:extLst>
          </p:cNvPr>
          <p:cNvSpPr>
            <a:spLocks noGrp="1"/>
          </p:cNvSpPr>
          <p:nvPr>
            <p:ph sz="quarter" idx="10"/>
          </p:nvPr>
        </p:nvSpPr>
        <p:spPr/>
        <p:txBody>
          <a:bodyPr/>
          <a:lstStyle/>
          <a:p>
            <a:pPr lvl="0" algn="ctr"/>
            <a:r>
              <a:rPr lang="en-US" dirty="0"/>
              <a:t>What have I learned?</a:t>
            </a:r>
            <a:endParaRPr lang="en-US" sz="1400" dirty="0">
              <a:solidFill>
                <a:srgbClr val="000000"/>
              </a:solidFill>
            </a:endParaRPr>
          </a:p>
        </p:txBody>
      </p:sp>
      <p:sp>
        <p:nvSpPr>
          <p:cNvPr id="12" name="Content Placeholder 11">
            <a:extLst>
              <a:ext uri="{FF2B5EF4-FFF2-40B4-BE49-F238E27FC236}">
                <a16:creationId xmlns:a16="http://schemas.microsoft.com/office/drawing/2014/main" id="{5145BFCB-E89A-4CB6-941F-94E83EEF2609}"/>
              </a:ext>
            </a:extLst>
          </p:cNvPr>
          <p:cNvSpPr>
            <a:spLocks noGrp="1"/>
          </p:cNvSpPr>
          <p:nvPr>
            <p:ph sz="quarter" idx="11"/>
          </p:nvPr>
        </p:nvSpPr>
        <p:spPr/>
        <p:txBody>
          <a:bodyPr/>
          <a:lstStyle/>
          <a:p>
            <a:pPr lvl="0" algn="ctr"/>
            <a:r>
              <a:rPr lang="en-US" dirty="0"/>
              <a:t>What will I do with what I've learned?</a:t>
            </a:r>
            <a:endParaRPr lang="en-US" sz="1400" dirty="0">
              <a:solidFill>
                <a:srgbClr val="000000"/>
              </a:solidFill>
            </a:endParaRPr>
          </a:p>
        </p:txBody>
      </p:sp>
      <p:sp>
        <p:nvSpPr>
          <p:cNvPr id="13" name="Content Placeholder 12">
            <a:extLst>
              <a:ext uri="{FF2B5EF4-FFF2-40B4-BE49-F238E27FC236}">
                <a16:creationId xmlns:a16="http://schemas.microsoft.com/office/drawing/2014/main" id="{EFAC2898-3CEB-4926-B62F-14F7AB6CAC2B}"/>
              </a:ext>
            </a:extLst>
          </p:cNvPr>
          <p:cNvSpPr>
            <a:spLocks noGrp="1"/>
          </p:cNvSpPr>
          <p:nvPr>
            <p:ph sz="quarter" idx="12"/>
          </p:nvPr>
        </p:nvSpPr>
        <p:spPr/>
        <p:txBody>
          <a:bodyPr/>
          <a:lstStyle/>
          <a:p>
            <a:pPr lvl="0" algn="ctr"/>
            <a:r>
              <a:rPr lang="en-US" dirty="0"/>
              <a:t>What excites or concerns me about what I have learned?</a:t>
            </a:r>
            <a:endParaRPr lang="en-US" sz="1400" dirty="0">
              <a:solidFill>
                <a:srgbClr val="000000"/>
              </a:solidFill>
            </a:endParaRPr>
          </a:p>
        </p:txBody>
      </p:sp>
      <p:sp>
        <p:nvSpPr>
          <p:cNvPr id="14" name="Content Placeholder 13">
            <a:extLst>
              <a:ext uri="{FF2B5EF4-FFF2-40B4-BE49-F238E27FC236}">
                <a16:creationId xmlns:a16="http://schemas.microsoft.com/office/drawing/2014/main" id="{ABA81A3A-55AE-41FB-98C8-902D60509B26}"/>
              </a:ext>
            </a:extLst>
          </p:cNvPr>
          <p:cNvSpPr>
            <a:spLocks noGrp="1"/>
          </p:cNvSpPr>
          <p:nvPr>
            <p:ph sz="quarter" idx="13"/>
          </p:nvPr>
        </p:nvSpPr>
        <p:spPr>
          <a:xfrm>
            <a:off x="4673600" y="1765300"/>
            <a:ext cx="4165600" cy="304800"/>
          </a:xfrm>
        </p:spPr>
        <p:txBody>
          <a:bodyPr/>
          <a:lstStyle/>
          <a:p>
            <a:pPr lvl="0" algn="r">
              <a:buSzPts val="800"/>
            </a:pPr>
            <a:r>
              <a:rPr lang="en-US" dirty="0"/>
              <a:t>*</a:t>
            </a:r>
            <a:r>
              <a:rPr lang="en-US" sz="900" dirty="0"/>
              <a:t>Adapted from: Professional Development Guides for Implementing PFCE</a:t>
            </a:r>
            <a:endParaRPr lang="en-US" sz="1400" dirty="0"/>
          </a:p>
        </p:txBody>
      </p:sp>
    </p:spTree>
    <p:custDataLst>
      <p:tags r:id="rId1"/>
    </p:custDataLst>
    <p:extLst>
      <p:ext uri="{BB962C8B-B14F-4D97-AF65-F5344CB8AC3E}">
        <p14:creationId xmlns:p14="http://schemas.microsoft.com/office/powerpoint/2010/main" val="535657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C6283C6-B618-423C-A2EE-6C2070B30586}"/>
              </a:ext>
            </a:extLst>
          </p:cNvPr>
          <p:cNvSpPr>
            <a:spLocks noGrp="1"/>
          </p:cNvSpPr>
          <p:nvPr>
            <p:ph type="title"/>
          </p:nvPr>
        </p:nvSpPr>
        <p:spPr>
          <a:solidFill>
            <a:srgbClr val="1A374B"/>
          </a:solidFill>
        </p:spPr>
        <p:txBody>
          <a:bodyPr/>
          <a:lstStyle/>
          <a:p>
            <a:pPr marL="355600"/>
            <a:r>
              <a:rPr lang="en-US" sz="3200" dirty="0">
                <a:solidFill>
                  <a:prstClr val="white"/>
                </a:solidFill>
              </a:rPr>
              <a:t>Related ECLKC Resources</a:t>
            </a:r>
            <a:endParaRPr lang="en-US" dirty="0"/>
          </a:p>
        </p:txBody>
      </p:sp>
      <p:sp>
        <p:nvSpPr>
          <p:cNvPr id="13" name="Content Placeholder 12">
            <a:extLst>
              <a:ext uri="{FF2B5EF4-FFF2-40B4-BE49-F238E27FC236}">
                <a16:creationId xmlns:a16="http://schemas.microsoft.com/office/drawing/2014/main" id="{B3FA55C0-903A-4D1A-9D16-8FF14BB72379}"/>
              </a:ext>
            </a:extLst>
          </p:cNvPr>
          <p:cNvSpPr>
            <a:spLocks noGrp="1"/>
          </p:cNvSpPr>
          <p:nvPr>
            <p:ph sz="quarter" idx="10"/>
          </p:nvPr>
        </p:nvSpPr>
        <p:spPr/>
        <p:txBody>
          <a:bodyPr/>
          <a:lstStyle/>
          <a:p>
            <a:pPr marL="0" lvl="0" indent="0" defTabSz="914400">
              <a:spcBef>
                <a:spcPts val="0"/>
              </a:spcBef>
              <a:buClr>
                <a:srgbClr val="000000"/>
              </a:buClr>
              <a:buNone/>
            </a:pPr>
            <a:r>
              <a:rPr lang="en-US" dirty="0">
                <a:sym typeface="Arial"/>
              </a:rPr>
              <a:t>About Us</a:t>
            </a:r>
          </a:p>
        </p:txBody>
      </p:sp>
      <p:sp>
        <p:nvSpPr>
          <p:cNvPr id="14" name="Content Placeholder 13">
            <a:extLst>
              <a:ext uri="{FF2B5EF4-FFF2-40B4-BE49-F238E27FC236}">
                <a16:creationId xmlns:a16="http://schemas.microsoft.com/office/drawing/2014/main" id="{D596E5A9-CB06-412B-94FC-321D4ACBC8A4}"/>
              </a:ext>
            </a:extLst>
          </p:cNvPr>
          <p:cNvSpPr>
            <a:spLocks noGrp="1"/>
          </p:cNvSpPr>
          <p:nvPr>
            <p:ph sz="quarter" idx="11"/>
          </p:nvPr>
        </p:nvSpPr>
        <p:spPr>
          <a:xfrm>
            <a:off x="4038600" y="1854199"/>
            <a:ext cx="4495800" cy="783695"/>
          </a:xfrm>
        </p:spPr>
        <p:txBody>
          <a:bodyPr/>
          <a:lstStyle/>
          <a:p>
            <a:pPr marL="407988" lvl="0" indent="0" defTabSz="914400">
              <a:spcBef>
                <a:spcPts val="0"/>
              </a:spcBef>
              <a:buClr>
                <a:srgbClr val="000000"/>
              </a:buClr>
              <a:buNone/>
            </a:pPr>
            <a:r>
              <a:rPr lang="en-US" dirty="0">
                <a:sym typeface="Arial"/>
                <a:hlinkClick r:id="rId4">
                  <a:extLst>
                    <a:ext uri="{A12FA001-AC4F-418D-AE19-62706E023703}">
                      <ahyp:hlinkClr xmlns:ahyp="http://schemas.microsoft.com/office/drawing/2018/hyperlinkcolor" val="tx"/>
                    </a:ext>
                  </a:extLst>
                </a:hlinkClick>
              </a:rPr>
              <a:t>https://eclkc.ohs.acf.hhs.gov/about-us/article/office-head-start-ohs</a:t>
            </a:r>
            <a:endParaRPr lang="en-US" dirty="0">
              <a:sym typeface="Arial"/>
            </a:endParaRPr>
          </a:p>
        </p:txBody>
      </p:sp>
      <p:sp>
        <p:nvSpPr>
          <p:cNvPr id="15" name="Content Placeholder 14">
            <a:extLst>
              <a:ext uri="{FF2B5EF4-FFF2-40B4-BE49-F238E27FC236}">
                <a16:creationId xmlns:a16="http://schemas.microsoft.com/office/drawing/2014/main" id="{48CEC52F-C682-4B92-97EF-A379EB44B523}"/>
              </a:ext>
            </a:extLst>
          </p:cNvPr>
          <p:cNvSpPr>
            <a:spLocks noGrp="1"/>
          </p:cNvSpPr>
          <p:nvPr>
            <p:ph sz="quarter" idx="12"/>
          </p:nvPr>
        </p:nvSpPr>
        <p:spPr/>
        <p:txBody>
          <a:bodyPr/>
          <a:lstStyle/>
          <a:p>
            <a:pPr marL="0" lvl="0" indent="0" defTabSz="914400">
              <a:spcBef>
                <a:spcPts val="0"/>
              </a:spcBef>
              <a:buClr>
                <a:srgbClr val="000000"/>
              </a:buClr>
              <a:buNone/>
            </a:pPr>
            <a:r>
              <a:rPr lang="en-US" dirty="0">
                <a:sym typeface="Arial"/>
              </a:rPr>
              <a:t>Head Start Programs</a:t>
            </a:r>
          </a:p>
        </p:txBody>
      </p:sp>
      <p:sp>
        <p:nvSpPr>
          <p:cNvPr id="17" name="Content Placeholder 16">
            <a:extLst>
              <a:ext uri="{FF2B5EF4-FFF2-40B4-BE49-F238E27FC236}">
                <a16:creationId xmlns:a16="http://schemas.microsoft.com/office/drawing/2014/main" id="{65F66862-0B5B-4B3F-BCE2-AD739A937A8F}"/>
              </a:ext>
            </a:extLst>
          </p:cNvPr>
          <p:cNvSpPr>
            <a:spLocks noGrp="1"/>
          </p:cNvSpPr>
          <p:nvPr>
            <p:ph sz="quarter" idx="13"/>
          </p:nvPr>
        </p:nvSpPr>
        <p:spPr>
          <a:xfrm>
            <a:off x="4038600" y="3858118"/>
            <a:ext cx="5016765" cy="673100"/>
          </a:xfrm>
        </p:spPr>
        <p:txBody>
          <a:bodyPr/>
          <a:lstStyle/>
          <a:p>
            <a:pPr marL="407988" lvl="0" indent="0" defTabSz="914400">
              <a:spcBef>
                <a:spcPts val="0"/>
              </a:spcBef>
              <a:buClr>
                <a:srgbClr val="000000"/>
              </a:buClr>
              <a:buNone/>
            </a:pPr>
            <a:r>
              <a:rPr lang="en-US" dirty="0">
                <a:sym typeface="Arial"/>
                <a:hlinkClick r:id="rId5">
                  <a:extLst>
                    <a:ext uri="{A12FA001-AC4F-418D-AE19-62706E023703}">
                      <ahyp:hlinkClr xmlns:ahyp="http://schemas.microsoft.com/office/drawing/2018/hyperlinkcolor" val="tx"/>
                    </a:ext>
                  </a:extLst>
                </a:hlinkClick>
              </a:rPr>
              <a:t>https://eclkc.ohs.acf.hhs.gov/programs/article/head-start-programs</a:t>
            </a:r>
            <a:endParaRPr lang="en-US" dirty="0">
              <a:sym typeface="Arial"/>
            </a:endParaRPr>
          </a:p>
        </p:txBody>
      </p:sp>
      <p:sp>
        <p:nvSpPr>
          <p:cNvPr id="18" name="Content Placeholder 17">
            <a:extLst>
              <a:ext uri="{FF2B5EF4-FFF2-40B4-BE49-F238E27FC236}">
                <a16:creationId xmlns:a16="http://schemas.microsoft.com/office/drawing/2014/main" id="{743817AA-973C-4A81-85E7-3A9D87CD0CA7}"/>
              </a:ext>
            </a:extLst>
          </p:cNvPr>
          <p:cNvSpPr>
            <a:spLocks noGrp="1"/>
          </p:cNvSpPr>
          <p:nvPr>
            <p:ph sz="quarter" idx="14"/>
          </p:nvPr>
        </p:nvSpPr>
        <p:spPr/>
        <p:txBody>
          <a:bodyPr/>
          <a:lstStyle/>
          <a:p>
            <a:pPr marL="0" lvl="0" indent="0" defTabSz="914400">
              <a:spcBef>
                <a:spcPts val="0"/>
              </a:spcBef>
              <a:buClr>
                <a:srgbClr val="000000"/>
              </a:buClr>
              <a:buNone/>
              <a:defRPr/>
            </a:pPr>
            <a:r>
              <a:rPr lang="en-US" dirty="0">
                <a:sym typeface="Arial"/>
              </a:rPr>
              <a:t>Head Start Act</a:t>
            </a:r>
          </a:p>
        </p:txBody>
      </p:sp>
      <p:sp>
        <p:nvSpPr>
          <p:cNvPr id="19" name="Content Placeholder 18">
            <a:extLst>
              <a:ext uri="{FF2B5EF4-FFF2-40B4-BE49-F238E27FC236}">
                <a16:creationId xmlns:a16="http://schemas.microsoft.com/office/drawing/2014/main" id="{64DEEB29-979C-4519-BE43-5396CB48CBA3}"/>
              </a:ext>
            </a:extLst>
          </p:cNvPr>
          <p:cNvSpPr>
            <a:spLocks noGrp="1"/>
          </p:cNvSpPr>
          <p:nvPr>
            <p:ph sz="quarter" idx="15"/>
          </p:nvPr>
        </p:nvSpPr>
        <p:spPr>
          <a:xfrm>
            <a:off x="4038600" y="5628839"/>
            <a:ext cx="3886200" cy="673100"/>
          </a:xfrm>
        </p:spPr>
        <p:txBody>
          <a:bodyPr/>
          <a:lstStyle/>
          <a:p>
            <a:pPr marL="406400" lvl="0" indent="0" defTabSz="914400">
              <a:spcBef>
                <a:spcPts val="0"/>
              </a:spcBef>
              <a:buClr>
                <a:srgbClr val="000000"/>
              </a:buClr>
              <a:buNone/>
              <a:defRPr/>
            </a:pPr>
            <a:r>
              <a:rPr lang="en-US" dirty="0">
                <a:sym typeface="Arial"/>
                <a:hlinkClick r:id="rId6">
                  <a:extLst>
                    <a:ext uri="{A12FA001-AC4F-418D-AE19-62706E023703}">
                      <ahyp:hlinkClr xmlns:ahyp="http://schemas.microsoft.com/office/drawing/2018/hyperlinkcolor" val="tx"/>
                    </a:ext>
                  </a:extLst>
                </a:hlinkClick>
              </a:rPr>
              <a:t>https://eclkc.ohs.acf.hhs.gov/policy/head-start-act</a:t>
            </a:r>
            <a:endParaRPr lang="en-US" u="none" dirty="0">
              <a:sym typeface="Arial"/>
            </a:endParaRPr>
          </a:p>
        </p:txBody>
      </p:sp>
    </p:spTree>
    <p:custDataLst>
      <p:tags r:id="rId1"/>
    </p:custDataLst>
    <p:extLst>
      <p:ext uri="{BB962C8B-B14F-4D97-AF65-F5344CB8AC3E}">
        <p14:creationId xmlns:p14="http://schemas.microsoft.com/office/powerpoint/2010/main" val="1726062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A03A-460A-4880-A9B4-782BD25E3FD8}"/>
              </a:ext>
            </a:extLst>
          </p:cNvPr>
          <p:cNvSpPr>
            <a:spLocks noGrp="1"/>
          </p:cNvSpPr>
          <p:nvPr>
            <p:ph type="title"/>
          </p:nvPr>
        </p:nvSpPr>
        <p:spPr/>
        <p:txBody>
          <a:bodyPr/>
          <a:lstStyle/>
          <a:p>
            <a:pPr indent="182563"/>
            <a:r>
              <a:rPr lang="en-CA" sz="3600" b="1" dirty="0"/>
              <a:t>Contact PMFO</a:t>
            </a:r>
            <a:endParaRPr lang="en-US" sz="3600" b="1" dirty="0"/>
          </a:p>
        </p:txBody>
      </p:sp>
      <p:pic>
        <p:nvPicPr>
          <p:cNvPr id="30" name="Content Placeholder 29" descr="Logo for Head Start, A to Z.">
            <a:extLst>
              <a:ext uri="{FF2B5EF4-FFF2-40B4-BE49-F238E27FC236}">
                <a16:creationId xmlns:a16="http://schemas.microsoft.com/office/drawing/2014/main" id="{98771FA3-7381-49E9-94C5-1520EB724D5C}"/>
              </a:ext>
            </a:extLst>
          </p:cNvPr>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387995" y="342900"/>
            <a:ext cx="2700635" cy="2009775"/>
          </a:xfrm>
        </p:spPr>
      </p:pic>
      <p:pic>
        <p:nvPicPr>
          <p:cNvPr id="32" name="Content Placeholder 31" descr="Email: ">
            <a:extLst>
              <a:ext uri="{FF2B5EF4-FFF2-40B4-BE49-F238E27FC236}">
                <a16:creationId xmlns:a16="http://schemas.microsoft.com/office/drawing/2014/main" id="{56EEFB7B-A49A-4BB7-BD5E-46C2B76A8836}"/>
              </a:ext>
            </a:extLst>
          </p:cNvPr>
          <p:cNvPicPr>
            <a:picLocks noGrp="1" noChangeAspect="1"/>
          </p:cNvPicPr>
          <p:nvPr>
            <p:ph sz="quarter" idx="14"/>
          </p:nvPr>
        </p:nvPicPr>
        <p:blipFill>
          <a:blip r:embed="rId5" cstate="print">
            <a:extLst>
              <a:ext uri="{28A0092B-C50C-407E-A947-70E740481C1C}">
                <a14:useLocalDpi xmlns:a14="http://schemas.microsoft.com/office/drawing/2010/main" val="0"/>
              </a:ext>
            </a:extLst>
          </a:blip>
          <a:stretch>
            <a:fillRect/>
          </a:stretch>
        </p:blipFill>
        <p:spPr>
          <a:xfrm>
            <a:off x="2134393" y="3140075"/>
            <a:ext cx="541338" cy="541338"/>
          </a:xfrm>
          <a:effectLst>
            <a:outerShdw blurRad="50800" dist="38100" dir="2700000" algn="tl" rotWithShape="0">
              <a:prstClr val="black">
                <a:alpha val="40000"/>
              </a:prstClr>
            </a:outerShdw>
          </a:effectLst>
        </p:spPr>
      </p:pic>
      <p:sp>
        <p:nvSpPr>
          <p:cNvPr id="7" name="Content Placeholder 6">
            <a:extLst>
              <a:ext uri="{FF2B5EF4-FFF2-40B4-BE49-F238E27FC236}">
                <a16:creationId xmlns:a16="http://schemas.microsoft.com/office/drawing/2014/main" id="{AE466C15-9559-4E46-9B11-B87D2C84AE07}"/>
              </a:ext>
            </a:extLst>
          </p:cNvPr>
          <p:cNvSpPr>
            <a:spLocks noGrp="1"/>
          </p:cNvSpPr>
          <p:nvPr>
            <p:ph sz="quarter" idx="15"/>
          </p:nvPr>
        </p:nvSpPr>
        <p:spPr/>
        <p:txBody>
          <a:bodyPr/>
          <a:lstStyle/>
          <a:p>
            <a:pPr marL="0" lvl="0" indent="0">
              <a:buNone/>
              <a:defRPr/>
            </a:pPr>
            <a:r>
              <a:rPr lang="en-US" dirty="0">
                <a:hlinkClick r:id="rId6" tooltip="Contact PMFO by Email">
                  <a:extLst>
                    <a:ext uri="{A12FA001-AC4F-418D-AE19-62706E023703}">
                      <ahyp:hlinkClr xmlns:ahyp="http://schemas.microsoft.com/office/drawing/2018/hyperlinkcolor" val="tx"/>
                    </a:ext>
                  </a:extLst>
                </a:hlinkClick>
              </a:rPr>
              <a:t>pmfo@ecetta.info</a:t>
            </a:r>
            <a:endParaRPr lang="en-US" dirty="0"/>
          </a:p>
        </p:txBody>
      </p:sp>
      <p:pic>
        <p:nvPicPr>
          <p:cNvPr id="34" name="Content Placeholder 33" descr="Homepage: ">
            <a:extLst>
              <a:ext uri="{FF2B5EF4-FFF2-40B4-BE49-F238E27FC236}">
                <a16:creationId xmlns:a16="http://schemas.microsoft.com/office/drawing/2014/main" id="{B8D0FCA8-FD17-4791-9599-E038BF5B637E}"/>
              </a:ext>
            </a:extLst>
          </p:cNvPr>
          <p:cNvPicPr>
            <a:picLocks noGrp="1" noChangeAspect="1"/>
          </p:cNvPicPr>
          <p:nvPr>
            <p:ph sz="quarter" idx="16"/>
          </p:nvPr>
        </p:nvPicPr>
        <p:blipFill>
          <a:blip r:embed="rId7">
            <a:extLst>
              <a:ext uri="{28A0092B-C50C-407E-A947-70E740481C1C}">
                <a14:useLocalDpi xmlns:a14="http://schemas.microsoft.com/office/drawing/2010/main" val="0"/>
              </a:ext>
            </a:extLst>
          </a:blip>
          <a:stretch>
            <a:fillRect/>
          </a:stretch>
        </p:blipFill>
        <p:spPr>
          <a:xfrm>
            <a:off x="2105025" y="4069135"/>
            <a:ext cx="608806" cy="615147"/>
          </a:xfrm>
        </p:spPr>
      </p:pic>
      <p:sp>
        <p:nvSpPr>
          <p:cNvPr id="19" name="Content Placeholder 18">
            <a:extLst>
              <a:ext uri="{FF2B5EF4-FFF2-40B4-BE49-F238E27FC236}">
                <a16:creationId xmlns:a16="http://schemas.microsoft.com/office/drawing/2014/main" id="{634F8C00-7D20-4834-8257-ACBF44114BD5}"/>
              </a:ext>
            </a:extLst>
          </p:cNvPr>
          <p:cNvSpPr>
            <a:spLocks noGrp="1"/>
          </p:cNvSpPr>
          <p:nvPr>
            <p:ph sz="quarter" idx="17"/>
          </p:nvPr>
        </p:nvSpPr>
        <p:spPr/>
        <p:txBody>
          <a:bodyPr/>
          <a:lstStyle/>
          <a:p>
            <a:pPr marL="0" lvl="0" indent="0">
              <a:buNone/>
              <a:defRPr/>
            </a:pPr>
            <a:r>
              <a:rPr lang="en-US" dirty="0">
                <a:hlinkClick r:id="rId8" tooltip="PMFO Home Web Page">
                  <a:extLst>
                    <a:ext uri="{A12FA001-AC4F-418D-AE19-62706E023703}">
                      <ahyp:hlinkClr xmlns:ahyp="http://schemas.microsoft.com/office/drawing/2018/hyperlinkcolor" val="tx"/>
                    </a:ext>
                  </a:extLst>
                </a:hlinkClick>
              </a:rPr>
              <a:t>https://eclkc.ohs.acf.hhs.gov/ncpmfo</a:t>
            </a:r>
            <a:r>
              <a:rPr lang="en-US" dirty="0"/>
              <a:t> </a:t>
            </a:r>
          </a:p>
        </p:txBody>
      </p:sp>
      <p:pic>
        <p:nvPicPr>
          <p:cNvPr id="36" name="Content Placeholder 35" descr="Phone Number: ">
            <a:extLst>
              <a:ext uri="{FF2B5EF4-FFF2-40B4-BE49-F238E27FC236}">
                <a16:creationId xmlns:a16="http://schemas.microsoft.com/office/drawing/2014/main" id="{6851BB59-FB5A-4372-8A1F-08845E403968}"/>
              </a:ext>
            </a:extLst>
          </p:cNvPr>
          <p:cNvPicPr>
            <a:picLocks noGrp="1" noChangeAspect="1"/>
          </p:cNvPicPr>
          <p:nvPr>
            <p:ph sz="quarter" idx="18"/>
          </p:nvPr>
        </p:nvPicPr>
        <p:blipFill>
          <a:blip r:embed="rId9" cstate="print">
            <a:extLst>
              <a:ext uri="{28A0092B-C50C-407E-A947-70E740481C1C}">
                <a14:useLocalDpi xmlns:a14="http://schemas.microsoft.com/office/drawing/2010/main" val="0"/>
              </a:ext>
            </a:extLst>
          </a:blip>
          <a:stretch>
            <a:fillRect/>
          </a:stretch>
        </p:blipFill>
        <p:spPr>
          <a:xfrm>
            <a:off x="2150269" y="5081085"/>
            <a:ext cx="525462" cy="525462"/>
          </a:xfrm>
          <a:effectLst>
            <a:outerShdw blurRad="50800" dist="38100" dir="2700000" algn="tl" rotWithShape="0">
              <a:prstClr val="black">
                <a:alpha val="40000"/>
              </a:prstClr>
            </a:outerShdw>
          </a:effectLst>
        </p:spPr>
      </p:pic>
      <p:sp>
        <p:nvSpPr>
          <p:cNvPr id="21" name="Content Placeholder 20">
            <a:extLst>
              <a:ext uri="{FF2B5EF4-FFF2-40B4-BE49-F238E27FC236}">
                <a16:creationId xmlns:a16="http://schemas.microsoft.com/office/drawing/2014/main" id="{47823B65-B787-41AA-AB0E-2B783B744FC4}"/>
              </a:ext>
            </a:extLst>
          </p:cNvPr>
          <p:cNvSpPr>
            <a:spLocks noGrp="1"/>
          </p:cNvSpPr>
          <p:nvPr>
            <p:ph sz="quarter" idx="19"/>
          </p:nvPr>
        </p:nvSpPr>
        <p:spPr>
          <a:xfrm>
            <a:off x="2751826" y="5096510"/>
            <a:ext cx="5959475" cy="527050"/>
          </a:xfrm>
        </p:spPr>
        <p:txBody>
          <a:bodyPr/>
          <a:lstStyle/>
          <a:p>
            <a:pPr marL="0" lvl="0" indent="0">
              <a:buNone/>
              <a:defRPr/>
            </a:pPr>
            <a:r>
              <a:rPr lang="en-US" dirty="0"/>
              <a:t>Call us: 888-874-5469</a:t>
            </a:r>
          </a:p>
        </p:txBody>
      </p:sp>
      <p:pic>
        <p:nvPicPr>
          <p:cNvPr id="38" name="Content Placeholder 37" descr="Logo for Department of Health &amp; Human Services, USA.">
            <a:extLst>
              <a:ext uri="{FF2B5EF4-FFF2-40B4-BE49-F238E27FC236}">
                <a16:creationId xmlns:a16="http://schemas.microsoft.com/office/drawing/2014/main" id="{4AFAD044-0EB4-4D8B-A353-775CF7EE1927}"/>
              </a:ext>
            </a:extLst>
          </p:cNvPr>
          <p:cNvPicPr>
            <a:picLocks noGrp="1" noChangeAspect="1"/>
          </p:cNvPicPr>
          <p:nvPr>
            <p:ph sz="quarter" idx="20"/>
          </p:nvPr>
        </p:nvPicPr>
        <p:blipFill>
          <a:blip r:embed="rId10" cstate="print">
            <a:extLst>
              <a:ext uri="{28A0092B-C50C-407E-A947-70E740481C1C}">
                <a14:useLocalDpi xmlns:a14="http://schemas.microsoft.com/office/drawing/2010/main" val="0"/>
              </a:ext>
            </a:extLst>
          </a:blip>
          <a:stretch>
            <a:fillRect/>
          </a:stretch>
        </p:blipFill>
        <p:spPr>
          <a:xfrm>
            <a:off x="533400" y="5810218"/>
            <a:ext cx="1022350" cy="952565"/>
          </a:xfrm>
        </p:spPr>
      </p:pic>
      <p:pic>
        <p:nvPicPr>
          <p:cNvPr id="40" name="Content Placeholder 39" descr="Logo for Administration for Children &amp; Families.">
            <a:extLst>
              <a:ext uri="{FF2B5EF4-FFF2-40B4-BE49-F238E27FC236}">
                <a16:creationId xmlns:a16="http://schemas.microsoft.com/office/drawing/2014/main" id="{CF74F962-38D9-462B-91D4-379373DAFC79}"/>
              </a:ext>
            </a:extLst>
          </p:cNvPr>
          <p:cNvPicPr>
            <a:picLocks noGrp="1" noChangeAspect="1"/>
          </p:cNvPicPr>
          <p:nvPr>
            <p:ph sz="quarter" idx="21"/>
          </p:nvPr>
        </p:nvPicPr>
        <p:blipFill>
          <a:blip r:embed="rId11" cstate="print">
            <a:extLst>
              <a:ext uri="{28A0092B-C50C-407E-A947-70E740481C1C}">
                <a14:useLocalDpi xmlns:a14="http://schemas.microsoft.com/office/drawing/2010/main" val="0"/>
              </a:ext>
            </a:extLst>
          </a:blip>
          <a:stretch>
            <a:fillRect/>
          </a:stretch>
        </p:blipFill>
        <p:spPr>
          <a:xfrm>
            <a:off x="1898650" y="6103589"/>
            <a:ext cx="3157538" cy="503934"/>
          </a:xfrm>
        </p:spPr>
      </p:pic>
      <p:pic>
        <p:nvPicPr>
          <p:cNvPr id="44" name="Content Placeholder 43" descr="Logo for Early Childhood National Centers. National Center On Program Management and Fiscal Operations.">
            <a:extLst>
              <a:ext uri="{FF2B5EF4-FFF2-40B4-BE49-F238E27FC236}">
                <a16:creationId xmlns:a16="http://schemas.microsoft.com/office/drawing/2014/main" id="{28B8781D-B481-463E-896E-7EBE9921C573}"/>
              </a:ext>
            </a:extLst>
          </p:cNvPr>
          <p:cNvPicPr>
            <a:picLocks noGrp="1" noChangeAspect="1"/>
          </p:cNvPicPr>
          <p:nvPr>
            <p:ph sz="quarter" idx="22"/>
          </p:nvPr>
        </p:nvPicPr>
        <p:blipFill>
          <a:blip r:embed="rId12" cstate="print">
            <a:extLst>
              <a:ext uri="{28A0092B-C50C-407E-A947-70E740481C1C}">
                <a14:useLocalDpi xmlns:a14="http://schemas.microsoft.com/office/drawing/2010/main" val="0"/>
              </a:ext>
            </a:extLst>
          </a:blip>
          <a:stretch>
            <a:fillRect/>
          </a:stretch>
        </p:blipFill>
        <p:spPr>
          <a:xfrm>
            <a:off x="5484763" y="6076950"/>
            <a:ext cx="3041748" cy="630238"/>
          </a:xfrm>
        </p:spPr>
      </p:pic>
      <p:sp>
        <p:nvSpPr>
          <p:cNvPr id="3" name="Slide Number Placeholder 2">
            <a:extLst>
              <a:ext uri="{FF2B5EF4-FFF2-40B4-BE49-F238E27FC236}">
                <a16:creationId xmlns:a16="http://schemas.microsoft.com/office/drawing/2014/main" id="{8E4510E0-A2D1-4766-8919-79CEA188E1E3}"/>
              </a:ext>
            </a:extLst>
          </p:cNvPr>
          <p:cNvSpPr>
            <a:spLocks noGrp="1"/>
          </p:cNvSpPr>
          <p:nvPr>
            <p:ph type="sldNum" sz="quarter" idx="12"/>
          </p:nvPr>
        </p:nvSpPr>
        <p:spPr/>
        <p:txBody>
          <a:bodyPr/>
          <a:lstStyle/>
          <a:p>
            <a:fld id="{E0CD77C5-7DB1-45F6-AE6F-84521133DC90}" type="slidenum">
              <a:rPr lang="en-US" smtClean="0"/>
              <a:t>44</a:t>
            </a:fld>
            <a:endParaRPr lang="en-US" dirty="0"/>
          </a:p>
        </p:txBody>
      </p:sp>
    </p:spTree>
    <p:custDataLst>
      <p:tags r:id="rId1"/>
    </p:custDataLst>
    <p:extLst>
      <p:ext uri="{BB962C8B-B14F-4D97-AF65-F5344CB8AC3E}">
        <p14:creationId xmlns:p14="http://schemas.microsoft.com/office/powerpoint/2010/main" val="1896212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8CF5C0-5B0F-436F-A9BE-B0A387C441B4}"/>
              </a:ext>
            </a:extLst>
          </p:cNvPr>
          <p:cNvSpPr>
            <a:spLocks noGrp="1"/>
          </p:cNvSpPr>
          <p:nvPr>
            <p:ph type="title"/>
          </p:nvPr>
        </p:nvSpPr>
        <p:spPr/>
        <p:txBody>
          <a:bodyPr/>
          <a:lstStyle/>
          <a:p>
            <a:r>
              <a:rPr lang="en-CA" dirty="0">
                <a:solidFill>
                  <a:schemeClr val="bg1"/>
                </a:solidFill>
              </a:rPr>
              <a:t>Head Start Management Systems</a:t>
            </a:r>
            <a:endParaRPr lang="en-US" dirty="0">
              <a:solidFill>
                <a:schemeClr val="bg1"/>
              </a:solidFill>
            </a:endParaRPr>
          </a:p>
        </p:txBody>
      </p:sp>
      <p:sp>
        <p:nvSpPr>
          <p:cNvPr id="6" name="Content Placeholder 5">
            <a:extLst>
              <a:ext uri="{FF2B5EF4-FFF2-40B4-BE49-F238E27FC236}">
                <a16:creationId xmlns:a16="http://schemas.microsoft.com/office/drawing/2014/main" id="{5ABE7741-9705-47AD-BAD7-C66D31291FCB}"/>
              </a:ext>
            </a:extLst>
          </p:cNvPr>
          <p:cNvSpPr>
            <a:spLocks noGrp="1"/>
          </p:cNvSpPr>
          <p:nvPr>
            <p:ph sz="quarter" idx="10"/>
          </p:nvPr>
        </p:nvSpPr>
        <p:spPr>
          <a:xfrm>
            <a:off x="2998653" y="2039881"/>
            <a:ext cx="3579812" cy="2298700"/>
          </a:xfrm>
        </p:spPr>
        <p:txBody>
          <a:bodyPr/>
          <a:lstStyle/>
          <a:p>
            <a:r>
              <a:rPr lang="en-US" sz="2800" dirty="0"/>
              <a:t>Data is oxygen for fueling Head Start Management Systems</a:t>
            </a:r>
          </a:p>
        </p:txBody>
      </p:sp>
      <p:sp>
        <p:nvSpPr>
          <p:cNvPr id="7" name="Content Placeholder 6">
            <a:extLst>
              <a:ext uri="{FF2B5EF4-FFF2-40B4-BE49-F238E27FC236}">
                <a16:creationId xmlns:a16="http://schemas.microsoft.com/office/drawing/2014/main" id="{C00BBCC5-C27B-4184-8C7E-BA7F430408A3}"/>
              </a:ext>
            </a:extLst>
          </p:cNvPr>
          <p:cNvSpPr>
            <a:spLocks noGrp="1"/>
          </p:cNvSpPr>
          <p:nvPr>
            <p:ph sz="quarter" idx="13"/>
          </p:nvPr>
        </p:nvSpPr>
        <p:spPr>
          <a:xfrm>
            <a:off x="704850" y="1452563"/>
            <a:ext cx="1674813" cy="533400"/>
          </a:xfrm>
        </p:spPr>
        <p:txBody>
          <a:bodyPr/>
          <a:lstStyle/>
          <a:p>
            <a:r>
              <a:rPr lang="en-CA" b="1" dirty="0"/>
              <a:t>Community &amp; Self-Assessment</a:t>
            </a:r>
            <a:endParaRPr lang="en-US" b="1" dirty="0"/>
          </a:p>
        </p:txBody>
      </p:sp>
      <p:sp>
        <p:nvSpPr>
          <p:cNvPr id="8" name="Content Placeholder 7">
            <a:extLst>
              <a:ext uri="{FF2B5EF4-FFF2-40B4-BE49-F238E27FC236}">
                <a16:creationId xmlns:a16="http://schemas.microsoft.com/office/drawing/2014/main" id="{8E902FC0-F24D-4751-82AB-8C22B86E2B2C}"/>
              </a:ext>
            </a:extLst>
          </p:cNvPr>
          <p:cNvSpPr>
            <a:spLocks noGrp="1"/>
          </p:cNvSpPr>
          <p:nvPr>
            <p:ph sz="quarter" idx="14"/>
          </p:nvPr>
        </p:nvSpPr>
        <p:spPr/>
        <p:txBody>
          <a:bodyPr/>
          <a:lstStyle/>
          <a:p>
            <a:r>
              <a:rPr lang="en-CA" dirty="0"/>
              <a:t>Fiscal Management</a:t>
            </a:r>
            <a:endParaRPr lang="en-US" dirty="0"/>
          </a:p>
        </p:txBody>
      </p:sp>
      <p:sp>
        <p:nvSpPr>
          <p:cNvPr id="9" name="Content Placeholder 8">
            <a:extLst>
              <a:ext uri="{FF2B5EF4-FFF2-40B4-BE49-F238E27FC236}">
                <a16:creationId xmlns:a16="http://schemas.microsoft.com/office/drawing/2014/main" id="{8654FEC0-18FD-4A84-8A2E-615420C9C84F}"/>
              </a:ext>
            </a:extLst>
          </p:cNvPr>
          <p:cNvSpPr>
            <a:spLocks noGrp="1"/>
          </p:cNvSpPr>
          <p:nvPr>
            <p:ph sz="quarter" idx="15"/>
          </p:nvPr>
        </p:nvSpPr>
        <p:spPr/>
        <p:txBody>
          <a:bodyPr/>
          <a:lstStyle/>
          <a:p>
            <a:r>
              <a:rPr lang="en-CA" dirty="0"/>
              <a:t>Transportation</a:t>
            </a:r>
            <a:endParaRPr lang="en-US" dirty="0"/>
          </a:p>
        </p:txBody>
      </p:sp>
      <p:sp>
        <p:nvSpPr>
          <p:cNvPr id="12" name="Content Placeholder 11">
            <a:extLst>
              <a:ext uri="{FF2B5EF4-FFF2-40B4-BE49-F238E27FC236}">
                <a16:creationId xmlns:a16="http://schemas.microsoft.com/office/drawing/2014/main" id="{0E0D2ADD-25FD-4A3E-B31D-19AD878A0B5B}"/>
              </a:ext>
            </a:extLst>
          </p:cNvPr>
          <p:cNvSpPr>
            <a:spLocks noGrp="1"/>
          </p:cNvSpPr>
          <p:nvPr>
            <p:ph sz="quarter" idx="16"/>
          </p:nvPr>
        </p:nvSpPr>
        <p:spPr>
          <a:xfrm>
            <a:off x="0" y="2911475"/>
            <a:ext cx="1681163" cy="762000"/>
          </a:xfrm>
        </p:spPr>
        <p:txBody>
          <a:bodyPr/>
          <a:lstStyle/>
          <a:p>
            <a:r>
              <a:rPr lang="en-CA" dirty="0"/>
              <a:t>Facilities &amp; Learning Environments</a:t>
            </a:r>
            <a:endParaRPr lang="en-US" dirty="0"/>
          </a:p>
        </p:txBody>
      </p:sp>
      <p:sp>
        <p:nvSpPr>
          <p:cNvPr id="16" name="Content Placeholder 15">
            <a:extLst>
              <a:ext uri="{FF2B5EF4-FFF2-40B4-BE49-F238E27FC236}">
                <a16:creationId xmlns:a16="http://schemas.microsoft.com/office/drawing/2014/main" id="{FF57BD01-5852-4E2B-B89B-CA884153F772}"/>
              </a:ext>
            </a:extLst>
          </p:cNvPr>
          <p:cNvSpPr>
            <a:spLocks noGrp="1"/>
          </p:cNvSpPr>
          <p:nvPr>
            <p:ph sz="quarter" idx="17"/>
          </p:nvPr>
        </p:nvSpPr>
        <p:spPr/>
        <p:txBody>
          <a:bodyPr/>
          <a:lstStyle/>
          <a:p>
            <a:r>
              <a:rPr lang="en-CA" dirty="0"/>
              <a:t>Technology &amp; Professional Systems</a:t>
            </a:r>
            <a:endParaRPr lang="en-US" dirty="0"/>
          </a:p>
        </p:txBody>
      </p:sp>
      <p:sp>
        <p:nvSpPr>
          <p:cNvPr id="21" name="Content Placeholder 20">
            <a:extLst>
              <a:ext uri="{FF2B5EF4-FFF2-40B4-BE49-F238E27FC236}">
                <a16:creationId xmlns:a16="http://schemas.microsoft.com/office/drawing/2014/main" id="{95562BF3-E9AF-4980-866A-2D014A963272}"/>
              </a:ext>
            </a:extLst>
          </p:cNvPr>
          <p:cNvSpPr>
            <a:spLocks noGrp="1"/>
          </p:cNvSpPr>
          <p:nvPr>
            <p:ph sz="quarter" idx="18"/>
          </p:nvPr>
        </p:nvSpPr>
        <p:spPr>
          <a:xfrm>
            <a:off x="-14288" y="4959350"/>
            <a:ext cx="1477963" cy="527050"/>
          </a:xfrm>
        </p:spPr>
        <p:txBody>
          <a:bodyPr/>
          <a:lstStyle/>
          <a:p>
            <a:r>
              <a:rPr lang="en-CA" dirty="0"/>
              <a:t>Data &amp; Evaluation</a:t>
            </a:r>
            <a:endParaRPr lang="en-US" dirty="0"/>
          </a:p>
        </p:txBody>
      </p:sp>
      <p:sp>
        <p:nvSpPr>
          <p:cNvPr id="26" name="Content Placeholder 25">
            <a:extLst>
              <a:ext uri="{FF2B5EF4-FFF2-40B4-BE49-F238E27FC236}">
                <a16:creationId xmlns:a16="http://schemas.microsoft.com/office/drawing/2014/main" id="{01396CD7-8602-43AF-B4EF-6CC0B18C8F5D}"/>
              </a:ext>
            </a:extLst>
          </p:cNvPr>
          <p:cNvSpPr>
            <a:spLocks noGrp="1"/>
          </p:cNvSpPr>
          <p:nvPr>
            <p:ph sz="quarter" idx="19"/>
          </p:nvPr>
        </p:nvSpPr>
        <p:spPr>
          <a:xfrm>
            <a:off x="1971675" y="3859213"/>
            <a:ext cx="1706563" cy="774700"/>
          </a:xfrm>
        </p:spPr>
        <p:txBody>
          <a:bodyPr/>
          <a:lstStyle/>
          <a:p>
            <a:r>
              <a:rPr lang="en-CA" dirty="0"/>
              <a:t>Program Planning &amp; Service System Design</a:t>
            </a:r>
            <a:endParaRPr lang="en-US" dirty="0"/>
          </a:p>
        </p:txBody>
      </p:sp>
      <p:sp>
        <p:nvSpPr>
          <p:cNvPr id="27" name="Content Placeholder 26">
            <a:extLst>
              <a:ext uri="{FF2B5EF4-FFF2-40B4-BE49-F238E27FC236}">
                <a16:creationId xmlns:a16="http://schemas.microsoft.com/office/drawing/2014/main" id="{C151378A-E5D9-400E-87C4-36D8F262D2BF}"/>
              </a:ext>
            </a:extLst>
          </p:cNvPr>
          <p:cNvSpPr>
            <a:spLocks noGrp="1"/>
          </p:cNvSpPr>
          <p:nvPr>
            <p:ph sz="quarter" idx="20"/>
          </p:nvPr>
        </p:nvSpPr>
        <p:spPr>
          <a:xfrm>
            <a:off x="7294563" y="4268788"/>
            <a:ext cx="1679575" cy="765175"/>
          </a:xfrm>
        </p:spPr>
        <p:txBody>
          <a:bodyPr/>
          <a:lstStyle/>
          <a:p>
            <a:r>
              <a:rPr lang="en-CA" dirty="0"/>
              <a:t>Training &amp; Professional Development</a:t>
            </a:r>
            <a:endParaRPr lang="en-US" dirty="0"/>
          </a:p>
        </p:txBody>
      </p:sp>
      <p:sp>
        <p:nvSpPr>
          <p:cNvPr id="28" name="Content Placeholder 27">
            <a:extLst>
              <a:ext uri="{FF2B5EF4-FFF2-40B4-BE49-F238E27FC236}">
                <a16:creationId xmlns:a16="http://schemas.microsoft.com/office/drawing/2014/main" id="{CE87E9A6-574B-4287-9A05-0CBCE1E62A04}"/>
              </a:ext>
            </a:extLst>
          </p:cNvPr>
          <p:cNvSpPr>
            <a:spLocks noGrp="1"/>
          </p:cNvSpPr>
          <p:nvPr>
            <p:ph sz="quarter" idx="21"/>
          </p:nvPr>
        </p:nvSpPr>
        <p:spPr/>
        <p:txBody>
          <a:bodyPr/>
          <a:lstStyle/>
          <a:p>
            <a:r>
              <a:rPr lang="en-CA" dirty="0"/>
              <a:t>Human Resources</a:t>
            </a:r>
            <a:endParaRPr lang="en-US" dirty="0"/>
          </a:p>
        </p:txBody>
      </p:sp>
      <p:sp>
        <p:nvSpPr>
          <p:cNvPr id="29" name="Content Placeholder 28">
            <a:extLst>
              <a:ext uri="{FF2B5EF4-FFF2-40B4-BE49-F238E27FC236}">
                <a16:creationId xmlns:a16="http://schemas.microsoft.com/office/drawing/2014/main" id="{9047088B-3038-416F-9FD6-152B0A580AF5}"/>
              </a:ext>
            </a:extLst>
          </p:cNvPr>
          <p:cNvSpPr>
            <a:spLocks noGrp="1"/>
          </p:cNvSpPr>
          <p:nvPr>
            <p:ph sz="quarter" idx="22"/>
          </p:nvPr>
        </p:nvSpPr>
        <p:spPr/>
        <p:txBody>
          <a:bodyPr/>
          <a:lstStyle/>
          <a:p>
            <a:r>
              <a:rPr lang="en-CA" dirty="0"/>
              <a:t>Ongoing Monitoring &amp; Continuous Improvement</a:t>
            </a:r>
            <a:endParaRPr lang="en-US" dirty="0"/>
          </a:p>
        </p:txBody>
      </p:sp>
      <p:sp>
        <p:nvSpPr>
          <p:cNvPr id="30" name="Content Placeholder 29">
            <a:extLst>
              <a:ext uri="{FF2B5EF4-FFF2-40B4-BE49-F238E27FC236}">
                <a16:creationId xmlns:a16="http://schemas.microsoft.com/office/drawing/2014/main" id="{BE5D24F6-490F-4D17-8F8F-521C76820C1E}"/>
              </a:ext>
            </a:extLst>
          </p:cNvPr>
          <p:cNvSpPr>
            <a:spLocks noGrp="1"/>
          </p:cNvSpPr>
          <p:nvPr>
            <p:ph sz="quarter" idx="23"/>
          </p:nvPr>
        </p:nvSpPr>
        <p:spPr/>
        <p:txBody>
          <a:bodyPr/>
          <a:lstStyle/>
          <a:p>
            <a:r>
              <a:rPr lang="en-CA" dirty="0"/>
              <a:t>Recordkeeping &amp; Reprinting</a:t>
            </a:r>
            <a:endParaRPr lang="en-US" dirty="0"/>
          </a:p>
        </p:txBody>
      </p:sp>
      <p:sp>
        <p:nvSpPr>
          <p:cNvPr id="31" name="Content Placeholder 30">
            <a:extLst>
              <a:ext uri="{FF2B5EF4-FFF2-40B4-BE49-F238E27FC236}">
                <a16:creationId xmlns:a16="http://schemas.microsoft.com/office/drawing/2014/main" id="{A2C65D71-FEAC-48A8-B9B9-C4103B8D8C8A}"/>
              </a:ext>
            </a:extLst>
          </p:cNvPr>
          <p:cNvSpPr>
            <a:spLocks noGrp="1"/>
          </p:cNvSpPr>
          <p:nvPr>
            <p:ph sz="quarter" idx="24"/>
          </p:nvPr>
        </p:nvSpPr>
        <p:spPr/>
        <p:txBody>
          <a:bodyPr/>
          <a:lstStyle/>
          <a:p>
            <a:r>
              <a:rPr lang="en-CA" dirty="0"/>
              <a:t>Communication</a:t>
            </a:r>
            <a:endParaRPr lang="en-US" dirty="0"/>
          </a:p>
        </p:txBody>
      </p:sp>
      <p:sp>
        <p:nvSpPr>
          <p:cNvPr id="36" name="Slide Number Placeholder 35">
            <a:extLst>
              <a:ext uri="{FF2B5EF4-FFF2-40B4-BE49-F238E27FC236}">
                <a16:creationId xmlns:a16="http://schemas.microsoft.com/office/drawing/2014/main" id="{408C2A15-9A25-472B-8D71-10D7557EB2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dirty="0"/>
          </a:p>
        </p:txBody>
      </p:sp>
    </p:spTree>
    <p:custDataLst>
      <p:tags r:id="rId1"/>
    </p:custDataLst>
    <p:extLst>
      <p:ext uri="{BB962C8B-B14F-4D97-AF65-F5344CB8AC3E}">
        <p14:creationId xmlns:p14="http://schemas.microsoft.com/office/powerpoint/2010/main" val="3549889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2BD54F-1570-4292-B4D8-5942E35B49AA}"/>
              </a:ext>
            </a:extLst>
          </p:cNvPr>
          <p:cNvSpPr>
            <a:spLocks noGrp="1"/>
          </p:cNvSpPr>
          <p:nvPr>
            <p:ph type="title"/>
          </p:nvPr>
        </p:nvSpPr>
        <p:spPr/>
        <p:txBody>
          <a:bodyPr/>
          <a:lstStyle/>
          <a:p>
            <a:pPr marL="361950"/>
            <a:r>
              <a:rPr lang="en-US" sz="3400" dirty="0">
                <a:solidFill>
                  <a:schemeClr val="bg1"/>
                </a:solidFill>
              </a:rPr>
              <a:t>Head Start Management Systems Wheel</a:t>
            </a:r>
            <a:endParaRPr lang="en-US" sz="3400" dirty="0"/>
          </a:p>
        </p:txBody>
      </p:sp>
      <p:sp>
        <p:nvSpPr>
          <p:cNvPr id="9" name="Content Placeholder 8">
            <a:extLst>
              <a:ext uri="{FF2B5EF4-FFF2-40B4-BE49-F238E27FC236}">
                <a16:creationId xmlns:a16="http://schemas.microsoft.com/office/drawing/2014/main" id="{65835523-A328-4906-A2C3-960DFC5BF096}"/>
              </a:ext>
            </a:extLst>
          </p:cNvPr>
          <p:cNvSpPr>
            <a:spLocks noGrp="1"/>
          </p:cNvSpPr>
          <p:nvPr>
            <p:ph sz="quarter" idx="10"/>
          </p:nvPr>
        </p:nvSpPr>
        <p:spPr>
          <a:xfrm>
            <a:off x="271902" y="1366897"/>
            <a:ext cx="2216150" cy="830997"/>
          </a:xfrm>
        </p:spPr>
        <p:txBody>
          <a:bodyPr/>
          <a:lstStyle/>
          <a:p>
            <a:r>
              <a:rPr lang="en-US" dirty="0"/>
              <a:t>Five-Year Project Period</a:t>
            </a:r>
          </a:p>
        </p:txBody>
      </p:sp>
      <p:pic>
        <p:nvPicPr>
          <p:cNvPr id="14" name="Content Placeholder 13" descr="The Head Start Management Systems wheel. An infographic that describes community assessment. It is comprised of five layers in total, each surrounding the next. &#10;&#10;The outermost layer is Leadership &amp; Governance. &#10;&#10;The second outermost layer is Program Management, Planning &amp; Oversight Systems. &#10;&#10;The third layer is a list of the following: Human Resources, Program Planning &amp; Service System Design, Data &amp; Evaluation, Fiscal Management, Community &amp; Self-Assessment, Facilities &amp; Learning Environments, Transportation, Technology &amp; Information Systems, Training &amp; Professional Development, Communication, Recordkeeping &amp; Reporting, Ongoing Monitoring &amp; Continuous Improvement, Human Resources.&#10;&#10;The fourth layer is a list of the following: ERSEA, Education, Health, Mental Health, Family &amp; Community Engagement.&#10;&#10;The fifth and final layer is Quality Child &amp; Family Outcomes.">
            <a:extLst>
              <a:ext uri="{FF2B5EF4-FFF2-40B4-BE49-F238E27FC236}">
                <a16:creationId xmlns:a16="http://schemas.microsoft.com/office/drawing/2014/main" id="{88AA911E-25E3-428C-ACFE-D5063A3E14F9}"/>
              </a:ext>
            </a:extLst>
          </p:cNvPr>
          <p:cNvPicPr>
            <a:picLocks noGrp="1" noChangeAspect="1"/>
          </p:cNvPicPr>
          <p:nvPr>
            <p:ph sz="quarter" idx="11"/>
          </p:nvPr>
        </p:nvPicPr>
        <p:blipFill>
          <a:blip r:embed="rId4"/>
          <a:stretch>
            <a:fillRect/>
          </a:stretch>
        </p:blipFill>
        <p:spPr>
          <a:xfrm>
            <a:off x="2133020" y="981075"/>
            <a:ext cx="5914597" cy="5876925"/>
          </a:xfrm>
        </p:spPr>
      </p:pic>
    </p:spTree>
    <p:custDataLst>
      <p:tags r:id="rId1"/>
    </p:custDataLst>
    <p:extLst>
      <p:ext uri="{BB962C8B-B14F-4D97-AF65-F5344CB8AC3E}">
        <p14:creationId xmlns:p14="http://schemas.microsoft.com/office/powerpoint/2010/main" val="568602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5" name="Title 4">
            <a:extLst>
              <a:ext uri="{FF2B5EF4-FFF2-40B4-BE49-F238E27FC236}">
                <a16:creationId xmlns:a16="http://schemas.microsoft.com/office/drawing/2014/main" id="{AE58A6A9-4D41-408E-9B86-EC9D831A9199}"/>
              </a:ext>
            </a:extLst>
          </p:cNvPr>
          <p:cNvSpPr>
            <a:spLocks noGrp="1"/>
          </p:cNvSpPr>
          <p:nvPr>
            <p:ph type="title"/>
          </p:nvPr>
        </p:nvSpPr>
        <p:spPr>
          <a:xfrm>
            <a:off x="0" y="274640"/>
            <a:ext cx="9144000" cy="783695"/>
          </a:xfrm>
          <a:prstGeom prst="rect">
            <a:avLst/>
          </a:prstGeom>
        </p:spPr>
        <p:txBody>
          <a:bodyPr/>
          <a:lstStyle/>
          <a:p>
            <a:r>
              <a:rPr lang="en-CA" dirty="0">
                <a:solidFill>
                  <a:schemeClr val="bg1"/>
                </a:solidFill>
              </a:rPr>
              <a:t>Data and Evaluation System</a:t>
            </a:r>
            <a:endParaRPr lang="en-US" dirty="0">
              <a:solidFill>
                <a:schemeClr val="bg1"/>
              </a:solidFill>
            </a:endParaRPr>
          </a:p>
        </p:txBody>
      </p:sp>
      <p:sp>
        <p:nvSpPr>
          <p:cNvPr id="7" name="Content Placeholder 6">
            <a:extLst>
              <a:ext uri="{FF2B5EF4-FFF2-40B4-BE49-F238E27FC236}">
                <a16:creationId xmlns:a16="http://schemas.microsoft.com/office/drawing/2014/main" id="{465E5C5A-02F5-474A-AF70-0ABDCF050419}"/>
              </a:ext>
            </a:extLst>
          </p:cNvPr>
          <p:cNvSpPr>
            <a:spLocks noGrp="1"/>
          </p:cNvSpPr>
          <p:nvPr>
            <p:ph sz="quarter" idx="10"/>
          </p:nvPr>
        </p:nvSpPr>
        <p:spPr>
          <a:xfrm>
            <a:off x="1235438" y="3469106"/>
            <a:ext cx="7240345" cy="2159000"/>
          </a:xfrm>
        </p:spPr>
        <p:txBody>
          <a:bodyPr/>
          <a:lstStyle/>
          <a:p>
            <a:pPr marL="342900" lvl="0" indent="-342900">
              <a:buClr>
                <a:srgbClr val="C29400"/>
              </a:buClr>
              <a:buSzPts val="2520"/>
              <a:buFont typeface="Arial"/>
              <a:buChar char="•"/>
            </a:pPr>
            <a:r>
              <a:rPr lang="en-US" dirty="0">
                <a:solidFill>
                  <a:srgbClr val="418AB3">
                    <a:lumMod val="50000"/>
                  </a:srgbClr>
                </a:solidFill>
              </a:rPr>
              <a:t>Informs data-based decision-making </a:t>
            </a:r>
          </a:p>
          <a:p>
            <a:pPr marL="342900" lvl="0" indent="-342900">
              <a:spcBef>
                <a:spcPts val="1300"/>
              </a:spcBef>
              <a:buClr>
                <a:srgbClr val="C29400"/>
              </a:buClr>
              <a:buSzPts val="2520"/>
              <a:buFont typeface="Arial"/>
              <a:buChar char="•"/>
            </a:pPr>
            <a:r>
              <a:rPr lang="en-US" dirty="0">
                <a:solidFill>
                  <a:srgbClr val="418AB3">
                    <a:lumMod val="50000"/>
                  </a:srgbClr>
                </a:solidFill>
              </a:rPr>
              <a:t>Informs each stage of the program planning cycle</a:t>
            </a:r>
          </a:p>
          <a:p>
            <a:pPr marL="342900" lvl="0" indent="-342900">
              <a:spcBef>
                <a:spcPts val="1300"/>
              </a:spcBef>
              <a:buClr>
                <a:srgbClr val="C29400"/>
              </a:buClr>
              <a:buSzPts val="2520"/>
              <a:buFont typeface="Arial"/>
              <a:buChar char="•"/>
            </a:pPr>
            <a:r>
              <a:rPr lang="en-US" dirty="0">
                <a:solidFill>
                  <a:srgbClr val="418AB3">
                    <a:lumMod val="50000"/>
                  </a:srgbClr>
                </a:solidFill>
              </a:rPr>
              <a:t>Uses qualitative and quantitative measures to ensure effective program management </a:t>
            </a:r>
          </a:p>
        </p:txBody>
      </p:sp>
      <p:sp>
        <p:nvSpPr>
          <p:cNvPr id="9" name="Content Placeholder 8">
            <a:extLst>
              <a:ext uri="{FF2B5EF4-FFF2-40B4-BE49-F238E27FC236}">
                <a16:creationId xmlns:a16="http://schemas.microsoft.com/office/drawing/2014/main" id="{A483F94C-8D04-4C27-BBBF-676FE038F4C4}"/>
              </a:ext>
            </a:extLst>
          </p:cNvPr>
          <p:cNvSpPr>
            <a:spLocks noGrp="1"/>
          </p:cNvSpPr>
          <p:nvPr>
            <p:ph sz="quarter" idx="11"/>
          </p:nvPr>
        </p:nvSpPr>
        <p:spPr>
          <a:xfrm>
            <a:off x="2540000" y="5741012"/>
            <a:ext cx="2805723" cy="709612"/>
          </a:xfrm>
        </p:spPr>
        <p:txBody>
          <a:bodyPr/>
          <a:lstStyle/>
          <a:p>
            <a:r>
              <a:rPr lang="en-US" dirty="0"/>
              <a:t>45 CFR §1302.101(b)(4)</a:t>
            </a:r>
            <a:br>
              <a:rPr lang="en-US" dirty="0"/>
            </a:br>
            <a:r>
              <a:rPr lang="en-US" dirty="0"/>
              <a:t>45 CFR §1302.102(c)</a:t>
            </a:r>
          </a:p>
        </p:txBody>
      </p:sp>
      <p:sp>
        <p:nvSpPr>
          <p:cNvPr id="14" name="Slide Number Placeholder 3">
            <a:extLst>
              <a:ext uri="{FF2B5EF4-FFF2-40B4-BE49-F238E27FC236}">
                <a16:creationId xmlns:a16="http://schemas.microsoft.com/office/drawing/2014/main" id="{B804F4C7-40BE-4F5E-9440-B0D0D85C4950}"/>
              </a:ext>
            </a:extLst>
          </p:cNvPr>
          <p:cNvSpPr>
            <a:spLocks noGrp="1"/>
          </p:cNvSpPr>
          <p:nvPr>
            <p:ph type="sldNum" idx="12"/>
          </p:nvPr>
        </p:nvSpPr>
        <p:spPr>
          <a:xfrm>
            <a:off x="8249709" y="6330271"/>
            <a:ext cx="728133" cy="365125"/>
          </a:xfrm>
        </p:spPr>
        <p:txBody>
          <a:bodyPr/>
          <a:lstStyle/>
          <a:p>
            <a:pPr marL="0" lvl="0" indent="0" algn="r" rtl="0">
              <a:spcBef>
                <a:spcPts val="0"/>
              </a:spcBef>
              <a:spcAft>
                <a:spcPts val="0"/>
              </a:spcAft>
              <a:buNone/>
            </a:pPr>
            <a:fld id="{00000000-1234-1234-1234-123412341234}" type="slidenum">
              <a:rPr lang="en-US" smtClean="0"/>
              <a:t>7</a:t>
            </a:fld>
            <a:endParaRPr lang="en-US" dirty="0"/>
          </a:p>
        </p:txBody>
      </p:sp>
    </p:spTree>
    <p:custDataLst>
      <p:tags r:id="rId1"/>
    </p:custDataLst>
    <p:extLst>
      <p:ext uri="{BB962C8B-B14F-4D97-AF65-F5344CB8AC3E}">
        <p14:creationId xmlns:p14="http://schemas.microsoft.com/office/powerpoint/2010/main" val="1913781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F1900C-7A04-4C16-BDAE-31D4ECE627C6}"/>
              </a:ext>
            </a:extLst>
          </p:cNvPr>
          <p:cNvSpPr>
            <a:spLocks noGrp="1"/>
          </p:cNvSpPr>
          <p:nvPr>
            <p:ph type="title"/>
          </p:nvPr>
        </p:nvSpPr>
        <p:spPr/>
        <p:txBody>
          <a:bodyPr/>
          <a:lstStyle/>
          <a:p>
            <a:r>
              <a:rPr lang="en-CA" dirty="0"/>
              <a:t>Overview</a:t>
            </a:r>
            <a:endParaRPr lang="en-US" dirty="0"/>
          </a:p>
        </p:txBody>
      </p:sp>
      <p:sp>
        <p:nvSpPr>
          <p:cNvPr id="8" name="Content Placeholder 7">
            <a:extLst>
              <a:ext uri="{FF2B5EF4-FFF2-40B4-BE49-F238E27FC236}">
                <a16:creationId xmlns:a16="http://schemas.microsoft.com/office/drawing/2014/main" id="{8AA8A0B5-4B4C-42B6-ACB7-B9103D51AFA7}"/>
              </a:ext>
            </a:extLst>
          </p:cNvPr>
          <p:cNvSpPr>
            <a:spLocks noGrp="1"/>
          </p:cNvSpPr>
          <p:nvPr>
            <p:ph sz="quarter" idx="10"/>
          </p:nvPr>
        </p:nvSpPr>
        <p:spPr/>
        <p:txBody>
          <a:bodyPr/>
          <a:lstStyle/>
          <a:p>
            <a:r>
              <a:rPr lang="en-CA" dirty="0">
                <a:solidFill>
                  <a:srgbClr val="6A3D8F"/>
                </a:solidFill>
              </a:rPr>
              <a:t>A</a:t>
            </a:r>
            <a:endParaRPr lang="en-US" dirty="0">
              <a:solidFill>
                <a:srgbClr val="6A3D8F"/>
              </a:solidFill>
            </a:endParaRPr>
          </a:p>
        </p:txBody>
      </p:sp>
      <p:sp>
        <p:nvSpPr>
          <p:cNvPr id="9" name="Content Placeholder 8">
            <a:extLst>
              <a:ext uri="{FF2B5EF4-FFF2-40B4-BE49-F238E27FC236}">
                <a16:creationId xmlns:a16="http://schemas.microsoft.com/office/drawing/2014/main" id="{2D40E342-70B1-4F3D-8E51-874F39972388}"/>
              </a:ext>
            </a:extLst>
          </p:cNvPr>
          <p:cNvSpPr>
            <a:spLocks noGrp="1"/>
          </p:cNvSpPr>
          <p:nvPr>
            <p:ph sz="quarter" idx="11"/>
          </p:nvPr>
        </p:nvSpPr>
        <p:spPr>
          <a:xfrm>
            <a:off x="1991619" y="1722642"/>
            <a:ext cx="6043612" cy="492443"/>
          </a:xfrm>
        </p:spPr>
        <p:txBody>
          <a:bodyPr/>
          <a:lstStyle/>
          <a:p>
            <a:r>
              <a:rPr lang="en-US" dirty="0"/>
              <a:t>The leader's role in data use is critical</a:t>
            </a:r>
          </a:p>
        </p:txBody>
      </p:sp>
      <p:sp>
        <p:nvSpPr>
          <p:cNvPr id="10" name="Content Placeholder 9">
            <a:extLst>
              <a:ext uri="{FF2B5EF4-FFF2-40B4-BE49-F238E27FC236}">
                <a16:creationId xmlns:a16="http://schemas.microsoft.com/office/drawing/2014/main" id="{BF677146-DE6F-48B6-B264-0D7D9F1AE249}"/>
              </a:ext>
            </a:extLst>
          </p:cNvPr>
          <p:cNvSpPr>
            <a:spLocks noGrp="1"/>
          </p:cNvSpPr>
          <p:nvPr>
            <p:ph sz="quarter" idx="12"/>
          </p:nvPr>
        </p:nvSpPr>
        <p:spPr/>
        <p:txBody>
          <a:bodyPr/>
          <a:lstStyle/>
          <a:p>
            <a:r>
              <a:rPr lang="en-CA" dirty="0">
                <a:solidFill>
                  <a:srgbClr val="BF5A10"/>
                </a:solidFill>
              </a:rPr>
              <a:t>B</a:t>
            </a:r>
            <a:endParaRPr lang="en-US" dirty="0">
              <a:solidFill>
                <a:srgbClr val="BF5A10"/>
              </a:solidFill>
            </a:endParaRPr>
          </a:p>
        </p:txBody>
      </p:sp>
      <p:sp>
        <p:nvSpPr>
          <p:cNvPr id="11" name="Content Placeholder 10">
            <a:extLst>
              <a:ext uri="{FF2B5EF4-FFF2-40B4-BE49-F238E27FC236}">
                <a16:creationId xmlns:a16="http://schemas.microsoft.com/office/drawing/2014/main" id="{DC2A3775-B2FE-43BB-996D-11C4931C52A3}"/>
              </a:ext>
            </a:extLst>
          </p:cNvPr>
          <p:cNvSpPr>
            <a:spLocks noGrp="1"/>
          </p:cNvSpPr>
          <p:nvPr>
            <p:ph sz="quarter" idx="13"/>
          </p:nvPr>
        </p:nvSpPr>
        <p:spPr>
          <a:xfrm>
            <a:off x="1979896" y="2838252"/>
            <a:ext cx="6043612" cy="892552"/>
          </a:xfrm>
        </p:spPr>
        <p:txBody>
          <a:bodyPr/>
          <a:lstStyle/>
          <a:p>
            <a:r>
              <a:rPr lang="en-US" dirty="0"/>
              <a:t>An organizational culture of learning facilitates effective data use</a:t>
            </a:r>
          </a:p>
        </p:txBody>
      </p:sp>
      <p:sp>
        <p:nvSpPr>
          <p:cNvPr id="12" name="Content Placeholder 11">
            <a:extLst>
              <a:ext uri="{FF2B5EF4-FFF2-40B4-BE49-F238E27FC236}">
                <a16:creationId xmlns:a16="http://schemas.microsoft.com/office/drawing/2014/main" id="{4571A0CF-F10B-4335-8F48-813AA888720A}"/>
              </a:ext>
            </a:extLst>
          </p:cNvPr>
          <p:cNvSpPr>
            <a:spLocks noGrp="1"/>
          </p:cNvSpPr>
          <p:nvPr>
            <p:ph sz="quarter" idx="14"/>
          </p:nvPr>
        </p:nvSpPr>
        <p:spPr/>
        <p:txBody>
          <a:bodyPr/>
          <a:lstStyle/>
          <a:p>
            <a:r>
              <a:rPr lang="en-CA" dirty="0">
                <a:solidFill>
                  <a:srgbClr val="578333"/>
                </a:solidFill>
              </a:rPr>
              <a:t>C</a:t>
            </a:r>
            <a:endParaRPr lang="en-US" dirty="0">
              <a:solidFill>
                <a:srgbClr val="578333"/>
              </a:solidFill>
            </a:endParaRPr>
          </a:p>
        </p:txBody>
      </p:sp>
      <p:sp>
        <p:nvSpPr>
          <p:cNvPr id="13" name="Content Placeholder 12">
            <a:extLst>
              <a:ext uri="{FF2B5EF4-FFF2-40B4-BE49-F238E27FC236}">
                <a16:creationId xmlns:a16="http://schemas.microsoft.com/office/drawing/2014/main" id="{190149DC-D069-441C-81ED-52CFC7FC0D6E}"/>
              </a:ext>
            </a:extLst>
          </p:cNvPr>
          <p:cNvSpPr>
            <a:spLocks noGrp="1"/>
          </p:cNvSpPr>
          <p:nvPr>
            <p:ph sz="quarter" idx="15"/>
          </p:nvPr>
        </p:nvSpPr>
        <p:spPr>
          <a:xfrm>
            <a:off x="1978881" y="4131098"/>
            <a:ext cx="6043612" cy="892552"/>
          </a:xfrm>
        </p:spPr>
        <p:txBody>
          <a:bodyPr/>
          <a:lstStyle/>
          <a:p>
            <a:r>
              <a:rPr lang="en-US" dirty="0"/>
              <a:t>Using data for continuous improvement is embedded in the HSPPS</a:t>
            </a:r>
          </a:p>
        </p:txBody>
      </p:sp>
      <p:sp>
        <p:nvSpPr>
          <p:cNvPr id="14" name="Content Placeholder 13">
            <a:extLst>
              <a:ext uri="{FF2B5EF4-FFF2-40B4-BE49-F238E27FC236}">
                <a16:creationId xmlns:a16="http://schemas.microsoft.com/office/drawing/2014/main" id="{8BA05740-50E5-430D-BB9B-BD2C0CB4A2E0}"/>
              </a:ext>
            </a:extLst>
          </p:cNvPr>
          <p:cNvSpPr>
            <a:spLocks noGrp="1"/>
          </p:cNvSpPr>
          <p:nvPr>
            <p:ph sz="quarter" idx="16"/>
          </p:nvPr>
        </p:nvSpPr>
        <p:spPr/>
        <p:txBody>
          <a:bodyPr/>
          <a:lstStyle/>
          <a:p>
            <a:r>
              <a:rPr lang="en-CA" dirty="0">
                <a:solidFill>
                  <a:srgbClr val="3B74B7"/>
                </a:solidFill>
              </a:rPr>
              <a:t>D</a:t>
            </a:r>
            <a:endParaRPr lang="en-US" dirty="0">
              <a:solidFill>
                <a:srgbClr val="3B74B7"/>
              </a:solidFill>
            </a:endParaRPr>
          </a:p>
        </p:txBody>
      </p:sp>
      <p:sp>
        <p:nvSpPr>
          <p:cNvPr id="15" name="Content Placeholder 14">
            <a:extLst>
              <a:ext uri="{FF2B5EF4-FFF2-40B4-BE49-F238E27FC236}">
                <a16:creationId xmlns:a16="http://schemas.microsoft.com/office/drawing/2014/main" id="{1657F28F-6BA5-4D12-9025-0C006E0242C1}"/>
              </a:ext>
            </a:extLst>
          </p:cNvPr>
          <p:cNvSpPr>
            <a:spLocks noGrp="1"/>
          </p:cNvSpPr>
          <p:nvPr>
            <p:ph sz="quarter" idx="17"/>
          </p:nvPr>
        </p:nvSpPr>
        <p:spPr>
          <a:xfrm>
            <a:off x="1978881" y="5418212"/>
            <a:ext cx="6043612" cy="892552"/>
          </a:xfrm>
        </p:spPr>
        <p:txBody>
          <a:bodyPr/>
          <a:lstStyle/>
          <a:p>
            <a:r>
              <a:rPr lang="en-US" dirty="0"/>
              <a:t>Develop your capacity in the Four Data Activities</a:t>
            </a:r>
          </a:p>
        </p:txBody>
      </p:sp>
    </p:spTree>
    <p:custDataLst>
      <p:tags r:id="rId1"/>
    </p:custDataLst>
    <p:extLst>
      <p:ext uri="{BB962C8B-B14F-4D97-AF65-F5344CB8AC3E}">
        <p14:creationId xmlns:p14="http://schemas.microsoft.com/office/powerpoint/2010/main" val="3575591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CE21F00-4E81-47C6-AF89-BA44ADFE852B}"/>
              </a:ext>
            </a:extLst>
          </p:cNvPr>
          <p:cNvSpPr>
            <a:spLocks noGrp="1"/>
          </p:cNvSpPr>
          <p:nvPr>
            <p:ph type="title"/>
          </p:nvPr>
        </p:nvSpPr>
        <p:spPr/>
        <p:txBody>
          <a:bodyPr/>
          <a:lstStyle/>
          <a:p>
            <a:r>
              <a:rPr lang="en-CA" dirty="0"/>
              <a:t>Section A</a:t>
            </a:r>
            <a:endParaRPr lang="en-US" dirty="0"/>
          </a:p>
        </p:txBody>
      </p:sp>
      <p:sp>
        <p:nvSpPr>
          <p:cNvPr id="13" name="Text Placeholder 12">
            <a:extLst>
              <a:ext uri="{FF2B5EF4-FFF2-40B4-BE49-F238E27FC236}">
                <a16:creationId xmlns:a16="http://schemas.microsoft.com/office/drawing/2014/main" id="{C5FD4FCA-E613-4FC2-95EC-8167194E9E63}"/>
              </a:ext>
            </a:extLst>
          </p:cNvPr>
          <p:cNvSpPr>
            <a:spLocks noGrp="1"/>
          </p:cNvSpPr>
          <p:nvPr>
            <p:ph type="body" idx="1"/>
          </p:nvPr>
        </p:nvSpPr>
        <p:spPr>
          <a:xfrm>
            <a:off x="6009947" y="1784723"/>
            <a:ext cx="3134053" cy="2679197"/>
          </a:xfrm>
        </p:spPr>
        <p:txBody>
          <a:bodyPr/>
          <a:lstStyle/>
          <a:p>
            <a:pPr marL="25400" lvl="0">
              <a:spcBef>
                <a:spcPts val="640"/>
              </a:spcBef>
              <a:buClr>
                <a:srgbClr val="306786"/>
              </a:buClr>
              <a:buSzPts val="3200"/>
            </a:pPr>
            <a:r>
              <a:rPr lang="en-US" sz="3600" dirty="0">
                <a:solidFill>
                  <a:srgbClr val="6A3D8F"/>
                </a:solidFill>
              </a:rPr>
              <a:t>The leader's role in data use is critical</a:t>
            </a:r>
          </a:p>
        </p:txBody>
      </p:sp>
      <p:sp>
        <p:nvSpPr>
          <p:cNvPr id="14" name="Slide Number Placeholder 13">
            <a:extLst>
              <a:ext uri="{FF2B5EF4-FFF2-40B4-BE49-F238E27FC236}">
                <a16:creationId xmlns:a16="http://schemas.microsoft.com/office/drawing/2014/main" id="{9E37C4CF-5DBB-42BC-92AB-CE8DEF777F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spTree>
    <p:custDataLst>
      <p:tags r:id="rId1"/>
    </p:custDataLst>
    <p:extLst>
      <p:ext uri="{BB962C8B-B14F-4D97-AF65-F5344CB8AC3E}">
        <p14:creationId xmlns:p14="http://schemas.microsoft.com/office/powerpoint/2010/main" val="19837723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4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MFO_Rev PPT Templat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11126</TotalTime>
  <Words>9748</Words>
  <Application>Microsoft Office PowerPoint</Application>
  <PresentationFormat>On-screen Show (4:3)</PresentationFormat>
  <Paragraphs>899</Paragraphs>
  <Slides>44</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Calibri</vt:lpstr>
      <vt:lpstr>Arial Black</vt:lpstr>
      <vt:lpstr>Arial Rounded MT Bold</vt:lpstr>
      <vt:lpstr>Times New Roman</vt:lpstr>
      <vt:lpstr>Courier New</vt:lpstr>
      <vt:lpstr>Symbol</vt:lpstr>
      <vt:lpstr>Arial</vt:lpstr>
      <vt:lpstr>PMFO_Rev PPT Template</vt:lpstr>
      <vt:lpstr>Head Start A to Z, 2.0 Data and Evaluation</vt:lpstr>
      <vt:lpstr>Learning Objectives</vt:lpstr>
      <vt:lpstr>Six Guiding Principles for A to Z Trainings</vt:lpstr>
      <vt:lpstr>Deep Learning Systems </vt:lpstr>
      <vt:lpstr>Head Start Management Systems</vt:lpstr>
      <vt:lpstr>Head Start Management Systems Wheel</vt:lpstr>
      <vt:lpstr>Data and Evaluation System</vt:lpstr>
      <vt:lpstr>Overview</vt:lpstr>
      <vt:lpstr>Section A</vt:lpstr>
      <vt:lpstr>A Leader’s Role: Engage Stakeholders</vt:lpstr>
      <vt:lpstr>Conceptual Elements of Continuous Quality Improvement</vt:lpstr>
      <vt:lpstr>Leadership in Data Management </vt:lpstr>
      <vt:lpstr>The Leader's Role: To See It All</vt:lpstr>
      <vt:lpstr>Practices of Leadership</vt:lpstr>
      <vt:lpstr>When a Leader Involves Others</vt:lpstr>
      <vt:lpstr>Leading by Asking the Right Questions</vt:lpstr>
      <vt:lpstr>Bringing It Home</vt:lpstr>
      <vt:lpstr>Leadership in Data Management</vt:lpstr>
      <vt:lpstr>Section B</vt:lpstr>
      <vt:lpstr> The Culture Shift to Continuous Improvement</vt:lpstr>
      <vt:lpstr>Core Competencies of Organizations with a Culture of Continuous Improvement</vt:lpstr>
      <vt:lpstr>Conceptual Elements of Continuous Quality Improvement (Cont’d)</vt:lpstr>
      <vt:lpstr>Conceptual Elements of Continuous Quality Improvement (Cont’d 1)</vt:lpstr>
      <vt:lpstr>Change Leads to Change</vt:lpstr>
      <vt:lpstr>Reflect on Cultivating a Data Culture</vt:lpstr>
      <vt:lpstr>Section C</vt:lpstr>
      <vt:lpstr> 45 CFR §1302 Subpart J</vt:lpstr>
      <vt:lpstr>Management of Program Data</vt:lpstr>
      <vt:lpstr>Management of Program Data (Cont’d)</vt:lpstr>
      <vt:lpstr>Continuous Improvement</vt:lpstr>
      <vt:lpstr>A Road Map to Continuous Improvement</vt:lpstr>
      <vt:lpstr>Section D</vt:lpstr>
      <vt:lpstr>Four Data Activities</vt:lpstr>
      <vt:lpstr>Four Data Activities (Cont’d)</vt:lpstr>
      <vt:lpstr>Prepare</vt:lpstr>
      <vt:lpstr>Collect</vt:lpstr>
      <vt:lpstr>Aggregate and Analyze</vt:lpstr>
      <vt:lpstr>Use and Share</vt:lpstr>
      <vt:lpstr>After the Data Activities</vt:lpstr>
      <vt:lpstr>Responsible Data Lifecycle</vt:lpstr>
      <vt:lpstr>Key Messages</vt:lpstr>
      <vt:lpstr>Closing Reflections</vt:lpstr>
      <vt:lpstr>Related ECLKC Resources</vt:lpstr>
      <vt:lpstr>Contact PMFO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 Start A to Z, 2.0. Data &amp; Evaluation</dc:title>
  <dc:subject>Head Start A to Z, 2.0. Data &amp; Evaluation</dc:subject>
  <dc:creator>Melanie Wilson</dc:creator>
  <cp:keywords>Head Start A to Z, 2.0, Data and Evaluation, Leadership, Organization, Research, Objectives, Training, Planning</cp:keywords>
  <cp:lastModifiedBy>Madhavi Parikh</cp:lastModifiedBy>
  <cp:revision>412</cp:revision>
  <cp:lastPrinted>2019-11-12T15:57:01Z</cp:lastPrinted>
  <dcterms:modified xsi:type="dcterms:W3CDTF">2019-12-18T22:05:28Z</dcterms:modified>
  <cp:category>Head Start A to Z, 2.0, Data and Evaluation, Leadership, Organization, Research, Objectives, Training, Planning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1E47F8CA-8499-4AE0-A195-55EEA1C99D4F</vt:lpwstr>
  </property>
  <property fmtid="{D5CDD505-2E9C-101B-9397-08002B2CF9AE}" pid="3" name="ArticulatePath">
    <vt:lpwstr>_Self-Assessment_PPT_Part II_4QC.4.10.19</vt:lpwstr>
  </property>
</Properties>
</file>