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43"/>
  </p:notesMasterIdLst>
  <p:handoutMasterIdLst>
    <p:handoutMasterId r:id="rId44"/>
  </p:handoutMasterIdLst>
  <p:sldIdLst>
    <p:sldId id="473" r:id="rId5"/>
    <p:sldId id="436" r:id="rId6"/>
    <p:sldId id="438" r:id="rId7"/>
    <p:sldId id="439" r:id="rId8"/>
    <p:sldId id="440" r:id="rId9"/>
    <p:sldId id="441" r:id="rId10"/>
    <p:sldId id="442" r:id="rId11"/>
    <p:sldId id="443" r:id="rId12"/>
    <p:sldId id="444" r:id="rId13"/>
    <p:sldId id="445" r:id="rId14"/>
    <p:sldId id="446" r:id="rId15"/>
    <p:sldId id="447" r:id="rId16"/>
    <p:sldId id="448" r:id="rId17"/>
    <p:sldId id="475" r:id="rId18"/>
    <p:sldId id="449" r:id="rId19"/>
    <p:sldId id="450" r:id="rId20"/>
    <p:sldId id="451" r:id="rId21"/>
    <p:sldId id="452" r:id="rId22"/>
    <p:sldId id="453" r:id="rId23"/>
    <p:sldId id="454" r:id="rId24"/>
    <p:sldId id="455" r:id="rId25"/>
    <p:sldId id="456" r:id="rId26"/>
    <p:sldId id="457" r:id="rId27"/>
    <p:sldId id="458" r:id="rId28"/>
    <p:sldId id="459" r:id="rId29"/>
    <p:sldId id="460" r:id="rId30"/>
    <p:sldId id="461" r:id="rId31"/>
    <p:sldId id="462" r:id="rId32"/>
    <p:sldId id="474" r:id="rId33"/>
    <p:sldId id="464" r:id="rId34"/>
    <p:sldId id="465" r:id="rId35"/>
    <p:sldId id="466" r:id="rId36"/>
    <p:sldId id="467" r:id="rId37"/>
    <p:sldId id="476" r:id="rId38"/>
    <p:sldId id="469" r:id="rId39"/>
    <p:sldId id="470" r:id="rId40"/>
    <p:sldId id="471" r:id="rId41"/>
    <p:sldId id="472" r:id="rId42"/>
  </p:sldIdLst>
  <p:sldSz cx="9144000" cy="6858000" type="screen4x3"/>
  <p:notesSz cx="7023100" cy="93091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elanie Wilson" initials="MW" lastIdx="20" clrIdx="7">
    <p:extLst>
      <p:ext uri="{19B8F6BF-5375-455C-9EA6-DF929625EA0E}">
        <p15:presenceInfo xmlns:p15="http://schemas.microsoft.com/office/powerpoint/2012/main" userId="dade3f12e51440d8" providerId="Windows Live"/>
      </p:ext>
    </p:extLst>
  </p:cmAuthor>
  <p:cmAuthor id="1" name="Louise" initials="L" lastIdx="11" clrIdx="0"/>
  <p:cmAuthor id="8" name="Jennifer Smith" initials="JS" lastIdx="6" clrIdx="8">
    <p:extLst>
      <p:ext uri="{19B8F6BF-5375-455C-9EA6-DF929625EA0E}">
        <p15:presenceInfo xmlns:p15="http://schemas.microsoft.com/office/powerpoint/2012/main" userId="8451786c53678bae" providerId="Windows Live"/>
      </p:ext>
    </p:extLst>
  </p:cmAuthor>
  <p:cmAuthor id="2" name="Jacquie Davis" initials="JD" lastIdx="29" clrIdx="6">
    <p:extLst>
      <p:ext uri="{19B8F6BF-5375-455C-9EA6-DF929625EA0E}">
        <p15:presenceInfo xmlns:p15="http://schemas.microsoft.com/office/powerpoint/2012/main" userId="S-1-5-21-3003367119-45151493-406046460-40436" providerId="AD"/>
      </p:ext>
    </p:extLst>
  </p:cmAuthor>
  <p:cmAuthor id="9" name="Microsoft Office User" initials="MOU" lastIdx="3" clrIdx="9">
    <p:extLst>
      <p:ext uri="{19B8F6BF-5375-455C-9EA6-DF929625EA0E}">
        <p15:presenceInfo xmlns:p15="http://schemas.microsoft.com/office/powerpoint/2012/main" userId="Microsoft Office User" providerId="None"/>
      </p:ext>
    </p:extLst>
  </p:cmAuthor>
  <p:cmAuthor id="3" name="Heinemann" initials="" lastIdx="25" clrIdx="2"/>
  <p:cmAuthor id="10" name="Karin Deck" initials="KD" lastIdx="1" clrIdx="10">
    <p:extLst>
      <p:ext uri="{19B8F6BF-5375-455C-9EA6-DF929625EA0E}">
        <p15:presenceInfo xmlns:p15="http://schemas.microsoft.com/office/powerpoint/2012/main" userId="Karin Deck" providerId="None"/>
      </p:ext>
    </p:extLst>
  </p:cmAuthor>
  <p:cmAuthor id="4" name="Michelle's" initials="M" lastIdx="7" clrIdx="3"/>
  <p:cmAuthor id="11" name="Daly, Carol" initials="DC" lastIdx="2" clrIdx="11">
    <p:extLst>
      <p:ext uri="{19B8F6BF-5375-455C-9EA6-DF929625EA0E}">
        <p15:presenceInfo xmlns:p15="http://schemas.microsoft.com/office/powerpoint/2012/main" userId="S::cdaly@umassp.edu::4d133bc2-a937-4964-8a52-812de89a9c23" providerId="AD"/>
      </p:ext>
    </p:extLst>
  </p:cmAuthor>
  <p:cmAuthor id="5" name="Michelle Brown" initials="MB" lastIdx="12" clrIdx="4"/>
  <p:cmAuthor id="6" name="UMass Donahue Institute" initials="UMDI" lastIdx="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CE"/>
    <a:srgbClr val="1F3864"/>
    <a:srgbClr val="FFF8B8"/>
    <a:srgbClr val="50C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64053" autoAdjust="0"/>
  </p:normalViewPr>
  <p:slideViewPr>
    <p:cSldViewPr snapToGrid="0">
      <p:cViewPr>
        <p:scale>
          <a:sx n="75" d="100"/>
          <a:sy n="75" d="100"/>
        </p:scale>
        <p:origin x="1218" y="-90"/>
      </p:cViewPr>
      <p:guideLst>
        <p:guide orient="horz" pos="2160"/>
        <p:guide pos="2880"/>
      </p:guideLst>
    </p:cSldViewPr>
  </p:slideViewPr>
  <p:outlineViewPr>
    <p:cViewPr>
      <p:scale>
        <a:sx n="33" d="100"/>
        <a:sy n="33" d="100"/>
      </p:scale>
      <p:origin x="0" y="-12702"/>
    </p:cViewPr>
  </p:outlineViewPr>
  <p:notesTextViewPr>
    <p:cViewPr>
      <p:scale>
        <a:sx n="105" d="100"/>
        <a:sy n="105" d="100"/>
      </p:scale>
      <p:origin x="0" y="0"/>
    </p:cViewPr>
  </p:notesTextViewPr>
  <p:sorterViewPr>
    <p:cViewPr>
      <p:scale>
        <a:sx n="1" d="2"/>
        <a:sy n="1" d="2"/>
      </p:scale>
      <p:origin x="0" y="0"/>
    </p:cViewPr>
  </p:sorterViewPr>
  <p:notesViewPr>
    <p:cSldViewPr snapToGrid="0">
      <p:cViewPr varScale="1">
        <p:scale>
          <a:sx n="118" d="100"/>
          <a:sy n="118" d="100"/>
        </p:scale>
        <p:origin x="218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762" cy="465928"/>
          </a:xfrm>
          <a:prstGeom prst="rect">
            <a:avLst/>
          </a:prstGeom>
        </p:spPr>
        <p:txBody>
          <a:bodyPr vert="horz" lIns="90552" tIns="45276" rIns="90552" bIns="45276" rtlCol="0"/>
          <a:lstStyle>
            <a:lvl1pPr algn="l">
              <a:defRPr sz="1200"/>
            </a:lvl1pPr>
          </a:lstStyle>
          <a:p>
            <a:endParaRPr lang="en-US" dirty="0"/>
          </a:p>
        </p:txBody>
      </p:sp>
      <p:sp>
        <p:nvSpPr>
          <p:cNvPr id="3" name="Date Placeholder 2"/>
          <p:cNvSpPr>
            <a:spLocks noGrp="1"/>
          </p:cNvSpPr>
          <p:nvPr>
            <p:ph type="dt" sz="quarter" idx="1"/>
          </p:nvPr>
        </p:nvSpPr>
        <p:spPr>
          <a:xfrm>
            <a:off x="3977769" y="0"/>
            <a:ext cx="3043762" cy="465928"/>
          </a:xfrm>
          <a:prstGeom prst="rect">
            <a:avLst/>
          </a:prstGeom>
        </p:spPr>
        <p:txBody>
          <a:bodyPr vert="horz" lIns="90552" tIns="45276" rIns="90552" bIns="45276" rtlCol="0"/>
          <a:lstStyle>
            <a:lvl1pPr algn="r">
              <a:defRPr sz="1200"/>
            </a:lvl1pPr>
          </a:lstStyle>
          <a:p>
            <a:fld id="{657B53BC-3B63-49FA-AFC8-B0F0C53D19DF}" type="datetimeFigureOut">
              <a:rPr lang="en-US" smtClean="0"/>
              <a:t>4/10/2020</a:t>
            </a:fld>
            <a:endParaRPr lang="en-US" dirty="0"/>
          </a:p>
        </p:txBody>
      </p:sp>
      <p:sp>
        <p:nvSpPr>
          <p:cNvPr id="4" name="Footer Placeholder 3"/>
          <p:cNvSpPr>
            <a:spLocks noGrp="1"/>
          </p:cNvSpPr>
          <p:nvPr>
            <p:ph type="ftr" sz="quarter" idx="2"/>
          </p:nvPr>
        </p:nvSpPr>
        <p:spPr>
          <a:xfrm>
            <a:off x="1" y="8841599"/>
            <a:ext cx="3043762" cy="465928"/>
          </a:xfrm>
          <a:prstGeom prst="rect">
            <a:avLst/>
          </a:prstGeom>
        </p:spPr>
        <p:txBody>
          <a:bodyPr vert="horz" lIns="90552" tIns="45276" rIns="90552" bIns="4527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769" y="8841599"/>
            <a:ext cx="3043762" cy="465928"/>
          </a:xfrm>
          <a:prstGeom prst="rect">
            <a:avLst/>
          </a:prstGeom>
        </p:spPr>
        <p:txBody>
          <a:bodyPr vert="horz" lIns="90552" tIns="45276" rIns="90552" bIns="45276" rtlCol="0" anchor="b"/>
          <a:lstStyle>
            <a:lvl1pPr algn="r">
              <a:defRPr sz="1200"/>
            </a:lvl1pPr>
          </a:lstStyle>
          <a:p>
            <a:fld id="{CA15EBE5-DAAE-4FE2-AAE0-D9E1DCC94F37}" type="slidenum">
              <a:rPr lang="en-US" smtClean="0"/>
              <a:t>‹#›</a:t>
            </a:fld>
            <a:endParaRPr lang="en-US" dirty="0"/>
          </a:p>
        </p:txBody>
      </p:sp>
    </p:spTree>
    <p:extLst>
      <p:ext uri="{BB962C8B-B14F-4D97-AF65-F5344CB8AC3E}">
        <p14:creationId xmlns:p14="http://schemas.microsoft.com/office/powerpoint/2010/main" val="3852318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4" tIns="46656" rIns="93314" bIns="46656"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14" tIns="46656" rIns="93314" bIns="46656" rtlCol="0"/>
          <a:lstStyle>
            <a:lvl1pPr algn="r">
              <a:defRPr sz="1200"/>
            </a:lvl1pPr>
          </a:lstStyle>
          <a:p>
            <a:fld id="{F9ED0651-047D-427C-8460-56476AADC3D5}" type="datetimeFigureOut">
              <a:rPr lang="en-US" smtClean="0"/>
              <a:t>4/10/2020</a:t>
            </a:fld>
            <a:endParaRPr lang="en-US" dirty="0"/>
          </a:p>
        </p:txBody>
      </p:sp>
      <p:sp>
        <p:nvSpPr>
          <p:cNvPr id="4" name="Slide Image Placeholder 3"/>
          <p:cNvSpPr>
            <a:spLocks noGrp="1" noRot="1" noChangeAspect="1"/>
          </p:cNvSpPr>
          <p:nvPr>
            <p:ph type="sldImg" idx="2"/>
          </p:nvPr>
        </p:nvSpPr>
        <p:spPr>
          <a:xfrm>
            <a:off x="1185863" y="700088"/>
            <a:ext cx="4651375" cy="3489325"/>
          </a:xfrm>
          <a:prstGeom prst="rect">
            <a:avLst/>
          </a:prstGeom>
          <a:noFill/>
          <a:ln w="12700">
            <a:solidFill>
              <a:prstClr val="black"/>
            </a:solidFill>
          </a:ln>
        </p:spPr>
        <p:txBody>
          <a:bodyPr vert="horz" lIns="93314" tIns="46656" rIns="93314" bIns="46656"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4" tIns="46656" rIns="93314" bIns="466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4" tIns="46656" rIns="93314" bIns="4665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4" tIns="46656" rIns="93314" bIns="46656" rtlCol="0" anchor="b"/>
          <a:lstStyle>
            <a:lvl1pPr algn="r">
              <a:defRPr sz="1200"/>
            </a:lvl1pPr>
          </a:lstStyle>
          <a:p>
            <a:fld id="{DE849C0E-547D-4C62-B1CF-488EF789ABD3}" type="slidenum">
              <a:rPr lang="en-US" smtClean="0"/>
              <a:t>‹#›</a:t>
            </a:fld>
            <a:endParaRPr lang="en-US" dirty="0"/>
          </a:p>
        </p:txBody>
      </p:sp>
    </p:spTree>
    <p:extLst>
      <p:ext uri="{BB962C8B-B14F-4D97-AF65-F5344CB8AC3E}">
        <p14:creationId xmlns:p14="http://schemas.microsoft.com/office/powerpoint/2010/main" val="2284543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omnetwork.org/events/best-practices-for-internal-communications-inspiration-for-the-nonprofit-secto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omnetwork.org/events/best-practices-for-internal-communications-inspiration-for-the-nonprofit-secto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csic.georgetown.edu/wp-content/uploads/2016/12/communicating-via-imagery.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hbr.org/2014/03/the-irresistible-power-of-storytelling-as-a-strategic-business-too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onprofitquarterly.org/the-eight-building-blocks-of-strong-nonprofit-brand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pitfirestrategies.com/wp-content/uploads/2015/10/SPT-SmartPlan-Updated-1.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Arial" panose="020B0604020202020204" pitchFamily="34" charset="0"/>
              </a:rPr>
              <a:t>Slide 1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Arial" panose="020B0604020202020204" pitchFamily="34" charset="0"/>
              </a:rPr>
              <a:t>Facilitator Notes:</a:t>
            </a:r>
            <a:r>
              <a:rPr lang="en-US" sz="1200" i="1" dirty="0">
                <a:solidFill>
                  <a:srgbClr val="1F3864"/>
                </a:solidFill>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Welcome participants to the session and introduce yourself and any co-facilitators. Begin the session with an introductory activity to create a positive group climate.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1400"/>
              </a:spcAft>
            </a:pPr>
            <a:r>
              <a:rPr lang="en-US" sz="1200" b="1" dirty="0">
                <a:solidFill>
                  <a:srgbClr val="1F3864"/>
                </a:solidFill>
                <a:effectLst/>
                <a:latin typeface="Arial" panose="020B0604020202020204" pitchFamily="34" charset="0"/>
                <a:ea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rPr>
              <a:t>“The National Center on Program Management and Fiscal Operations has updated Head Start A to Z to align with the revised Head Start Program Performance Standards that became effective November 2016. Head Start A to Z was originally designed to support new leaders in their Head Start roles. The term ‘leaders’ ensures that anyone at the management level, or in some cases the governing body, Tribal Council, or Policy Council level, can attend the sessions or use the materials for independent learning.</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1400"/>
              </a:spcAft>
            </a:pP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1400"/>
              </a:spcAft>
            </a:pPr>
            <a:r>
              <a:rPr lang="en-US" sz="1200" dirty="0">
                <a:effectLst/>
                <a:latin typeface="Arial" panose="020B0604020202020204" pitchFamily="34" charset="0"/>
                <a:ea typeface="Arial" panose="020B0604020202020204" pitchFamily="34" charset="0"/>
              </a:rPr>
              <a:t>“The updated Head Start A to Z, 2.0, learning modules provide baseline-level information primarily through a leadership and management systems lens. The presentations are modeled on ‘learning organization’ concepts. In each of the modules, we recognize key characteristics of learning organizations, including a supportive learning environment, openness to new ideas, and time dedicated for reflection.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1400"/>
              </a:spcAft>
            </a:pP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1400"/>
              </a:spcAft>
            </a:pPr>
            <a:r>
              <a:rPr lang="en-US" sz="1200" dirty="0">
                <a:effectLst/>
                <a:latin typeface="Arial" panose="020B0604020202020204" pitchFamily="34" charset="0"/>
                <a:ea typeface="Arial" panose="020B0604020202020204" pitchFamily="34" charset="0"/>
              </a:rPr>
              <a:t>“Each attendee has an important role to play in the success of this session. Those with experience remind us where we’ve come from and what we must do to maintain our identity and uniqueness. New members bring a fresh perspective and remind us what we must do to prepare for the future. All roles are essential for Head Start to be a learning organization that continues to grow and flourish.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“Head Start A to Z, 2.0, is most successful when it helps us share the best of what we have to offer with a strength-based focus. As you engage in this session, we hope that you will support one another in the learning process by generously sharing your knowledge, experience, and perspective.”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1</a:t>
            </a:fld>
            <a:endParaRPr lang="en-US" dirty="0"/>
          </a:p>
        </p:txBody>
      </p:sp>
    </p:spTree>
    <p:extLst>
      <p:ext uri="{BB962C8B-B14F-4D97-AF65-F5344CB8AC3E}">
        <p14:creationId xmlns:p14="http://schemas.microsoft.com/office/powerpoint/2010/main" val="3549288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10</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Begin this section on communication barriers.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a:t>
            </a:r>
            <a:r>
              <a:rPr lang="en-US" sz="1200" dirty="0">
                <a:solidFill>
                  <a:srgbClr val="000000"/>
                </a:solidFill>
                <a:effectLst/>
                <a:latin typeface="Arial" panose="020B0604020202020204" pitchFamily="34" charset="0"/>
                <a:ea typeface="Times New Roman" panose="02020603050405020304" pitchFamily="18" charset="0"/>
              </a:rPr>
              <a:t>As we’ve discussed, sending and receiving messages requires that both parties interpret what the other means. It’s complicated, and not surprisingly, a lot can go wrong.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solidFill>
                  <a:srgbClr val="000000"/>
                </a:solidFill>
                <a:effectLst/>
                <a:latin typeface="Arial" panose="020B0604020202020204" pitchFamily="34" charset="0"/>
                <a:ea typeface="Times New Roman" panose="02020603050405020304" pitchFamily="18" charset="0"/>
              </a:rPr>
              <a:t>“People attempting to communicate might have:</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Limited knowledge or vocabulary to clearly express what they intend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Different frameworks for interpreting the information being communicated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Language differences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Strong viewpoints that prevent them from listening with an open mind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“Finally, the information itself might be overly abstract, or have more than one possible meaning.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“Can you think of other barriers to communication?”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solidFill>
                  <a:srgbClr val="000000"/>
                </a:solidFill>
                <a:effectLst/>
                <a:latin typeface="Arial" panose="020B0604020202020204" pitchFamily="34" charset="0"/>
                <a:ea typeface="Times New Roman" panose="02020603050405020304" pitchFamily="18" charset="0"/>
              </a:rPr>
              <a:t>Ask volunteers to share their thoughts, and write them down on a flipchart sheet. Then, ask these questions: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Which barriers have you encountered most in your organization?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has been useful in helping you overcome these barriers?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Lead a brief discussion.</a:t>
            </a:r>
            <a:endParaRPr lang="en-US" sz="12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876283-54F3-4449-A563-AF6B7B280576}" type="slidenum">
              <a:rPr lang="en-US" smtClean="0"/>
              <a:t>10</a:t>
            </a:fld>
            <a:endParaRPr lang="en-US" dirty="0"/>
          </a:p>
        </p:txBody>
      </p:sp>
    </p:spTree>
    <p:extLst>
      <p:ext uri="{BB962C8B-B14F-4D97-AF65-F5344CB8AC3E}">
        <p14:creationId xmlns:p14="http://schemas.microsoft.com/office/powerpoint/2010/main" val="245120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xfrm>
            <a:off x="701675" y="4416425"/>
            <a:ext cx="5607050" cy="449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11</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Call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i="1" dirty="0">
                <a:solidFill>
                  <a:srgbClr val="1F3864"/>
                </a:solidFill>
                <a:effectLst/>
                <a:latin typeface="Arial" panose="020B0604020202020204" pitchFamily="34" charset="0"/>
                <a:ea typeface="Times New Roman" panose="02020603050405020304" pitchFamily="18" charset="0"/>
              </a:rPr>
              <a:t> </a:t>
            </a:r>
            <a:r>
              <a:rPr lang="en-US" sz="1200" dirty="0">
                <a:solidFill>
                  <a:srgbClr val="000000"/>
                </a:solidFill>
                <a:effectLst/>
                <a:latin typeface="Arial" panose="020B0604020202020204" pitchFamily="34" charset="0"/>
                <a:ea typeface="Times New Roman" panose="02020603050405020304" pitchFamily="18" charset="0"/>
              </a:rPr>
              <a:t>“Communication is a big topic. We communicate all the time in many different ways and directions. For our purposes, we’re going to divide communication into two large categories: internal and external. Within each category, communication may be formal or informal; it may be written, spoken, or visual, using photos or infographics.” </a:t>
            </a:r>
            <a:endParaRPr lang="en-US" sz="1200" dirty="0">
              <a:effectLst/>
              <a:latin typeface="Times New Roman" panose="02020603050405020304" pitchFamily="18" charset="0"/>
              <a:ea typeface="Times New Roman" panose="02020603050405020304" pitchFamily="18" charset="0"/>
            </a:endParaRPr>
          </a:p>
          <a:p>
            <a:pPr eaLnBrk="1" hangingPunct="1">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934EE35-3A96-43D2-9E3E-22DB88922674}" type="slidenum">
              <a:rPr lang="en-US" altLang="en-US"/>
              <a:pPr>
                <a:spcBef>
                  <a:spcPct val="0"/>
                </a:spcBef>
              </a:pPr>
              <a:t>11</a:t>
            </a:fld>
            <a:endParaRPr lang="en-US" altLang="en-US" dirty="0"/>
          </a:p>
        </p:txBody>
      </p:sp>
    </p:spTree>
    <p:extLst>
      <p:ext uri="{BB962C8B-B14F-4D97-AF65-F5344CB8AC3E}">
        <p14:creationId xmlns:p14="http://schemas.microsoft.com/office/powerpoint/2010/main" val="3368140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12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Begin this section on internal communication.</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a:t>
            </a:r>
            <a:r>
              <a:rPr lang="en-US" sz="1200" dirty="0">
                <a:solidFill>
                  <a:srgbClr val="000000"/>
                </a:solidFill>
                <a:effectLst/>
                <a:latin typeface="Arial" panose="020B0604020202020204" pitchFamily="34" charset="0"/>
                <a:ea typeface="Times New Roman" panose="02020603050405020304" pitchFamily="18" charset="0"/>
              </a:rPr>
              <a:t>Let’s look at internal communication first. According to corporate and nonprofit communication expert Rodney Jordan, good internal communication can achieve three things: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Organizational alignment, so everybody is moving in the same direction and toward the same goals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Employee engagement and connection, so staff feel committed to the organization and its mission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Strong ambassadorship to the community, so staff can amplify the good work your program does”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000" baseline="300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1000" baseline="30000" dirty="0">
                <a:effectLst/>
                <a:latin typeface="Arial" panose="020B0604020202020204" pitchFamily="34" charset="0"/>
                <a:ea typeface="Times New Roman" panose="02020603050405020304" pitchFamily="18" charset="0"/>
              </a:rPr>
              <a:t>1 </a:t>
            </a:r>
            <a:r>
              <a:rPr lang="en-US" sz="1000" dirty="0">
                <a:effectLst/>
                <a:latin typeface="Arial" panose="020B0604020202020204" pitchFamily="34" charset="0"/>
                <a:ea typeface="Times New Roman" panose="02020603050405020304" pitchFamily="18" charset="0"/>
              </a:rPr>
              <a:t>Rebecca Chamberlain-</a:t>
            </a:r>
            <a:r>
              <a:rPr lang="en-US" sz="1000" dirty="0" err="1">
                <a:effectLst/>
                <a:latin typeface="Arial" panose="020B0604020202020204" pitchFamily="34" charset="0"/>
                <a:ea typeface="Times New Roman" panose="02020603050405020304" pitchFamily="18" charset="0"/>
              </a:rPr>
              <a:t>Creanga</a:t>
            </a:r>
            <a:r>
              <a:rPr lang="en-US" sz="1000" dirty="0">
                <a:effectLst/>
                <a:latin typeface="Arial" panose="020B0604020202020204" pitchFamily="34" charset="0"/>
                <a:ea typeface="Times New Roman" panose="02020603050405020304" pitchFamily="18" charset="0"/>
              </a:rPr>
              <a:t>, Rodney Jordan, Cierra Selby, and Mike Smith, Best Practices in Internal Communications: Inspiration for the Nonprofit Sector, (Washington, DC: The Communications Network, Oct. 17, 2017), </a:t>
            </a:r>
            <a:r>
              <a:rPr lang="en-US" sz="1000" u="sng" dirty="0">
                <a:solidFill>
                  <a:srgbClr val="1F3864"/>
                </a:solidFill>
                <a:effectLst/>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https://www.comnetwork.org/events/best-practices-for-internal-communications-inspiration-for-the-nonprofit-sector/</a:t>
            </a:r>
            <a:r>
              <a:rPr lang="en-US" sz="1000" dirty="0">
                <a:effectLst/>
                <a:latin typeface="Arial" panose="020B060402020202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12</a:t>
            </a:fld>
            <a:endParaRPr lang="en-US" dirty="0"/>
          </a:p>
        </p:txBody>
      </p:sp>
    </p:spTree>
    <p:extLst>
      <p:ext uri="{BB962C8B-B14F-4D97-AF65-F5344CB8AC3E}">
        <p14:creationId xmlns:p14="http://schemas.microsoft.com/office/powerpoint/2010/main" val="3545560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13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Call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“Some experts have referred to internal communication as the ‘connective tissue’ between staff at all levels of an organization. On a basic level, internal communication consists of all the exchanges of information that take place within your organization. Think of the interactions between your governing body or Tribal Council, Policy Council, staff, and leadership team.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“Much of this communication is written and formal; it expresses official policies or documents program activities and progress. But communication can also be informal. Consider everything staff and managers say to one another as they go about their day-to-day work. Informal communication allows you to coordinate and accomplish the work at hand in real time. A lot of information, both official and unofficial, gets disseminated informally.</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“Formal and informal communication are both essential to your program, and each serves a particular purpose.”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13</a:t>
            </a:fld>
            <a:endParaRPr lang="en-US" dirty="0"/>
          </a:p>
        </p:txBody>
      </p:sp>
    </p:spTree>
    <p:extLst>
      <p:ext uri="{BB962C8B-B14F-4D97-AF65-F5344CB8AC3E}">
        <p14:creationId xmlns:p14="http://schemas.microsoft.com/office/powerpoint/2010/main" val="3185926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14</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Distribute the Comparing Formal and Informal Communication</a:t>
            </a:r>
            <a:r>
              <a:rPr lang="en-US" sz="1200" b="1"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handout.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“Looking at this slide, we can see each style of communication has its own strengths and weaknesses.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“Formal communication is important. It represents the official voice of the organization and the information it conveys is usually reliable. However, one drawback is that it can be slow. Another is that it doesn’t always address internal conflicts or differences of opinion.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“This is where informal communication comes in. We all know information can spread very quickly through the grapevine, but word-of-mouth information isn’t always reliable. It can be inaccurate or one-sided. In some cases, it can feed the rumor mill, hurting staff morale and undermining the program.”</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Ask participants to read the handout and break into groups of three or four to discuss the roles that formal and informal communication play in their program. After five minutes, bring the group back together and debrief.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14</a:t>
            </a:fld>
            <a:endParaRPr lang="en-US" dirty="0"/>
          </a:p>
        </p:txBody>
      </p:sp>
    </p:spTree>
    <p:extLst>
      <p:ext uri="{BB962C8B-B14F-4D97-AF65-F5344CB8AC3E}">
        <p14:creationId xmlns:p14="http://schemas.microsoft.com/office/powerpoint/2010/main" val="2097902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15</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Make sure participants have paper and markers.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highlight>
                  <a:srgbClr val="FFFF00"/>
                </a:highligh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rPr>
              <a:t> “Now that we’ve talked about some important features of internal communication, let’s do an exercise. I’d like you to draw a diagram of your own internal communication system. Include all the large and small channels of communication, how they flow, and between whom. You have 10 minutes for this exercise.”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After 10 minutes, ask for two or three volunteers to explain their diagram to the group.</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“Keep this diagram handy. If you learn about policies or practices in today’s session that you think could improve your internal communication system, write them on your diagram.”</a:t>
            </a:r>
            <a:r>
              <a:rPr lang="en-US" dirty="0">
                <a:effectLst/>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E876283-54F3-4449-A563-AF6B7B280576}" type="slidenum">
              <a:rPr lang="en-US" smtClean="0"/>
              <a:t>15</a:t>
            </a:fld>
            <a:endParaRPr lang="en-US" dirty="0"/>
          </a:p>
        </p:txBody>
      </p:sp>
    </p:spTree>
    <p:extLst>
      <p:ext uri="{BB962C8B-B14F-4D97-AF65-F5344CB8AC3E}">
        <p14:creationId xmlns:p14="http://schemas.microsoft.com/office/powerpoint/2010/main" val="3362940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16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Continue your mini-lecture on internal communication.</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“Organizations constantly communicate internally in order to accomplish their work. Communication doesn’t always achieve its intended goals, however. What are hallmarks of good internal </a:t>
            </a:r>
            <a:r>
              <a:rPr lang="en-US" sz="1200" dirty="0">
                <a:solidFill>
                  <a:srgbClr val="000000"/>
                </a:solidFill>
                <a:effectLst/>
                <a:latin typeface="Arial" panose="020B0604020202020204" pitchFamily="34" charset="0"/>
                <a:ea typeface="Times New Roman" panose="02020603050405020304" pitchFamily="18" charset="0"/>
              </a:rPr>
              <a:t>communication?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solidFill>
                  <a:srgbClr val="000000"/>
                </a:solidFill>
                <a:effectLst/>
                <a:latin typeface="Arial" panose="020B0604020202020204" pitchFamily="34" charset="0"/>
                <a:ea typeface="Times New Roman" panose="02020603050405020304" pitchFamily="18" charset="0"/>
              </a:rPr>
              <a:t>“In an organization with excellent internal communication:</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Leaders create a culture where employees’ ideas and opinions are sought and valued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Leaders and managers are excellent communicators and listeners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Mechanisms exist to disseminate information to staff and help them communicate with one another on many different levels (e.g., project management software platforms, internal email systems or bulletin boards, regular ‘lunch-and-learn’ forums, and internal newsletters)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rPr>
              <a:t>Leaders seek to improve their internal communication by occasionally surveying staff about whether they feel communication is adequate and how it could be improved”</a:t>
            </a:r>
            <a:r>
              <a:rPr lang="en-US" dirty="0">
                <a:effectLst/>
              </a:rPr>
              <a:t> </a:t>
            </a:r>
          </a:p>
          <a:p>
            <a:pPr marL="0" marR="0">
              <a:spcBef>
                <a:spcPts val="0"/>
              </a:spcBef>
              <a:spcAft>
                <a:spcPts val="0"/>
              </a:spcAft>
            </a:pPr>
            <a:endParaRPr lang="en-US" sz="1000" baseline="300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1000" baseline="30000" dirty="0">
                <a:effectLst/>
                <a:latin typeface="Arial" panose="020B0604020202020204" pitchFamily="34" charset="0"/>
                <a:ea typeface="Times New Roman" panose="02020603050405020304" pitchFamily="18" charset="0"/>
              </a:rPr>
              <a:t>2 </a:t>
            </a:r>
            <a:r>
              <a:rPr lang="en-US" sz="1000" dirty="0">
                <a:effectLst/>
                <a:latin typeface="Arial" panose="020B0604020202020204" pitchFamily="34" charset="0"/>
                <a:ea typeface="Times New Roman" panose="02020603050405020304" pitchFamily="18" charset="0"/>
              </a:rPr>
              <a:t>Chamberlain-</a:t>
            </a:r>
            <a:r>
              <a:rPr lang="en-US" sz="1000" dirty="0" err="1">
                <a:effectLst/>
                <a:latin typeface="Arial" panose="020B0604020202020204" pitchFamily="34" charset="0"/>
                <a:ea typeface="Times New Roman" panose="02020603050405020304" pitchFamily="18" charset="0"/>
              </a:rPr>
              <a:t>Creanga</a:t>
            </a:r>
            <a:r>
              <a:rPr lang="en-US" sz="1000" dirty="0">
                <a:effectLst/>
                <a:latin typeface="Arial" panose="020B0604020202020204" pitchFamily="34" charset="0"/>
                <a:ea typeface="Times New Roman" panose="02020603050405020304" pitchFamily="18" charset="0"/>
              </a:rPr>
              <a:t>, Jordan, Selby, and Smith, Best Practices in Internal Communications (2017), </a:t>
            </a:r>
            <a:r>
              <a:rPr lang="en-US" sz="1000" u="sng" dirty="0">
                <a:solidFill>
                  <a:srgbClr val="1F3864"/>
                </a:solidFill>
                <a:effectLst/>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https://www.comnetwork.org/events/best-practices-for-internal-communications-inspiration-for-the-nonprofit-sector/</a:t>
            </a:r>
            <a:r>
              <a:rPr lang="en-US" sz="1000" dirty="0">
                <a:effectLst/>
                <a:latin typeface="Arial" panose="020B060402020202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16</a:t>
            </a:fld>
            <a:endParaRPr lang="en-US" dirty="0"/>
          </a:p>
        </p:txBody>
      </p:sp>
    </p:spTree>
    <p:extLst>
      <p:ext uri="{BB962C8B-B14F-4D97-AF65-F5344CB8AC3E}">
        <p14:creationId xmlns:p14="http://schemas.microsoft.com/office/powerpoint/2010/main" val="548322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17</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Distribute the Tips for Implementing Workplace Huddles handout, chart paper, and markers.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“We’ve just mentioned how leaders may choose to use internal email or bulletin board platforms to facilitate communication with and among staff. Let’s talk about another communication technique that many organizations are using. It’s called the huddle. How many of you have heard of a huddle, or been in a huddle at work?”</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Acknowledge raised hands.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rPr>
              <a:t> “Huddles offer several benefits. They enable a team to stay informed, review work, and troubleshoot problems. They also help staff appreciate and respect each other.</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“In the next few slides, we’re going to learn how the huddle technique can be used as a communication strategy in your Head Start program.”</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E876283-54F3-4449-A563-AF6B7B280576}" type="slidenum">
              <a:rPr lang="en-US" smtClean="0"/>
              <a:t>17</a:t>
            </a:fld>
            <a:endParaRPr lang="en-US" dirty="0"/>
          </a:p>
        </p:txBody>
      </p:sp>
    </p:spTree>
    <p:extLst>
      <p:ext uri="{BB962C8B-B14F-4D97-AF65-F5344CB8AC3E}">
        <p14:creationId xmlns:p14="http://schemas.microsoft.com/office/powerpoint/2010/main" val="3271933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18</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Distribute the Sample Huddle Agenda handout.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“When teams come together on a regular basis to share news and plan, our programs work better and we can accomplish more with our children and families. Huddles are about intentionally and routinely coming together. There are three steps to making huddles work.</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“You must:</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Establish a routine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Develop relationships and designate roles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Improve your process over time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“Let’s practice by forming our own small huddles. Assign one person at your table to lead the huddle. The lead should use the Sample Huddle Agenda handout as a guide. The rest of you should play the role of participants. Take seven minutes.”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After seven minutes, bring the group back together and solicit volunteers to share what the experience was like.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18</a:t>
            </a:fld>
            <a:endParaRPr lang="en-US" dirty="0"/>
          </a:p>
        </p:txBody>
      </p:sp>
    </p:spTree>
    <p:extLst>
      <p:ext uri="{BB962C8B-B14F-4D97-AF65-F5344CB8AC3E}">
        <p14:creationId xmlns:p14="http://schemas.microsoft.com/office/powerpoint/2010/main" val="2577830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19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Begin this section on external communication.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“Now, let’s switch our focus to external communication. External communication is the exchange of information between your program, families, community stakeholders, and funders. Let’s name the external audiences your program communicates with. Who are they? Think about funders, families, partner programs, school systems, and others in the community who are interested in your work or invested in the outcomes you produce. Each is a different audience.”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Solicit responses, prompting participants to be as specific as possible. Write their answers on the flipchart. </a:t>
            </a:r>
          </a:p>
          <a:p>
            <a:endParaRPr lang="en-US" dirty="0"/>
          </a:p>
          <a:p>
            <a:br>
              <a:rPr lang="en-US" dirty="0"/>
            </a:br>
            <a:endParaRPr lang="en-US" baseline="0" dirty="0"/>
          </a:p>
        </p:txBody>
      </p:sp>
      <p:sp>
        <p:nvSpPr>
          <p:cNvPr id="4" name="Slide Number Placeholder 3"/>
          <p:cNvSpPr>
            <a:spLocks noGrp="1"/>
          </p:cNvSpPr>
          <p:nvPr>
            <p:ph type="sldNum" sz="quarter" idx="10"/>
          </p:nvPr>
        </p:nvSpPr>
        <p:spPr/>
        <p:txBody>
          <a:bodyPr/>
          <a:lstStyle/>
          <a:p>
            <a:fld id="{DE849C0E-547D-4C62-B1CF-488EF789ABD3}" type="slidenum">
              <a:rPr lang="en-US" smtClean="0"/>
              <a:t>19</a:t>
            </a:fld>
            <a:endParaRPr lang="en-US" dirty="0"/>
          </a:p>
        </p:txBody>
      </p:sp>
    </p:spTree>
    <p:extLst>
      <p:ext uri="{BB962C8B-B14F-4D97-AF65-F5344CB8AC3E}">
        <p14:creationId xmlns:p14="http://schemas.microsoft.com/office/powerpoint/2010/main" val="95485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Arial" panose="020B0604020202020204" pitchFamily="34" charset="0"/>
              </a:rPr>
              <a:t>Slide 2</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Arial" panose="020B0604020202020204" pitchFamily="34" charset="0"/>
              </a:rPr>
              <a:t>Facilitator Notes:</a:t>
            </a:r>
            <a:r>
              <a:rPr lang="en-US" sz="1200" i="1" dirty="0">
                <a:solidFill>
                  <a:srgbClr val="1F3864"/>
                </a:solidFill>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Distribute the Reflective Practice Tool handout.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rPr>
              <a:t>“In this module, participants will:</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Learn the foundational elements of internal and external communication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Recognize the central role of leaders in creating and maintaining effective communication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Identify key considerations in communication planning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Learn key elements of branding, social media policy, and crisis communication planning.”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Guide participants to the Reflective Practice Tool handout.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rPr>
              <a:t>“At the end of our session, you will be asked to use this Reflective Practice Tool</a:t>
            </a:r>
            <a:r>
              <a:rPr lang="en-US" sz="1200" b="1"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to write down some key thoughts based on what you’ve learned. We encourage you to jot down some preliminary thoughts as we move through the session.</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a:t>
            </a:fld>
            <a:endParaRPr lang="en-US" dirty="0"/>
          </a:p>
        </p:txBody>
      </p:sp>
    </p:spTree>
    <p:extLst>
      <p:ext uri="{BB962C8B-B14F-4D97-AF65-F5344CB8AC3E}">
        <p14:creationId xmlns:p14="http://schemas.microsoft.com/office/powerpoint/2010/main" val="235883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698500"/>
            <a:ext cx="3946525" cy="2959100"/>
          </a:xfrm>
        </p:spPr>
      </p:sp>
      <p:sp>
        <p:nvSpPr>
          <p:cNvPr id="3" name="Notes Placeholder 2"/>
          <p:cNvSpPr>
            <a:spLocks noGrp="1"/>
          </p:cNvSpPr>
          <p:nvPr>
            <p:ph type="body" idx="1"/>
          </p:nvPr>
        </p:nvSpPr>
        <p:spPr>
          <a:xfrm>
            <a:off x="701040" y="3810000"/>
            <a:ext cx="5608320" cy="5334000"/>
          </a:xfrm>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20</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Give a mini-lecture on communicating in ways that make people care.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“Now, we’re going to talk about the fundamentals of communicating in ways that make people care. The first thing you need to do is step into the world of your audience. To do that, stop and think about what your audience values.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“Answer these questions: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does your audience think about every day?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problems are they trying to solve?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drives the decisions they make?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5461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rPr>
              <a:t>“Then, think about areas where your interests and their interests intersect.”</a:t>
            </a:r>
            <a:r>
              <a:rPr lang="en-US" dirty="0">
                <a:effectLst/>
              </a:rPr>
              <a:t> </a:t>
            </a:r>
          </a:p>
          <a:p>
            <a:pPr marL="0" marR="0">
              <a:spcBef>
                <a:spcPts val="0"/>
              </a:spcBef>
              <a:spcAft>
                <a:spcPts val="0"/>
              </a:spcAft>
            </a:pPr>
            <a:endParaRPr lang="en-US" sz="1000" baseline="300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baseline="30000" dirty="0">
                <a:effectLst/>
                <a:latin typeface="Arial" panose="020B0604020202020204" pitchFamily="34" charset="0"/>
                <a:ea typeface="Calibri" panose="020F0502020204030204" pitchFamily="34" charset="0"/>
                <a:cs typeface="Times New Roman" panose="02020603050405020304" pitchFamily="18" charset="0"/>
              </a:rPr>
              <a:t>3 </a:t>
            </a:r>
            <a:r>
              <a:rPr lang="en-US" sz="1000" dirty="0">
                <a:effectLst/>
                <a:latin typeface="Arial" panose="020B0604020202020204" pitchFamily="34" charset="0"/>
                <a:ea typeface="Calibri" panose="020F0502020204030204" pitchFamily="34" charset="0"/>
                <a:cs typeface="Times New Roman" panose="02020603050405020304" pitchFamily="18" charset="0"/>
              </a:rPr>
              <a:t>Center for Social Impact Communication, </a:t>
            </a:r>
            <a:r>
              <a:rPr lang="en-US" sz="1000" i="1" dirty="0">
                <a:effectLst/>
                <a:latin typeface="Arial" panose="020B0604020202020204" pitchFamily="34" charset="0"/>
                <a:ea typeface="Calibri" panose="020F0502020204030204" pitchFamily="34" charset="0"/>
                <a:cs typeface="Times New Roman" panose="02020603050405020304" pitchFamily="18" charset="0"/>
              </a:rPr>
              <a:t>Communicating via Imagery</a:t>
            </a:r>
            <a:r>
              <a:rPr lang="en-US" sz="1000" dirty="0">
                <a:effectLst/>
                <a:latin typeface="Arial" panose="020B0604020202020204" pitchFamily="34" charset="0"/>
                <a:ea typeface="Calibri" panose="020F0502020204030204" pitchFamily="34" charset="0"/>
                <a:cs typeface="Times New Roman" panose="02020603050405020304" pitchFamily="18" charset="0"/>
              </a:rPr>
              <a:t>, (Washington, DC: Georgetown University, 2016), </a:t>
            </a:r>
            <a:r>
              <a:rPr lang="en-US" sz="1000" u="sng"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http://csic.georgetown.edu/wp-content/uploads/2016/12/communicating-via-imagery.pdf</a:t>
            </a:r>
            <a:r>
              <a:rPr lang="en-US" sz="1000"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20</a:t>
            </a:fld>
            <a:endParaRPr lang="en-US" dirty="0"/>
          </a:p>
        </p:txBody>
      </p:sp>
    </p:spTree>
    <p:extLst>
      <p:ext uri="{BB962C8B-B14F-4D97-AF65-F5344CB8AC3E}">
        <p14:creationId xmlns:p14="http://schemas.microsoft.com/office/powerpoint/2010/main" val="2677936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21</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Continue the mini-lecture on communicating to make people care.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“Images are such powerful conveyors of meaning that all nonprofits should consider them a key part of their communication toolbox. Yet, according to a survey conducted by the Georgetown University Center for Social Impact Communication, only 18% of nonprofits say they intentionally integrate images into their communication planning.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“One of the Center’s key recommendations is that nonprofits maintain a database of images appropriate for different uses. The images should be a combination of photos the nonprofit has taken or commissioned and stock photos it has purchased. You should have a robust mix of:</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Headshots and environmental portraits of staff and children, if you have obtained written permission beforehand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Images showing how the work you do accomplishes your mission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Different locations you work 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Your events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Your sponsors or donors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Detail photos in which the focus is on a small, telling feature in an overall scene (e.g., small feet jumping in a game of jump rope)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“Make sure you have permission to take and use photos of staff, families, and children. Signed waivers are always necessary.”</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21</a:t>
            </a:fld>
            <a:endParaRPr lang="en-US" dirty="0"/>
          </a:p>
        </p:txBody>
      </p:sp>
    </p:spTree>
    <p:extLst>
      <p:ext uri="{BB962C8B-B14F-4D97-AF65-F5344CB8AC3E}">
        <p14:creationId xmlns:p14="http://schemas.microsoft.com/office/powerpoint/2010/main" val="3701509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22</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Call participants’ attention to the slide.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“Words can bring to mind powerful images. That’s why you should use ‘emotion words’ to convey your message. </a:t>
            </a:r>
            <a:r>
              <a:rPr lang="en-US" sz="1200" i="1" kern="1200" dirty="0">
                <a:solidFill>
                  <a:schemeClr val="tx1"/>
                </a:solidFill>
                <a:effectLst/>
                <a:latin typeface="+mn-lt"/>
                <a:ea typeface="+mn-ea"/>
                <a:cs typeface="+mn-cs"/>
              </a:rPr>
              <a:t>Price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confidence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trust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empowerment</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resilience</a:t>
            </a:r>
            <a:r>
              <a:rPr lang="en-US" sz="1200" kern="1200" dirty="0">
                <a:solidFill>
                  <a:schemeClr val="tx1"/>
                </a:solidFill>
                <a:effectLst/>
                <a:latin typeface="+mn-lt"/>
                <a:ea typeface="+mn-ea"/>
                <a:cs typeface="+mn-cs"/>
              </a:rPr>
              <a:t> are all emotion words. What particular words resonate with your program’s stakeholders?”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Solicit responses and write them on a flipchart.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“Emotion words are powerful, so be intentional about what you want to accomplish by using them.” </a:t>
            </a:r>
          </a:p>
          <a:p>
            <a:endParaRPr lang="en-US" b="1" dirty="0"/>
          </a:p>
        </p:txBody>
      </p:sp>
      <p:sp>
        <p:nvSpPr>
          <p:cNvPr id="4" name="Slide Number Placeholder 3"/>
          <p:cNvSpPr>
            <a:spLocks noGrp="1"/>
          </p:cNvSpPr>
          <p:nvPr>
            <p:ph type="sldNum" sz="quarter" idx="10"/>
          </p:nvPr>
        </p:nvSpPr>
        <p:spPr/>
        <p:txBody>
          <a:bodyPr/>
          <a:lstStyle/>
          <a:p>
            <a:fld id="{DE849C0E-547D-4C62-B1CF-488EF789ABD3}" type="slidenum">
              <a:rPr lang="en-US" smtClean="0"/>
              <a:t>22</a:t>
            </a:fld>
            <a:endParaRPr lang="en-US" dirty="0"/>
          </a:p>
        </p:txBody>
      </p:sp>
    </p:spTree>
    <p:extLst>
      <p:ext uri="{BB962C8B-B14F-4D97-AF65-F5344CB8AC3E}">
        <p14:creationId xmlns:p14="http://schemas.microsoft.com/office/powerpoint/2010/main" val="1976670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b="1" i="1" dirty="0">
                <a:solidFill>
                  <a:srgbClr val="1F3864"/>
                </a:solidFill>
                <a:effectLst/>
                <a:latin typeface="Arial" panose="020B0604020202020204" pitchFamily="34" charset="0"/>
              </a:rPr>
              <a:t>Slide 23</a:t>
            </a:r>
            <a:r>
              <a:rPr lang="en-US" dirty="0">
                <a:solidFill>
                  <a:srgbClr val="1F3864"/>
                </a:solidFill>
                <a:effectLst/>
                <a:latin typeface="Arial" panose="020B0604020202020204" pitchFamily="34" charset="0"/>
              </a:rPr>
              <a:t> </a:t>
            </a:r>
            <a:endParaRPr lang="en-US" dirty="0">
              <a:effectLst/>
            </a:endParaRPr>
          </a:p>
          <a:p>
            <a:pPr>
              <a:lnSpc>
                <a:spcPct val="115000"/>
              </a:lnSpc>
            </a:pPr>
            <a:r>
              <a:rPr lang="en-US" b="1" i="1" dirty="0">
                <a:solidFill>
                  <a:srgbClr val="1F3864"/>
                </a:solidFill>
                <a:effectLst/>
                <a:latin typeface="Arial" panose="020B0604020202020204" pitchFamily="34" charset="0"/>
              </a:rPr>
              <a:t>Facilitator Notes:</a:t>
            </a:r>
            <a:endParaRPr lang="en-US" dirty="0">
              <a:effectLst/>
            </a:endParaRPr>
          </a:p>
          <a:p>
            <a:pPr>
              <a:lnSpc>
                <a:spcPct val="115000"/>
              </a:lnSpc>
            </a:pPr>
            <a:r>
              <a:rPr lang="en-US" dirty="0">
                <a:solidFill>
                  <a:srgbClr val="000000"/>
                </a:solidFill>
                <a:effectLst/>
                <a:latin typeface="Arial" panose="020B0604020202020204" pitchFamily="34" charset="0"/>
              </a:rPr>
              <a:t>Call participants’ attention to the slide.</a:t>
            </a:r>
            <a:endParaRPr lang="en-US" dirty="0">
              <a:effectLst/>
            </a:endParaRPr>
          </a:p>
          <a:p>
            <a:pPr>
              <a:lnSpc>
                <a:spcPct val="115000"/>
              </a:lnSpc>
            </a:pPr>
            <a:r>
              <a:rPr lang="en-US" b="1" dirty="0">
                <a:solidFill>
                  <a:srgbClr val="1F3864"/>
                </a:solidFill>
                <a:effectLst/>
                <a:latin typeface="Arial" panose="020B0604020202020204" pitchFamily="34" charset="0"/>
              </a:rPr>
              <a:t> </a:t>
            </a:r>
            <a:endParaRPr lang="en-US" dirty="0">
              <a:effectLst/>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rPr>
              <a:t> “Research shows that stories have a unique ability to move us. That’s why organizations use stories to engage audiences and inspire action. Good stories: </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Feature characters with whom people can identify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Have a beginning, middle, and end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Involve solving a problem or overcoming a hardship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Leave room for the audience to supply some of their own details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Break expectations, finding that space between the familiar and the surprising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“There are free apps that can help you create stories with images, text, and narration. You can upload these videos to your organization’s website. It’s an inexpensive way to enliven your website and keep disseminating a positive message about your program.”</a:t>
            </a:r>
          </a:p>
          <a:p>
            <a:pPr marL="0" marR="0">
              <a:lnSpc>
                <a:spcPct val="115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baseline="30000" dirty="0">
                <a:effectLst/>
                <a:latin typeface="Arial" panose="020B0604020202020204" pitchFamily="34" charset="0"/>
                <a:ea typeface="Calibri" panose="020F0502020204030204" pitchFamily="34" charset="0"/>
                <a:cs typeface="Times New Roman" panose="02020603050405020304" pitchFamily="18" charset="0"/>
              </a:rPr>
              <a:t>4</a:t>
            </a:r>
            <a:r>
              <a:rPr lang="en-US" sz="1000" dirty="0">
                <a:effectLst/>
                <a:latin typeface="Arial" panose="020B0604020202020204" pitchFamily="34" charset="0"/>
                <a:ea typeface="Calibri" panose="020F0502020204030204" pitchFamily="34" charset="0"/>
                <a:cs typeface="Times New Roman" panose="02020603050405020304" pitchFamily="18" charset="0"/>
              </a:rPr>
              <a:t> Harrison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Monarth</a:t>
            </a:r>
            <a:r>
              <a:rPr lang="en-US" sz="1000" dirty="0">
                <a:effectLst/>
                <a:latin typeface="Arial" panose="020B0604020202020204" pitchFamily="34" charset="0"/>
                <a:ea typeface="Calibri" panose="020F0502020204030204" pitchFamily="34" charset="0"/>
                <a:cs typeface="Times New Roman" panose="02020603050405020304" pitchFamily="18" charset="0"/>
              </a:rPr>
              <a:t>, "The Irresistible Power of Storytelling as a Strategic Business Tool," </a:t>
            </a:r>
            <a:r>
              <a:rPr lang="en-US" sz="1000" i="1" dirty="0">
                <a:effectLst/>
                <a:latin typeface="Arial" panose="020B0604020202020204" pitchFamily="34" charset="0"/>
                <a:ea typeface="Calibri" panose="020F0502020204030204" pitchFamily="34" charset="0"/>
                <a:cs typeface="Times New Roman" panose="02020603050405020304" pitchFamily="18" charset="0"/>
              </a:rPr>
              <a:t>Harvard Business Review</a:t>
            </a:r>
            <a:r>
              <a:rPr lang="en-US" sz="1000" dirty="0">
                <a:effectLst/>
                <a:latin typeface="Arial" panose="020B0604020202020204" pitchFamily="34" charset="0"/>
                <a:ea typeface="Calibri" panose="020F0502020204030204" pitchFamily="34" charset="0"/>
                <a:cs typeface="Times New Roman" panose="02020603050405020304" pitchFamily="18" charset="0"/>
              </a:rPr>
              <a:t> (March 11, 2014), </a:t>
            </a:r>
            <a:r>
              <a:rPr lang="en-US" sz="1000" u="sng"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https://hbr.org/2014/03/the-irresistible-power-of-storytelling-as-a-strategic-business-tool</a:t>
            </a:r>
            <a:r>
              <a:rPr lang="en-US" sz="1000" u="sng"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E876283-54F3-4449-A563-AF6B7B280576}" type="slidenum">
              <a:rPr lang="en-US" smtClean="0"/>
              <a:t>23</a:t>
            </a:fld>
            <a:endParaRPr lang="en-US" dirty="0"/>
          </a:p>
        </p:txBody>
      </p:sp>
    </p:spTree>
    <p:extLst>
      <p:ext uri="{BB962C8B-B14F-4D97-AF65-F5344CB8AC3E}">
        <p14:creationId xmlns:p14="http://schemas.microsoft.com/office/powerpoint/2010/main" val="2253430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24</a:t>
            </a:r>
            <a:r>
              <a:rPr lang="en-US" sz="1200"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Begin this section on communication planning.</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“Most organizations, particularly those who work with the public on a daily basis, need an external communication plan. These plans should link communication to your program’s overall strategic plan, including your mission, vision, values, goals, and brand. Plans should name specific, measurable goals and describe the tactics that will be used to achieve each one.”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24</a:t>
            </a:fld>
            <a:endParaRPr lang="en-US" dirty="0"/>
          </a:p>
        </p:txBody>
      </p:sp>
    </p:spTree>
    <p:extLst>
      <p:ext uri="{BB962C8B-B14F-4D97-AF65-F5344CB8AC3E}">
        <p14:creationId xmlns:p14="http://schemas.microsoft.com/office/powerpoint/2010/main" val="4199850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25</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Distribute the Communication Planning handout.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“Let’s do an exercise. Please turn to a neighbor. Using the handout as a guide, identify a program goal that communication can help you achieve. Then, work through the template, filling in each blank. You have seven minutes.”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After seven minutes, call the group back together.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solidFill>
                  <a:srgbClr val="1F4E7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“What part of the template was easy to fill out? </a:t>
            </a:r>
            <a:br>
              <a:rPr lang="en-US" sz="1200" dirty="0">
                <a:effectLst/>
                <a:latin typeface="Arial" panose="020B0604020202020204" pitchFamily="34" charset="0"/>
                <a:ea typeface="Times New Roman" panose="02020603050405020304" pitchFamily="18" charset="0"/>
              </a:rPr>
            </a:br>
            <a:r>
              <a:rPr lang="en-US" sz="1200" dirty="0">
                <a:effectLst/>
                <a:latin typeface="Arial" panose="020B0604020202020204" pitchFamily="34" charset="0"/>
                <a:ea typeface="Times New Roman" panose="02020603050405020304" pitchFamily="18" charset="0"/>
              </a:rPr>
              <a:t>Which was more difficult?”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Solicit responses.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“What information would you need to have in order to create a complete communication plan for your program?”</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Write the responses on a flipchart.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E876283-54F3-4449-A563-AF6B7B280576}" type="slidenum">
              <a:rPr lang="en-US" smtClean="0"/>
              <a:t>25</a:t>
            </a:fld>
            <a:endParaRPr lang="en-US" dirty="0"/>
          </a:p>
        </p:txBody>
      </p:sp>
    </p:spTree>
    <p:extLst>
      <p:ext uri="{BB962C8B-B14F-4D97-AF65-F5344CB8AC3E}">
        <p14:creationId xmlns:p14="http://schemas.microsoft.com/office/powerpoint/2010/main" val="3064911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26</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Conclude this section on communication planning.</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4E79"/>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“Everyone has a role in communicating positive messages about your program. However, the detailed work of actually planning your communication goals and tactics falls to a small group.</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“As we see on the slide, your communication planning team should include:</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Program leadership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Communication specialists, if your program has them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Administrative or program staff with responsibility for writing press releases or newsletters, posting on social media, updating the program website, or carrying out other communication activities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Staff responsible for the community assessment, annual report, or other regular processes with strong communication components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“Is there anyone else you think should be on the team?”</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Solicit responses and write them on a flipchart.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26</a:t>
            </a:fld>
            <a:endParaRPr lang="en-US" dirty="0"/>
          </a:p>
        </p:txBody>
      </p:sp>
    </p:spTree>
    <p:extLst>
      <p:ext uri="{BB962C8B-B14F-4D97-AF65-F5344CB8AC3E}">
        <p14:creationId xmlns:p14="http://schemas.microsoft.com/office/powerpoint/2010/main" val="589307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27</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Begin this section on branding.</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“Branding is an important form of external communication. There are several points to remember about branding. </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 brand is an idea that stakeholders have about your organization’s character, core values, and mission.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Developing a strong, well-defined identity is important to Head Start and Early Head Start programs.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Building a recognizable, trustworthy brand is crucial to attracting and retaining a base of stakeholders, donors, and partners who will support your program over time.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Brands are connected to reputation, which means they can be tarnished by scandal or bad press. Protecting the brand is an absolute organizational priority.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000" baseline="300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baseline="30000" dirty="0">
                <a:effectLst/>
                <a:latin typeface="Arial" panose="020B0604020202020204" pitchFamily="34" charset="0"/>
                <a:ea typeface="Calibri" panose="020F0502020204030204" pitchFamily="34" charset="0"/>
                <a:cs typeface="Times New Roman" panose="02020603050405020304" pitchFamily="18" charset="0"/>
              </a:rPr>
              <a:t>5</a:t>
            </a:r>
            <a:r>
              <a:rPr lang="en-US" sz="1000" dirty="0">
                <a:effectLst/>
                <a:latin typeface="Arial" panose="020B0604020202020204" pitchFamily="34" charset="0"/>
                <a:ea typeface="Calibri" panose="020F0502020204030204" pitchFamily="34" charset="0"/>
                <a:cs typeface="Times New Roman" panose="02020603050405020304" pitchFamily="18" charset="0"/>
              </a:rPr>
              <a:t> Peter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Frumkin</a:t>
            </a:r>
            <a:r>
              <a:rPr lang="en-US" sz="1000" dirty="0">
                <a:effectLst/>
                <a:latin typeface="Arial" panose="020B0604020202020204" pitchFamily="34" charset="0"/>
                <a:ea typeface="Calibri" panose="020F0502020204030204" pitchFamily="34" charset="0"/>
                <a:cs typeface="Times New Roman" panose="02020603050405020304" pitchFamily="18" charset="0"/>
              </a:rPr>
              <a:t>, “Eight Building Blocks of Strong Nonprofit Brands,” </a:t>
            </a:r>
            <a:r>
              <a:rPr lang="en-US" sz="1000" i="1" dirty="0">
                <a:effectLst/>
                <a:latin typeface="Arial" panose="020B0604020202020204" pitchFamily="34" charset="0"/>
                <a:ea typeface="Calibri" panose="020F0502020204030204" pitchFamily="34" charset="0"/>
                <a:cs typeface="Times New Roman" panose="02020603050405020304" pitchFamily="18" charset="0"/>
              </a:rPr>
              <a:t>Nonprofit Quarterly</a:t>
            </a:r>
            <a:r>
              <a:rPr lang="en-US" sz="1000" dirty="0">
                <a:effectLst/>
                <a:latin typeface="Arial" panose="020B0604020202020204" pitchFamily="34" charset="0"/>
                <a:ea typeface="Calibri" panose="020F0502020204030204" pitchFamily="34" charset="0"/>
                <a:cs typeface="Times New Roman" panose="02020603050405020304" pitchFamily="18" charset="0"/>
              </a:rPr>
              <a:t> (Oct. 2, 2015), </a:t>
            </a:r>
            <a:r>
              <a:rPr lang="en-US" sz="1000" u="sng"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https://nonprofitquarterly.org/the-eight-building-blocks-of-strong-nonprofit-brands/</a:t>
            </a:r>
            <a:r>
              <a:rPr lang="en-US" sz="1000" u="sng"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E876283-54F3-4449-A563-AF6B7B280576}" type="slidenum">
              <a:rPr lang="en-US" smtClean="0"/>
              <a:t>27</a:t>
            </a:fld>
            <a:endParaRPr lang="en-US" dirty="0"/>
          </a:p>
        </p:txBody>
      </p:sp>
    </p:spTree>
    <p:extLst>
      <p:ext uri="{BB962C8B-B14F-4D97-AF65-F5344CB8AC3E}">
        <p14:creationId xmlns:p14="http://schemas.microsoft.com/office/powerpoint/2010/main" val="859428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Calibri" panose="020F0502020204030204" pitchFamily="34" charset="0"/>
                <a:cs typeface="Times New Roman" panose="02020603050405020304" pitchFamily="18" charset="0"/>
              </a:rPr>
              <a:t>Slide 28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Distribute the Branded Promotions Audit handout.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“Let’s think more deeply about branding. Look at the handout and</a:t>
            </a:r>
            <a:r>
              <a:rPr lang="en-US" sz="1200" i="1"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work with your table group to answer the first set of questions. You’ll have 10 minutes.”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After 10 minutes, ask for volunteers to share responses. Review them as a group and discuss any questions.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“Now, review the questions about your program website and other promotional materials. Where do you see opportunities to improve? Take five minutes.”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After five minutes, ask for volunteers to share their thoughts.</a:t>
            </a:r>
            <a:r>
              <a:rPr lang="en-US" dirty="0">
                <a:effectLst/>
              </a:rPr>
              <a:t> </a:t>
            </a:r>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28</a:t>
            </a:fld>
            <a:endParaRPr lang="en-US" dirty="0"/>
          </a:p>
        </p:txBody>
      </p:sp>
    </p:spTree>
    <p:extLst>
      <p:ext uri="{BB962C8B-B14F-4D97-AF65-F5344CB8AC3E}">
        <p14:creationId xmlns:p14="http://schemas.microsoft.com/office/powerpoint/2010/main" val="2765413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29</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Begin this section on social media.</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4E7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“Now that we’ve talked about branding, let’s move on to social media. As most of us know, social media can be an important way for organizations to disseminate news and updates, particularly to stakeholders who already support them. But it also has some downsides. Head Start and Early Head Start programs need to consider how different social medial tools can help them reach their intended audiences. They also need to develop policies that help manage staff use of social media.”</a:t>
            </a:r>
            <a:endParaRPr lang="en-US" sz="1200" dirty="0">
              <a:effectLst/>
              <a:latin typeface="Times New Roman" panose="02020603050405020304" pitchFamily="18" charset="0"/>
              <a:ea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E876283-54F3-4449-A563-AF6B7B280576}" type="slidenum">
              <a:rPr lang="en-US" smtClean="0"/>
              <a:t>29</a:t>
            </a:fld>
            <a:endParaRPr lang="en-US" dirty="0"/>
          </a:p>
        </p:txBody>
      </p:sp>
    </p:spTree>
    <p:extLst>
      <p:ext uri="{BB962C8B-B14F-4D97-AF65-F5344CB8AC3E}">
        <p14:creationId xmlns:p14="http://schemas.microsoft.com/office/powerpoint/2010/main" val="1165556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1568" y="4436204"/>
            <a:ext cx="5618480" cy="4189095"/>
          </a:xfrm>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Distribute the Head Start A to Z, 2.0, Guiding Principles handout.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rPr>
              <a:t>Say to Participants:</a:t>
            </a:r>
            <a:r>
              <a:rPr lang="en-US" sz="1200" b="1" dirty="0">
                <a:solidFill>
                  <a:srgbClr val="1F4E79"/>
                </a:solidFill>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“Head Start A to Z, 2.0, is based on six guiding principles. These guiding principles are foundational to the design of the modules and have been aligned with the HSPPS.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“Head Start directors and managers come from all walks of life with a wealth of employment experiences. However, we all share a commitment to a comprehensive, high-quality early childhood experience. We recognize that, to promote school readiness and be responsive to the needs of our communities, we must engage in ongoing professional development. Head Start A to Z, 2.0, was created to support professional growth and development for Head Start leaders.”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600"/>
              </a:spcAft>
            </a:pPr>
            <a:r>
              <a:rPr lang="en-US" sz="1200" dirty="0">
                <a:effectLst/>
                <a:latin typeface="Arial" panose="020B0604020202020204" pitchFamily="34" charset="0"/>
                <a:ea typeface="Arial" panose="020B0604020202020204" pitchFamily="34" charset="0"/>
              </a:rPr>
              <a:t>Guide the participants to the Head Start A to Z Guiding Principles handout. Review the six principles below. You may paraphrase or slightly summarize.</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600"/>
              </a:spcAft>
              <a:buClr>
                <a:srgbClr val="1F3864"/>
              </a:buClr>
              <a:buSzPts val="1200"/>
              <a:buFont typeface="+mj-lt"/>
              <a:buAutoNum type="arabicPeriod"/>
            </a:pPr>
            <a:r>
              <a:rPr lang="en-US" sz="1200" b="1"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Successful programs are learning organizations.</a:t>
            </a:r>
            <a:r>
              <a:rPr lang="en-US" sz="1200"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Head Start is a dynamic organization with high expectations, values, and traditions. Programs are constantly responding to changing community needs and evolving best practices. To cultivate a learning organization that thrives in this environment, program leaders must support all staff in becoming life-long learners who embrace challenges as opportunities for collective problem-solving and innovation.</a:t>
            </a:r>
          </a:p>
          <a:p>
            <a:pPr marL="342900" marR="0" lvl="0" indent="-342900">
              <a:lnSpc>
                <a:spcPct val="115000"/>
              </a:lnSpc>
              <a:spcBef>
                <a:spcPts val="0"/>
              </a:spcBef>
              <a:spcAft>
                <a:spcPts val="600"/>
              </a:spcAft>
              <a:buClr>
                <a:srgbClr val="1F3864"/>
              </a:buClr>
              <a:buSzPts val="1200"/>
              <a:buFont typeface="+mj-lt"/>
              <a:buAutoNum type="arabicPeriod"/>
            </a:pPr>
            <a:r>
              <a:rPr lang="en-US" sz="1200" b="1"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The effective delivery of services grows out of strong systems.</a:t>
            </a:r>
            <a:r>
              <a:rPr lang="en-US" sz="1200"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Program leaders must regularly refine their program’s management and fiscal systems. To target community needs and deliver comprehensive services, leaders need to understand systems thinking and view their program through a systems lens. They also need to recognize the relationship between systems, services, and child and family outcomes.</a:t>
            </a:r>
          </a:p>
          <a:p>
            <a:pPr marL="342900" marR="0" lvl="0" indent="-342900">
              <a:lnSpc>
                <a:spcPct val="115000"/>
              </a:lnSpc>
              <a:spcBef>
                <a:spcPts val="0"/>
              </a:spcBef>
              <a:spcAft>
                <a:spcPts val="600"/>
              </a:spcAft>
              <a:buClr>
                <a:srgbClr val="1F3864"/>
              </a:buClr>
              <a:buSzPts val="1200"/>
              <a:buFont typeface="+mj-lt"/>
              <a:buAutoNum type="arabicPeriod"/>
            </a:pPr>
            <a:r>
              <a:rPr lang="en-US" sz="1200" b="1"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Sound decision-making is informed by quality data.</a:t>
            </a:r>
            <a:r>
              <a:rPr lang="en-US" sz="1200"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Used in planning, evaluating, and communicating information, quality data is integral to cultivating a culture of continuous quality improvement. To this end, it is critical for leaders to establish efficient processes for collecting, aggregating, analyzing, and synthesizing data. This involves training teachers, home visitors, family advocates, health services workers, and other staff how to integrate data management into their day-to-day work.</a:t>
            </a:r>
          </a:p>
          <a:p>
            <a:pPr marL="342900" marR="0" lvl="0" indent="-342900">
              <a:lnSpc>
                <a:spcPct val="115000"/>
              </a:lnSpc>
              <a:spcBef>
                <a:spcPts val="0"/>
              </a:spcBef>
              <a:spcAft>
                <a:spcPts val="600"/>
              </a:spcAft>
              <a:buClr>
                <a:srgbClr val="1F3864"/>
              </a:buClr>
              <a:buSzPts val="1200"/>
              <a:buFont typeface="+mj-lt"/>
              <a:buAutoNum type="arabicPeriod"/>
            </a:pPr>
            <a:r>
              <a:rPr lang="en-US" sz="1200" b="1"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Relationship-building is at the heart of transformational leadership.</a:t>
            </a:r>
            <a:r>
              <a:rPr lang="en-US" sz="1200"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Robust Head Start communities build on authentic relationships between all of their stakeholders, from children, families, staff, and managers to governing bodies, Tribal Councils, and Policy Councils. To cultivate these communities, leaders need to communicate effectively, empower others, foster team-building, and nurture collaboration.</a:t>
            </a:r>
          </a:p>
          <a:p>
            <a:pPr marL="342900" marR="0" lvl="0" indent="-342900">
              <a:lnSpc>
                <a:spcPct val="115000"/>
              </a:lnSpc>
              <a:spcBef>
                <a:spcPts val="0"/>
              </a:spcBef>
              <a:spcAft>
                <a:spcPts val="600"/>
              </a:spcAft>
              <a:buClr>
                <a:srgbClr val="1F3864"/>
              </a:buClr>
              <a:buSzPts val="1200"/>
              <a:buFont typeface="+mj-lt"/>
              <a:buAutoNum type="arabicPeriod"/>
            </a:pPr>
            <a:r>
              <a:rPr lang="en-US" sz="1200" b="1"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School readiness for all is our driving goal.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Head Start leaders play an integral</a:t>
            </a:r>
            <a:r>
              <a:rPr lang="en-US" sz="1200" b="1" u="none" strike="noStrike" dirty="0">
                <a:solidFill>
                  <a:srgbClr val="1460AB"/>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role in</a:t>
            </a:r>
            <a:r>
              <a:rPr lang="en-US" sz="1200" b="1" u="none" strike="noStrike" dirty="0">
                <a:solidFill>
                  <a:srgbClr val="1460AB"/>
                </a:solidFill>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conceiving and promoting an inclusive vision of school readiness. To support children with diverse abilities and backgrounds to develop the skills, knowledge, and attitudes needed to be successful in school, effective leaders must stay informed on developments in early childhood education. They also must actively collaborate with parents, staff, governing bodies, local education agencies, and community partners in embedding these best practices into services and programming.</a:t>
            </a:r>
          </a:p>
          <a:p>
            <a:pPr marL="342900" marR="0" lvl="0" indent="-342900">
              <a:lnSpc>
                <a:spcPct val="115000"/>
              </a:lnSpc>
              <a:spcBef>
                <a:spcPts val="0"/>
              </a:spcBef>
              <a:spcAft>
                <a:spcPts val="0"/>
              </a:spcAft>
              <a:buClr>
                <a:srgbClr val="1F3864"/>
              </a:buClr>
              <a:buSzPts val="1200"/>
              <a:buFont typeface="+mj-lt"/>
              <a:buAutoNum type="arabicPeriod"/>
            </a:pPr>
            <a:r>
              <a:rPr lang="en-US" sz="1200" b="1" u="none" strike="noStrike" dirty="0">
                <a:solidFill>
                  <a:srgbClr val="1F3864"/>
                </a:solidFill>
                <a:effectLst/>
                <a:latin typeface="Arial" panose="020B0604020202020204" pitchFamily="34" charset="0"/>
                <a:ea typeface="Arial" panose="020B0604020202020204" pitchFamily="34" charset="0"/>
                <a:cs typeface="Arial" panose="020B0604020202020204" pitchFamily="34" charset="0"/>
              </a:rPr>
              <a:t>Culturally and linguistically diverse organizations rely on intentional, specific, and coordinated approaches. </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To ensure the full and effective participation of dual language learners and their families, Head Start leaders must coordinate program-wide plans that involve all service areas and multiple staff. This includes staying connected to the communities served, implementing targeted strategies, and articulating how programs and services address specific linguistic and cultural needs.</a:t>
            </a:r>
            <a:r>
              <a:rPr lang="en-US" sz="1200" b="1" u="none" strike="noStrike" dirty="0">
                <a:solidFill>
                  <a:srgbClr val="244061"/>
                </a:solidFill>
                <a:effectLst/>
                <a:latin typeface="Arial" panose="020B0604020202020204" pitchFamily="34" charset="0"/>
                <a:ea typeface="Arial" panose="020B0604020202020204" pitchFamily="34" charset="0"/>
                <a:cs typeface="Arial" panose="020B0604020202020204" pitchFamily="34" charset="0"/>
              </a:rPr>
              <a:t> </a:t>
            </a:r>
            <a:endParaRPr lang="en-US" sz="1200" u="none" strike="noStrike" dirty="0">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rPr>
              <a:t>Say to Participants: </a:t>
            </a:r>
            <a:r>
              <a:rPr lang="en-US" sz="1200" dirty="0">
                <a:effectLst/>
                <a:latin typeface="Arial" panose="020B0604020202020204" pitchFamily="34" charset="0"/>
                <a:ea typeface="Arial" panose="020B0604020202020204" pitchFamily="34" charset="0"/>
              </a:rPr>
              <a:t>“In addition to anchoring the content in Head Start A to Z, 2.0, you will revisit these guiding principles in all of the trainings offered by PMFO.”</a:t>
            </a:r>
            <a:endParaRPr lang="en-US" sz="1200" dirty="0">
              <a:effectLst/>
              <a:latin typeface="Times New Roman" panose="02020603050405020304" pitchFamily="18" charset="0"/>
              <a:ea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3</a:t>
            </a:fld>
            <a:endParaRPr lang="en-US" dirty="0"/>
          </a:p>
        </p:txBody>
      </p:sp>
    </p:spTree>
    <p:extLst>
      <p:ext uri="{BB962C8B-B14F-4D97-AF65-F5344CB8AC3E}">
        <p14:creationId xmlns:p14="http://schemas.microsoft.com/office/powerpoint/2010/main" val="3177842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30</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Distribute the Social Media Workplace Policies handout.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“There are benefits and risks to using social media in the workplace. For both internal and external stakeholders, social media can facilitate dialogue, engagement, relationship-building, and information-sharing. All these activities are critical for building support within your program and in the community. What sort of social media platforms does your program use?”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Solicit responses and write them on a flipchart.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“What value do you think your program derives from using these platforms?”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Again, solicit responses.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“We see that social media connects our programs to the community in an important way. Yet, it comes with significant risks. When staff members use social media at work, the boundary between public and private domains can get fuzzy. Organizations can lose control over what employees post, and information can leak out that violates intellectual property or privacy rights.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“For these reasons, public- and private-sector organizations are crafting social media policies that provide guidelines for employees. I’d like each of you to turn to a neighbor and review the sample policies on the handout. As you do so, think about what difference each of the policies would make in your program. If your program already has these or other policies, describe what those policies are and if they have helped you effectively manage social media use.”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rPr>
              <a:t>After five minutes, bring the group back together and solicit ideas. Lead a brief discussion.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30</a:t>
            </a:fld>
            <a:endParaRPr lang="en-US" dirty="0"/>
          </a:p>
        </p:txBody>
      </p:sp>
    </p:spTree>
    <p:extLst>
      <p:ext uri="{BB962C8B-B14F-4D97-AF65-F5344CB8AC3E}">
        <p14:creationId xmlns:p14="http://schemas.microsoft.com/office/powerpoint/2010/main" val="2169998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pPr>
            <a:r>
              <a:rPr lang="en-US" sz="1200" b="1" i="1" dirty="0">
                <a:solidFill>
                  <a:srgbClr val="1F3864"/>
                </a:solidFill>
                <a:effectLst/>
                <a:latin typeface="Arial" panose="020B0604020202020204" pitchFamily="34" charset="0"/>
                <a:ea typeface="Times New Roman" panose="02020603050405020304" pitchFamily="18" charset="0"/>
              </a:rPr>
              <a:t>Slide 31</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Draw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“When you’re creating social media policies, you need to consider a number of issues.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your program has social media pages, who posts on those pages and what guidelines are in place for which kinds of information get posted?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Should you allow individual staff members to use social media for personal reasons at work? If so, what limitations should you impose?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you prohibit or limit personal social networking at work, how will you enforce the rules?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When employees are posting on social media in their off-duty time, do you want them to identify themselves as employees of the Head Start or Early Head Start program?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Employees’ personal social media posts can reflect on the organization, whether or not they identify themselves as employees. Before you remind staff to conduct themselves appropriately online, define what ‘appropriate’ means to your program. Going back to your program’s code of ethics may help you identify online behaviors that could be problematic.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Ask families in your program to come to you with concerns rather than posting comments on social media. Social media posts may not reach the right person quickly and feed the rumor mill.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“Are there other important considerations you’d like to add?”</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Write responses on a flipchart.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E876283-54F3-4449-A563-AF6B7B280576}" type="slidenum">
              <a:rPr lang="en-US" smtClean="0"/>
              <a:t>31</a:t>
            </a:fld>
            <a:endParaRPr lang="en-US" dirty="0"/>
          </a:p>
        </p:txBody>
      </p:sp>
    </p:spTree>
    <p:extLst>
      <p:ext uri="{BB962C8B-B14F-4D97-AF65-F5344CB8AC3E}">
        <p14:creationId xmlns:p14="http://schemas.microsoft.com/office/powerpoint/2010/main" val="2634614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32</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a:lnSpc>
                <a:spcPct val="115000"/>
              </a:lnSpc>
            </a:pPr>
            <a:r>
              <a:rPr lang="en-US" dirty="0">
                <a:effectLst/>
                <a:latin typeface="Arial" panose="020B0604020202020204" pitchFamily="34" charset="0"/>
              </a:rPr>
              <a:t>Begin this section on crisis communication. </a:t>
            </a:r>
            <a:endParaRPr lang="en-US" dirty="0">
              <a:effectLst/>
            </a:endParaRPr>
          </a:p>
          <a:p>
            <a:pPr>
              <a:lnSpc>
                <a:spcPct val="115000"/>
              </a:lnSpc>
            </a:pPr>
            <a:r>
              <a:rPr lang="en-US" dirty="0">
                <a:effectLst/>
                <a:latin typeface="Arial" panose="020B0604020202020204" pitchFamily="34" charset="0"/>
              </a:rPr>
              <a:t> </a:t>
            </a:r>
            <a:endParaRPr lang="en-US" dirty="0">
              <a:effectLst/>
            </a:endParaRPr>
          </a:p>
          <a:p>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“Let’s move on to crisis communication. Few circumstances test an organization’s reputation or competency more than a crisis. A crisis can take many forms, including natural or man-made disasters, labor disputes, criminal acts, cyberattacks, power outages, and white-collar crimes. In a time of crisis, conventional ways of responding are usually insufficient. It is critical that Head Start and Early Head Start leaders be prepared to manage communication when a crisis occurs.”</a:t>
            </a:r>
            <a:r>
              <a:rPr lang="en-US" dirty="0">
                <a:effectLst/>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E876283-54F3-4449-A563-AF6B7B280576}" type="slidenum">
              <a:rPr lang="en-US" smtClean="0"/>
              <a:t>32</a:t>
            </a:fld>
            <a:endParaRPr lang="en-US" dirty="0"/>
          </a:p>
        </p:txBody>
      </p:sp>
    </p:spTree>
    <p:extLst>
      <p:ext uri="{BB962C8B-B14F-4D97-AF65-F5344CB8AC3E}">
        <p14:creationId xmlns:p14="http://schemas.microsoft.com/office/powerpoint/2010/main" val="1291118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33</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Distribute the Creating a Crisis Communication Plan handout.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“An effective crisis communication plan requires key program staff to gain a full understanding of the crisis and communicate the appropriate level of detail to the right audiences.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“Minimally, the plan provides: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24/7 contact information for: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30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Leadership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30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Crisis communication team members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30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Organizational spokesperson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Information on who needs to be told about the crisis, when they should be told, and by whom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Guidance on what types of information particular audiences need (e.g., parents of enrolled children would require more information about a facilities emergency than other members of the community)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30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Depending on the type of crisis, your program’s response should acknowledge its cause and impact, specifics on how the organization is managing it, and measures being taken to prevent the crisis from reoccurring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Specifics about how the communication should take place (e.g., via emails, social media posts, telephone, or press briefings or interviews)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Guidance about when to include an ‘ask’ of your audience, such as a request for supplies, donations, or volunteers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E876283-54F3-4449-A563-AF6B7B280576}" type="slidenum">
              <a:rPr lang="en-US" smtClean="0"/>
              <a:t>33</a:t>
            </a:fld>
            <a:endParaRPr lang="en-US" dirty="0"/>
          </a:p>
        </p:txBody>
      </p:sp>
    </p:spTree>
    <p:extLst>
      <p:ext uri="{BB962C8B-B14F-4D97-AF65-F5344CB8AC3E}">
        <p14:creationId xmlns:p14="http://schemas.microsoft.com/office/powerpoint/2010/main" val="3923411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34</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en-US" sz="1200" dirty="0">
                <a:effectLst/>
                <a:latin typeface="Arial" panose="020B0604020202020204" pitchFamily="34" charset="0"/>
                <a:ea typeface="Times New Roman" panose="02020603050405020304" pitchFamily="18" charset="0"/>
              </a:rPr>
              <a:t>Call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en-US" sz="1200" b="1" i="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effectLst/>
                <a:latin typeface="Arial" panose="020B0604020202020204" pitchFamily="34" charset="0"/>
                <a:ea typeface="Times New Roman" panose="02020603050405020304" pitchFamily="18" charset="0"/>
              </a:rPr>
              <a:t>“Crisis communication experts say the first step in managing a crisis is knowing for sure you are having one. Not every unexpected and unwanted incident rises to the level of a crisis. When something worrisome occurs in your program, ask yourself if, as a result of the incident:</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rPr>
              <a:t>Your reputation could be harmed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impact or fallout will extend beyond your program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media is likely to take notice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There will be a backlash from families, supporters, or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Funding could be jeopardized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Your program will become a trending topic on social media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“If you answer ‘yes’ to any of these questions, you are indeed having a crisis, and your plan should kick in.”</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Ask participants to break into groups of three or four and discuss an incident in their program they think reached the level of a crisis. How did the program respond? What did participants learn about crisis communication that could have been helpful?</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After five minutes, call the group back together. Ask volunteers to share what they heard and learned.</a:t>
            </a:r>
          </a:p>
          <a:p>
            <a:pPr marL="0" marR="0">
              <a:lnSpc>
                <a:spcPct val="115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000" baseline="30000" dirty="0">
                <a:effectLst/>
                <a:latin typeface="Arial" panose="020B0604020202020204" pitchFamily="34" charset="0"/>
                <a:ea typeface="Times New Roman" panose="02020603050405020304" pitchFamily="18" charset="0"/>
              </a:rPr>
              <a:t>6 </a:t>
            </a:r>
            <a:r>
              <a:rPr lang="en-US" sz="1000" dirty="0">
                <a:effectLst/>
                <a:latin typeface="Arial" panose="020B0604020202020204" pitchFamily="34" charset="0"/>
                <a:ea typeface="Times New Roman" panose="02020603050405020304" pitchFamily="18" charset="0"/>
              </a:rPr>
              <a:t>Spitfire Strategies, </a:t>
            </a:r>
            <a:r>
              <a:rPr lang="en-US" sz="1000" i="1" dirty="0">
                <a:effectLst/>
                <a:latin typeface="Arial" panose="020B0604020202020204" pitchFamily="34" charset="0"/>
                <a:ea typeface="Times New Roman" panose="02020603050405020304" pitchFamily="18" charset="0"/>
              </a:rPr>
              <a:t>Smart Plan: Spitfire's Guide to Crisis Prep and Management</a:t>
            </a:r>
            <a:r>
              <a:rPr lang="en-US" sz="1000" dirty="0">
                <a:effectLst/>
                <a:latin typeface="Arial" panose="020B0604020202020204" pitchFamily="34" charset="0"/>
                <a:ea typeface="Times New Roman" panose="02020603050405020304" pitchFamily="18" charset="0"/>
              </a:rPr>
              <a:t> (2015), </a:t>
            </a:r>
            <a:r>
              <a:rPr lang="en-US" sz="1000" u="sng" dirty="0">
                <a:solidFill>
                  <a:srgbClr val="1F3864"/>
                </a:solidFill>
                <a:effectLst/>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https://www.spitfirestrategies.com/wp-content/uploads/2015/10/SPT-SmartPlan-Updated-1.pdf</a:t>
            </a:r>
            <a:r>
              <a:rPr lang="en-US" sz="1000" u="none" strike="noStrike" dirty="0">
                <a:solidFill>
                  <a:srgbClr val="0563C1"/>
                </a:solidFill>
                <a:effectLst/>
                <a:latin typeface="Arial" panose="020B060402020202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E876283-54F3-4449-A563-AF6B7B280576}" type="slidenum">
              <a:rPr lang="en-US" smtClean="0"/>
              <a:t>34</a:t>
            </a:fld>
            <a:endParaRPr lang="en-US" dirty="0"/>
          </a:p>
        </p:txBody>
      </p:sp>
    </p:spTree>
    <p:extLst>
      <p:ext uri="{BB962C8B-B14F-4D97-AF65-F5344CB8AC3E}">
        <p14:creationId xmlns:p14="http://schemas.microsoft.com/office/powerpoint/2010/main" val="2012739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35</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Arial" panose="020B0604020202020204" pitchFamily="34" charset="0"/>
              </a:rPr>
              <a:t>Facilitator Notes:</a:t>
            </a:r>
            <a:r>
              <a:rPr lang="en-US" sz="1200" i="1" dirty="0">
                <a:solidFill>
                  <a:srgbClr val="1F3864"/>
                </a:solidFill>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Review key messages with participants.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effectLst/>
                <a:latin typeface="Arial" panose="020B0604020202020204" pitchFamily="34" charset="0"/>
                <a:ea typeface="Times New Roman" panose="02020603050405020304" pitchFamily="18" charset="0"/>
              </a:rPr>
              <a:t> “As we wrap up this session, let’s review key takeaways.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Strong internal and external communication is key to organizational success.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Leaders have a central role in creating and maintaining strong communication.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Communication planning is based on organizational goals.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rPr>
              <a:t>Branding, social media, and crisis communication are important aspects of overall communication.”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35</a:t>
            </a:fld>
            <a:endParaRPr lang="en-US" dirty="0"/>
          </a:p>
        </p:txBody>
      </p:sp>
    </p:spTree>
    <p:extLst>
      <p:ext uri="{BB962C8B-B14F-4D97-AF65-F5344CB8AC3E}">
        <p14:creationId xmlns:p14="http://schemas.microsoft.com/office/powerpoint/2010/main" val="4266710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36</a:t>
            </a:r>
            <a:endParaRPr lang="en-US" sz="1200" dirty="0">
              <a:effectLst/>
              <a:latin typeface="Times New Roman" panose="02020603050405020304" pitchFamily="18" charset="0"/>
              <a:ea typeface="Times New Roman" panose="02020603050405020304" pitchFamily="18" charset="0"/>
            </a:endParaRPr>
          </a:p>
          <a:p>
            <a:pPr marL="54610" marR="0">
              <a:lnSpc>
                <a:spcPct val="115000"/>
              </a:lnSpc>
              <a:spcBef>
                <a:spcPts val="0"/>
              </a:spcBef>
              <a:spcAft>
                <a:spcPts val="0"/>
              </a:spcAft>
            </a:pPr>
            <a:r>
              <a:rPr lang="en-US" sz="1200" b="1" i="1" dirty="0">
                <a:solidFill>
                  <a:srgbClr val="1F3864"/>
                </a:solidFill>
                <a:effectLst/>
                <a:latin typeface="Arial" panose="020B0604020202020204" pitchFamily="34" charset="0"/>
                <a:ea typeface="Arial" panose="020B0604020202020204" pitchFamily="34" charset="0"/>
              </a:rPr>
              <a:t>Facilitator Notes:</a:t>
            </a:r>
            <a:r>
              <a:rPr lang="en-US" sz="1200" i="1" dirty="0">
                <a:solidFill>
                  <a:srgbClr val="1F3864"/>
                </a:solidFill>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5461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The final exercise is intended to help participants reflect on and reinforce what they have learned. Guide participants to the Reflective Practice Tool handout.</a:t>
            </a:r>
            <a:endParaRPr lang="en-US" sz="1200" dirty="0">
              <a:effectLst/>
              <a:latin typeface="Times New Roman" panose="02020603050405020304" pitchFamily="18" charset="0"/>
              <a:ea typeface="Times New Roman" panose="02020603050405020304" pitchFamily="18" charset="0"/>
            </a:endParaRPr>
          </a:p>
          <a:p>
            <a:pPr marL="5461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5461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4E7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“Now, let’s take some time to turn inward, to digest and reflect honestly on what we’ve learned and how we will use this information to benefit our Head Start work after we leave.”</a:t>
            </a:r>
            <a:endParaRPr lang="en-US" sz="1200" dirty="0">
              <a:effectLst/>
              <a:latin typeface="Times New Roman" panose="02020603050405020304" pitchFamily="18" charset="0"/>
              <a:ea typeface="Times New Roman" panose="02020603050405020304" pitchFamily="18" charset="0"/>
            </a:endParaRPr>
          </a:p>
          <a:p>
            <a:pPr marL="5461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5461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Using the handout, direct participants to take a few minutes to reflect and write down their thoughts about the following questions on the handout:</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have you learned?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excites or concerns you about what you have learned?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What will you do with what you’ve learned?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endParaRPr lang="en-US" sz="120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If time permits, allow volunteers to share their responses aloud, and process the activity using the following questions: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themes are emerging?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What insights do you need to remember?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How can you use these insights?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r>
              <a:rPr lang="en-US" sz="1200" b="1" dirty="0">
                <a:solidFill>
                  <a:srgbClr val="1F3864"/>
                </a:solidFill>
                <a:effectLst/>
                <a:latin typeface="Arial" panose="020B0604020202020204" pitchFamily="34" charset="0"/>
                <a:ea typeface="Times New Roman" panose="02020603050405020304" pitchFamily="18" charset="0"/>
              </a:rPr>
              <a:t>Ask Participants:</a:t>
            </a:r>
            <a:r>
              <a:rPr lang="en-US" sz="1200" dirty="0">
                <a:solidFill>
                  <a:srgbClr val="1F4E7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“What themes did you hear? What insights do you need to remember? How can you apply these insights?”</a:t>
            </a:r>
            <a:r>
              <a:rPr lang="en-US" dirty="0">
                <a:effectLst/>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36</a:t>
            </a:fld>
            <a:endParaRPr lang="en-US" dirty="0"/>
          </a:p>
        </p:txBody>
      </p:sp>
    </p:spTree>
    <p:extLst>
      <p:ext uri="{BB962C8B-B14F-4D97-AF65-F5344CB8AC3E}">
        <p14:creationId xmlns:p14="http://schemas.microsoft.com/office/powerpoint/2010/main" val="10352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37</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r>
              <a:rPr lang="en-US" sz="1200"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Direct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b="1" dirty="0">
                <a:solidFill>
                  <a:srgbClr val="1F4E79"/>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“Here are several resources on the ECLKC that can help you learn more about some of the topics we’ve discussed in this module. To learn more about communication, type ‘communication’ into the search bar.”</a:t>
            </a:r>
            <a:endParaRPr lang="en-US" sz="1200" dirty="0">
              <a:effectLst/>
              <a:latin typeface="Times New Roman" panose="02020603050405020304" pitchFamily="18" charset="0"/>
              <a:ea typeface="Times New Roman" panose="02020603050405020304" pitchFamily="18"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E876283-54F3-4449-A563-AF6B7B280576}" type="slidenum">
              <a:rPr lang="en-US" smtClean="0"/>
              <a:t>37</a:t>
            </a:fld>
            <a:endParaRPr lang="en-US" dirty="0"/>
          </a:p>
        </p:txBody>
      </p:sp>
    </p:spTree>
    <p:extLst>
      <p:ext uri="{BB962C8B-B14F-4D97-AF65-F5344CB8AC3E}">
        <p14:creationId xmlns:p14="http://schemas.microsoft.com/office/powerpoint/2010/main" val="2933129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38 </a:t>
            </a:r>
            <a:br>
              <a:rPr lang="en-US" sz="1200" b="1" i="1" dirty="0">
                <a:solidFill>
                  <a:srgbClr val="1F3864"/>
                </a:solidFill>
                <a:effectLst/>
                <a:latin typeface="Arial" panose="020B0604020202020204" pitchFamily="34" charset="0"/>
                <a:ea typeface="Times New Roman" panose="02020603050405020304" pitchFamily="18" charset="0"/>
              </a:rPr>
            </a:b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a:effectLst/>
                <a:latin typeface="Arial" panose="020B0604020202020204" pitchFamily="34" charset="0"/>
                <a:ea typeface="Times New Roman" panose="02020603050405020304" pitchFamily="18" charset="0"/>
              </a:rPr>
              <a:t>Review PMFO contact information.</a:t>
            </a:r>
            <a:endParaRPr lang="en-US" sz="12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38</a:t>
            </a:fld>
            <a:endParaRPr lang="en-US" dirty="0"/>
          </a:p>
        </p:txBody>
      </p:sp>
    </p:spTree>
    <p:extLst>
      <p:ext uri="{BB962C8B-B14F-4D97-AF65-F5344CB8AC3E}">
        <p14:creationId xmlns:p14="http://schemas.microsoft.com/office/powerpoint/2010/main" val="2856327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Arial" panose="020B0604020202020204" pitchFamily="34" charset="0"/>
              </a:rPr>
              <a:t>Slide 4</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Arial" panose="020B0604020202020204" pitchFamily="34" charset="0"/>
              </a:rPr>
              <a:t>Facilitator Notes:</a:t>
            </a:r>
            <a:r>
              <a:rPr lang="en-US" sz="1200" i="1" dirty="0">
                <a:solidFill>
                  <a:srgbClr val="1F3864"/>
                </a:solidFill>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Deliver the following material as a mini-lecture.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rPr>
              <a:t>Say to Participants:</a:t>
            </a:r>
            <a:r>
              <a:rPr lang="en-US" sz="1200" dirty="0">
                <a:solidFill>
                  <a:srgbClr val="1F3864"/>
                </a:solidFill>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“The Head Start Management Systems Wheel can help us understand how communication fits into the overall picture.”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Arial" panose="020B0604020202020204" pitchFamily="34" charset="0"/>
              </a:rPr>
              <a:t>In your own words, explain the graphic on the slide by pointing to its various elements and describing each, basing your descriptions on the bullet points below.</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solidFill>
                  <a:srgbClr val="000000"/>
                </a:solidFill>
                <a:effectLst/>
                <a:latin typeface="Arial" panose="020B0604020202020204" pitchFamily="34" charset="0"/>
                <a:ea typeface="Arial" panose="020B0604020202020204" pitchFamily="34" charset="0"/>
              </a:rPr>
              <a:t>The </a:t>
            </a:r>
            <a:r>
              <a:rPr lang="en-US" sz="1200" b="1" dirty="0">
                <a:solidFill>
                  <a:srgbClr val="1F3864"/>
                </a:solidFill>
                <a:effectLst/>
                <a:latin typeface="Arial" panose="020B0604020202020204" pitchFamily="34" charset="0"/>
                <a:ea typeface="Arial" panose="020B0604020202020204" pitchFamily="34" charset="0"/>
              </a:rPr>
              <a:t>dark blue outer circle</a:t>
            </a:r>
            <a:r>
              <a:rPr lang="en-US" sz="1200" dirty="0">
                <a:solidFill>
                  <a:srgbClr val="000000"/>
                </a:solidFill>
                <a:effectLst/>
                <a:latin typeface="Arial" panose="020B0604020202020204" pitchFamily="34" charset="0"/>
                <a:ea typeface="Arial" panose="020B0604020202020204" pitchFamily="34" charset="0"/>
              </a:rPr>
              <a:t> includes the functions of leadership and governance. They are the bedrocks of effective management, encompassing and informing the 12 management systems. </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solidFill>
                  <a:srgbClr val="000000"/>
                </a:solidFill>
                <a:effectLst/>
                <a:latin typeface="Arial" panose="020B0604020202020204" pitchFamily="34" charset="0"/>
                <a:ea typeface="Arial" panose="020B0604020202020204" pitchFamily="34" charset="0"/>
              </a:rPr>
              <a:t>The</a:t>
            </a:r>
            <a:r>
              <a:rPr lang="en-US" sz="1200" dirty="0">
                <a:solidFill>
                  <a:srgbClr val="1F3864"/>
                </a:solidFill>
                <a:effectLst/>
                <a:latin typeface="Arial" panose="020B0604020202020204" pitchFamily="34" charset="0"/>
                <a:ea typeface="Arial" panose="020B0604020202020204" pitchFamily="34" charset="0"/>
              </a:rPr>
              <a:t> </a:t>
            </a:r>
            <a:r>
              <a:rPr lang="en-US" sz="1200" b="1" dirty="0">
                <a:solidFill>
                  <a:srgbClr val="1F3864"/>
                </a:solidFill>
                <a:effectLst/>
                <a:latin typeface="Arial" panose="020B0604020202020204" pitchFamily="34" charset="0"/>
                <a:ea typeface="Arial" panose="020B0604020202020204" pitchFamily="34" charset="0"/>
              </a:rPr>
              <a:t>yellow circle</a:t>
            </a:r>
            <a:r>
              <a:rPr lang="en-US" sz="1200" dirty="0">
                <a:solidFill>
                  <a:srgbClr val="000000"/>
                </a:solidFill>
                <a:effectLst/>
                <a:latin typeface="Arial" panose="020B0604020202020204" pitchFamily="34" charset="0"/>
                <a:ea typeface="Arial" panose="020B0604020202020204" pitchFamily="34" charset="0"/>
              </a:rPr>
              <a:t> outlines the scope of these systems. </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1400"/>
              </a:spcAft>
              <a:buClr>
                <a:srgbClr val="1F3864"/>
              </a:buClr>
              <a:buSzPts val="1200"/>
              <a:buFont typeface="Symbol" pitchFamily="2" charset="2"/>
              <a:buChar char=""/>
            </a:pPr>
            <a:r>
              <a:rPr lang="en-US" sz="1200" dirty="0">
                <a:solidFill>
                  <a:srgbClr val="000000"/>
                </a:solidFill>
                <a:effectLst/>
                <a:latin typeface="Arial" panose="020B0604020202020204" pitchFamily="34" charset="0"/>
                <a:ea typeface="Arial" panose="020B0604020202020204" pitchFamily="34" charset="0"/>
              </a:rPr>
              <a:t>The </a:t>
            </a:r>
            <a:r>
              <a:rPr lang="en-US" sz="1200" b="1" dirty="0">
                <a:solidFill>
                  <a:srgbClr val="1F3864"/>
                </a:solidFill>
                <a:effectLst/>
                <a:latin typeface="Arial" panose="020B0604020202020204" pitchFamily="34" charset="0"/>
                <a:ea typeface="Arial" panose="020B0604020202020204" pitchFamily="34" charset="0"/>
              </a:rPr>
              <a:t>segmented aqua blue ring</a:t>
            </a:r>
            <a:r>
              <a:rPr lang="en-US" sz="1200" dirty="0">
                <a:solidFill>
                  <a:srgbClr val="000000"/>
                </a:solidFill>
                <a:effectLst/>
                <a:latin typeface="Arial" panose="020B0604020202020204" pitchFamily="34" charset="0"/>
                <a:ea typeface="Arial" panose="020B0604020202020204" pitchFamily="34" charset="0"/>
              </a:rPr>
              <a:t> outlines each of the 12 management systems. These systems work together to inform and influence the program’s service delivery. These services include education, health, mental health, community partnerships, family engagement, and eligibility, recruitment, selection, enrollment, and attendance (ERSEA).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endParaRPr lang="en-US" sz="1200" b="1" dirty="0">
              <a:solidFill>
                <a:srgbClr val="1F3864"/>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Arial" panose="020B0604020202020204" pitchFamily="34" charset="0"/>
              </a:rPr>
              <a:t>Say to Participants:</a:t>
            </a:r>
            <a:r>
              <a:rPr lang="en-US" sz="1200" b="1"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“You see that one of the aqua blue wedges is labeled ‘communication.’ That’s the management system we’re looking at in this module. In Head Start, all of these systems work together to inform and influence the program’s service delivery, which you see in the </a:t>
            </a:r>
            <a:r>
              <a:rPr lang="en-US" sz="1200" b="1" dirty="0">
                <a:solidFill>
                  <a:srgbClr val="1F3864"/>
                </a:solidFill>
                <a:effectLst/>
                <a:latin typeface="Arial" panose="020B0604020202020204" pitchFamily="34" charset="0"/>
                <a:ea typeface="Arial" panose="020B0604020202020204" pitchFamily="34" charset="0"/>
              </a:rPr>
              <a:t>dark blue inner circle</a:t>
            </a:r>
            <a:r>
              <a:rPr lang="en-US" sz="1200" dirty="0">
                <a:solidFill>
                  <a:srgbClr val="1F3864"/>
                </a:solidFill>
                <a:effectLst/>
                <a:latin typeface="Arial" panose="020B0604020202020204" pitchFamily="34" charset="0"/>
                <a:ea typeface="Arial" panose="020B0604020202020204" pitchFamily="34" charset="0"/>
              </a:rPr>
              <a:t>.</a:t>
            </a:r>
            <a:r>
              <a:rPr lang="en-US" sz="1200" dirty="0">
                <a:effectLst/>
                <a:latin typeface="Arial" panose="020B0604020202020204" pitchFamily="34" charset="0"/>
                <a:ea typeface="Arial" panose="020B0604020202020204" pitchFamily="34" charset="0"/>
              </a:rPr>
              <a:t> When innovative leadership, strong management systems, and well-designed services are working together, we produce quality child and family outcomes.”</a:t>
            </a: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eaLnBrk="1" hangingPunct="1">
              <a:spcBef>
                <a:spcPct val="0"/>
              </a:spcBef>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C5A6641-8177-49F2-AF35-E207DD1F2739}" type="slidenum">
              <a:rPr lang="en-US" smtClean="0"/>
              <a:t>4</a:t>
            </a:fld>
            <a:endParaRPr lang="en-US" dirty="0"/>
          </a:p>
        </p:txBody>
      </p:sp>
    </p:spTree>
    <p:extLst>
      <p:ext uri="{BB962C8B-B14F-4D97-AF65-F5344CB8AC3E}">
        <p14:creationId xmlns:p14="http://schemas.microsoft.com/office/powerpoint/2010/main" val="980231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5</a:t>
            </a:r>
            <a:r>
              <a:rPr lang="en-US" sz="1200"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Review the slide with participants.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Arial" panose="020B0604020202020204" pitchFamily="34" charset="0"/>
              </a:rPr>
              <a:t>Say to Participants:</a:t>
            </a:r>
            <a:r>
              <a:rPr lang="en-US" sz="1200" dirty="0">
                <a:solidFill>
                  <a:srgbClr val="1F3864"/>
                </a:solidFill>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“Communication is vital to high-quality service coordination and delivery in Head Start programs. As we can see, communication:</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Builds relationships with internal and external stakeholders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Helps programs tell the story of their successes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Arial" panose="020B0604020202020204" pitchFamily="34" charset="0"/>
              </a:rPr>
              <a:t>“Let’s dig deeper into communication and how it works in your program.”</a:t>
            </a:r>
            <a:r>
              <a:rPr lang="en-US"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fld id="{9C5A6641-8177-49F2-AF35-E207DD1F2739}" type="slidenum">
              <a:rPr lang="en-US" smtClean="0"/>
              <a:t>5</a:t>
            </a:fld>
            <a:endParaRPr lang="en-US" dirty="0"/>
          </a:p>
        </p:txBody>
      </p:sp>
    </p:spTree>
    <p:extLst>
      <p:ext uri="{BB962C8B-B14F-4D97-AF65-F5344CB8AC3E}">
        <p14:creationId xmlns:p14="http://schemas.microsoft.com/office/powerpoint/2010/main" val="394179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6</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Distribute the Communication in the HSPPS and Head Start Act handout.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“Requirements about communication in the Head Start Act and HSPPS focus primarily on external communication. External communication is the exchange of information between your program, families, community stakeholders, and funders.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“According to the Head Start Act and HSPPS, each Head Start program is required to produce status reports and an annual report. These reports include funding sources and budgets, oversight data, data on children and families served, a community assessment, and other requirements. There are a number of other regulations related to communication within and outside the program, as well. Please take a minute to review the handout.”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two minutes, solicit questions from participants.</a:t>
            </a:r>
            <a:r>
              <a:rPr lang="en-US" dirty="0">
                <a:effectLst/>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EB367-C4A0-46A9-B4BF-9E9056607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1B6218-0486-4C13-8EDE-D628935608F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t>4/10/2020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678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7</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Arial" panose="020B0604020202020204" pitchFamily="34" charset="0"/>
              </a:rPr>
              <a:t>Begin this section on the meaning and uses of communication.</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solidFill>
                  <a:srgbClr val="000000"/>
                </a:solidFill>
                <a:effectLst/>
                <a:latin typeface="Arial" panose="020B0604020202020204" pitchFamily="34" charset="0"/>
                <a:ea typeface="Times New Roman" panose="02020603050405020304" pitchFamily="18" charset="0"/>
              </a:rPr>
              <a:t>“Communication is about using words, images, or symbols to convey or exchange information. Take a moment to think about all the types of communication that occur in your program every day.”</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After a few moments, ask for examples and write them on a flipchart.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998F5F5-40DD-492C-AFB4-9C79B1CF0B67}" type="slidenum">
              <a:rPr lang="en-US" smtClean="0"/>
              <a:t>7</a:t>
            </a:fld>
            <a:endParaRPr lang="en-US" dirty="0"/>
          </a:p>
        </p:txBody>
      </p:sp>
    </p:spTree>
    <p:extLst>
      <p:ext uri="{BB962C8B-B14F-4D97-AF65-F5344CB8AC3E}">
        <p14:creationId xmlns:p14="http://schemas.microsoft.com/office/powerpoint/2010/main" val="1403446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8</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Call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a:t>
            </a:r>
            <a:r>
              <a:rPr lang="en-US" sz="1200" dirty="0">
                <a:solidFill>
                  <a:srgbClr val="1F3864"/>
                </a:solidFill>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“Now, let’s think about all the tasks communication performs. As we can see on the slide, communication allows us to:</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Exchange information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Prepare plans and policies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Track progress toward goals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Increase efficiency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Troubleshoot problems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Promote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Manage controversy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Inform stakeholders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Gain support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“Is there anything else you’d like to add to this list?”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Solicit responses and write them on a flipchart.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8</a:t>
            </a:fld>
            <a:endParaRPr lang="en-US" dirty="0"/>
          </a:p>
        </p:txBody>
      </p:sp>
    </p:spTree>
    <p:extLst>
      <p:ext uri="{BB962C8B-B14F-4D97-AF65-F5344CB8AC3E}">
        <p14:creationId xmlns:p14="http://schemas.microsoft.com/office/powerpoint/2010/main" val="166832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Slide 9</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b="1" i="1" dirty="0">
                <a:solidFill>
                  <a:srgbClr val="1F3864"/>
                </a:solidFill>
                <a:effectLst/>
                <a:latin typeface="Arial" panose="020B0604020202020204" pitchFamily="34" charset="0"/>
                <a:ea typeface="Times New Roman" panose="02020603050405020304" pitchFamily="18" charset="0"/>
              </a:rPr>
              <a:t>Facilitator Notes: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Call participants’ attention to the slide.</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b="1" dirty="0">
                <a:solidFill>
                  <a:srgbClr val="1F3864"/>
                </a:solidFill>
                <a:effectLst/>
                <a:latin typeface="Arial" panose="020B0604020202020204" pitchFamily="34" charset="0"/>
                <a:ea typeface="Times New Roman" panose="02020603050405020304" pitchFamily="18" charset="0"/>
              </a:rPr>
              <a:t>Say to Participants: </a:t>
            </a:r>
            <a:r>
              <a:rPr lang="en-US" sz="1200" dirty="0">
                <a:solidFill>
                  <a:srgbClr val="000000"/>
                </a:solidFill>
                <a:effectLst/>
                <a:latin typeface="Arial" panose="020B0604020202020204" pitchFamily="34" charset="0"/>
                <a:ea typeface="Times New Roman" panose="02020603050405020304" pitchFamily="18" charset="0"/>
              </a:rPr>
              <a:t>“It’s important to communicate effectively at work. Good communication:</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Reduces confusion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Creates efficiency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Builds morale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Helps you achieve your program goals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“Yet, we all know that communicating can be difficult. To understand why, let’s look at how communication works.</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300"/>
              </a:spcAft>
            </a:pPr>
            <a:r>
              <a:rPr lang="en-US" sz="1200" dirty="0">
                <a:effectLst/>
                <a:latin typeface="Arial" panose="020B0604020202020204" pitchFamily="34" charset="0"/>
                <a:ea typeface="Times New Roman" panose="02020603050405020304" pitchFamily="18" charset="0"/>
              </a:rPr>
              <a:t>“The communication process begins when one person needs to deliver information to another person or group of people. Before conveying the message, the sender:</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Interprets the context (e.g., the reason for sending the message and how the message is likely to be received)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Identifies and analyzes the intended audience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Determines what the message must achieve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300"/>
              </a:spcAft>
              <a:buClr>
                <a:srgbClr val="1F3864"/>
              </a:buClr>
              <a:buSzPts val="1200"/>
              <a:buFont typeface="Symbol"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Chooses the medium (e.g., mode or platform for sending the message)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Options might include speaking in person, by phone, email, or even through an internal team-messaging platform such as Slack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“Finally, the sender creates the message. The audience receives it, interprets it, and provides feedback. The feedback creates a new message, and the cycle goes on with each party responding to the previous message until all issues have been resolved.</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“Think about the last time you wanted to convey information in your program. How were each of these elements present?”</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rPr>
              <a:t>Ask for volunteers to share their experiences.</a:t>
            </a:r>
            <a:endParaRPr lang="en-US" sz="1200" dirty="0">
              <a:effectLst/>
              <a:latin typeface="Times New Roman" panose="02020603050405020304" pitchFamily="18" charset="0"/>
              <a:ea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E876283-54F3-4449-A563-AF6B7B280576}" type="slidenum">
              <a:rPr lang="en-US" smtClean="0"/>
              <a:t>9</a:t>
            </a:fld>
            <a:endParaRPr lang="en-US" dirty="0"/>
          </a:p>
        </p:txBody>
      </p:sp>
    </p:spTree>
    <p:extLst>
      <p:ext uri="{BB962C8B-B14F-4D97-AF65-F5344CB8AC3E}">
        <p14:creationId xmlns:p14="http://schemas.microsoft.com/office/powerpoint/2010/main" val="2874339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Master" Target="../slideMasters/slideMaster1.xml"/><Relationship Id="rId4" Type="http://schemas.openxmlformats.org/officeDocument/2006/relationships/image" Target="../media/image32.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1.png"/><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hyperlink" Target="https://eclkc.ohs.acf.hhs.gov/%20hslc/tta-system/operations" TargetMode="External"/><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1185F0-56C2-B64D-81A1-9A9B0BF7B8F5}"/>
              </a:ext>
            </a:extLst>
          </p:cNvPr>
          <p:cNvSpPr/>
          <p:nvPr userDrawn="1"/>
        </p:nvSpPr>
        <p:spPr>
          <a:xfrm>
            <a:off x="228600" y="6019800"/>
            <a:ext cx="8763000" cy="685800"/>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Google Shape;18;p2">
            <a:extLst>
              <a:ext uri="{FF2B5EF4-FFF2-40B4-BE49-F238E27FC236}">
                <a16:creationId xmlns:a16="http://schemas.microsoft.com/office/drawing/2014/main" id="{3F00CB83-2EAB-994D-A256-5F93F6ADC057}"/>
              </a:ext>
            </a:extLst>
          </p:cNvPr>
          <p:cNvSpPr txBox="1"/>
          <p:nvPr userDrawn="1"/>
        </p:nvSpPr>
        <p:spPr>
          <a:xfrm>
            <a:off x="2800925" y="170368"/>
            <a:ext cx="2190818" cy="2740141"/>
          </a:xfrm>
          <a:prstGeom prst="rect">
            <a:avLst/>
          </a:prstGeom>
          <a:solidFill>
            <a:srgbClr val="FFDA67"/>
          </a:solidFill>
          <a:ln>
            <a:noFill/>
          </a:ln>
        </p:spPr>
        <p:txBody>
          <a:bodyPr spcFirstLastPara="1" wrap="square" lIns="91425" tIns="45700" rIns="91425" bIns="45700" anchor="ctr" anchorCtr="0">
            <a:noAutofit/>
          </a:bodyPr>
          <a:lstStyle/>
          <a:p>
            <a:pPr indent="454025">
              <a:buClr>
                <a:prstClr val="white"/>
              </a:buClr>
              <a:buSzPts val="3600"/>
              <a:buFont typeface="Arial"/>
              <a:buNone/>
            </a:pPr>
            <a:endParaRPr sz="3600" kern="0" dirty="0">
              <a:solidFill>
                <a:srgbClr val="FFFFFF"/>
              </a:solidFill>
              <a:ea typeface="Arial"/>
              <a:cs typeface="Arial"/>
              <a:sym typeface="Arial"/>
            </a:endParaRPr>
          </a:p>
        </p:txBody>
      </p:sp>
      <p:sp>
        <p:nvSpPr>
          <p:cNvPr id="31" name="Google Shape;19;p2">
            <a:extLst>
              <a:ext uri="{FF2B5EF4-FFF2-40B4-BE49-F238E27FC236}">
                <a16:creationId xmlns:a16="http://schemas.microsoft.com/office/drawing/2014/main" id="{8AD52095-B401-0749-8ACC-9C5321903CEB}"/>
              </a:ext>
            </a:extLst>
          </p:cNvPr>
          <p:cNvSpPr txBox="1"/>
          <p:nvPr userDrawn="1"/>
        </p:nvSpPr>
        <p:spPr>
          <a:xfrm>
            <a:off x="1472673" y="3051216"/>
            <a:ext cx="7544970" cy="2638384"/>
          </a:xfrm>
          <a:prstGeom prst="rect">
            <a:avLst/>
          </a:prstGeom>
          <a:solidFill>
            <a:schemeClr val="accent6">
              <a:lumMod val="50000"/>
            </a:schemeClr>
          </a:solidFill>
          <a:ln>
            <a:noFill/>
          </a:ln>
        </p:spPr>
        <p:txBody>
          <a:bodyPr spcFirstLastPara="1" wrap="square" lIns="91425" tIns="45700" rIns="91425" bIns="45700" anchor="ctr" anchorCtr="0">
            <a:noAutofit/>
          </a:bodyPr>
          <a:lstStyle/>
          <a:p>
            <a:pPr marL="0" marR="0" lvl="0" indent="454025" defTabSz="914400" eaLnBrk="1" fontAlgn="auto" latinLnBrk="0" hangingPunct="1">
              <a:lnSpc>
                <a:spcPct val="100000"/>
              </a:lnSpc>
              <a:spcBef>
                <a:spcPts val="0"/>
              </a:spcBef>
              <a:spcAft>
                <a:spcPts val="0"/>
              </a:spcAft>
              <a:buClr>
                <a:prstClr val="white"/>
              </a:buClr>
              <a:buSzPts val="3600"/>
              <a:buFont typeface="Arial"/>
              <a:buNone/>
              <a:tabLst/>
              <a:defRPr/>
            </a:pPr>
            <a:endParaRPr kumimoji="0" sz="3600" b="0" i="0" u="none" strike="noStrike" kern="0" cap="none" spc="0" normalizeH="0" baseline="0" noProof="0" dirty="0">
              <a:ln>
                <a:noFill/>
              </a:ln>
              <a:solidFill>
                <a:srgbClr val="FFFFFF"/>
              </a:solidFill>
              <a:effectLst/>
              <a:uLnTx/>
              <a:uFillTx/>
              <a:ea typeface="Arial"/>
              <a:cs typeface="Arial"/>
              <a:sym typeface="Arial"/>
            </a:endParaRPr>
          </a:p>
        </p:txBody>
      </p:sp>
      <p:sp>
        <p:nvSpPr>
          <p:cNvPr id="32" name="Google Shape;20;p2">
            <a:extLst>
              <a:ext uri="{FF2B5EF4-FFF2-40B4-BE49-F238E27FC236}">
                <a16:creationId xmlns:a16="http://schemas.microsoft.com/office/drawing/2014/main" id="{8872B94F-F780-CD47-9155-29CD9CEFA918}"/>
              </a:ext>
            </a:extLst>
          </p:cNvPr>
          <p:cNvSpPr txBox="1"/>
          <p:nvPr userDrawn="1"/>
        </p:nvSpPr>
        <p:spPr>
          <a:xfrm>
            <a:off x="131663" y="3022601"/>
            <a:ext cx="1226710" cy="3733800"/>
          </a:xfrm>
          <a:prstGeom prst="rect">
            <a:avLst/>
          </a:prstGeom>
          <a:solidFill>
            <a:srgbClr val="89B8D4"/>
          </a:solidFill>
          <a:ln>
            <a:noFill/>
          </a:ln>
        </p:spPr>
        <p:txBody>
          <a:bodyPr spcFirstLastPara="1" wrap="square" lIns="91425" tIns="45700" rIns="91425" bIns="45700" anchor="ctr" anchorCtr="0">
            <a:noAutofit/>
          </a:bodyPr>
          <a:lstStyle/>
          <a:p>
            <a:pPr indent="454025">
              <a:buClr>
                <a:prstClr val="white"/>
              </a:buClr>
              <a:buSzPts val="3600"/>
              <a:buFont typeface="Arial"/>
              <a:buNone/>
            </a:pPr>
            <a:endParaRPr sz="3600" kern="0" dirty="0">
              <a:solidFill>
                <a:srgbClr val="FFFFFF"/>
              </a:solidFill>
              <a:ea typeface="Arial"/>
              <a:cs typeface="Arial"/>
              <a:sym typeface="Arial"/>
            </a:endParaRPr>
          </a:p>
        </p:txBody>
      </p:sp>
      <p:pic>
        <p:nvPicPr>
          <p:cNvPr id="33" name="Google Shape;21;p2" descr="PMFO_Transparent.psd">
            <a:extLst>
              <a:ext uri="{FF2B5EF4-FFF2-40B4-BE49-F238E27FC236}">
                <a16:creationId xmlns:a16="http://schemas.microsoft.com/office/drawing/2014/main" id="{470BF4F4-8C0B-3D4E-A38F-99953A5B7727}"/>
              </a:ext>
            </a:extLst>
          </p:cNvPr>
          <p:cNvPicPr preferRelativeResize="0"/>
          <p:nvPr userDrawn="1"/>
        </p:nvPicPr>
        <p:blipFill rotWithShape="1">
          <a:blip r:embed="rId2">
            <a:alphaModFix/>
          </a:blip>
          <a:srcRect/>
          <a:stretch/>
        </p:blipFill>
        <p:spPr>
          <a:xfrm>
            <a:off x="5334000" y="5937429"/>
            <a:ext cx="3551504" cy="735500"/>
          </a:xfrm>
          <a:prstGeom prst="rect">
            <a:avLst/>
          </a:prstGeom>
          <a:noFill/>
          <a:ln>
            <a:noFill/>
          </a:ln>
        </p:spPr>
      </p:pic>
      <p:sp>
        <p:nvSpPr>
          <p:cNvPr id="34" name="Google Shape;23;p2">
            <a:extLst>
              <a:ext uri="{FF2B5EF4-FFF2-40B4-BE49-F238E27FC236}">
                <a16:creationId xmlns:a16="http://schemas.microsoft.com/office/drawing/2014/main" id="{E0AF6B73-50EF-724A-AC07-358903AD5E9F}"/>
              </a:ext>
            </a:extLst>
          </p:cNvPr>
          <p:cNvSpPr txBox="1"/>
          <p:nvPr userDrawn="1"/>
        </p:nvSpPr>
        <p:spPr>
          <a:xfrm>
            <a:off x="1485373" y="5823047"/>
            <a:ext cx="3476474" cy="933354"/>
          </a:xfrm>
          <a:prstGeom prst="rect">
            <a:avLst/>
          </a:prstGeom>
          <a:solidFill>
            <a:srgbClr val="AB3C19"/>
          </a:solidFill>
          <a:ln>
            <a:noFill/>
          </a:ln>
        </p:spPr>
        <p:txBody>
          <a:bodyPr spcFirstLastPara="1" wrap="square" lIns="91425" tIns="45700" rIns="91425" bIns="45700" anchor="ctr" anchorCtr="0">
            <a:noAutofit/>
          </a:bodyPr>
          <a:lstStyle/>
          <a:p>
            <a:pPr indent="454025">
              <a:buClr>
                <a:prstClr val="white"/>
              </a:buClr>
              <a:buSzPts val="3600"/>
              <a:buFont typeface="Arial"/>
              <a:buNone/>
            </a:pPr>
            <a:endParaRPr sz="3600" kern="0" dirty="0">
              <a:solidFill>
                <a:srgbClr val="FFFFFF"/>
              </a:solidFill>
              <a:ea typeface="Arial"/>
              <a:cs typeface="Arial"/>
              <a:sym typeface="Arial"/>
            </a:endParaRPr>
          </a:p>
        </p:txBody>
      </p:sp>
      <p:sp>
        <p:nvSpPr>
          <p:cNvPr id="35" name="Google Shape;24;p2">
            <a:extLst>
              <a:ext uri="{FF2B5EF4-FFF2-40B4-BE49-F238E27FC236}">
                <a16:creationId xmlns:a16="http://schemas.microsoft.com/office/drawing/2014/main" id="{159C5309-96BF-F145-982B-F67F26C646FE}"/>
              </a:ext>
            </a:extLst>
          </p:cNvPr>
          <p:cNvSpPr txBox="1"/>
          <p:nvPr userDrawn="1"/>
        </p:nvSpPr>
        <p:spPr>
          <a:xfrm>
            <a:off x="5108967" y="170368"/>
            <a:ext cx="3908676" cy="2740141"/>
          </a:xfrm>
          <a:prstGeom prst="rect">
            <a:avLst/>
          </a:prstGeom>
          <a:solidFill>
            <a:schemeClr val="accent1">
              <a:lumMod val="40000"/>
              <a:lumOff val="6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454025">
              <a:buClr>
                <a:schemeClr val="lt1"/>
              </a:buClr>
              <a:buSzPts val="3600"/>
              <a:buNone/>
              <a:defRPr sz="3600">
                <a:solidFill>
                  <a:srgbClr val="FFFFFF"/>
                </a:solidFill>
              </a:defRPr>
            </a:lvl1pPr>
          </a:lstStyle>
          <a:p>
            <a:pPr>
              <a:buClr>
                <a:prstClr val="white"/>
              </a:buClr>
              <a:buFont typeface="Arial"/>
              <a:buNone/>
            </a:pPr>
            <a:endParaRPr kern="0" dirty="0">
              <a:cs typeface="Arial"/>
              <a:sym typeface="Arial"/>
            </a:endParaRPr>
          </a:p>
        </p:txBody>
      </p:sp>
      <p:pic>
        <p:nvPicPr>
          <p:cNvPr id="36" name="Picture 35">
            <a:extLst>
              <a:ext uri="{FF2B5EF4-FFF2-40B4-BE49-F238E27FC236}">
                <a16:creationId xmlns:a16="http://schemas.microsoft.com/office/drawing/2014/main" id="{54BD7068-7646-6442-ACD1-4B25ADC8F84F}"/>
              </a:ext>
            </a:extLst>
          </p:cNvPr>
          <p:cNvPicPr>
            <a:picLocks noChangeAspect="1"/>
          </p:cNvPicPr>
          <p:nvPr userDrawn="1"/>
        </p:nvPicPr>
        <p:blipFill>
          <a:blip r:embed="rId3"/>
          <a:stretch>
            <a:fillRect/>
          </a:stretch>
        </p:blipFill>
        <p:spPr>
          <a:xfrm>
            <a:off x="131662" y="170368"/>
            <a:ext cx="2552039" cy="274014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9" name="Rectangle 8">
            <a:extLst>
              <a:ext uri="{FF2B5EF4-FFF2-40B4-BE49-F238E27FC236}">
                <a16:creationId xmlns:a16="http://schemas.microsoft.com/office/drawing/2014/main" id="{006AECBF-C759-41CE-99E1-8CE2CD6F9DEB}"/>
              </a:ext>
            </a:extLst>
          </p:cNvPr>
          <p:cNvSpPr/>
          <p:nvPr userDrawn="1"/>
        </p:nvSpPr>
        <p:spPr>
          <a:xfrm>
            <a:off x="28222" y="5969001"/>
            <a:ext cx="9094513" cy="889000"/>
          </a:xfrm>
          <a:prstGeom prst="rect">
            <a:avLst/>
          </a:prstGeom>
          <a:solidFill>
            <a:srgbClr val="FFF4CE"/>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16" name="Google Shape;11;p1">
            <a:extLst>
              <a:ext uri="{FF2B5EF4-FFF2-40B4-BE49-F238E27FC236}">
                <a16:creationId xmlns:a16="http://schemas.microsoft.com/office/drawing/2014/main" id="{CAA5BDDB-01CE-4429-927D-46E7A705388D}"/>
              </a:ext>
            </a:extLst>
          </p:cNvPr>
          <p:cNvCxnSpPr>
            <a:cxnSpLocks/>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7" name="Google Shape;12;p1">
            <a:extLst>
              <a:ext uri="{FF2B5EF4-FFF2-40B4-BE49-F238E27FC236}">
                <a16:creationId xmlns:a16="http://schemas.microsoft.com/office/drawing/2014/main" id="{1DEFF5A0-CAF5-4FFD-8FF0-062C9CEDC4E3}"/>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
        <p:nvSpPr>
          <p:cNvPr id="5" name="Content Placeholder 4">
            <a:extLst>
              <a:ext uri="{FF2B5EF4-FFF2-40B4-BE49-F238E27FC236}">
                <a16:creationId xmlns:a16="http://schemas.microsoft.com/office/drawing/2014/main" id="{C5D29D70-0FB1-4A12-A53D-C4A91CC92C73}"/>
              </a:ext>
            </a:extLst>
          </p:cNvPr>
          <p:cNvSpPr>
            <a:spLocks noGrp="1"/>
          </p:cNvSpPr>
          <p:nvPr>
            <p:ph sz="quarter" idx="10"/>
          </p:nvPr>
        </p:nvSpPr>
        <p:spPr>
          <a:xfrm>
            <a:off x="5153025" y="274638"/>
            <a:ext cx="3851275" cy="2976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190FA6DE-7231-4847-A47F-DDB36A09C0AE}"/>
              </a:ext>
            </a:extLst>
          </p:cNvPr>
          <p:cNvSpPr>
            <a:spLocks noGrp="1"/>
          </p:cNvSpPr>
          <p:nvPr>
            <p:ph sz="quarter" idx="11"/>
          </p:nvPr>
        </p:nvSpPr>
        <p:spPr>
          <a:xfrm>
            <a:off x="393700" y="1130300"/>
            <a:ext cx="8570913" cy="5727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554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cxnSp>
        <p:nvCxnSpPr>
          <p:cNvPr id="11" name="Google Shape;11;p1">
            <a:extLst>
              <a:ext uri="{FF2B5EF4-FFF2-40B4-BE49-F238E27FC236}">
                <a16:creationId xmlns:a16="http://schemas.microsoft.com/office/drawing/2014/main" id="{06566908-3907-49D3-BF8E-C4BF6B27485E}"/>
              </a:ext>
            </a:extLst>
          </p:cNvPr>
          <p:cNvCxnSpPr>
            <a:cxnSpLocks/>
          </p:cNvCxnSpPr>
          <p:nvPr userDrawn="1"/>
        </p:nvCxnSpPr>
        <p:spPr>
          <a:xfrm>
            <a:off x="8564034" y="6203485"/>
            <a:ext cx="0" cy="436343"/>
          </a:xfrm>
          <a:prstGeom prst="straightConnector1">
            <a:avLst/>
          </a:prstGeom>
          <a:noFill/>
          <a:ln w="25400" cap="flat" cmpd="sng">
            <a:solidFill>
              <a:schemeClr val="bg1"/>
            </a:solidFill>
            <a:prstDash val="solid"/>
            <a:round/>
            <a:headEnd type="none" w="sm" len="sm"/>
            <a:tailEnd type="none" w="sm" len="sm"/>
          </a:ln>
        </p:spPr>
      </p:cxnSp>
      <p:sp>
        <p:nvSpPr>
          <p:cNvPr id="13" name="Google Shape;12;p1">
            <a:extLst>
              <a:ext uri="{FF2B5EF4-FFF2-40B4-BE49-F238E27FC236}">
                <a16:creationId xmlns:a16="http://schemas.microsoft.com/office/drawing/2014/main" id="{A01D0D46-51A9-4900-825B-B8801D44D252}"/>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chemeClr val="bg1"/>
              </a:solidFill>
              <a:effectLst/>
              <a:uLnTx/>
              <a:uFillTx/>
              <a:latin typeface="Arial"/>
              <a:cs typeface="Arial"/>
              <a:sym typeface="Arial"/>
            </a:endParaRPr>
          </a:p>
        </p:txBody>
      </p:sp>
      <p:sp>
        <p:nvSpPr>
          <p:cNvPr id="5" name="Content Placeholder 4">
            <a:extLst>
              <a:ext uri="{FF2B5EF4-FFF2-40B4-BE49-F238E27FC236}">
                <a16:creationId xmlns:a16="http://schemas.microsoft.com/office/drawing/2014/main" id="{E380355D-4D7F-4555-904D-4B8F571E3161}"/>
              </a:ext>
            </a:extLst>
          </p:cNvPr>
          <p:cNvSpPr>
            <a:spLocks noGrp="1"/>
          </p:cNvSpPr>
          <p:nvPr>
            <p:ph sz="quarter" idx="10"/>
          </p:nvPr>
        </p:nvSpPr>
        <p:spPr>
          <a:xfrm>
            <a:off x="0" y="1058863"/>
            <a:ext cx="9144000" cy="57991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918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9" name="Rectangle 8">
            <a:extLst>
              <a:ext uri="{FF2B5EF4-FFF2-40B4-BE49-F238E27FC236}">
                <a16:creationId xmlns:a16="http://schemas.microsoft.com/office/drawing/2014/main" id="{7AEE69C0-4BCF-4EE1-90AA-2AC376C07A30}"/>
              </a:ext>
            </a:extLst>
          </p:cNvPr>
          <p:cNvSpPr/>
          <p:nvPr userDrawn="1"/>
        </p:nvSpPr>
        <p:spPr>
          <a:xfrm>
            <a:off x="0" y="1058335"/>
            <a:ext cx="9144000" cy="5799665"/>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sp>
        <p:nvSpPr>
          <p:cNvPr id="11" name="Text Placeholder 2">
            <a:extLst>
              <a:ext uri="{FF2B5EF4-FFF2-40B4-BE49-F238E27FC236}">
                <a16:creationId xmlns:a16="http://schemas.microsoft.com/office/drawing/2014/main" id="{1DB80BE3-D90F-47C6-8B71-5C3602AFE719}"/>
              </a:ext>
            </a:extLst>
          </p:cNvPr>
          <p:cNvSpPr>
            <a:spLocks noGrp="1"/>
          </p:cNvSpPr>
          <p:nvPr>
            <p:ph type="body" sz="quarter" idx="4294967295"/>
          </p:nvPr>
        </p:nvSpPr>
        <p:spPr>
          <a:xfrm>
            <a:off x="215900" y="1244600"/>
            <a:ext cx="8750300" cy="4855779"/>
          </a:xfrm>
          <a:prstGeom prst="rect">
            <a:avLst/>
          </a:prstGeom>
        </p:spPr>
        <p:txBody>
          <a:bodyPr/>
          <a:lstStyle/>
          <a:p>
            <a:pPr lvl="0">
              <a:buClr>
                <a:schemeClr val="accent6">
                  <a:lumMod val="50000"/>
                </a:schemeClr>
              </a:buClr>
            </a:pPr>
            <a:r>
              <a:rPr lang="en-US" sz="2200" dirty="0">
                <a:solidFill>
                  <a:schemeClr val="accent1">
                    <a:lumMod val="50000"/>
                  </a:schemeClr>
                </a:solidFill>
              </a:rPr>
              <a:t>Who posts on your social media pages, and what guidelines are in place for which information gets posted? </a:t>
            </a:r>
          </a:p>
          <a:p>
            <a:pPr lvl="0">
              <a:buClr>
                <a:schemeClr val="accent6">
                  <a:lumMod val="50000"/>
                </a:schemeClr>
              </a:buClr>
            </a:pPr>
            <a:r>
              <a:rPr lang="en-US" sz="2200" dirty="0">
                <a:solidFill>
                  <a:schemeClr val="accent6">
                    <a:lumMod val="50000"/>
                  </a:schemeClr>
                </a:solidFill>
              </a:rPr>
              <a:t>Should you allow individual staff members to use social media for personal reasons at work? If so, what limitations should you impose? </a:t>
            </a:r>
          </a:p>
          <a:p>
            <a:pPr lvl="0">
              <a:buClr>
                <a:schemeClr val="accent6">
                  <a:lumMod val="50000"/>
                </a:schemeClr>
              </a:buClr>
            </a:pPr>
            <a:r>
              <a:rPr lang="en-US" sz="2200" dirty="0">
                <a:solidFill>
                  <a:srgbClr val="7030A0"/>
                </a:solidFill>
              </a:rPr>
              <a:t>If you prohibit or limit personal social networking at work, how will you enforce the rules?</a:t>
            </a:r>
          </a:p>
          <a:p>
            <a:pPr lvl="0">
              <a:buClr>
                <a:schemeClr val="accent6">
                  <a:lumMod val="50000"/>
                </a:schemeClr>
              </a:buClr>
            </a:pPr>
            <a:r>
              <a:rPr lang="en-US" sz="2200" dirty="0">
                <a:solidFill>
                  <a:schemeClr val="accent6">
                    <a:lumMod val="50000"/>
                  </a:schemeClr>
                </a:solidFill>
              </a:rPr>
              <a:t>When employees are posting on social media in their off-duty time, do you want them to identify themselves as employees of Head Start or Early Head Start programs? </a:t>
            </a:r>
          </a:p>
          <a:p>
            <a:pPr lvl="0">
              <a:buClr>
                <a:schemeClr val="accent6">
                  <a:lumMod val="50000"/>
                </a:schemeClr>
              </a:buClr>
            </a:pPr>
            <a:r>
              <a:rPr lang="en-US" sz="2200" dirty="0">
                <a:solidFill>
                  <a:schemeClr val="accent2">
                    <a:lumMod val="50000"/>
                  </a:schemeClr>
                </a:solidFill>
              </a:rPr>
              <a:t>Ask employees to behave appropriately online, but define what "appropriate" means.</a:t>
            </a:r>
          </a:p>
          <a:p>
            <a:pPr lvl="0">
              <a:buClr>
                <a:schemeClr val="accent6">
                  <a:lumMod val="50000"/>
                </a:schemeClr>
              </a:buClr>
            </a:pPr>
            <a:r>
              <a:rPr lang="en-US" sz="2200" dirty="0">
                <a:solidFill>
                  <a:schemeClr val="bg2">
                    <a:lumMod val="25000"/>
                  </a:schemeClr>
                </a:solidFill>
              </a:rPr>
              <a:t>Ask families in your program to come to you with concerns rather than posting critical comments on social media. </a:t>
            </a:r>
          </a:p>
        </p:txBody>
      </p:sp>
      <p:cxnSp>
        <p:nvCxnSpPr>
          <p:cNvPr id="13" name="Google Shape;11;p1">
            <a:extLst>
              <a:ext uri="{FF2B5EF4-FFF2-40B4-BE49-F238E27FC236}">
                <a16:creationId xmlns:a16="http://schemas.microsoft.com/office/drawing/2014/main" id="{CE1FA881-A469-4AC0-B571-2803F41111DB}"/>
              </a:ext>
            </a:extLst>
          </p:cNvPr>
          <p:cNvCxnSpPr>
            <a:cxnSpLocks/>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5" name="Google Shape;12;p1">
            <a:extLst>
              <a:ext uri="{FF2B5EF4-FFF2-40B4-BE49-F238E27FC236}">
                <a16:creationId xmlns:a16="http://schemas.microsoft.com/office/drawing/2014/main" id="{89104275-C42E-4549-A20D-34D6D11E34D3}"/>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Tree>
    <p:extLst>
      <p:ext uri="{BB962C8B-B14F-4D97-AF65-F5344CB8AC3E}">
        <p14:creationId xmlns:p14="http://schemas.microsoft.com/office/powerpoint/2010/main" val="3292676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5" name="Content Placeholder 4">
            <a:extLst>
              <a:ext uri="{FF2B5EF4-FFF2-40B4-BE49-F238E27FC236}">
                <a16:creationId xmlns:a16="http://schemas.microsoft.com/office/drawing/2014/main" id="{F9140524-2741-47DC-ABBB-1598DFBC5970}"/>
              </a:ext>
            </a:extLst>
          </p:cNvPr>
          <p:cNvSpPr>
            <a:spLocks noGrp="1"/>
          </p:cNvSpPr>
          <p:nvPr>
            <p:ph sz="quarter" idx="10"/>
          </p:nvPr>
        </p:nvSpPr>
        <p:spPr>
          <a:xfrm>
            <a:off x="0" y="1058863"/>
            <a:ext cx="9144000" cy="57991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342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pic>
        <p:nvPicPr>
          <p:cNvPr id="9" name="Picture 4" descr="C:\Users\user\AppData\Local\Microsoft\Windows\Temporary Internet Files\Content.IE5\4TQYI87P\hc-social-media-icons-istock-23515213[1].jpg">
            <a:extLst>
              <a:ext uri="{FF2B5EF4-FFF2-40B4-BE49-F238E27FC236}">
                <a16:creationId xmlns:a16="http://schemas.microsoft.com/office/drawing/2014/main" id="{2CE49A67-2C58-4D8B-983B-8CB5D86397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58334"/>
            <a:ext cx="9147126" cy="579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524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4" name="Content Placeholder 3">
            <a:extLst>
              <a:ext uri="{FF2B5EF4-FFF2-40B4-BE49-F238E27FC236}">
                <a16:creationId xmlns:a16="http://schemas.microsoft.com/office/drawing/2014/main" id="{BE25FC49-A6A9-4A2B-9352-A1AEE6A043C9}"/>
              </a:ext>
            </a:extLst>
          </p:cNvPr>
          <p:cNvSpPr>
            <a:spLocks noGrp="1"/>
          </p:cNvSpPr>
          <p:nvPr>
            <p:ph sz="quarter" idx="10"/>
          </p:nvPr>
        </p:nvSpPr>
        <p:spPr>
          <a:xfrm>
            <a:off x="0" y="1058863"/>
            <a:ext cx="9144000" cy="57991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134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pic>
        <p:nvPicPr>
          <p:cNvPr id="9" name="Picture 8">
            <a:extLst>
              <a:ext uri="{FF2B5EF4-FFF2-40B4-BE49-F238E27FC236}">
                <a16:creationId xmlns:a16="http://schemas.microsoft.com/office/drawing/2014/main" id="{5024519C-B549-4F7C-8383-571F5970925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239" b="11748"/>
          <a:stretch/>
        </p:blipFill>
        <p:spPr>
          <a:xfrm>
            <a:off x="-1" y="1058335"/>
            <a:ext cx="9144001" cy="5799666"/>
          </a:xfrm>
          <a:prstGeom prst="rect">
            <a:avLst/>
          </a:prstGeom>
        </p:spPr>
      </p:pic>
      <p:cxnSp>
        <p:nvCxnSpPr>
          <p:cNvPr id="11" name="Google Shape;11;p1">
            <a:extLst>
              <a:ext uri="{FF2B5EF4-FFF2-40B4-BE49-F238E27FC236}">
                <a16:creationId xmlns:a16="http://schemas.microsoft.com/office/drawing/2014/main" id="{DDDC1D36-E0D3-4ECE-8ECB-BB5EA3188A31}"/>
              </a:ext>
            </a:extLst>
          </p:cNvPr>
          <p:cNvCxnSpPr>
            <a:cxnSpLocks/>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3" name="Google Shape;12;p1">
            <a:extLst>
              <a:ext uri="{FF2B5EF4-FFF2-40B4-BE49-F238E27FC236}">
                <a16:creationId xmlns:a16="http://schemas.microsoft.com/office/drawing/2014/main" id="{7431281D-97B8-429C-BF5E-11022A09B09E}"/>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Tree>
    <p:extLst>
      <p:ext uri="{BB962C8B-B14F-4D97-AF65-F5344CB8AC3E}">
        <p14:creationId xmlns:p14="http://schemas.microsoft.com/office/powerpoint/2010/main" val="4215139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9" name="Rectangle 8">
            <a:extLst>
              <a:ext uri="{FF2B5EF4-FFF2-40B4-BE49-F238E27FC236}">
                <a16:creationId xmlns:a16="http://schemas.microsoft.com/office/drawing/2014/main" id="{4C645350-74F2-43C6-9E25-93964B974343}"/>
              </a:ext>
            </a:extLst>
          </p:cNvPr>
          <p:cNvSpPr/>
          <p:nvPr userDrawn="1"/>
        </p:nvSpPr>
        <p:spPr>
          <a:xfrm>
            <a:off x="0" y="5720400"/>
            <a:ext cx="9144000" cy="1137599"/>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7266BD4-C867-4881-A2FF-18D3C4952AA3}"/>
              </a:ext>
            </a:extLst>
          </p:cNvPr>
          <p:cNvSpPr/>
          <p:nvPr userDrawn="1"/>
        </p:nvSpPr>
        <p:spPr>
          <a:xfrm>
            <a:off x="0" y="1244600"/>
            <a:ext cx="9144000" cy="10160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sp>
        <p:nvSpPr>
          <p:cNvPr id="13" name="Rectangle 12">
            <a:extLst>
              <a:ext uri="{FF2B5EF4-FFF2-40B4-BE49-F238E27FC236}">
                <a16:creationId xmlns:a16="http://schemas.microsoft.com/office/drawing/2014/main" id="{81CBF228-BBC4-4EB7-853B-271FE417AB81}"/>
              </a:ext>
            </a:extLst>
          </p:cNvPr>
          <p:cNvSpPr/>
          <p:nvPr userDrawn="1"/>
        </p:nvSpPr>
        <p:spPr>
          <a:xfrm>
            <a:off x="0" y="2260600"/>
            <a:ext cx="9144000" cy="1016000"/>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sp>
        <p:nvSpPr>
          <p:cNvPr id="15" name="Rectangle 14">
            <a:extLst>
              <a:ext uri="{FF2B5EF4-FFF2-40B4-BE49-F238E27FC236}">
                <a16:creationId xmlns:a16="http://schemas.microsoft.com/office/drawing/2014/main" id="{57DB8521-A3B4-4145-AF73-437B62AD5145}"/>
              </a:ext>
            </a:extLst>
          </p:cNvPr>
          <p:cNvSpPr/>
          <p:nvPr userDrawn="1"/>
        </p:nvSpPr>
        <p:spPr>
          <a:xfrm>
            <a:off x="0" y="3276600"/>
            <a:ext cx="9144000" cy="15367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sp>
        <p:nvSpPr>
          <p:cNvPr id="16" name="Rectangle 15">
            <a:extLst>
              <a:ext uri="{FF2B5EF4-FFF2-40B4-BE49-F238E27FC236}">
                <a16:creationId xmlns:a16="http://schemas.microsoft.com/office/drawing/2014/main" id="{410AAB96-8A85-4F6C-96CE-F2D80B73E83D}"/>
              </a:ext>
            </a:extLst>
          </p:cNvPr>
          <p:cNvSpPr/>
          <p:nvPr userDrawn="1"/>
        </p:nvSpPr>
        <p:spPr>
          <a:xfrm>
            <a:off x="0" y="4730530"/>
            <a:ext cx="9144000" cy="10160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sp>
        <p:nvSpPr>
          <p:cNvPr id="17" name="Text Placeholder 2">
            <a:extLst>
              <a:ext uri="{FF2B5EF4-FFF2-40B4-BE49-F238E27FC236}">
                <a16:creationId xmlns:a16="http://schemas.microsoft.com/office/drawing/2014/main" id="{556491D2-E0A1-4EEB-99E9-057FCCC50668}"/>
              </a:ext>
            </a:extLst>
          </p:cNvPr>
          <p:cNvSpPr>
            <a:spLocks noGrp="1"/>
          </p:cNvSpPr>
          <p:nvPr>
            <p:ph type="body" sz="quarter" idx="4294967295"/>
          </p:nvPr>
        </p:nvSpPr>
        <p:spPr>
          <a:xfrm>
            <a:off x="441434" y="1355835"/>
            <a:ext cx="8156465" cy="4054365"/>
          </a:xfrm>
          <a:prstGeom prst="rect">
            <a:avLst/>
          </a:prstGeom>
        </p:spPr>
        <p:txBody>
          <a:bodyPr/>
          <a:lstStyle>
            <a:lvl1pPr>
              <a:defRPr sz="2400"/>
            </a:lvl1pPr>
          </a:lstStyle>
          <a:p>
            <a:endParaRPr lang="en-US" sz="1600" dirty="0"/>
          </a:p>
        </p:txBody>
      </p:sp>
      <p:cxnSp>
        <p:nvCxnSpPr>
          <p:cNvPr id="19" name="Google Shape;11;p1">
            <a:extLst>
              <a:ext uri="{FF2B5EF4-FFF2-40B4-BE49-F238E27FC236}">
                <a16:creationId xmlns:a16="http://schemas.microsoft.com/office/drawing/2014/main" id="{471CB5AE-2CDD-4551-AA2A-9E24B05FAFFB}"/>
              </a:ext>
            </a:extLst>
          </p:cNvPr>
          <p:cNvCxnSpPr>
            <a:cxnSpLocks/>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20" name="Google Shape;12;p1">
            <a:extLst>
              <a:ext uri="{FF2B5EF4-FFF2-40B4-BE49-F238E27FC236}">
                <a16:creationId xmlns:a16="http://schemas.microsoft.com/office/drawing/2014/main" id="{411C2941-FC76-4C70-9053-003120201BC2}"/>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
        <p:nvSpPr>
          <p:cNvPr id="5" name="Content Placeholder 4">
            <a:extLst>
              <a:ext uri="{FF2B5EF4-FFF2-40B4-BE49-F238E27FC236}">
                <a16:creationId xmlns:a16="http://schemas.microsoft.com/office/drawing/2014/main" id="{900EDDEC-C6D7-47D7-8CDA-B7CC0E8FBC31}"/>
              </a:ext>
            </a:extLst>
          </p:cNvPr>
          <p:cNvSpPr>
            <a:spLocks noGrp="1"/>
          </p:cNvSpPr>
          <p:nvPr>
            <p:ph sz="quarter" idx="10"/>
          </p:nvPr>
        </p:nvSpPr>
        <p:spPr>
          <a:xfrm>
            <a:off x="812800" y="6067425"/>
            <a:ext cx="6883400" cy="1606594"/>
          </a:xfrm>
          <a:prstGeom prst="rect">
            <a:avLst/>
          </a:prstGeom>
          <a:noFill/>
        </p:spPr>
        <p:txBody>
          <a:bodyPr wrap="square" rtlCol="0">
            <a:spAutoFit/>
          </a:bodyPr>
          <a:lstStyle>
            <a:lvl1pPr marL="0" indent="0">
              <a:buNone/>
              <a:defRPr lang="en-US" sz="1200" smtClean="0"/>
            </a:lvl1pPr>
            <a:lvl2pPr>
              <a:defRPr lang="en-US" sz="1800" smtClean="0"/>
            </a:lvl2pPr>
            <a:lvl3pPr>
              <a:defRPr lang="en-US" sz="1800" smtClean="0"/>
            </a:lvl3pPr>
            <a:lvl4pPr>
              <a:defRPr lang="en-US" sz="1800" smtClean="0"/>
            </a:lvl4pPr>
            <a:lvl5pPr>
              <a:defRPr lang="en-US" sz="1800"/>
            </a:lvl5pPr>
          </a:lstStyle>
          <a:p>
            <a:pPr marL="0" lvl="0" defTabSz="914400"/>
            <a:r>
              <a:rPr lang="en-US" dirty="0"/>
              <a:t>Click to edit Master text styles</a:t>
            </a:r>
          </a:p>
          <a:p>
            <a:pPr marL="457200" lvl="1" defTabSz="914400"/>
            <a:r>
              <a:rPr lang="en-US" dirty="0"/>
              <a:t>Second level</a:t>
            </a:r>
          </a:p>
          <a:p>
            <a:pPr marL="914400" lvl="2" defTabSz="914400"/>
            <a:r>
              <a:rPr lang="en-US" dirty="0"/>
              <a:t>Third level</a:t>
            </a:r>
          </a:p>
          <a:p>
            <a:pPr marL="1371600" lvl="3" defTabSz="914400"/>
            <a:r>
              <a:rPr lang="en-US" dirty="0"/>
              <a:t>Fourth level</a:t>
            </a:r>
          </a:p>
          <a:p>
            <a:pPr marL="1828800" lvl="4" defTabSz="914400"/>
            <a:r>
              <a:rPr lang="en-US" dirty="0"/>
              <a:t>Fifth level</a:t>
            </a:r>
          </a:p>
        </p:txBody>
      </p:sp>
    </p:spTree>
    <p:extLst>
      <p:ext uri="{BB962C8B-B14F-4D97-AF65-F5344CB8AC3E}">
        <p14:creationId xmlns:p14="http://schemas.microsoft.com/office/powerpoint/2010/main" val="2307999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9" name="Rectangle 8">
            <a:extLst>
              <a:ext uri="{FF2B5EF4-FFF2-40B4-BE49-F238E27FC236}">
                <a16:creationId xmlns:a16="http://schemas.microsoft.com/office/drawing/2014/main" id="{7F8C7B91-D037-4C19-AC7A-6F0DCE64CB00}"/>
              </a:ext>
            </a:extLst>
          </p:cNvPr>
          <p:cNvSpPr/>
          <p:nvPr userDrawn="1"/>
        </p:nvSpPr>
        <p:spPr>
          <a:xfrm>
            <a:off x="0" y="1058336"/>
            <a:ext cx="9144000" cy="5799664"/>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F07F64C1-F794-4E7A-AB66-F7F5A58454B3}"/>
              </a:ext>
            </a:extLst>
          </p:cNvPr>
          <p:cNvSpPr>
            <a:spLocks noGrp="1"/>
          </p:cNvSpPr>
          <p:nvPr>
            <p:ph type="body" sz="quarter" idx="4294967295"/>
          </p:nvPr>
        </p:nvSpPr>
        <p:spPr>
          <a:xfrm>
            <a:off x="674512" y="1527105"/>
            <a:ext cx="8280399" cy="4346575"/>
          </a:xfrm>
          <a:prstGeom prst="rect">
            <a:avLst/>
          </a:prstGeom>
        </p:spPr>
        <p:txBody>
          <a:bodyPr/>
          <a:lstStyle/>
          <a:p>
            <a:endParaRPr lang="en-US" dirty="0"/>
          </a:p>
        </p:txBody>
      </p:sp>
      <p:sp>
        <p:nvSpPr>
          <p:cNvPr id="13" name="Pentagon 10">
            <a:extLst>
              <a:ext uri="{FF2B5EF4-FFF2-40B4-BE49-F238E27FC236}">
                <a16:creationId xmlns:a16="http://schemas.microsoft.com/office/drawing/2014/main" id="{76A1E909-DA03-4AB8-AC09-54B2DD7A88C0}"/>
              </a:ext>
            </a:extLst>
          </p:cNvPr>
          <p:cNvSpPr/>
          <p:nvPr userDrawn="1"/>
        </p:nvSpPr>
        <p:spPr>
          <a:xfrm>
            <a:off x="0" y="1501705"/>
            <a:ext cx="592667" cy="550334"/>
          </a:xfrm>
          <a:prstGeom prst="homePlate">
            <a:avLst/>
          </a:prstGeom>
          <a:solidFill>
            <a:srgbClr val="E46C0A"/>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 name="Pentagon 11">
            <a:extLst>
              <a:ext uri="{FF2B5EF4-FFF2-40B4-BE49-F238E27FC236}">
                <a16:creationId xmlns:a16="http://schemas.microsoft.com/office/drawing/2014/main" id="{10DD08B1-699B-4F36-A206-C210C19B6641}"/>
              </a:ext>
            </a:extLst>
          </p:cNvPr>
          <p:cNvSpPr/>
          <p:nvPr userDrawn="1"/>
        </p:nvSpPr>
        <p:spPr>
          <a:xfrm>
            <a:off x="-12192" y="2989678"/>
            <a:ext cx="592667" cy="550334"/>
          </a:xfrm>
          <a:prstGeom prst="homePlate">
            <a:avLst/>
          </a:prstGeom>
          <a:solidFill>
            <a:srgbClr val="9BBB59">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6" name="Pentagon 13">
            <a:extLst>
              <a:ext uri="{FF2B5EF4-FFF2-40B4-BE49-F238E27FC236}">
                <a16:creationId xmlns:a16="http://schemas.microsoft.com/office/drawing/2014/main" id="{A43FB0FB-2FC1-4FAE-9C50-08F58441E136}"/>
              </a:ext>
            </a:extLst>
          </p:cNvPr>
          <p:cNvSpPr/>
          <p:nvPr userDrawn="1"/>
        </p:nvSpPr>
        <p:spPr>
          <a:xfrm>
            <a:off x="0" y="4923839"/>
            <a:ext cx="592667" cy="550334"/>
          </a:xfrm>
          <a:prstGeom prst="homePlate">
            <a:avLst/>
          </a:prstGeom>
          <a:solidFill>
            <a:srgbClr val="8064A2">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7" name="Pentagon 14">
            <a:extLst>
              <a:ext uri="{FF2B5EF4-FFF2-40B4-BE49-F238E27FC236}">
                <a16:creationId xmlns:a16="http://schemas.microsoft.com/office/drawing/2014/main" id="{18AFC719-8E24-4F97-A868-BFF3AA3F8C1D}"/>
              </a:ext>
            </a:extLst>
          </p:cNvPr>
          <p:cNvSpPr/>
          <p:nvPr userDrawn="1"/>
        </p:nvSpPr>
        <p:spPr>
          <a:xfrm>
            <a:off x="-12193" y="2245742"/>
            <a:ext cx="592667" cy="550334"/>
          </a:xfrm>
          <a:prstGeom prst="homePlate">
            <a:avLst/>
          </a:prstGeom>
          <a:solidFill>
            <a:srgbClr val="4BACC6">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18" name="Google Shape;11;p1">
            <a:extLst>
              <a:ext uri="{FF2B5EF4-FFF2-40B4-BE49-F238E27FC236}">
                <a16:creationId xmlns:a16="http://schemas.microsoft.com/office/drawing/2014/main" id="{F6185462-2596-4464-ADFE-5AB8791335E8}"/>
              </a:ext>
            </a:extLst>
          </p:cNvPr>
          <p:cNvCxnSpPr>
            <a:cxnSpLocks/>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9" name="Google Shape;12;p1">
            <a:extLst>
              <a:ext uri="{FF2B5EF4-FFF2-40B4-BE49-F238E27FC236}">
                <a16:creationId xmlns:a16="http://schemas.microsoft.com/office/drawing/2014/main" id="{8E21E056-246E-4F13-A41E-DF8F86987708}"/>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Tree>
    <p:extLst>
      <p:ext uri="{BB962C8B-B14F-4D97-AF65-F5344CB8AC3E}">
        <p14:creationId xmlns:p14="http://schemas.microsoft.com/office/powerpoint/2010/main" val="3037257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pic>
        <p:nvPicPr>
          <p:cNvPr id="9" name="Picture 8">
            <a:extLst>
              <a:ext uri="{FF2B5EF4-FFF2-40B4-BE49-F238E27FC236}">
                <a16:creationId xmlns:a16="http://schemas.microsoft.com/office/drawing/2014/main" id="{1C24CBB3-CA2C-47C1-B829-801078214C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58334"/>
            <a:ext cx="9144000" cy="5799665"/>
          </a:xfrm>
          <a:prstGeom prst="rect">
            <a:avLst/>
          </a:prstGeom>
        </p:spPr>
      </p:pic>
      <p:sp>
        <p:nvSpPr>
          <p:cNvPr id="11" name="Rounded Rectangle 6">
            <a:extLst>
              <a:ext uri="{FF2B5EF4-FFF2-40B4-BE49-F238E27FC236}">
                <a16:creationId xmlns:a16="http://schemas.microsoft.com/office/drawing/2014/main" id="{23936E05-36B3-459A-9949-765C08A9AAD1}"/>
              </a:ext>
            </a:extLst>
          </p:cNvPr>
          <p:cNvSpPr/>
          <p:nvPr userDrawn="1"/>
        </p:nvSpPr>
        <p:spPr>
          <a:xfrm>
            <a:off x="5741048" y="3987163"/>
            <a:ext cx="2600806" cy="680775"/>
          </a:xfrm>
          <a:prstGeom prst="roundRect">
            <a:avLst/>
          </a:prstGeom>
          <a:solidFill>
            <a:srgbClr val="F69200">
              <a:lumMod val="20000"/>
              <a:lumOff val="80000"/>
              <a:alpha val="87000"/>
            </a:srgb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b" anchorCtr="0">
            <a:noAutofit/>
          </a:bodyPr>
          <a:lstStyle/>
          <a:p>
            <a:pPr algn="ctr">
              <a:buClr>
                <a:schemeClr val="accent1">
                  <a:lumMod val="75000"/>
                </a:schemeClr>
              </a:buClr>
              <a:defRPr/>
            </a:pPr>
            <a:endParaRPr lang="en-US" sz="3600" dirty="0">
              <a:latin typeface="Bradley Hand" pitchFamily="2" charset="77"/>
            </a:endParaRPr>
          </a:p>
        </p:txBody>
      </p:sp>
      <p:sp>
        <p:nvSpPr>
          <p:cNvPr id="13" name="Rounded Rectangle 7">
            <a:extLst>
              <a:ext uri="{FF2B5EF4-FFF2-40B4-BE49-F238E27FC236}">
                <a16:creationId xmlns:a16="http://schemas.microsoft.com/office/drawing/2014/main" id="{D167AFC2-5969-4BF4-A1E7-A723E9D878E0}"/>
              </a:ext>
            </a:extLst>
          </p:cNvPr>
          <p:cNvSpPr/>
          <p:nvPr userDrawn="1"/>
        </p:nvSpPr>
        <p:spPr>
          <a:xfrm>
            <a:off x="6072010" y="2441466"/>
            <a:ext cx="2600806" cy="717187"/>
          </a:xfrm>
          <a:prstGeom prst="roundRect">
            <a:avLst/>
          </a:prstGeom>
          <a:solidFill>
            <a:srgbClr val="F69200">
              <a:lumMod val="20000"/>
              <a:lumOff val="80000"/>
              <a:alpha val="87000"/>
            </a:srgb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b" anchorCtr="0">
            <a:noAutofit/>
          </a:bodyPr>
          <a:lstStyle/>
          <a:p>
            <a:pPr algn="ctr">
              <a:buClr>
                <a:schemeClr val="accent1">
                  <a:lumMod val="75000"/>
                </a:schemeClr>
              </a:buClr>
              <a:defRPr/>
            </a:pPr>
            <a:endParaRPr lang="en-US" sz="3600" dirty="0">
              <a:latin typeface="Bradley Hand" pitchFamily="2" charset="77"/>
            </a:endParaRPr>
          </a:p>
        </p:txBody>
      </p:sp>
      <p:sp>
        <p:nvSpPr>
          <p:cNvPr id="15" name="Rounded Rectangle 8">
            <a:extLst>
              <a:ext uri="{FF2B5EF4-FFF2-40B4-BE49-F238E27FC236}">
                <a16:creationId xmlns:a16="http://schemas.microsoft.com/office/drawing/2014/main" id="{620D83C8-D58C-4AF7-885F-E33D6038F8E7}"/>
              </a:ext>
            </a:extLst>
          </p:cNvPr>
          <p:cNvSpPr/>
          <p:nvPr userDrawn="1"/>
        </p:nvSpPr>
        <p:spPr>
          <a:xfrm>
            <a:off x="5433442" y="1338502"/>
            <a:ext cx="3499287" cy="719363"/>
          </a:xfrm>
          <a:prstGeom prst="roundRect">
            <a:avLst/>
          </a:prstGeom>
          <a:solidFill>
            <a:srgbClr val="F69200">
              <a:lumMod val="20000"/>
              <a:lumOff val="80000"/>
              <a:alpha val="87000"/>
            </a:srgb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b" anchorCtr="0">
            <a:noAutofit/>
          </a:bodyPr>
          <a:lstStyle/>
          <a:p>
            <a:pPr algn="ctr">
              <a:buClr>
                <a:schemeClr val="accent1">
                  <a:lumMod val="75000"/>
                </a:schemeClr>
              </a:buClr>
              <a:defRPr/>
            </a:pPr>
            <a:endParaRPr lang="en-US" sz="3600" dirty="0">
              <a:latin typeface="Bradley Hand" pitchFamily="2" charset="77"/>
            </a:endParaRPr>
          </a:p>
        </p:txBody>
      </p:sp>
      <p:sp>
        <p:nvSpPr>
          <p:cNvPr id="16" name="Rounded Rectangle 9">
            <a:extLst>
              <a:ext uri="{FF2B5EF4-FFF2-40B4-BE49-F238E27FC236}">
                <a16:creationId xmlns:a16="http://schemas.microsoft.com/office/drawing/2014/main" id="{3565B548-39F3-41DD-A443-0AFE4B2CF4D7}"/>
              </a:ext>
            </a:extLst>
          </p:cNvPr>
          <p:cNvSpPr/>
          <p:nvPr userDrawn="1"/>
        </p:nvSpPr>
        <p:spPr>
          <a:xfrm>
            <a:off x="3114763" y="3144120"/>
            <a:ext cx="1749337" cy="831527"/>
          </a:xfrm>
          <a:prstGeom prst="roundRect">
            <a:avLst/>
          </a:prstGeom>
          <a:solidFill>
            <a:srgbClr val="F69200">
              <a:lumMod val="20000"/>
              <a:lumOff val="80000"/>
              <a:alpha val="87000"/>
            </a:srgb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0" anchor="b" anchorCtr="0">
            <a:noAutofit/>
          </a:bodyPr>
          <a:lstStyle/>
          <a:p>
            <a:pPr algn="ctr">
              <a:buClr>
                <a:schemeClr val="accent1">
                  <a:lumMod val="75000"/>
                </a:schemeClr>
              </a:buClr>
              <a:defRPr/>
            </a:pPr>
            <a:endParaRPr lang="en-US" sz="4400" dirty="0">
              <a:latin typeface="Bradley Hand" pitchFamily="2" charset="77"/>
            </a:endParaRPr>
          </a:p>
        </p:txBody>
      </p:sp>
      <p:sp>
        <p:nvSpPr>
          <p:cNvPr id="17" name="Rounded Rectangle 10">
            <a:extLst>
              <a:ext uri="{FF2B5EF4-FFF2-40B4-BE49-F238E27FC236}">
                <a16:creationId xmlns:a16="http://schemas.microsoft.com/office/drawing/2014/main" id="{B7611305-2E7E-43DE-A3AA-F29EE31CE371}"/>
              </a:ext>
            </a:extLst>
          </p:cNvPr>
          <p:cNvSpPr/>
          <p:nvPr userDrawn="1"/>
        </p:nvSpPr>
        <p:spPr>
          <a:xfrm>
            <a:off x="202452" y="5701750"/>
            <a:ext cx="4878958" cy="719363"/>
          </a:xfrm>
          <a:prstGeom prst="roundRect">
            <a:avLst/>
          </a:prstGeom>
          <a:solidFill>
            <a:srgbClr val="F69200">
              <a:lumMod val="20000"/>
              <a:lumOff val="80000"/>
              <a:alpha val="87000"/>
            </a:srgb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b" anchorCtr="0">
            <a:noAutofit/>
          </a:bodyPr>
          <a:lstStyle/>
          <a:p>
            <a:pPr algn="ctr">
              <a:buClr>
                <a:schemeClr val="accent1">
                  <a:lumMod val="75000"/>
                </a:schemeClr>
              </a:buClr>
              <a:defRPr/>
            </a:pPr>
            <a:endParaRPr lang="en-US" sz="3200" dirty="0">
              <a:latin typeface="Bradley Hand" pitchFamily="2" charset="77"/>
            </a:endParaRPr>
          </a:p>
        </p:txBody>
      </p:sp>
      <p:cxnSp>
        <p:nvCxnSpPr>
          <p:cNvPr id="18" name="Google Shape;11;p1">
            <a:extLst>
              <a:ext uri="{FF2B5EF4-FFF2-40B4-BE49-F238E27FC236}">
                <a16:creationId xmlns:a16="http://schemas.microsoft.com/office/drawing/2014/main" id="{DD5B7EC1-C34A-41B2-BB61-240F0E9E5EC7}"/>
              </a:ext>
            </a:extLst>
          </p:cNvPr>
          <p:cNvCxnSpPr>
            <a:cxnSpLocks/>
          </p:cNvCxnSpPr>
          <p:nvPr userDrawn="1"/>
        </p:nvCxnSpPr>
        <p:spPr>
          <a:xfrm>
            <a:off x="8528426"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9" name="Google Shape;12;p1">
            <a:extLst>
              <a:ext uri="{FF2B5EF4-FFF2-40B4-BE49-F238E27FC236}">
                <a16:creationId xmlns:a16="http://schemas.microsoft.com/office/drawing/2014/main" id="{AA3E764F-126F-4661-852D-D8451D5734A4}"/>
              </a:ext>
            </a:extLst>
          </p:cNvPr>
          <p:cNvSpPr txBox="1">
            <a:spLocks/>
          </p:cNvSpPr>
          <p:nvPr userDrawn="1"/>
        </p:nvSpPr>
        <p:spPr>
          <a:xfrm>
            <a:off x="8240559"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
        <p:nvSpPr>
          <p:cNvPr id="5" name="Content Placeholder 4">
            <a:extLst>
              <a:ext uri="{FF2B5EF4-FFF2-40B4-BE49-F238E27FC236}">
                <a16:creationId xmlns:a16="http://schemas.microsoft.com/office/drawing/2014/main" id="{CFBF61F8-ABAF-4E71-AF0A-B0400E3F33B7}"/>
              </a:ext>
            </a:extLst>
          </p:cNvPr>
          <p:cNvSpPr>
            <a:spLocks noGrp="1"/>
          </p:cNvSpPr>
          <p:nvPr>
            <p:ph sz="quarter" idx="10"/>
          </p:nvPr>
        </p:nvSpPr>
        <p:spPr>
          <a:xfrm>
            <a:off x="3114675" y="3159125"/>
            <a:ext cx="1749425" cy="81597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20" name="Content Placeholder 4">
            <a:extLst>
              <a:ext uri="{FF2B5EF4-FFF2-40B4-BE49-F238E27FC236}">
                <a16:creationId xmlns:a16="http://schemas.microsoft.com/office/drawing/2014/main" id="{9E3D84D6-CCA2-46AC-821E-51B524C420E8}"/>
              </a:ext>
            </a:extLst>
          </p:cNvPr>
          <p:cNvSpPr>
            <a:spLocks noGrp="1"/>
          </p:cNvSpPr>
          <p:nvPr>
            <p:ph sz="quarter" idx="11"/>
          </p:nvPr>
        </p:nvSpPr>
        <p:spPr>
          <a:xfrm>
            <a:off x="5433660" y="1338501"/>
            <a:ext cx="3499069" cy="71936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21" name="Content Placeholder 4">
            <a:extLst>
              <a:ext uri="{FF2B5EF4-FFF2-40B4-BE49-F238E27FC236}">
                <a16:creationId xmlns:a16="http://schemas.microsoft.com/office/drawing/2014/main" id="{A39A1852-99E7-4FB6-8CF4-465F4450584A}"/>
              </a:ext>
            </a:extLst>
          </p:cNvPr>
          <p:cNvSpPr>
            <a:spLocks noGrp="1"/>
          </p:cNvSpPr>
          <p:nvPr>
            <p:ph sz="quarter" idx="12"/>
          </p:nvPr>
        </p:nvSpPr>
        <p:spPr>
          <a:xfrm>
            <a:off x="6072011" y="2433531"/>
            <a:ext cx="2600806" cy="71936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22" name="Content Placeholder 4">
            <a:extLst>
              <a:ext uri="{FF2B5EF4-FFF2-40B4-BE49-F238E27FC236}">
                <a16:creationId xmlns:a16="http://schemas.microsoft.com/office/drawing/2014/main" id="{87A56056-11D6-4EAD-A92B-3C18D42D40AC}"/>
              </a:ext>
            </a:extLst>
          </p:cNvPr>
          <p:cNvSpPr>
            <a:spLocks noGrp="1"/>
          </p:cNvSpPr>
          <p:nvPr>
            <p:ph sz="quarter" idx="13"/>
          </p:nvPr>
        </p:nvSpPr>
        <p:spPr>
          <a:xfrm>
            <a:off x="5741049" y="4016654"/>
            <a:ext cx="2600806" cy="65128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23" name="Content Placeholder 4">
            <a:extLst>
              <a:ext uri="{FF2B5EF4-FFF2-40B4-BE49-F238E27FC236}">
                <a16:creationId xmlns:a16="http://schemas.microsoft.com/office/drawing/2014/main" id="{0F642394-B0E6-4D36-B4F3-4FE6545BC8EE}"/>
              </a:ext>
            </a:extLst>
          </p:cNvPr>
          <p:cNvSpPr>
            <a:spLocks noGrp="1"/>
          </p:cNvSpPr>
          <p:nvPr>
            <p:ph sz="quarter" idx="14"/>
          </p:nvPr>
        </p:nvSpPr>
        <p:spPr>
          <a:xfrm>
            <a:off x="202452" y="5716208"/>
            <a:ext cx="4878958" cy="71936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20491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1185F0-56C2-B64D-81A1-9A9B0BF7B8F5}"/>
              </a:ext>
            </a:extLst>
          </p:cNvPr>
          <p:cNvSpPr/>
          <p:nvPr userDrawn="1"/>
        </p:nvSpPr>
        <p:spPr>
          <a:xfrm>
            <a:off x="228600" y="6019800"/>
            <a:ext cx="8763000" cy="685800"/>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Google Shape;18;p2">
            <a:extLst>
              <a:ext uri="{FF2B5EF4-FFF2-40B4-BE49-F238E27FC236}">
                <a16:creationId xmlns:a16="http://schemas.microsoft.com/office/drawing/2014/main" id="{3F00CB83-2EAB-994D-A256-5F93F6ADC057}"/>
              </a:ext>
            </a:extLst>
          </p:cNvPr>
          <p:cNvSpPr txBox="1"/>
          <p:nvPr userDrawn="1"/>
        </p:nvSpPr>
        <p:spPr>
          <a:xfrm>
            <a:off x="2800925" y="170368"/>
            <a:ext cx="2190818" cy="2740141"/>
          </a:xfrm>
          <a:prstGeom prst="rect">
            <a:avLst/>
          </a:prstGeom>
          <a:solidFill>
            <a:srgbClr val="FFDA67"/>
          </a:solidFill>
          <a:ln>
            <a:noFill/>
          </a:ln>
        </p:spPr>
        <p:txBody>
          <a:bodyPr spcFirstLastPara="1" wrap="square" lIns="91425" tIns="45700" rIns="91425" bIns="45700" anchor="ctr" anchorCtr="0">
            <a:noAutofit/>
          </a:bodyPr>
          <a:lstStyle/>
          <a:p>
            <a:pPr indent="454025">
              <a:buClr>
                <a:prstClr val="white"/>
              </a:buClr>
              <a:buSzPts val="3600"/>
              <a:buFont typeface="Arial"/>
              <a:buNone/>
            </a:pPr>
            <a:endParaRPr sz="3600" kern="0" dirty="0">
              <a:solidFill>
                <a:srgbClr val="FFFFFF"/>
              </a:solidFill>
              <a:ea typeface="Arial"/>
              <a:cs typeface="Arial"/>
              <a:sym typeface="Arial"/>
            </a:endParaRPr>
          </a:p>
        </p:txBody>
      </p:sp>
      <p:sp>
        <p:nvSpPr>
          <p:cNvPr id="31" name="Google Shape;19;p2">
            <a:extLst>
              <a:ext uri="{FF2B5EF4-FFF2-40B4-BE49-F238E27FC236}">
                <a16:creationId xmlns:a16="http://schemas.microsoft.com/office/drawing/2014/main" id="{8AD52095-B401-0749-8ACC-9C5321903CEB}"/>
              </a:ext>
            </a:extLst>
          </p:cNvPr>
          <p:cNvSpPr txBox="1"/>
          <p:nvPr userDrawn="1"/>
        </p:nvSpPr>
        <p:spPr>
          <a:xfrm>
            <a:off x="1472673" y="3051216"/>
            <a:ext cx="7544970" cy="2638384"/>
          </a:xfrm>
          <a:prstGeom prst="rect">
            <a:avLst/>
          </a:prstGeom>
          <a:solidFill>
            <a:schemeClr val="accent6">
              <a:lumMod val="50000"/>
            </a:schemeClr>
          </a:solidFill>
          <a:ln>
            <a:noFill/>
          </a:ln>
        </p:spPr>
        <p:txBody>
          <a:bodyPr spcFirstLastPara="1" wrap="square" lIns="91425" tIns="45700" rIns="91425" bIns="45700" anchor="ctr" anchorCtr="0">
            <a:noAutofit/>
          </a:bodyPr>
          <a:lstStyle/>
          <a:p>
            <a:pPr marL="0" marR="0" lvl="0" indent="454025" defTabSz="914400" eaLnBrk="1" fontAlgn="auto" latinLnBrk="0" hangingPunct="1">
              <a:lnSpc>
                <a:spcPct val="100000"/>
              </a:lnSpc>
              <a:spcBef>
                <a:spcPts val="0"/>
              </a:spcBef>
              <a:spcAft>
                <a:spcPts val="0"/>
              </a:spcAft>
              <a:buClr>
                <a:prstClr val="white"/>
              </a:buClr>
              <a:buSzPts val="3600"/>
              <a:buFont typeface="Arial"/>
              <a:buNone/>
              <a:tabLst/>
              <a:defRPr/>
            </a:pPr>
            <a:endParaRPr kumimoji="0" sz="3600" b="0" i="0" u="none" strike="noStrike" kern="0" cap="none" spc="0" normalizeH="0" baseline="0" noProof="0" dirty="0">
              <a:ln>
                <a:noFill/>
              </a:ln>
              <a:solidFill>
                <a:srgbClr val="FFFFFF"/>
              </a:solidFill>
              <a:effectLst/>
              <a:uLnTx/>
              <a:uFillTx/>
              <a:ea typeface="Arial"/>
              <a:cs typeface="Arial"/>
              <a:sym typeface="Arial"/>
            </a:endParaRPr>
          </a:p>
        </p:txBody>
      </p:sp>
      <p:sp>
        <p:nvSpPr>
          <p:cNvPr id="32" name="Google Shape;20;p2">
            <a:extLst>
              <a:ext uri="{FF2B5EF4-FFF2-40B4-BE49-F238E27FC236}">
                <a16:creationId xmlns:a16="http://schemas.microsoft.com/office/drawing/2014/main" id="{8872B94F-F780-CD47-9155-29CD9CEFA918}"/>
              </a:ext>
            </a:extLst>
          </p:cNvPr>
          <p:cNvSpPr txBox="1"/>
          <p:nvPr userDrawn="1"/>
        </p:nvSpPr>
        <p:spPr>
          <a:xfrm>
            <a:off x="131663" y="3022601"/>
            <a:ext cx="1226710" cy="3733800"/>
          </a:xfrm>
          <a:prstGeom prst="rect">
            <a:avLst/>
          </a:prstGeom>
          <a:solidFill>
            <a:srgbClr val="89B8D4"/>
          </a:solidFill>
          <a:ln>
            <a:noFill/>
          </a:ln>
        </p:spPr>
        <p:txBody>
          <a:bodyPr spcFirstLastPara="1" wrap="square" lIns="91425" tIns="45700" rIns="91425" bIns="45700" anchor="ctr" anchorCtr="0">
            <a:noAutofit/>
          </a:bodyPr>
          <a:lstStyle/>
          <a:p>
            <a:pPr indent="454025">
              <a:buClr>
                <a:prstClr val="white"/>
              </a:buClr>
              <a:buSzPts val="3600"/>
              <a:buFont typeface="Arial"/>
              <a:buNone/>
            </a:pPr>
            <a:endParaRPr sz="3600" kern="0" dirty="0">
              <a:solidFill>
                <a:srgbClr val="FFFFFF"/>
              </a:solidFill>
              <a:ea typeface="Arial"/>
              <a:cs typeface="Arial"/>
              <a:sym typeface="Arial"/>
            </a:endParaRPr>
          </a:p>
        </p:txBody>
      </p:sp>
      <p:sp>
        <p:nvSpPr>
          <p:cNvPr id="34" name="Google Shape;23;p2">
            <a:extLst>
              <a:ext uri="{FF2B5EF4-FFF2-40B4-BE49-F238E27FC236}">
                <a16:creationId xmlns:a16="http://schemas.microsoft.com/office/drawing/2014/main" id="{E0AF6B73-50EF-724A-AC07-358903AD5E9F}"/>
              </a:ext>
            </a:extLst>
          </p:cNvPr>
          <p:cNvSpPr txBox="1"/>
          <p:nvPr userDrawn="1"/>
        </p:nvSpPr>
        <p:spPr>
          <a:xfrm>
            <a:off x="1485373" y="5823047"/>
            <a:ext cx="3476474" cy="933354"/>
          </a:xfrm>
          <a:prstGeom prst="rect">
            <a:avLst/>
          </a:prstGeom>
          <a:solidFill>
            <a:srgbClr val="AB3C19"/>
          </a:solidFill>
          <a:ln>
            <a:noFill/>
          </a:ln>
        </p:spPr>
        <p:txBody>
          <a:bodyPr spcFirstLastPara="1" wrap="square" lIns="91425" tIns="45700" rIns="91425" bIns="45700" anchor="ctr" anchorCtr="0">
            <a:noAutofit/>
          </a:bodyPr>
          <a:lstStyle/>
          <a:p>
            <a:pPr indent="454025">
              <a:buClr>
                <a:prstClr val="white"/>
              </a:buClr>
              <a:buSzPts val="3600"/>
              <a:buFont typeface="Arial"/>
              <a:buNone/>
            </a:pPr>
            <a:endParaRPr sz="3600" kern="0" dirty="0">
              <a:solidFill>
                <a:srgbClr val="FFFFFF"/>
              </a:solidFill>
              <a:ea typeface="Arial"/>
              <a:cs typeface="Arial"/>
              <a:sym typeface="Arial"/>
            </a:endParaRPr>
          </a:p>
        </p:txBody>
      </p:sp>
      <p:sp>
        <p:nvSpPr>
          <p:cNvPr id="35" name="Google Shape;24;p2">
            <a:extLst>
              <a:ext uri="{FF2B5EF4-FFF2-40B4-BE49-F238E27FC236}">
                <a16:creationId xmlns:a16="http://schemas.microsoft.com/office/drawing/2014/main" id="{159C5309-96BF-F145-982B-F67F26C646FE}"/>
              </a:ext>
            </a:extLst>
          </p:cNvPr>
          <p:cNvSpPr txBox="1"/>
          <p:nvPr userDrawn="1"/>
        </p:nvSpPr>
        <p:spPr>
          <a:xfrm>
            <a:off x="5108967" y="170368"/>
            <a:ext cx="3908676" cy="2740141"/>
          </a:xfrm>
          <a:prstGeom prst="rect">
            <a:avLst/>
          </a:prstGeom>
          <a:solidFill>
            <a:schemeClr val="accent1">
              <a:lumMod val="40000"/>
              <a:lumOff val="6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454025">
              <a:buClr>
                <a:schemeClr val="lt1"/>
              </a:buClr>
              <a:buSzPts val="3600"/>
              <a:buNone/>
              <a:defRPr sz="3600">
                <a:solidFill>
                  <a:srgbClr val="FFFFFF"/>
                </a:solidFill>
              </a:defRPr>
            </a:lvl1pPr>
          </a:lstStyle>
          <a:p>
            <a:pPr>
              <a:buClr>
                <a:prstClr val="white"/>
              </a:buClr>
              <a:buFont typeface="Arial"/>
              <a:buNone/>
            </a:pPr>
            <a:endParaRPr kern="0" dirty="0">
              <a:cs typeface="Arial"/>
              <a:sym typeface="Arial"/>
            </a:endParaRPr>
          </a:p>
        </p:txBody>
      </p:sp>
      <p:pic>
        <p:nvPicPr>
          <p:cNvPr id="36" name="Picture 35">
            <a:extLst>
              <a:ext uri="{FF2B5EF4-FFF2-40B4-BE49-F238E27FC236}">
                <a16:creationId xmlns:a16="http://schemas.microsoft.com/office/drawing/2014/main" id="{54BD7068-7646-6442-ACD1-4B25ADC8F84F}"/>
              </a:ext>
            </a:extLst>
          </p:cNvPr>
          <p:cNvPicPr>
            <a:picLocks noChangeAspect="1"/>
          </p:cNvPicPr>
          <p:nvPr userDrawn="1"/>
        </p:nvPicPr>
        <p:blipFill>
          <a:blip r:embed="rId2"/>
          <a:stretch>
            <a:fillRect/>
          </a:stretch>
        </p:blipFill>
        <p:spPr>
          <a:xfrm>
            <a:off x="131662" y="170368"/>
            <a:ext cx="2552039" cy="2740141"/>
          </a:xfrm>
          <a:prstGeom prst="rect">
            <a:avLst/>
          </a:prstGeom>
        </p:spPr>
      </p:pic>
      <p:sp>
        <p:nvSpPr>
          <p:cNvPr id="11" name="Oval 10">
            <a:extLst>
              <a:ext uri="{FF2B5EF4-FFF2-40B4-BE49-F238E27FC236}">
                <a16:creationId xmlns:a16="http://schemas.microsoft.com/office/drawing/2014/main" id="{376AA41B-9FBE-4C2E-8D1B-B7ED99D069AB}"/>
              </a:ext>
            </a:extLst>
          </p:cNvPr>
          <p:cNvSpPr/>
          <p:nvPr userDrawn="1"/>
        </p:nvSpPr>
        <p:spPr>
          <a:xfrm>
            <a:off x="2423922" y="4332249"/>
            <a:ext cx="685800" cy="685800"/>
          </a:xfrm>
          <a:prstGeom prst="ellipse">
            <a:avLst/>
          </a:prstGeom>
          <a:solidFill>
            <a:sysClr val="window" lastClr="FFFFFF"/>
          </a:solidFill>
          <a:ln w="15875" cap="flat" cmpd="sng" algn="ctr">
            <a:solidFill>
              <a:srgbClr val="418AB3">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C0533406-D5DB-4A05-93B5-121260723B32}"/>
              </a:ext>
            </a:extLst>
          </p:cNvPr>
          <p:cNvPicPr>
            <a:picLocks noChangeAspect="1"/>
          </p:cNvPicPr>
          <p:nvPr userDrawn="1"/>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5791200" y="228600"/>
            <a:ext cx="2819400" cy="2667000"/>
          </a:xfrm>
          <a:prstGeom prst="rect">
            <a:avLst/>
          </a:prstGeom>
        </p:spPr>
      </p:pic>
      <p:pic>
        <p:nvPicPr>
          <p:cNvPr id="13" name="Picture 12">
            <a:extLst>
              <a:ext uri="{FF2B5EF4-FFF2-40B4-BE49-F238E27FC236}">
                <a16:creationId xmlns:a16="http://schemas.microsoft.com/office/drawing/2014/main" id="{8A535596-788B-4127-9C7C-152FA83C97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90706" y="4376808"/>
            <a:ext cx="552231" cy="552231"/>
          </a:xfrm>
          <a:prstGeom prst="rect">
            <a:avLst/>
          </a:prstGeom>
        </p:spPr>
      </p:pic>
      <p:sp>
        <p:nvSpPr>
          <p:cNvPr id="5" name="Content Placeholder 4">
            <a:extLst>
              <a:ext uri="{FF2B5EF4-FFF2-40B4-BE49-F238E27FC236}">
                <a16:creationId xmlns:a16="http://schemas.microsoft.com/office/drawing/2014/main" id="{D35398E2-C311-4FB4-85D2-39658EBF908B}"/>
              </a:ext>
            </a:extLst>
          </p:cNvPr>
          <p:cNvSpPr>
            <a:spLocks noGrp="1"/>
          </p:cNvSpPr>
          <p:nvPr>
            <p:ph sz="quarter" idx="11"/>
          </p:nvPr>
        </p:nvSpPr>
        <p:spPr>
          <a:xfrm>
            <a:off x="3235325" y="4351338"/>
            <a:ext cx="5454650" cy="666750"/>
          </a:xfrm>
          <a:prstGeom prst="rect">
            <a:avLst/>
          </a:prstGeom>
          <a:noFill/>
          <a:ln>
            <a:noFill/>
          </a:ln>
        </p:spPr>
        <p:txBody>
          <a:bodyPr spcFirstLastPara="1" wrap="square" lIns="91425" tIns="45700" rIns="91425" bIns="45700" anchor="t" anchorCtr="0">
            <a:noAutofit/>
          </a:bodyPr>
          <a:lstStyle>
            <a:lvl1pPr marL="0" indent="0">
              <a:defRPr kumimoji="0" lang="en-US" b="0" i="0" u="none" strike="noStrike" kern="0" cap="none" spc="0" normalizeH="0" baseline="0" smtClean="0">
                <a:ln>
                  <a:noFill/>
                </a:ln>
                <a:solidFill>
                  <a:srgbClr val="FFFFFF"/>
                </a:solidFill>
                <a:effectLst/>
                <a:uLnTx/>
                <a:uFillTx/>
                <a:latin typeface="Arial"/>
                <a:ea typeface="Arial"/>
                <a:cs typeface="Arial"/>
              </a:defRPr>
            </a:lvl1pPr>
            <a:lvl2pPr>
              <a:defRPr lang="en-US" b="0" i="0" u="none" strike="noStrike" cap="none" smtClean="0">
                <a:solidFill>
                  <a:schemeClr val="dk1"/>
                </a:solidFill>
                <a:latin typeface="Arial"/>
                <a:ea typeface="Arial"/>
                <a:cs typeface="Arial"/>
              </a:defRPr>
            </a:lvl2pPr>
            <a:lvl3pPr>
              <a:defRPr lang="en-US" b="0" i="0" u="none" strike="noStrike" cap="none" smtClean="0">
                <a:solidFill>
                  <a:schemeClr val="dk1"/>
                </a:solidFill>
                <a:latin typeface="Arial"/>
                <a:ea typeface="Arial"/>
                <a:cs typeface="Arial"/>
              </a:defRPr>
            </a:lvl3pPr>
            <a:lvl4pPr>
              <a:defRPr lang="en-US" b="0" i="0" u="none" strike="noStrike" cap="none" smtClean="0">
                <a:solidFill>
                  <a:schemeClr val="dk1"/>
                </a:solidFill>
                <a:latin typeface="Arial"/>
                <a:ea typeface="Arial"/>
                <a:cs typeface="Arial"/>
              </a:defRPr>
            </a:lvl4pPr>
            <a:lvl5pPr>
              <a:defRPr lang="en-US" b="0" i="0" u="none" strike="noStrike" cap="none">
                <a:solidFill>
                  <a:schemeClr val="dk1"/>
                </a:solidFill>
                <a:latin typeface="Arial"/>
                <a:ea typeface="Arial"/>
                <a:cs typeface="Arial"/>
              </a:defRPr>
            </a:lvl5pPr>
          </a:lstStyle>
          <a:p>
            <a:pPr marL="1155700" marR="0" lvl="0" indent="0" defTabSz="914400" fontAlgn="auto">
              <a:lnSpc>
                <a:spcPct val="100000"/>
              </a:lnSpc>
              <a:spcBef>
                <a:spcPts val="1240"/>
              </a:spcBef>
              <a:spcAft>
                <a:spcPts val="0"/>
              </a:spcAft>
              <a:buClr>
                <a:srgbClr val="FFFFFF"/>
              </a:buClr>
              <a:buSzPts val="3200"/>
              <a:buNone/>
              <a:tabLst/>
            </a:pPr>
            <a:r>
              <a:rPr lang="en-US" dirty="0"/>
              <a:t>Click to edit Master</a:t>
            </a:r>
          </a:p>
        </p:txBody>
      </p:sp>
      <p:sp>
        <p:nvSpPr>
          <p:cNvPr id="7" name="Content Placeholder 6">
            <a:extLst>
              <a:ext uri="{FF2B5EF4-FFF2-40B4-BE49-F238E27FC236}">
                <a16:creationId xmlns:a16="http://schemas.microsoft.com/office/drawing/2014/main" id="{08CA04E4-E2D3-442D-87EE-712E6750A6EC}"/>
              </a:ext>
            </a:extLst>
          </p:cNvPr>
          <p:cNvSpPr>
            <a:spLocks noGrp="1"/>
          </p:cNvSpPr>
          <p:nvPr>
            <p:ph sz="quarter" idx="12"/>
          </p:nvPr>
        </p:nvSpPr>
        <p:spPr>
          <a:xfrm>
            <a:off x="5334000" y="5937250"/>
            <a:ext cx="3551238" cy="735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9BA3DCBA-06BB-443D-97B8-6FE57E1C95FB}"/>
              </a:ext>
            </a:extLst>
          </p:cNvPr>
          <p:cNvSpPr>
            <a:spLocks noGrp="1"/>
          </p:cNvSpPr>
          <p:nvPr>
            <p:ph type="title"/>
          </p:nvPr>
        </p:nvSpPr>
        <p:spPr>
          <a:xfrm>
            <a:off x="2147888" y="3603624"/>
            <a:ext cx="7886700" cy="1325563"/>
          </a:xfrm>
          <a:prstGeom prst="rect">
            <a:avLst/>
          </a:prstGeom>
          <a:noFill/>
          <a:ln>
            <a:noFill/>
          </a:ln>
        </p:spPr>
        <p:txBody>
          <a:bodyPr spcFirstLastPara="1" wrap="square" lIns="91425" tIns="45700" rIns="91425" bIns="45700" anchor="t" anchorCtr="0">
            <a:noAutofit/>
          </a:bodyPr>
          <a:lstStyle>
            <a:lvl1pPr>
              <a:defRPr kumimoji="0" lang="en-US" sz="3200" i="1" u="none" strike="noStrike" kern="0" cap="none" spc="0" normalizeH="0" baseline="0">
                <a:ln>
                  <a:noFill/>
                </a:ln>
                <a:solidFill>
                  <a:srgbClr val="FFFFFF"/>
                </a:solidFill>
                <a:effectLst/>
                <a:uLnTx/>
                <a:uFillTx/>
                <a:ea typeface="Arial"/>
              </a:defRPr>
            </a:lvl1pPr>
          </a:lstStyle>
          <a:p>
            <a:pPr marL="14288" marR="0" lvl="0" indent="0" defTabSz="914400" fontAlgn="auto">
              <a:lnSpc>
                <a:spcPct val="100000"/>
              </a:lnSpc>
              <a:spcBef>
                <a:spcPts val="640"/>
              </a:spcBef>
              <a:spcAft>
                <a:spcPts val="0"/>
              </a:spcAft>
              <a:buClr>
                <a:srgbClr val="FFFFFF"/>
              </a:buClr>
              <a:buSzPts val="3200"/>
              <a:buFont typeface="Arial"/>
              <a:tabLst/>
            </a:pPr>
            <a:r>
              <a:rPr lang="en-US"/>
              <a:t>Click to edit Master title style</a:t>
            </a:r>
          </a:p>
        </p:txBody>
      </p:sp>
    </p:spTree>
    <p:extLst>
      <p:ext uri="{BB962C8B-B14F-4D97-AF65-F5344CB8AC3E}">
        <p14:creationId xmlns:p14="http://schemas.microsoft.com/office/powerpoint/2010/main" val="3252013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pic>
        <p:nvPicPr>
          <p:cNvPr id="9" name="Picture 8">
            <a:extLst>
              <a:ext uri="{FF2B5EF4-FFF2-40B4-BE49-F238E27FC236}">
                <a16:creationId xmlns:a16="http://schemas.microsoft.com/office/drawing/2014/main" id="{85877C82-1365-4789-A355-77C22CFB7C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05"/>
          <a:stretch/>
        </p:blipFill>
        <p:spPr>
          <a:xfrm>
            <a:off x="0" y="1058335"/>
            <a:ext cx="9144000" cy="5799665"/>
          </a:xfrm>
          <a:prstGeom prst="rect">
            <a:avLst/>
          </a:prstGeom>
        </p:spPr>
      </p:pic>
      <p:pic>
        <p:nvPicPr>
          <p:cNvPr id="11" name="Picture 10">
            <a:extLst>
              <a:ext uri="{FF2B5EF4-FFF2-40B4-BE49-F238E27FC236}">
                <a16:creationId xmlns:a16="http://schemas.microsoft.com/office/drawing/2014/main" id="{6E7114E0-609A-4B25-9E79-3FE9DBDE15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2751" y="1058335"/>
            <a:ext cx="3993399" cy="3422913"/>
          </a:xfrm>
          <a:prstGeom prst="rect">
            <a:avLst/>
          </a:prstGeom>
        </p:spPr>
      </p:pic>
      <p:cxnSp>
        <p:nvCxnSpPr>
          <p:cNvPr id="13" name="Google Shape;11;p1">
            <a:extLst>
              <a:ext uri="{FF2B5EF4-FFF2-40B4-BE49-F238E27FC236}">
                <a16:creationId xmlns:a16="http://schemas.microsoft.com/office/drawing/2014/main" id="{E75BE8FA-EFC3-4A00-B174-450C498580EE}"/>
              </a:ext>
            </a:extLst>
          </p:cNvPr>
          <p:cNvCxnSpPr>
            <a:cxnSpLocks/>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5" name="Google Shape;12;p1">
            <a:extLst>
              <a:ext uri="{FF2B5EF4-FFF2-40B4-BE49-F238E27FC236}">
                <a16:creationId xmlns:a16="http://schemas.microsoft.com/office/drawing/2014/main" id="{F5E12622-FCB5-45BE-8252-814921B90688}"/>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Tree>
    <p:extLst>
      <p:ext uri="{BB962C8B-B14F-4D97-AF65-F5344CB8AC3E}">
        <p14:creationId xmlns:p14="http://schemas.microsoft.com/office/powerpoint/2010/main" val="2351591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867E50F-FC20-4687-925B-9006FBF33BA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9" r="15823"/>
          <a:stretch/>
        </p:blipFill>
        <p:spPr>
          <a:xfrm>
            <a:off x="-1" y="274640"/>
            <a:ext cx="9144001" cy="6594863"/>
          </a:xfrm>
          <a:prstGeom prst="rect">
            <a:avLst/>
          </a:prstGeom>
          <a:effectLst/>
        </p:spPr>
      </p:pic>
      <p:sp>
        <p:nvSpPr>
          <p:cNvPr id="8" name="Rounded Rectangle 8">
            <a:extLst>
              <a:ext uri="{FF2B5EF4-FFF2-40B4-BE49-F238E27FC236}">
                <a16:creationId xmlns:a16="http://schemas.microsoft.com/office/drawing/2014/main" id="{3CA37F56-B1B7-46D0-AAF7-123156DC820E}"/>
              </a:ext>
            </a:extLst>
          </p:cNvPr>
          <p:cNvSpPr/>
          <p:nvPr userDrawn="1"/>
        </p:nvSpPr>
        <p:spPr>
          <a:xfrm>
            <a:off x="224007" y="4426826"/>
            <a:ext cx="2600806" cy="831527"/>
          </a:xfrm>
          <a:prstGeom prst="roundRect">
            <a:avLst/>
          </a:prstGeom>
          <a:solidFill>
            <a:schemeClr val="accent2">
              <a:lumMod val="20000"/>
              <a:lumOff val="80000"/>
              <a:alpha val="87000"/>
            </a:scheme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b" anchorCtr="0">
            <a:noAutofit/>
          </a:bodyPr>
          <a:lstStyle/>
          <a:p>
            <a:pPr algn="ctr">
              <a:buClr>
                <a:schemeClr val="accent1">
                  <a:lumMod val="75000"/>
                </a:schemeClr>
              </a:buClr>
              <a:defRPr/>
            </a:pPr>
            <a:endParaRPr lang="en-US" sz="3600" dirty="0">
              <a:latin typeface="Bradley Hand" pitchFamily="2" charset="77"/>
            </a:endParaRPr>
          </a:p>
        </p:txBody>
      </p:sp>
      <p:sp>
        <p:nvSpPr>
          <p:cNvPr id="9" name="Rounded Rectangle 10">
            <a:extLst>
              <a:ext uri="{FF2B5EF4-FFF2-40B4-BE49-F238E27FC236}">
                <a16:creationId xmlns:a16="http://schemas.microsoft.com/office/drawing/2014/main" id="{742C65B0-18BA-44EF-B25F-B0FF1C0A48AB}"/>
              </a:ext>
            </a:extLst>
          </p:cNvPr>
          <p:cNvSpPr/>
          <p:nvPr userDrawn="1"/>
        </p:nvSpPr>
        <p:spPr>
          <a:xfrm>
            <a:off x="6348360" y="5399552"/>
            <a:ext cx="2600806" cy="831527"/>
          </a:xfrm>
          <a:prstGeom prst="roundRect">
            <a:avLst/>
          </a:prstGeom>
          <a:solidFill>
            <a:schemeClr val="accent2">
              <a:lumMod val="20000"/>
              <a:lumOff val="80000"/>
              <a:alpha val="87000"/>
            </a:scheme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b" anchorCtr="0">
            <a:noAutofit/>
          </a:bodyPr>
          <a:lstStyle/>
          <a:p>
            <a:pPr algn="ctr">
              <a:buClr>
                <a:schemeClr val="accent1">
                  <a:lumMod val="75000"/>
                </a:schemeClr>
              </a:buClr>
              <a:defRPr/>
            </a:pPr>
            <a:endParaRPr lang="en-US" sz="3600" dirty="0">
              <a:latin typeface="Bradley Hand" pitchFamily="2" charset="77"/>
            </a:endParaRPr>
          </a:p>
        </p:txBody>
      </p:sp>
      <p:sp>
        <p:nvSpPr>
          <p:cNvPr id="10" name="Rounded Rectangle 11">
            <a:extLst>
              <a:ext uri="{FF2B5EF4-FFF2-40B4-BE49-F238E27FC236}">
                <a16:creationId xmlns:a16="http://schemas.microsoft.com/office/drawing/2014/main" id="{97F08D46-AD0C-4D23-9690-7C41966D2555}"/>
              </a:ext>
            </a:extLst>
          </p:cNvPr>
          <p:cNvSpPr/>
          <p:nvPr userDrawn="1"/>
        </p:nvSpPr>
        <p:spPr>
          <a:xfrm>
            <a:off x="1361690" y="2972851"/>
            <a:ext cx="2600806" cy="831527"/>
          </a:xfrm>
          <a:prstGeom prst="roundRect">
            <a:avLst/>
          </a:prstGeom>
          <a:solidFill>
            <a:schemeClr val="accent2">
              <a:lumMod val="20000"/>
              <a:lumOff val="80000"/>
              <a:alpha val="87000"/>
            </a:scheme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b" anchorCtr="0">
            <a:noAutofit/>
          </a:bodyPr>
          <a:lstStyle/>
          <a:p>
            <a:pPr algn="ctr">
              <a:buClr>
                <a:schemeClr val="accent1">
                  <a:lumMod val="75000"/>
                </a:schemeClr>
              </a:buClr>
              <a:defRPr/>
            </a:pPr>
            <a:endParaRPr lang="en-US" sz="3600" dirty="0">
              <a:latin typeface="Bradley Hand" pitchFamily="2" charset="77"/>
            </a:endParaRPr>
          </a:p>
        </p:txBody>
      </p:sp>
      <p:sp>
        <p:nvSpPr>
          <p:cNvPr id="11" name="Rounded Rectangle 12">
            <a:extLst>
              <a:ext uri="{FF2B5EF4-FFF2-40B4-BE49-F238E27FC236}">
                <a16:creationId xmlns:a16="http://schemas.microsoft.com/office/drawing/2014/main" id="{7441BEA4-1AEB-4140-830D-C2F949A772F6}"/>
              </a:ext>
            </a:extLst>
          </p:cNvPr>
          <p:cNvSpPr/>
          <p:nvPr userDrawn="1"/>
        </p:nvSpPr>
        <p:spPr>
          <a:xfrm>
            <a:off x="6982519" y="3388615"/>
            <a:ext cx="1966647" cy="831527"/>
          </a:xfrm>
          <a:prstGeom prst="roundRect">
            <a:avLst/>
          </a:prstGeom>
          <a:solidFill>
            <a:schemeClr val="accent2">
              <a:lumMod val="20000"/>
              <a:lumOff val="80000"/>
              <a:alpha val="87000"/>
            </a:scheme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0" anchor="b" anchorCtr="0">
            <a:noAutofit/>
          </a:bodyPr>
          <a:lstStyle/>
          <a:p>
            <a:pPr algn="ctr">
              <a:buClr>
                <a:schemeClr val="accent1">
                  <a:lumMod val="75000"/>
                </a:schemeClr>
              </a:buClr>
              <a:defRPr/>
            </a:pPr>
            <a:endParaRPr lang="en-US" sz="4400" dirty="0">
              <a:latin typeface="Bradley Hand" pitchFamily="2" charset="77"/>
            </a:endParaRPr>
          </a:p>
        </p:txBody>
      </p:sp>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4" name="Content Placeholder 3">
            <a:extLst>
              <a:ext uri="{FF2B5EF4-FFF2-40B4-BE49-F238E27FC236}">
                <a16:creationId xmlns:a16="http://schemas.microsoft.com/office/drawing/2014/main" id="{80B4F578-B3B3-4380-81FF-EF938FF8670F}"/>
              </a:ext>
            </a:extLst>
          </p:cNvPr>
          <p:cNvSpPr>
            <a:spLocks noGrp="1"/>
          </p:cNvSpPr>
          <p:nvPr>
            <p:ph sz="quarter" idx="10"/>
          </p:nvPr>
        </p:nvSpPr>
        <p:spPr>
          <a:xfrm>
            <a:off x="1362075" y="2973388"/>
            <a:ext cx="2600325" cy="830262"/>
          </a:xfrm>
          <a:prstGeom prst="rect">
            <a:avLst/>
          </a:prstGeom>
        </p:spPr>
        <p:txBody>
          <a:bodyPr anchor="ctr" anchorCtr="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algn="ctr">
              <a:buClr>
                <a:schemeClr val="accent1">
                  <a:lumMod val="75000"/>
                </a:schemeClr>
              </a:buClr>
              <a:defRPr/>
            </a:pPr>
            <a:endParaRPr lang="en-US" sz="3200" dirty="0">
              <a:latin typeface="Bradley Hand" pitchFamily="2" charset="77"/>
            </a:endParaRPr>
          </a:p>
        </p:txBody>
      </p:sp>
      <p:sp>
        <p:nvSpPr>
          <p:cNvPr id="15" name="Content Placeholder 3">
            <a:extLst>
              <a:ext uri="{FF2B5EF4-FFF2-40B4-BE49-F238E27FC236}">
                <a16:creationId xmlns:a16="http://schemas.microsoft.com/office/drawing/2014/main" id="{B88B7E68-E615-4DBB-A5F5-5261020FF7FB}"/>
              </a:ext>
            </a:extLst>
          </p:cNvPr>
          <p:cNvSpPr>
            <a:spLocks noGrp="1"/>
          </p:cNvSpPr>
          <p:nvPr>
            <p:ph sz="quarter" idx="11"/>
          </p:nvPr>
        </p:nvSpPr>
        <p:spPr>
          <a:xfrm>
            <a:off x="246259" y="4428091"/>
            <a:ext cx="2600325" cy="830262"/>
          </a:xfrm>
          <a:prstGeom prst="rect">
            <a:avLst/>
          </a:prstGeom>
        </p:spPr>
        <p:txBody>
          <a:bodyPr anchor="ctr" anchorCtr="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algn="ctr">
              <a:buClr>
                <a:schemeClr val="accent1">
                  <a:lumMod val="75000"/>
                </a:schemeClr>
              </a:buClr>
              <a:defRPr/>
            </a:pPr>
            <a:endParaRPr lang="en-US" sz="3200" dirty="0">
              <a:latin typeface="Bradley Hand" pitchFamily="2" charset="77"/>
            </a:endParaRPr>
          </a:p>
        </p:txBody>
      </p:sp>
      <p:sp>
        <p:nvSpPr>
          <p:cNvPr id="16" name="Content Placeholder 3">
            <a:extLst>
              <a:ext uri="{FF2B5EF4-FFF2-40B4-BE49-F238E27FC236}">
                <a16:creationId xmlns:a16="http://schemas.microsoft.com/office/drawing/2014/main" id="{50773429-1CDA-46A3-B61D-1D067E034223}"/>
              </a:ext>
            </a:extLst>
          </p:cNvPr>
          <p:cNvSpPr>
            <a:spLocks noGrp="1"/>
          </p:cNvSpPr>
          <p:nvPr>
            <p:ph sz="quarter" idx="12"/>
          </p:nvPr>
        </p:nvSpPr>
        <p:spPr>
          <a:xfrm>
            <a:off x="6665679" y="3429000"/>
            <a:ext cx="2600325" cy="830262"/>
          </a:xfrm>
          <a:prstGeom prst="rect">
            <a:avLst/>
          </a:prstGeom>
        </p:spPr>
        <p:txBody>
          <a:bodyPr anchor="ctr" anchorCtr="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algn="ctr">
              <a:buClr>
                <a:schemeClr val="accent1">
                  <a:lumMod val="75000"/>
                </a:schemeClr>
              </a:buClr>
              <a:defRPr/>
            </a:pPr>
            <a:endParaRPr lang="en-US" sz="3200" dirty="0">
              <a:latin typeface="Bradley Hand" pitchFamily="2" charset="77"/>
            </a:endParaRPr>
          </a:p>
        </p:txBody>
      </p:sp>
      <p:sp>
        <p:nvSpPr>
          <p:cNvPr id="17" name="Content Placeholder 3">
            <a:extLst>
              <a:ext uri="{FF2B5EF4-FFF2-40B4-BE49-F238E27FC236}">
                <a16:creationId xmlns:a16="http://schemas.microsoft.com/office/drawing/2014/main" id="{0ED99E80-2E1C-48AD-8504-90098076311C}"/>
              </a:ext>
            </a:extLst>
          </p:cNvPr>
          <p:cNvSpPr>
            <a:spLocks noGrp="1"/>
          </p:cNvSpPr>
          <p:nvPr>
            <p:ph sz="quarter" idx="13"/>
          </p:nvPr>
        </p:nvSpPr>
        <p:spPr>
          <a:xfrm>
            <a:off x="6348359" y="5410665"/>
            <a:ext cx="2600325" cy="830262"/>
          </a:xfrm>
          <a:prstGeom prst="rect">
            <a:avLst/>
          </a:prstGeom>
        </p:spPr>
        <p:txBody>
          <a:bodyPr anchor="ctr" anchorCtr="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algn="ctr">
              <a:buClr>
                <a:schemeClr val="accent1">
                  <a:lumMod val="75000"/>
                </a:schemeClr>
              </a:buClr>
              <a:defRPr/>
            </a:pPr>
            <a:endParaRPr lang="en-US" sz="3200" dirty="0">
              <a:latin typeface="Bradley Hand" pitchFamily="2" charset="77"/>
            </a:endParaRPr>
          </a:p>
        </p:txBody>
      </p:sp>
    </p:spTree>
    <p:extLst>
      <p:ext uri="{BB962C8B-B14F-4D97-AF65-F5344CB8AC3E}">
        <p14:creationId xmlns:p14="http://schemas.microsoft.com/office/powerpoint/2010/main" val="3196723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pic>
        <p:nvPicPr>
          <p:cNvPr id="7" name="Picture 6">
            <a:extLst>
              <a:ext uri="{FF2B5EF4-FFF2-40B4-BE49-F238E27FC236}">
                <a16:creationId xmlns:a16="http://schemas.microsoft.com/office/drawing/2014/main" id="{76FC4D2B-62F9-4EA6-945B-70AF6BC6E93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00" b="1510"/>
          <a:stretch/>
        </p:blipFill>
        <p:spPr>
          <a:xfrm>
            <a:off x="0" y="1058015"/>
            <a:ext cx="9144000" cy="5799985"/>
          </a:xfrm>
          <a:prstGeom prst="rect">
            <a:avLst/>
          </a:prstGeom>
        </p:spPr>
      </p:pic>
      <p:cxnSp>
        <p:nvCxnSpPr>
          <p:cNvPr id="8" name="Google Shape;11;p1">
            <a:extLst>
              <a:ext uri="{FF2B5EF4-FFF2-40B4-BE49-F238E27FC236}">
                <a16:creationId xmlns:a16="http://schemas.microsoft.com/office/drawing/2014/main" id="{4371D691-1723-41E4-9C83-41C3F52999BA}"/>
              </a:ext>
            </a:extLst>
          </p:cNvPr>
          <p:cNvCxnSpPr>
            <a:cxnSpLocks/>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9" name="Google Shape;12;p1">
            <a:extLst>
              <a:ext uri="{FF2B5EF4-FFF2-40B4-BE49-F238E27FC236}">
                <a16:creationId xmlns:a16="http://schemas.microsoft.com/office/drawing/2014/main" id="{AC211162-0C7D-4F3B-B7EA-5F31DB9F31C9}"/>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Tree>
    <p:extLst>
      <p:ext uri="{BB962C8B-B14F-4D97-AF65-F5344CB8AC3E}">
        <p14:creationId xmlns:p14="http://schemas.microsoft.com/office/powerpoint/2010/main" val="2061313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pic>
        <p:nvPicPr>
          <p:cNvPr id="7" name="Picture 6">
            <a:extLst>
              <a:ext uri="{FF2B5EF4-FFF2-40B4-BE49-F238E27FC236}">
                <a16:creationId xmlns:a16="http://schemas.microsoft.com/office/drawing/2014/main" id="{A4B60A26-4E2E-4936-8990-D3FC257F1C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78"/>
          <a:stretch/>
        </p:blipFill>
        <p:spPr>
          <a:xfrm>
            <a:off x="0" y="1058336"/>
            <a:ext cx="9144000" cy="5799664"/>
          </a:xfrm>
          <a:prstGeom prst="rect">
            <a:avLst/>
          </a:prstGeom>
        </p:spPr>
      </p:pic>
      <p:cxnSp>
        <p:nvCxnSpPr>
          <p:cNvPr id="8" name="Google Shape;11;p1">
            <a:extLst>
              <a:ext uri="{FF2B5EF4-FFF2-40B4-BE49-F238E27FC236}">
                <a16:creationId xmlns:a16="http://schemas.microsoft.com/office/drawing/2014/main" id="{9B2BB14F-784A-412B-A461-5CFA68330A6D}"/>
              </a:ext>
            </a:extLst>
          </p:cNvPr>
          <p:cNvCxnSpPr>
            <a:cxnSpLocks/>
          </p:cNvCxnSpPr>
          <p:nvPr userDrawn="1"/>
        </p:nvCxnSpPr>
        <p:spPr>
          <a:xfrm>
            <a:off x="8564034" y="6203485"/>
            <a:ext cx="0" cy="436343"/>
          </a:xfrm>
          <a:prstGeom prst="straightConnector1">
            <a:avLst/>
          </a:prstGeom>
          <a:noFill/>
          <a:ln w="25400" cap="flat" cmpd="sng">
            <a:solidFill>
              <a:schemeClr val="bg1"/>
            </a:solidFill>
            <a:prstDash val="solid"/>
            <a:round/>
            <a:headEnd type="none" w="sm" len="sm"/>
            <a:tailEnd type="none" w="sm" len="sm"/>
          </a:ln>
        </p:spPr>
      </p:cxnSp>
      <p:sp>
        <p:nvSpPr>
          <p:cNvPr id="9" name="Google Shape;12;p1">
            <a:extLst>
              <a:ext uri="{FF2B5EF4-FFF2-40B4-BE49-F238E27FC236}">
                <a16:creationId xmlns:a16="http://schemas.microsoft.com/office/drawing/2014/main" id="{150CE850-902C-4E75-A8F6-EECE20742937}"/>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375219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8" name="Rectangle 7">
            <a:extLst>
              <a:ext uri="{FF2B5EF4-FFF2-40B4-BE49-F238E27FC236}">
                <a16:creationId xmlns:a16="http://schemas.microsoft.com/office/drawing/2014/main" id="{7B3D8BB3-0847-480C-B3B2-9529C6DF8E2D}"/>
              </a:ext>
            </a:extLst>
          </p:cNvPr>
          <p:cNvSpPr/>
          <p:nvPr userDrawn="1"/>
        </p:nvSpPr>
        <p:spPr>
          <a:xfrm>
            <a:off x="152400" y="6082137"/>
            <a:ext cx="8140262" cy="699664"/>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6B3A3E2-D936-4C5C-A5B9-C417D6CCF0F3}"/>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4206" y="1225581"/>
            <a:ext cx="8408709" cy="5479658"/>
          </a:xfrm>
          <a:prstGeom prst="rect">
            <a:avLst/>
          </a:prstGeom>
        </p:spPr>
      </p:pic>
    </p:spTree>
    <p:extLst>
      <p:ext uri="{BB962C8B-B14F-4D97-AF65-F5344CB8AC3E}">
        <p14:creationId xmlns:p14="http://schemas.microsoft.com/office/powerpoint/2010/main" val="630158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8" name="Text Placeholder 3">
            <a:extLst>
              <a:ext uri="{FF2B5EF4-FFF2-40B4-BE49-F238E27FC236}">
                <a16:creationId xmlns:a16="http://schemas.microsoft.com/office/drawing/2014/main" id="{74C9BBF6-D945-46EA-837E-92EEAC6A270C}"/>
              </a:ext>
            </a:extLst>
          </p:cNvPr>
          <p:cNvSpPr>
            <a:spLocks noGrp="1"/>
          </p:cNvSpPr>
          <p:nvPr>
            <p:ph type="body" sz="quarter" idx="12"/>
          </p:nvPr>
        </p:nvSpPr>
        <p:spPr>
          <a:xfrm>
            <a:off x="1086557" y="1763715"/>
            <a:ext cx="7451019" cy="4346575"/>
          </a:xfrm>
          <a:prstGeom prst="rect">
            <a:avLst/>
          </a:prstGeom>
        </p:spPr>
        <p:txBody>
          <a:bodyPr/>
          <a:lstStyle/>
          <a:p>
            <a:endParaRPr lang="en-US" dirty="0"/>
          </a:p>
        </p:txBody>
      </p:sp>
      <p:pic>
        <p:nvPicPr>
          <p:cNvPr id="9" name="Content Placeholder 5">
            <a:extLst>
              <a:ext uri="{FF2B5EF4-FFF2-40B4-BE49-F238E27FC236}">
                <a16:creationId xmlns:a16="http://schemas.microsoft.com/office/drawing/2014/main" id="{154AB20A-4696-475B-BAC6-6C0376EA80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58334"/>
            <a:ext cx="9144000" cy="5799665"/>
          </a:xfrm>
          <a:prstGeom prst="rect">
            <a:avLst/>
          </a:prstGeom>
        </p:spPr>
      </p:pic>
      <p:sp>
        <p:nvSpPr>
          <p:cNvPr id="10" name="Rounded Rectangle 8">
            <a:extLst>
              <a:ext uri="{FF2B5EF4-FFF2-40B4-BE49-F238E27FC236}">
                <a16:creationId xmlns:a16="http://schemas.microsoft.com/office/drawing/2014/main" id="{DE77448B-FEC8-4C9D-A77C-0F11719D19F9}"/>
              </a:ext>
            </a:extLst>
          </p:cNvPr>
          <p:cNvSpPr/>
          <p:nvPr userDrawn="1"/>
        </p:nvSpPr>
        <p:spPr>
          <a:xfrm>
            <a:off x="0" y="5043340"/>
            <a:ext cx="9144000" cy="1645920"/>
          </a:xfrm>
          <a:prstGeom prst="roundRect">
            <a:avLst/>
          </a:prstGeom>
          <a:solidFill>
            <a:schemeClr val="bg1">
              <a:lumMod val="95000"/>
              <a:alpha val="74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chemeClr val="tx1"/>
              </a:solidFill>
            </a:endParaRPr>
          </a:p>
        </p:txBody>
      </p:sp>
      <p:sp>
        <p:nvSpPr>
          <p:cNvPr id="4" name="Content Placeholder 3">
            <a:extLst>
              <a:ext uri="{FF2B5EF4-FFF2-40B4-BE49-F238E27FC236}">
                <a16:creationId xmlns:a16="http://schemas.microsoft.com/office/drawing/2014/main" id="{2905C570-CED7-4A90-A01D-E20715FFE385}"/>
              </a:ext>
            </a:extLst>
          </p:cNvPr>
          <p:cNvSpPr>
            <a:spLocks noGrp="1"/>
          </p:cNvSpPr>
          <p:nvPr>
            <p:ph sz="quarter" idx="13"/>
          </p:nvPr>
        </p:nvSpPr>
        <p:spPr>
          <a:xfrm>
            <a:off x="0" y="5101544"/>
            <a:ext cx="9144000" cy="1539875"/>
          </a:xfrm>
          <a:prstGeom prst="rect">
            <a:avLst/>
          </a:prstGeom>
        </p:spPr>
        <p:txBody>
          <a:bodyPr/>
          <a:lstStyle>
            <a:lvl1pPr marL="0" indent="0" algn="ctr">
              <a:buNone/>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5635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pic>
        <p:nvPicPr>
          <p:cNvPr id="8" name="Picture 7">
            <a:extLst>
              <a:ext uri="{FF2B5EF4-FFF2-40B4-BE49-F238E27FC236}">
                <a16:creationId xmlns:a16="http://schemas.microsoft.com/office/drawing/2014/main" id="{CB62BA6D-AE6B-4189-929A-DF5C28938C4D}"/>
              </a:ext>
            </a:extLst>
          </p:cNvPr>
          <p:cNvPicPr>
            <a:picLocks noChangeAspect="1"/>
          </p:cNvPicPr>
          <p:nvPr userDrawn="1"/>
        </p:nvPicPr>
        <p:blipFill>
          <a:blip r:embed="rId2"/>
          <a:stretch>
            <a:fillRect/>
          </a:stretch>
        </p:blipFill>
        <p:spPr>
          <a:xfrm>
            <a:off x="0" y="1058335"/>
            <a:ext cx="9138947" cy="5144503"/>
          </a:xfrm>
          <a:prstGeom prst="rect">
            <a:avLst/>
          </a:prstGeom>
        </p:spPr>
      </p:pic>
      <p:sp>
        <p:nvSpPr>
          <p:cNvPr id="9" name="Rectangle 8">
            <a:extLst>
              <a:ext uri="{FF2B5EF4-FFF2-40B4-BE49-F238E27FC236}">
                <a16:creationId xmlns:a16="http://schemas.microsoft.com/office/drawing/2014/main" id="{E31DF2C2-B053-4165-92CF-809B2F544BB0}"/>
              </a:ext>
            </a:extLst>
          </p:cNvPr>
          <p:cNvSpPr/>
          <p:nvPr userDrawn="1"/>
        </p:nvSpPr>
        <p:spPr>
          <a:xfrm>
            <a:off x="-5053" y="6202839"/>
            <a:ext cx="9143999" cy="655161"/>
          </a:xfrm>
          <a:prstGeom prst="rect">
            <a:avLst/>
          </a:prstGeom>
          <a:solidFill>
            <a:schemeClr val="accent6">
              <a:lumMod val="50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10" name="Google Shape;11;p1">
            <a:extLst>
              <a:ext uri="{FF2B5EF4-FFF2-40B4-BE49-F238E27FC236}">
                <a16:creationId xmlns:a16="http://schemas.microsoft.com/office/drawing/2014/main" id="{1F978DE2-7703-457D-9A5F-5916AFA55A37}"/>
              </a:ext>
            </a:extLst>
          </p:cNvPr>
          <p:cNvCxnSpPr>
            <a:cxnSpLocks/>
          </p:cNvCxnSpPr>
          <p:nvPr userDrawn="1"/>
        </p:nvCxnSpPr>
        <p:spPr>
          <a:xfrm>
            <a:off x="8564034" y="6203485"/>
            <a:ext cx="0" cy="436343"/>
          </a:xfrm>
          <a:prstGeom prst="straightConnector1">
            <a:avLst/>
          </a:prstGeom>
          <a:noFill/>
          <a:ln w="25400" cap="flat" cmpd="sng">
            <a:solidFill>
              <a:schemeClr val="bg1"/>
            </a:solidFill>
            <a:prstDash val="solid"/>
            <a:round/>
            <a:headEnd type="none" w="sm" len="sm"/>
            <a:tailEnd type="none" w="sm" len="sm"/>
          </a:ln>
        </p:spPr>
      </p:cxnSp>
      <p:sp>
        <p:nvSpPr>
          <p:cNvPr id="11" name="Google Shape;12;p1">
            <a:extLst>
              <a:ext uri="{FF2B5EF4-FFF2-40B4-BE49-F238E27FC236}">
                <a16:creationId xmlns:a16="http://schemas.microsoft.com/office/drawing/2014/main" id="{B4073BE0-9F85-4400-A20B-15BAC0F6E839}"/>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1322119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7" name="Rectangle 6">
            <a:extLst>
              <a:ext uri="{FF2B5EF4-FFF2-40B4-BE49-F238E27FC236}">
                <a16:creationId xmlns:a16="http://schemas.microsoft.com/office/drawing/2014/main" id="{88569CC4-B370-4834-9A1A-21CF365F5231}"/>
              </a:ext>
            </a:extLst>
          </p:cNvPr>
          <p:cNvSpPr/>
          <p:nvPr userDrawn="1"/>
        </p:nvSpPr>
        <p:spPr>
          <a:xfrm>
            <a:off x="0" y="1274273"/>
            <a:ext cx="9144000" cy="1260262"/>
          </a:xfrm>
          <a:prstGeom prst="rect">
            <a:avLst/>
          </a:prstGeom>
          <a:solidFill>
            <a:srgbClr val="F4C877"/>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4C877"/>
              </a:solidFill>
              <a:effectLst/>
              <a:uLnTx/>
              <a:uFillTx/>
              <a:latin typeface="Arial"/>
              <a:ea typeface="+mn-ea"/>
              <a:cs typeface="+mn-cs"/>
            </a:endParaRPr>
          </a:p>
        </p:txBody>
      </p:sp>
      <p:sp>
        <p:nvSpPr>
          <p:cNvPr id="8" name="Rectangle 7">
            <a:extLst>
              <a:ext uri="{FF2B5EF4-FFF2-40B4-BE49-F238E27FC236}">
                <a16:creationId xmlns:a16="http://schemas.microsoft.com/office/drawing/2014/main" id="{1071C88F-AD14-4041-8744-932759E6F7D1}"/>
              </a:ext>
            </a:extLst>
          </p:cNvPr>
          <p:cNvSpPr/>
          <p:nvPr userDrawn="1"/>
        </p:nvSpPr>
        <p:spPr>
          <a:xfrm>
            <a:off x="0" y="2534535"/>
            <a:ext cx="9144000" cy="1260262"/>
          </a:xfrm>
          <a:prstGeom prst="rect">
            <a:avLst/>
          </a:prstGeom>
          <a:solidFill>
            <a:srgbClr val="9BBB59">
              <a:lumMod val="40000"/>
              <a:lumOff val="60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1B5953C7-0F6B-465F-BC0C-2757DA25AE24}"/>
              </a:ext>
            </a:extLst>
          </p:cNvPr>
          <p:cNvSpPr/>
          <p:nvPr userDrawn="1"/>
        </p:nvSpPr>
        <p:spPr>
          <a:xfrm>
            <a:off x="0" y="3794905"/>
            <a:ext cx="9143999" cy="1260262"/>
          </a:xfrm>
          <a:prstGeom prst="rect">
            <a:avLst/>
          </a:prstGeom>
          <a:solidFill>
            <a:srgbClr val="93CDDD"/>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A0685A50-EDD8-439B-81D5-8706D72BCB6E}"/>
              </a:ext>
            </a:extLst>
          </p:cNvPr>
          <p:cNvSpPr/>
          <p:nvPr userDrawn="1"/>
        </p:nvSpPr>
        <p:spPr>
          <a:xfrm>
            <a:off x="0" y="5055059"/>
            <a:ext cx="9144001" cy="1260262"/>
          </a:xfrm>
          <a:prstGeom prst="rect">
            <a:avLst/>
          </a:prstGeom>
          <a:solidFill>
            <a:srgbClr val="EEECE1">
              <a:lumMod val="90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74A0FEF2-CAF4-4893-B139-445BE3E65194}"/>
              </a:ext>
            </a:extLst>
          </p:cNvPr>
          <p:cNvSpPr/>
          <p:nvPr userDrawn="1"/>
        </p:nvSpPr>
        <p:spPr>
          <a:xfrm>
            <a:off x="564044" y="1736091"/>
            <a:ext cx="461850" cy="461850"/>
          </a:xfrm>
          <a:prstGeom prst="ellipse">
            <a:avLst/>
          </a:prstGeom>
          <a:solidFill>
            <a:srgbClr val="4F81BD">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8CDF365E-F438-466B-BA55-06B99A2971A7}"/>
              </a:ext>
            </a:extLst>
          </p:cNvPr>
          <p:cNvSpPr/>
          <p:nvPr userDrawn="1"/>
        </p:nvSpPr>
        <p:spPr>
          <a:xfrm>
            <a:off x="564044" y="2979647"/>
            <a:ext cx="461850" cy="461850"/>
          </a:xfrm>
          <a:prstGeom prst="ellipse">
            <a:avLst/>
          </a:prstGeom>
          <a:solidFill>
            <a:srgbClr val="C0504D">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id="{53BEC50D-9FD4-471B-8AE1-9AF1C2A87890}"/>
              </a:ext>
            </a:extLst>
          </p:cNvPr>
          <p:cNvSpPr/>
          <p:nvPr userDrawn="1"/>
        </p:nvSpPr>
        <p:spPr>
          <a:xfrm>
            <a:off x="564044" y="4245280"/>
            <a:ext cx="461850" cy="461850"/>
          </a:xfrm>
          <a:prstGeom prst="ellipse">
            <a:avLst/>
          </a:prstGeom>
          <a:solidFill>
            <a:srgbClr val="9BBB59">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062E5DC9-8540-4A27-AA0A-B2B1DDA68203}"/>
              </a:ext>
            </a:extLst>
          </p:cNvPr>
          <p:cNvSpPr/>
          <p:nvPr userDrawn="1"/>
        </p:nvSpPr>
        <p:spPr>
          <a:xfrm>
            <a:off x="564044" y="5496881"/>
            <a:ext cx="461850" cy="461850"/>
          </a:xfrm>
          <a:prstGeom prst="ellipse">
            <a:avLst/>
          </a:prstGeom>
          <a:solidFill>
            <a:srgbClr val="8064A2">
              <a:lumMod val="75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057E2E3F-54D1-4E2B-920A-CC8B3FEDDAF6}"/>
              </a:ext>
            </a:extLst>
          </p:cNvPr>
          <p:cNvSpPr/>
          <p:nvPr userDrawn="1"/>
        </p:nvSpPr>
        <p:spPr>
          <a:xfrm>
            <a:off x="28222" y="6315321"/>
            <a:ext cx="9094513" cy="542679"/>
          </a:xfrm>
          <a:prstGeom prst="rect">
            <a:avLst/>
          </a:prstGeom>
          <a:solidFill>
            <a:srgbClr val="FFF4CE"/>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21" name="Google Shape;11;p1">
            <a:extLst>
              <a:ext uri="{FF2B5EF4-FFF2-40B4-BE49-F238E27FC236}">
                <a16:creationId xmlns:a16="http://schemas.microsoft.com/office/drawing/2014/main" id="{3AE2F1C5-7657-4780-A535-18F2B211A3A8}"/>
              </a:ext>
            </a:extLst>
          </p:cNvPr>
          <p:cNvCxnSpPr>
            <a:cxnSpLocks/>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22" name="Google Shape;12;p1">
            <a:extLst>
              <a:ext uri="{FF2B5EF4-FFF2-40B4-BE49-F238E27FC236}">
                <a16:creationId xmlns:a16="http://schemas.microsoft.com/office/drawing/2014/main" id="{BD6E392B-E443-43E5-8F27-956CF91102BF}"/>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
        <p:nvSpPr>
          <p:cNvPr id="4" name="Content Placeholder 3">
            <a:extLst>
              <a:ext uri="{FF2B5EF4-FFF2-40B4-BE49-F238E27FC236}">
                <a16:creationId xmlns:a16="http://schemas.microsoft.com/office/drawing/2014/main" id="{6039DBE9-7E71-441A-A613-3AABF6F5E1FA}"/>
              </a:ext>
            </a:extLst>
          </p:cNvPr>
          <p:cNvSpPr>
            <a:spLocks noGrp="1"/>
          </p:cNvSpPr>
          <p:nvPr>
            <p:ph sz="quarter" idx="10"/>
          </p:nvPr>
        </p:nvSpPr>
        <p:spPr>
          <a:xfrm>
            <a:off x="1257300" y="1524000"/>
            <a:ext cx="7886700" cy="10080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80A3C1CF-1CDD-47FA-99B1-358B63B02EAF}"/>
              </a:ext>
            </a:extLst>
          </p:cNvPr>
          <p:cNvSpPr>
            <a:spLocks noGrp="1"/>
          </p:cNvSpPr>
          <p:nvPr>
            <p:ph sz="quarter" idx="11"/>
          </p:nvPr>
        </p:nvSpPr>
        <p:spPr>
          <a:xfrm>
            <a:off x="1257300" y="2738407"/>
            <a:ext cx="7886700" cy="10080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E05F8D56-2D0D-4D29-AAA8-AD9D0E49E55C}"/>
              </a:ext>
            </a:extLst>
          </p:cNvPr>
          <p:cNvSpPr>
            <a:spLocks noGrp="1"/>
          </p:cNvSpPr>
          <p:nvPr>
            <p:ph sz="quarter" idx="12"/>
          </p:nvPr>
        </p:nvSpPr>
        <p:spPr>
          <a:xfrm>
            <a:off x="1236035" y="3912750"/>
            <a:ext cx="7886700" cy="10080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a:extLst>
              <a:ext uri="{FF2B5EF4-FFF2-40B4-BE49-F238E27FC236}">
                <a16:creationId xmlns:a16="http://schemas.microsoft.com/office/drawing/2014/main" id="{6991DC6A-FDFA-4608-BEB6-7CE6AFB22EE1}"/>
              </a:ext>
            </a:extLst>
          </p:cNvPr>
          <p:cNvSpPr>
            <a:spLocks noGrp="1"/>
          </p:cNvSpPr>
          <p:nvPr>
            <p:ph sz="quarter" idx="13"/>
          </p:nvPr>
        </p:nvSpPr>
        <p:spPr>
          <a:xfrm>
            <a:off x="952059" y="5406775"/>
            <a:ext cx="7886700" cy="6619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6">
            <a:extLst>
              <a:ext uri="{FF2B5EF4-FFF2-40B4-BE49-F238E27FC236}">
                <a16:creationId xmlns:a16="http://schemas.microsoft.com/office/drawing/2014/main" id="{509E53C7-2858-4EA7-B636-06E0C219CE40}"/>
              </a:ext>
            </a:extLst>
          </p:cNvPr>
          <p:cNvSpPr>
            <a:spLocks noGrp="1"/>
          </p:cNvSpPr>
          <p:nvPr>
            <p:ph sz="quarter" idx="14"/>
          </p:nvPr>
        </p:nvSpPr>
        <p:spPr>
          <a:xfrm>
            <a:off x="520021" y="6337300"/>
            <a:ext cx="8275637" cy="1606594"/>
          </a:xfrm>
          <a:prstGeom prst="rect">
            <a:avLst/>
          </a:prstGeom>
          <a:noFill/>
        </p:spPr>
        <p:txBody>
          <a:bodyPr wrap="square" rtlCol="0">
            <a:spAutoFit/>
          </a:bodyPr>
          <a:lstStyle>
            <a:lvl1pPr>
              <a:defRPr lang="en-US" sz="1200" smtClean="0"/>
            </a:lvl1pPr>
            <a:lvl2pPr>
              <a:defRPr lang="en-US" sz="1800" smtClean="0"/>
            </a:lvl2pPr>
            <a:lvl3pPr>
              <a:defRPr lang="en-US" sz="1800" smtClean="0"/>
            </a:lvl3pPr>
            <a:lvl4pPr>
              <a:defRPr lang="en-US" sz="1800" smtClean="0"/>
            </a:lvl4pPr>
            <a:lvl5pPr>
              <a:defRPr lang="en-US" sz="1800"/>
            </a:lvl5pPr>
          </a:lstStyle>
          <a:p>
            <a:pPr marL="0" lvl="0" defTabSz="914400"/>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1239248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7" name="Rectangle 6">
            <a:extLst>
              <a:ext uri="{FF2B5EF4-FFF2-40B4-BE49-F238E27FC236}">
                <a16:creationId xmlns:a16="http://schemas.microsoft.com/office/drawing/2014/main" id="{E865582A-A61A-47B9-A08F-2059A044E690}"/>
              </a:ext>
            </a:extLst>
          </p:cNvPr>
          <p:cNvSpPr/>
          <p:nvPr userDrawn="1"/>
        </p:nvSpPr>
        <p:spPr>
          <a:xfrm>
            <a:off x="0" y="1058335"/>
            <a:ext cx="9144000" cy="5799665"/>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1AFA3D6C-7026-440D-BC56-C9792B3BB5F0}"/>
              </a:ext>
            </a:extLst>
          </p:cNvPr>
          <p:cNvSpPr>
            <a:spLocks noGrp="1"/>
          </p:cNvSpPr>
          <p:nvPr>
            <p:ph type="body" sz="quarter" idx="12"/>
          </p:nvPr>
        </p:nvSpPr>
        <p:spPr>
          <a:xfrm>
            <a:off x="535189" y="1569616"/>
            <a:ext cx="7852456" cy="4346575"/>
          </a:xfrm>
          <a:prstGeom prst="rect">
            <a:avLst/>
          </a:prstGeom>
        </p:spPr>
        <p:txBody>
          <a:bodyPr/>
          <a:lstStyle/>
          <a:p>
            <a:endParaRPr lang="en-US" dirty="0"/>
          </a:p>
          <a:p>
            <a:endParaRPr lang="en-US" dirty="0"/>
          </a:p>
          <a:p>
            <a:endParaRPr lang="en-US" dirty="0"/>
          </a:p>
        </p:txBody>
      </p:sp>
      <p:pic>
        <p:nvPicPr>
          <p:cNvPr id="9" name="Picture 8">
            <a:extLst>
              <a:ext uri="{FF2B5EF4-FFF2-40B4-BE49-F238E27FC236}">
                <a16:creationId xmlns:a16="http://schemas.microsoft.com/office/drawing/2014/main" id="{C4B3258F-D012-48FF-97B2-9D2E0863FE8D}"/>
              </a:ext>
            </a:extLst>
          </p:cNvPr>
          <p:cNvPicPr>
            <a:picLocks noChangeAspect="1"/>
          </p:cNvPicPr>
          <p:nvPr userDrawn="1"/>
        </p:nvPicPr>
        <p:blipFill>
          <a:blip r:embed="rId2">
            <a:duotone>
              <a:schemeClr val="accent1">
                <a:shade val="45000"/>
                <a:satMod val="135000"/>
              </a:schemeClr>
              <a:prstClr val="white"/>
            </a:duotone>
            <a:lum bright="-20000"/>
            <a:extLst>
              <a:ext uri="{28A0092B-C50C-407E-A947-70E740481C1C}">
                <a14:useLocalDpi xmlns:a14="http://schemas.microsoft.com/office/drawing/2010/main" val="0"/>
              </a:ext>
            </a:extLst>
          </a:blip>
          <a:stretch>
            <a:fillRect/>
          </a:stretch>
        </p:blipFill>
        <p:spPr>
          <a:xfrm>
            <a:off x="4667069" y="3279802"/>
            <a:ext cx="4476931" cy="3598533"/>
          </a:xfrm>
          <a:prstGeom prst="rect">
            <a:avLst/>
          </a:prstGeom>
        </p:spPr>
      </p:pic>
      <p:pic>
        <p:nvPicPr>
          <p:cNvPr id="10" name="Picture 9">
            <a:extLst>
              <a:ext uri="{FF2B5EF4-FFF2-40B4-BE49-F238E27FC236}">
                <a16:creationId xmlns:a16="http://schemas.microsoft.com/office/drawing/2014/main" id="{A0BC5AF9-9A6F-4C76-9C83-1D94B8FEDBDF}"/>
              </a:ext>
            </a:extLst>
          </p:cNvPr>
          <p:cNvPicPr>
            <a:picLocks noChangeAspect="1"/>
          </p:cNvPicPr>
          <p:nvPr userDrawn="1"/>
        </p:nvPicPr>
        <p:blipFill>
          <a:blip r:embed="rId3" cstate="print">
            <a:duotone>
              <a:schemeClr val="accent3">
                <a:shade val="45000"/>
                <a:satMod val="135000"/>
              </a:schemeClr>
              <a:prstClr val="white"/>
            </a:duotone>
            <a:lum bright="-40000"/>
            <a:extLst>
              <a:ext uri="{28A0092B-C50C-407E-A947-70E740481C1C}">
                <a14:useLocalDpi xmlns:a14="http://schemas.microsoft.com/office/drawing/2010/main" val="0"/>
              </a:ext>
            </a:extLst>
          </a:blip>
          <a:stretch>
            <a:fillRect/>
          </a:stretch>
        </p:blipFill>
        <p:spPr>
          <a:xfrm>
            <a:off x="5588000" y="1061024"/>
            <a:ext cx="3473137" cy="2314064"/>
          </a:xfrm>
          <a:prstGeom prst="rect">
            <a:avLst/>
          </a:prstGeom>
        </p:spPr>
      </p:pic>
      <p:pic>
        <p:nvPicPr>
          <p:cNvPr id="11" name="Picture 10">
            <a:extLst>
              <a:ext uri="{FF2B5EF4-FFF2-40B4-BE49-F238E27FC236}">
                <a16:creationId xmlns:a16="http://schemas.microsoft.com/office/drawing/2014/main" id="{87795BF1-1053-4FFF-848F-D8529780D8E9}"/>
              </a:ext>
            </a:extLst>
          </p:cNvPr>
          <p:cNvPicPr>
            <a:picLocks noChangeAspect="1"/>
          </p:cNvPicPr>
          <p:nvPr userDrawn="1"/>
        </p:nvPicPr>
        <p:blipFill>
          <a:blip r:embed="rId4" cstate="print">
            <a:duotone>
              <a:schemeClr val="accent3">
                <a:shade val="45000"/>
                <a:satMod val="135000"/>
              </a:schemeClr>
              <a:prstClr val="white"/>
            </a:duotone>
            <a:lum bright="-20000" contrast="20000"/>
            <a:extLst>
              <a:ext uri="{28A0092B-C50C-407E-A947-70E740481C1C}">
                <a14:useLocalDpi xmlns:a14="http://schemas.microsoft.com/office/drawing/2010/main" val="0"/>
              </a:ext>
            </a:extLst>
          </a:blip>
          <a:stretch>
            <a:fillRect/>
          </a:stretch>
        </p:blipFill>
        <p:spPr>
          <a:xfrm>
            <a:off x="2378974" y="4437992"/>
            <a:ext cx="2772455" cy="2430176"/>
          </a:xfrm>
          <a:prstGeom prst="rect">
            <a:avLst/>
          </a:prstGeom>
        </p:spPr>
      </p:pic>
      <p:pic>
        <p:nvPicPr>
          <p:cNvPr id="12" name="Picture 11">
            <a:extLst>
              <a:ext uri="{FF2B5EF4-FFF2-40B4-BE49-F238E27FC236}">
                <a16:creationId xmlns:a16="http://schemas.microsoft.com/office/drawing/2014/main" id="{055AAC3A-8766-45EB-862C-8EAA147E6708}"/>
              </a:ext>
            </a:extLst>
          </p:cNvPr>
          <p:cNvPicPr>
            <a:picLocks noChangeAspect="1"/>
          </p:cNvPicPr>
          <p:nvPr userDrawn="1"/>
        </p:nvPicPr>
        <p:blipFill>
          <a:blip r:embed="rId5">
            <a:duotone>
              <a:schemeClr val="accent4">
                <a:shade val="45000"/>
                <a:satMod val="135000"/>
              </a:schemeClr>
              <a:prstClr val="white"/>
            </a:duotone>
            <a:lum bright="-20000" contrast="-20000"/>
            <a:extLst>
              <a:ext uri="{28A0092B-C50C-407E-A947-70E740481C1C}">
                <a14:useLocalDpi xmlns:a14="http://schemas.microsoft.com/office/drawing/2010/main" val="0"/>
              </a:ext>
            </a:extLst>
          </a:blip>
          <a:stretch>
            <a:fillRect/>
          </a:stretch>
        </p:blipFill>
        <p:spPr>
          <a:xfrm>
            <a:off x="-187299" y="842728"/>
            <a:ext cx="5929649" cy="3951015"/>
          </a:xfrm>
          <a:prstGeom prst="rect">
            <a:avLst/>
          </a:prstGeom>
        </p:spPr>
      </p:pic>
      <p:pic>
        <p:nvPicPr>
          <p:cNvPr id="13" name="Picture 12">
            <a:extLst>
              <a:ext uri="{FF2B5EF4-FFF2-40B4-BE49-F238E27FC236}">
                <a16:creationId xmlns:a16="http://schemas.microsoft.com/office/drawing/2014/main" id="{D6FE552A-9980-4C94-80E8-FD081F3CD78B}"/>
              </a:ext>
            </a:extLst>
          </p:cNvPr>
          <p:cNvPicPr>
            <a:picLocks noChangeAspect="1"/>
          </p:cNvPicPr>
          <p:nvPr userDrawn="1"/>
        </p:nvPicPr>
        <p:blipFill>
          <a:blip r:embed="rId6" cstate="print">
            <a:duotone>
              <a:schemeClr val="accent2">
                <a:shade val="45000"/>
                <a:satMod val="135000"/>
              </a:schemeClr>
              <a:prstClr val="white"/>
            </a:duotone>
            <a:lum bright="-20000" contrast="-20000"/>
            <a:extLst>
              <a:ext uri="{28A0092B-C50C-407E-A947-70E740481C1C}">
                <a14:useLocalDpi xmlns:a14="http://schemas.microsoft.com/office/drawing/2010/main" val="0"/>
              </a:ext>
            </a:extLst>
          </a:blip>
          <a:stretch>
            <a:fillRect/>
          </a:stretch>
        </p:blipFill>
        <p:spPr>
          <a:xfrm>
            <a:off x="-55984" y="4560786"/>
            <a:ext cx="2561872" cy="2245592"/>
          </a:xfrm>
          <a:prstGeom prst="rect">
            <a:avLst/>
          </a:prstGeom>
        </p:spPr>
      </p:pic>
      <p:cxnSp>
        <p:nvCxnSpPr>
          <p:cNvPr id="14" name="Google Shape;11;p1">
            <a:extLst>
              <a:ext uri="{FF2B5EF4-FFF2-40B4-BE49-F238E27FC236}">
                <a16:creationId xmlns:a16="http://schemas.microsoft.com/office/drawing/2014/main" id="{41A40A03-0E27-4DD3-BEE8-85010F11D68A}"/>
              </a:ext>
            </a:extLst>
          </p:cNvPr>
          <p:cNvCxnSpPr>
            <a:cxnSpLocks/>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5" name="Google Shape;12;p1">
            <a:extLst>
              <a:ext uri="{FF2B5EF4-FFF2-40B4-BE49-F238E27FC236}">
                <a16:creationId xmlns:a16="http://schemas.microsoft.com/office/drawing/2014/main" id="{9A34B992-E5A0-4333-A27C-079237D8DB87}"/>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Tree>
    <p:extLst>
      <p:ext uri="{BB962C8B-B14F-4D97-AF65-F5344CB8AC3E}">
        <p14:creationId xmlns:p14="http://schemas.microsoft.com/office/powerpoint/2010/main" val="478870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7" name="Rectangle 6">
            <a:extLst>
              <a:ext uri="{FF2B5EF4-FFF2-40B4-BE49-F238E27FC236}">
                <a16:creationId xmlns:a16="http://schemas.microsoft.com/office/drawing/2014/main" id="{D6D44FCF-E7FE-4C7D-8638-596AE996BC82}"/>
              </a:ext>
            </a:extLst>
          </p:cNvPr>
          <p:cNvSpPr/>
          <p:nvPr userDrawn="1"/>
        </p:nvSpPr>
        <p:spPr>
          <a:xfrm>
            <a:off x="0" y="1058335"/>
            <a:ext cx="9144000" cy="5799665"/>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8E6F9EBC-28CD-4715-8861-F7709DDF9039}"/>
              </a:ext>
            </a:extLst>
          </p:cNvPr>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488371" y="1364776"/>
            <a:ext cx="5426287" cy="4749421"/>
          </a:xfrm>
          <a:prstGeom prst="rect">
            <a:avLst/>
          </a:prstGeom>
        </p:spPr>
      </p:pic>
      <p:pic>
        <p:nvPicPr>
          <p:cNvPr id="9" name="Picture 8">
            <a:extLst>
              <a:ext uri="{FF2B5EF4-FFF2-40B4-BE49-F238E27FC236}">
                <a16:creationId xmlns:a16="http://schemas.microsoft.com/office/drawing/2014/main" id="{FEBFA724-0EBA-4C79-BB62-34AC37D3D8A4}"/>
              </a:ext>
            </a:extLst>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04800" y="1135996"/>
            <a:ext cx="3183571" cy="2728775"/>
          </a:xfrm>
          <a:prstGeom prst="rect">
            <a:avLst/>
          </a:prstGeom>
        </p:spPr>
      </p:pic>
      <p:pic>
        <p:nvPicPr>
          <p:cNvPr id="10" name="Picture 9">
            <a:extLst>
              <a:ext uri="{FF2B5EF4-FFF2-40B4-BE49-F238E27FC236}">
                <a16:creationId xmlns:a16="http://schemas.microsoft.com/office/drawing/2014/main" id="{B79D78B0-2B16-4B60-8098-33795E840452}"/>
              </a:ext>
            </a:extLst>
          </p:cNvPr>
          <p:cNvPicPr>
            <a:picLocks noChangeAspect="1"/>
          </p:cNvPicPr>
          <p:nvPr userDrawn="1"/>
        </p:nvPicPr>
        <p:blipFill>
          <a:blip r:embed="rId4">
            <a:duotone>
              <a:schemeClr val="accent2">
                <a:shade val="45000"/>
                <a:satMod val="135000"/>
              </a:schemeClr>
              <a:prstClr val="white"/>
            </a:duotone>
            <a:lum bright="-20000" contrast="-20000"/>
            <a:extLst>
              <a:ext uri="{28A0092B-C50C-407E-A947-70E740481C1C}">
                <a14:useLocalDpi xmlns:a14="http://schemas.microsoft.com/office/drawing/2010/main" val="0"/>
              </a:ext>
            </a:extLst>
          </a:blip>
          <a:stretch>
            <a:fillRect/>
          </a:stretch>
        </p:blipFill>
        <p:spPr>
          <a:xfrm>
            <a:off x="102144" y="3635991"/>
            <a:ext cx="3588881" cy="3145809"/>
          </a:xfrm>
          <a:prstGeom prst="rect">
            <a:avLst/>
          </a:prstGeom>
        </p:spPr>
      </p:pic>
      <p:cxnSp>
        <p:nvCxnSpPr>
          <p:cNvPr id="11" name="Google Shape;11;p1">
            <a:extLst>
              <a:ext uri="{FF2B5EF4-FFF2-40B4-BE49-F238E27FC236}">
                <a16:creationId xmlns:a16="http://schemas.microsoft.com/office/drawing/2014/main" id="{5FF38168-D204-40F5-840D-4C6CA3F34022}"/>
              </a:ext>
            </a:extLst>
          </p:cNvPr>
          <p:cNvCxnSpPr>
            <a:cxnSpLocks/>
          </p:cNvCxnSpPr>
          <p:nvPr userDrawn="1"/>
        </p:nvCxnSpPr>
        <p:spPr>
          <a:xfrm>
            <a:off x="8564034" y="6236938"/>
            <a:ext cx="0" cy="436343"/>
          </a:xfrm>
          <a:prstGeom prst="straightConnector1">
            <a:avLst/>
          </a:prstGeom>
          <a:noFill/>
          <a:ln w="25400" cap="flat" cmpd="sng">
            <a:solidFill>
              <a:srgbClr val="204559"/>
            </a:solidFill>
            <a:prstDash val="solid"/>
            <a:round/>
            <a:headEnd type="none" w="sm" len="sm"/>
            <a:tailEnd type="none" w="sm" len="sm"/>
          </a:ln>
        </p:spPr>
      </p:cxnSp>
      <p:sp>
        <p:nvSpPr>
          <p:cNvPr id="12" name="Google Shape;12;p1">
            <a:extLst>
              <a:ext uri="{FF2B5EF4-FFF2-40B4-BE49-F238E27FC236}">
                <a16:creationId xmlns:a16="http://schemas.microsoft.com/office/drawing/2014/main" id="{12AE424B-65F9-464C-9E51-0AF9BAB7B59A}"/>
              </a:ext>
            </a:extLst>
          </p:cNvPr>
          <p:cNvSpPr txBox="1">
            <a:spLocks/>
          </p:cNvSpPr>
          <p:nvPr userDrawn="1"/>
        </p:nvSpPr>
        <p:spPr>
          <a:xfrm>
            <a:off x="8276167" y="6351024"/>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Tree>
    <p:extLst>
      <p:ext uri="{BB962C8B-B14F-4D97-AF65-F5344CB8AC3E}">
        <p14:creationId xmlns:p14="http://schemas.microsoft.com/office/powerpoint/2010/main" val="333822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pic>
        <p:nvPicPr>
          <p:cNvPr id="8" name="Picture 7">
            <a:extLst>
              <a:ext uri="{FF2B5EF4-FFF2-40B4-BE49-F238E27FC236}">
                <a16:creationId xmlns:a16="http://schemas.microsoft.com/office/drawing/2014/main" id="{FC7DA97F-41AA-40F5-A1A2-9B719CFD2C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8889"/>
          <a:stretch/>
        </p:blipFill>
        <p:spPr>
          <a:xfrm>
            <a:off x="0" y="1061024"/>
            <a:ext cx="5319132" cy="5796976"/>
          </a:xfrm>
          <a:prstGeom prst="rect">
            <a:avLst/>
          </a:prstGeom>
        </p:spPr>
      </p:pic>
      <p:sp>
        <p:nvSpPr>
          <p:cNvPr id="4" name="Content Placeholder 3">
            <a:extLst>
              <a:ext uri="{FF2B5EF4-FFF2-40B4-BE49-F238E27FC236}">
                <a16:creationId xmlns:a16="http://schemas.microsoft.com/office/drawing/2014/main" id="{679CE9E4-D12D-4668-B8BB-520547FCD5B4}"/>
              </a:ext>
            </a:extLst>
          </p:cNvPr>
          <p:cNvSpPr>
            <a:spLocks noGrp="1"/>
          </p:cNvSpPr>
          <p:nvPr>
            <p:ph sz="quarter" idx="13"/>
          </p:nvPr>
        </p:nvSpPr>
        <p:spPr>
          <a:xfrm>
            <a:off x="5573713" y="1292225"/>
            <a:ext cx="3308350" cy="522288"/>
          </a:xfrm>
          <a:prstGeom prst="rect">
            <a:avLst/>
          </a:prstGeom>
        </p:spPr>
        <p:txBody>
          <a:bodyPr/>
          <a:lstStyle>
            <a:lvl1pPr>
              <a:defRPr lang="en-US" sz="2800" b="1" dirty="0">
                <a:solidFill>
                  <a:schemeClr val="accent6">
                    <a:lumMod val="75000"/>
                  </a:schemeClr>
                </a:solidFill>
              </a:defRPr>
            </a:lvl1pPr>
          </a:lstStyle>
          <a:p>
            <a:pPr marL="0" lvl="0" indent="0">
              <a:buNone/>
            </a:pPr>
            <a:endParaRPr lang="en-US" dirty="0"/>
          </a:p>
        </p:txBody>
      </p:sp>
      <p:sp>
        <p:nvSpPr>
          <p:cNvPr id="10" name="Content Placeholder 9">
            <a:extLst>
              <a:ext uri="{FF2B5EF4-FFF2-40B4-BE49-F238E27FC236}">
                <a16:creationId xmlns:a16="http://schemas.microsoft.com/office/drawing/2014/main" id="{1DD206A0-4662-43E5-9139-BA6E8ABDA414}"/>
              </a:ext>
            </a:extLst>
          </p:cNvPr>
          <p:cNvSpPr>
            <a:spLocks noGrp="1"/>
          </p:cNvSpPr>
          <p:nvPr>
            <p:ph sz="quarter" idx="14"/>
          </p:nvPr>
        </p:nvSpPr>
        <p:spPr>
          <a:xfrm>
            <a:off x="5581650" y="1814513"/>
            <a:ext cx="3308350" cy="1800225"/>
          </a:xfrm>
          <a:prstGeom prst="rect">
            <a:avLst/>
          </a:prstGeom>
        </p:spPr>
        <p:txBody>
          <a:bodyPr/>
          <a:lstStyle>
            <a:lvl1pPr>
              <a:defRPr lang="en-US" sz="2800" b="1" dirty="0">
                <a:solidFill>
                  <a:schemeClr val="accent6">
                    <a:lumMod val="75000"/>
                  </a:schemeClr>
                </a:solidFill>
              </a:defRPr>
            </a:lvl1pPr>
            <a:lvl2pPr marL="742950" marR="0" indent="-285750" algn="l" defTabSz="457200" rtl="0" eaLnBrk="1" fontAlgn="auto" latinLnBrk="0" hangingPunct="1">
              <a:lnSpc>
                <a:spcPct val="100000"/>
              </a:lnSpc>
              <a:spcBef>
                <a:spcPct val="20000"/>
              </a:spcBef>
              <a:spcAft>
                <a:spcPts val="0"/>
              </a:spcAft>
              <a:buClr>
                <a:srgbClr val="DF5327">
                  <a:lumMod val="75000"/>
                </a:srgbClr>
              </a:buClr>
              <a:buSzTx/>
              <a:buFont typeface="Arial" panose="020B0604020202020204" pitchFamily="34" charset="0"/>
              <a:buChar char="•"/>
              <a:tabLst/>
              <a:defRPr/>
            </a:lvl2pPr>
          </a:lstStyle>
          <a:p>
            <a:pPr marL="742950" marR="0" lvl="1" indent="-285750" algn="l" defTabSz="457200" rtl="0" eaLnBrk="1" fontAlgn="auto" latinLnBrk="0" hangingPunct="1">
              <a:lnSpc>
                <a:spcPct val="100000"/>
              </a:lnSpc>
              <a:spcBef>
                <a:spcPct val="20000"/>
              </a:spcBef>
              <a:spcAft>
                <a:spcPts val="0"/>
              </a:spcAft>
              <a:buClr>
                <a:srgbClr val="DF5327">
                  <a:lumMod val="75000"/>
                </a:srgbClr>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12" name="Content Placeholder 11">
            <a:extLst>
              <a:ext uri="{FF2B5EF4-FFF2-40B4-BE49-F238E27FC236}">
                <a16:creationId xmlns:a16="http://schemas.microsoft.com/office/drawing/2014/main" id="{60B51492-AD7E-4365-B45F-30A07751EEA9}"/>
              </a:ext>
            </a:extLst>
          </p:cNvPr>
          <p:cNvSpPr>
            <a:spLocks noGrp="1"/>
          </p:cNvSpPr>
          <p:nvPr>
            <p:ph sz="quarter" idx="15"/>
          </p:nvPr>
        </p:nvSpPr>
        <p:spPr>
          <a:xfrm>
            <a:off x="5562600" y="3614738"/>
            <a:ext cx="3327400" cy="522287"/>
          </a:xfrm>
          <a:prstGeom prst="rect">
            <a:avLst/>
          </a:prstGeom>
        </p:spPr>
        <p:txBody>
          <a:bodyPr/>
          <a:lstStyle>
            <a:lvl1pPr>
              <a:defRPr lang="en-US" sz="2800" b="1" smtClean="0">
                <a:solidFill>
                  <a:schemeClr val="accent6">
                    <a:lumMod val="75000"/>
                  </a:schemeClr>
                </a:solidFill>
              </a:defRPr>
            </a:lvl1pPr>
            <a:lvl2pPr>
              <a:defRPr lang="en-US" smtClean="0"/>
            </a:lvl2pPr>
            <a:lvl3pPr>
              <a:defRPr lang="en-US" smtClean="0"/>
            </a:lvl3pPr>
            <a:lvl4pPr>
              <a:defRPr lang="en-US" smtClean="0"/>
            </a:lvl4pPr>
            <a:lvl5pPr>
              <a:defRPr lang="en-US"/>
            </a:lvl5pPr>
          </a:lstStyle>
          <a:p>
            <a:pPr marL="0" lvl="0" indent="0">
              <a:buNone/>
            </a:pPr>
            <a:endParaRPr lang="en-US" dirty="0"/>
          </a:p>
        </p:txBody>
      </p:sp>
      <p:sp>
        <p:nvSpPr>
          <p:cNvPr id="14" name="Content Placeholder 13">
            <a:extLst>
              <a:ext uri="{FF2B5EF4-FFF2-40B4-BE49-F238E27FC236}">
                <a16:creationId xmlns:a16="http://schemas.microsoft.com/office/drawing/2014/main" id="{A26D73CA-7074-4FEE-BFB1-37DD7926A10E}"/>
              </a:ext>
            </a:extLst>
          </p:cNvPr>
          <p:cNvSpPr>
            <a:spLocks noGrp="1"/>
          </p:cNvSpPr>
          <p:nvPr>
            <p:ph sz="quarter" idx="16"/>
          </p:nvPr>
        </p:nvSpPr>
        <p:spPr>
          <a:xfrm>
            <a:off x="5562600" y="4137025"/>
            <a:ext cx="3327400" cy="2555875"/>
          </a:xfrm>
          <a:prstGeom prst="rect">
            <a:avLst/>
          </a:prstGeom>
        </p:spPr>
        <p:txBody>
          <a:bodyPr/>
          <a:lstStyle>
            <a:lvl1pPr marL="0" indent="0">
              <a:buNone/>
              <a:defRPr/>
            </a:lvl1pPr>
            <a:lvl2pPr marL="742950" marR="0" indent="-285750" algn="l" defTabSz="457200" rtl="0" eaLnBrk="1" fontAlgn="auto" latinLnBrk="0" hangingPunct="1">
              <a:lnSpc>
                <a:spcPct val="100000"/>
              </a:lnSpc>
              <a:spcBef>
                <a:spcPct val="20000"/>
              </a:spcBef>
              <a:spcAft>
                <a:spcPts val="0"/>
              </a:spcAft>
              <a:buClr>
                <a:srgbClr val="DF5327">
                  <a:lumMod val="75000"/>
                </a:srgbClr>
              </a:buClr>
              <a:buSzTx/>
              <a:buFont typeface="Arial" panose="020B0604020202020204" pitchFamily="34" charset="0"/>
              <a:buChar char="•"/>
              <a:tabLst/>
              <a:defRPr/>
            </a:lvl2pPr>
          </a:lstStyle>
          <a:p>
            <a:pPr marL="742950" marR="0" lvl="1" indent="-285750" algn="l" defTabSz="457200" rtl="0" eaLnBrk="1" fontAlgn="auto" latinLnBrk="0" hangingPunct="1">
              <a:lnSpc>
                <a:spcPct val="100000"/>
              </a:lnSpc>
              <a:spcBef>
                <a:spcPct val="20000"/>
              </a:spcBef>
              <a:spcAft>
                <a:spcPts val="0"/>
              </a:spcAft>
              <a:buClr>
                <a:srgbClr val="DF5327">
                  <a:lumMod val="75000"/>
                </a:srgbClr>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387645"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Rectangle 7">
            <a:extLst>
              <a:ext uri="{FF2B5EF4-FFF2-40B4-BE49-F238E27FC236}">
                <a16:creationId xmlns:a16="http://schemas.microsoft.com/office/drawing/2014/main" id="{0BBB362E-00A4-47F6-9C5A-A2773FC41BA9}"/>
              </a:ext>
            </a:extLst>
          </p:cNvPr>
          <p:cNvSpPr/>
          <p:nvPr userDrawn="1"/>
        </p:nvSpPr>
        <p:spPr>
          <a:xfrm>
            <a:off x="152400" y="6269805"/>
            <a:ext cx="1977145" cy="511995"/>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B408D16-5A3B-461F-9600-02F01990630E}"/>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014" y="549125"/>
            <a:ext cx="9144000" cy="6646985"/>
          </a:xfrm>
          <a:prstGeom prst="rect">
            <a:avLst/>
          </a:prstGeom>
        </p:spPr>
      </p:pic>
    </p:spTree>
    <p:extLst>
      <p:ext uri="{BB962C8B-B14F-4D97-AF65-F5344CB8AC3E}">
        <p14:creationId xmlns:p14="http://schemas.microsoft.com/office/powerpoint/2010/main" val="2202351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pic>
        <p:nvPicPr>
          <p:cNvPr id="7" name="Picture 6">
            <a:extLst>
              <a:ext uri="{FF2B5EF4-FFF2-40B4-BE49-F238E27FC236}">
                <a16:creationId xmlns:a16="http://schemas.microsoft.com/office/drawing/2014/main" id="{07D24510-8EF2-4360-9792-A40766B1D1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031" b="1600"/>
          <a:stretch/>
        </p:blipFill>
        <p:spPr>
          <a:xfrm>
            <a:off x="0" y="1058015"/>
            <a:ext cx="9144000" cy="5799985"/>
          </a:xfrm>
          <a:prstGeom prst="rect">
            <a:avLst/>
          </a:prstGeom>
        </p:spPr>
      </p:pic>
      <p:sp>
        <p:nvSpPr>
          <p:cNvPr id="8" name="Rounded Rectangle 10">
            <a:extLst>
              <a:ext uri="{FF2B5EF4-FFF2-40B4-BE49-F238E27FC236}">
                <a16:creationId xmlns:a16="http://schemas.microsoft.com/office/drawing/2014/main" id="{548B7D28-BF6C-4E71-9AF1-50211352CC78}"/>
              </a:ext>
            </a:extLst>
          </p:cNvPr>
          <p:cNvSpPr/>
          <p:nvPr userDrawn="1"/>
        </p:nvSpPr>
        <p:spPr>
          <a:xfrm>
            <a:off x="3300372" y="4622886"/>
            <a:ext cx="5185705" cy="1877927"/>
          </a:xfrm>
          <a:prstGeom prst="roundRect">
            <a:avLst/>
          </a:prstGeom>
          <a:solidFill>
            <a:srgbClr val="F69200">
              <a:lumMod val="20000"/>
              <a:lumOff val="80000"/>
              <a:alpha val="87000"/>
            </a:srgb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indent="0">
              <a:buClr>
                <a:schemeClr val="accent1">
                  <a:lumMod val="75000"/>
                </a:schemeClr>
              </a:buClr>
              <a:buFont typeface="Arial" panose="020B0604020202020204" pitchFamily="34" charset="0"/>
              <a:buNone/>
              <a:defRPr/>
            </a:pPr>
            <a:endParaRPr lang="en-US" sz="3000" dirty="0"/>
          </a:p>
        </p:txBody>
      </p:sp>
      <p:sp>
        <p:nvSpPr>
          <p:cNvPr id="4" name="Content Placeholder 3">
            <a:extLst>
              <a:ext uri="{FF2B5EF4-FFF2-40B4-BE49-F238E27FC236}">
                <a16:creationId xmlns:a16="http://schemas.microsoft.com/office/drawing/2014/main" id="{9E0E3369-784F-45F4-AFBB-9C764336766F}"/>
              </a:ext>
            </a:extLst>
          </p:cNvPr>
          <p:cNvSpPr>
            <a:spLocks noGrp="1"/>
          </p:cNvSpPr>
          <p:nvPr>
            <p:ph sz="quarter" idx="10"/>
          </p:nvPr>
        </p:nvSpPr>
        <p:spPr>
          <a:xfrm>
            <a:off x="3396798" y="4828990"/>
            <a:ext cx="4919888" cy="1436688"/>
          </a:xfrm>
          <a:prstGeom prst="rect">
            <a:avLst/>
          </a:prstGeom>
        </p:spPr>
        <p:txBody>
          <a:bodyPr/>
          <a:lstStyle>
            <a:lvl1pPr marL="342900" marR="0" indent="-342900" algn="l" defTabSz="914400" rtl="0" eaLnBrk="1" fontAlgn="auto" latinLnBrk="0" hangingPunct="1">
              <a:lnSpc>
                <a:spcPct val="100000"/>
              </a:lnSpc>
              <a:spcBef>
                <a:spcPts val="0"/>
              </a:spcBef>
              <a:spcAft>
                <a:spcPts val="0"/>
              </a:spcAft>
              <a:buClr>
                <a:srgbClr val="418AB3">
                  <a:lumMod val="75000"/>
                </a:srgbClr>
              </a:buClr>
              <a:buSzTx/>
              <a:buFont typeface="Arial" panose="020B0604020202020204" pitchFamily="34" charset="0"/>
              <a:buChar char="•"/>
              <a:tabLst/>
              <a:defRPr/>
            </a:lvl1pPr>
          </a:lstStyle>
          <a:p>
            <a:pPr marL="342900" marR="0" lvl="0" indent="-342900" algn="l" defTabSz="914400" rtl="0" eaLnBrk="1" fontAlgn="auto" latinLnBrk="0" hangingPunct="1">
              <a:lnSpc>
                <a:spcPct val="100000"/>
              </a:lnSpc>
              <a:spcBef>
                <a:spcPts val="0"/>
              </a:spcBef>
              <a:spcAft>
                <a:spcPts val="0"/>
              </a:spcAft>
              <a:buClr>
                <a:srgbClr val="418AB3">
                  <a:lumMod val="75000"/>
                </a:srgbClr>
              </a:buClr>
              <a:buSzTx/>
              <a:buFont typeface="Arial" panose="020B0604020202020204" pitchFamily="34" charset="0"/>
              <a:buChar char="•"/>
              <a:tabLst/>
              <a:defRPr/>
            </a:pPr>
            <a:endParaRPr kumimoji="0" lang="en-US" sz="3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881382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7" name="Content Placeholder 8">
            <a:extLst>
              <a:ext uri="{FF2B5EF4-FFF2-40B4-BE49-F238E27FC236}">
                <a16:creationId xmlns:a16="http://schemas.microsoft.com/office/drawing/2014/main" id="{F68A721D-3DB7-45A4-8D86-62636FA3945E}"/>
              </a:ext>
            </a:extLst>
          </p:cNvPr>
          <p:cNvSpPr>
            <a:spLocks noGrp="1"/>
          </p:cNvSpPr>
          <p:nvPr>
            <p:ph sz="quarter" idx="4294967295"/>
          </p:nvPr>
        </p:nvSpPr>
        <p:spPr>
          <a:xfrm>
            <a:off x="3860593" y="1309634"/>
            <a:ext cx="5438870" cy="5845216"/>
          </a:xfrm>
          <a:prstGeom prst="rect">
            <a:avLst/>
          </a:prstGeom>
        </p:spPr>
        <p:txBody>
          <a:bodyPr/>
          <a:lstStyle>
            <a:lvl1pPr marL="0" indent="0">
              <a:buNone/>
              <a:defRPr/>
            </a:lvl1pPr>
          </a:lstStyle>
          <a:p>
            <a:endParaRPr lang="en-US" dirty="0"/>
          </a:p>
        </p:txBody>
      </p:sp>
      <p:sp>
        <p:nvSpPr>
          <p:cNvPr id="8" name="Rectangle 7">
            <a:extLst>
              <a:ext uri="{FF2B5EF4-FFF2-40B4-BE49-F238E27FC236}">
                <a16:creationId xmlns:a16="http://schemas.microsoft.com/office/drawing/2014/main" id="{6D9076F5-8B66-4E1E-8CCF-4FCBA6574A7C}"/>
              </a:ext>
            </a:extLst>
          </p:cNvPr>
          <p:cNvSpPr/>
          <p:nvPr userDrawn="1"/>
        </p:nvSpPr>
        <p:spPr>
          <a:xfrm>
            <a:off x="-2" y="1058335"/>
            <a:ext cx="3630305" cy="5799665"/>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55D250B-247D-420D-A8BF-6CBAEF4B715A}"/>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0" y="1664610"/>
            <a:ext cx="3860593" cy="4726923"/>
          </a:xfrm>
          <a:prstGeom prst="rect">
            <a:avLst/>
          </a:prstGeom>
        </p:spPr>
      </p:pic>
    </p:spTree>
    <p:extLst>
      <p:ext uri="{BB962C8B-B14F-4D97-AF65-F5344CB8AC3E}">
        <p14:creationId xmlns:p14="http://schemas.microsoft.com/office/powerpoint/2010/main" val="3280159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7" name="Rectangle 6">
            <a:extLst>
              <a:ext uri="{FF2B5EF4-FFF2-40B4-BE49-F238E27FC236}">
                <a16:creationId xmlns:a16="http://schemas.microsoft.com/office/drawing/2014/main" id="{F3A4AA1D-1226-41B6-810A-F3141000B5A2}"/>
              </a:ext>
            </a:extLst>
          </p:cNvPr>
          <p:cNvSpPr/>
          <p:nvPr userDrawn="1"/>
        </p:nvSpPr>
        <p:spPr>
          <a:xfrm>
            <a:off x="0" y="1058335"/>
            <a:ext cx="9144000" cy="5799665"/>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Google Shape;11;p1">
            <a:extLst>
              <a:ext uri="{FF2B5EF4-FFF2-40B4-BE49-F238E27FC236}">
                <a16:creationId xmlns:a16="http://schemas.microsoft.com/office/drawing/2014/main" id="{7A6FE3B9-D184-47B3-B9FF-170148739FFF}"/>
              </a:ext>
            </a:extLst>
          </p:cNvPr>
          <p:cNvCxnSpPr>
            <a:cxnSpLocks/>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9" name="Google Shape;12;p1">
            <a:extLst>
              <a:ext uri="{FF2B5EF4-FFF2-40B4-BE49-F238E27FC236}">
                <a16:creationId xmlns:a16="http://schemas.microsoft.com/office/drawing/2014/main" id="{54412428-E03D-4179-8DB8-71C7299E8777}"/>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
        <p:nvSpPr>
          <p:cNvPr id="4" name="Content Placeholder 3">
            <a:extLst>
              <a:ext uri="{FF2B5EF4-FFF2-40B4-BE49-F238E27FC236}">
                <a16:creationId xmlns:a16="http://schemas.microsoft.com/office/drawing/2014/main" id="{53EC08B1-61E5-4FA7-88A9-F0D3BC54270F}"/>
              </a:ext>
            </a:extLst>
          </p:cNvPr>
          <p:cNvSpPr>
            <a:spLocks noGrp="1"/>
          </p:cNvSpPr>
          <p:nvPr>
            <p:ph sz="quarter" idx="10"/>
          </p:nvPr>
        </p:nvSpPr>
        <p:spPr>
          <a:xfrm>
            <a:off x="0" y="1851025"/>
            <a:ext cx="9144000" cy="4467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2976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08C486-F537-4BCE-AD1C-276A34026A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05034"/>
            <a:ext cx="9144000" cy="6140266"/>
          </a:xfrm>
          <a:prstGeom prst="rect">
            <a:avLst/>
          </a:prstGeom>
        </p:spPr>
      </p:pic>
      <p:sp>
        <p:nvSpPr>
          <p:cNvPr id="8" name="Rectangle 7">
            <a:extLst>
              <a:ext uri="{FF2B5EF4-FFF2-40B4-BE49-F238E27FC236}">
                <a16:creationId xmlns:a16="http://schemas.microsoft.com/office/drawing/2014/main" id="{CAFC0B11-0A04-4AC5-B764-818967721FC3}"/>
              </a:ext>
            </a:extLst>
          </p:cNvPr>
          <p:cNvSpPr/>
          <p:nvPr userDrawn="1"/>
        </p:nvSpPr>
        <p:spPr>
          <a:xfrm>
            <a:off x="0" y="1058335"/>
            <a:ext cx="9144000" cy="5786965"/>
          </a:xfrm>
          <a:prstGeom prst="rect">
            <a:avLst/>
          </a:prstGeom>
          <a:solidFill>
            <a:schemeClr val="accent5">
              <a:lumMod val="20000"/>
              <a:lumOff val="80000"/>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F0AE82C-0526-43AB-8523-D831439FEB0D}"/>
              </a:ext>
            </a:extLst>
          </p:cNvPr>
          <p:cNvSpPr/>
          <p:nvPr userDrawn="1"/>
        </p:nvSpPr>
        <p:spPr>
          <a:xfrm>
            <a:off x="0" y="1058335"/>
            <a:ext cx="1600200" cy="5799665"/>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1">
            <a:extLst>
              <a:ext uri="{FF2B5EF4-FFF2-40B4-BE49-F238E27FC236}">
                <a16:creationId xmlns:a16="http://schemas.microsoft.com/office/drawing/2014/main" id="{CF0D45B6-65EB-4A37-96B8-357F081BACA8}"/>
              </a:ext>
            </a:extLst>
          </p:cNvPr>
          <p:cNvSpPr>
            <a:spLocks noGrp="1"/>
          </p:cNvSpPr>
          <p:nvPr>
            <p:ph idx="4294967295"/>
          </p:nvPr>
        </p:nvSpPr>
        <p:spPr>
          <a:xfrm>
            <a:off x="2396603" y="1407231"/>
            <a:ext cx="6654800" cy="4691063"/>
          </a:xfrm>
          <a:prstGeom prst="rect">
            <a:avLst/>
          </a:prstGeom>
        </p:spPr>
        <p:txBody>
          <a:bodyPr/>
          <a:lstStyle/>
          <a:p>
            <a:pPr lvl="0">
              <a:spcAft>
                <a:spcPts val="300"/>
              </a:spcAft>
              <a:buClr>
                <a:schemeClr val="accent6"/>
              </a:buClr>
            </a:pPr>
            <a:r>
              <a:rPr lang="en-US" sz="3000" dirty="0"/>
              <a:t>Exchange information</a:t>
            </a:r>
          </a:p>
          <a:p>
            <a:pPr lvl="0">
              <a:spcAft>
                <a:spcPts val="300"/>
              </a:spcAft>
              <a:buClr>
                <a:schemeClr val="accent6"/>
              </a:buClr>
            </a:pPr>
            <a:r>
              <a:rPr lang="en-US" sz="3000" dirty="0"/>
              <a:t>Prepare plans and policies</a:t>
            </a:r>
          </a:p>
          <a:p>
            <a:pPr lvl="0">
              <a:spcAft>
                <a:spcPts val="300"/>
              </a:spcAft>
              <a:buClr>
                <a:schemeClr val="accent6"/>
              </a:buClr>
            </a:pPr>
            <a:r>
              <a:rPr lang="en-US" sz="3000" dirty="0"/>
              <a:t>Track progress toward goals</a:t>
            </a:r>
          </a:p>
          <a:p>
            <a:pPr lvl="0">
              <a:spcAft>
                <a:spcPts val="300"/>
              </a:spcAft>
              <a:buClr>
                <a:schemeClr val="accent6"/>
              </a:buClr>
            </a:pPr>
            <a:r>
              <a:rPr lang="en-US" sz="3000" dirty="0"/>
              <a:t>Increase efficiency</a:t>
            </a:r>
          </a:p>
          <a:p>
            <a:pPr lvl="0">
              <a:spcAft>
                <a:spcPts val="300"/>
              </a:spcAft>
              <a:buClr>
                <a:schemeClr val="accent6"/>
              </a:buClr>
            </a:pPr>
            <a:r>
              <a:rPr lang="en-US" sz="3000" dirty="0"/>
              <a:t>Troubleshoot problems</a:t>
            </a:r>
          </a:p>
          <a:p>
            <a:pPr lvl="0">
              <a:spcAft>
                <a:spcPts val="300"/>
              </a:spcAft>
              <a:buClr>
                <a:schemeClr val="accent6"/>
              </a:buClr>
            </a:pPr>
            <a:r>
              <a:rPr lang="en-US" sz="3000" dirty="0"/>
              <a:t>Promote services</a:t>
            </a:r>
          </a:p>
          <a:p>
            <a:pPr lvl="0">
              <a:spcAft>
                <a:spcPts val="300"/>
              </a:spcAft>
              <a:buClr>
                <a:schemeClr val="accent6"/>
              </a:buClr>
            </a:pPr>
            <a:r>
              <a:rPr lang="en-US" sz="3000" dirty="0"/>
              <a:t>Manage controversy</a:t>
            </a:r>
          </a:p>
          <a:p>
            <a:pPr lvl="0">
              <a:spcAft>
                <a:spcPts val="300"/>
              </a:spcAft>
              <a:buClr>
                <a:schemeClr val="accent6"/>
              </a:buClr>
            </a:pPr>
            <a:r>
              <a:rPr lang="en-US" sz="3000" dirty="0"/>
              <a:t>Inform stakeholders</a:t>
            </a:r>
          </a:p>
          <a:p>
            <a:pPr lvl="0">
              <a:spcAft>
                <a:spcPts val="300"/>
              </a:spcAft>
              <a:buClr>
                <a:schemeClr val="accent6"/>
              </a:buClr>
            </a:pPr>
            <a:r>
              <a:rPr lang="en-US" sz="3000" dirty="0"/>
              <a:t>Gain support</a:t>
            </a:r>
          </a:p>
          <a:p>
            <a:endParaRPr lang="en-US" dirty="0"/>
          </a:p>
        </p:txBody>
      </p:sp>
      <p:cxnSp>
        <p:nvCxnSpPr>
          <p:cNvPr id="11" name="Google Shape;11;p1">
            <a:extLst>
              <a:ext uri="{FF2B5EF4-FFF2-40B4-BE49-F238E27FC236}">
                <a16:creationId xmlns:a16="http://schemas.microsoft.com/office/drawing/2014/main" id="{77815C75-830A-48FA-8093-97CC3A6CF245}"/>
              </a:ext>
            </a:extLst>
          </p:cNvPr>
          <p:cNvCxnSpPr>
            <a:cxnSpLocks/>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2" name="Google Shape;12;p1">
            <a:extLst>
              <a:ext uri="{FF2B5EF4-FFF2-40B4-BE49-F238E27FC236}">
                <a16:creationId xmlns:a16="http://schemas.microsoft.com/office/drawing/2014/main" id="{844AF57F-AD32-4EBB-A102-0BCACB2E2572}"/>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Tree>
    <p:extLst>
      <p:ext uri="{BB962C8B-B14F-4D97-AF65-F5344CB8AC3E}">
        <p14:creationId xmlns:p14="http://schemas.microsoft.com/office/powerpoint/2010/main" val="2133767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8" name="Rounded Rectangle 7">
            <a:extLst>
              <a:ext uri="{FF2B5EF4-FFF2-40B4-BE49-F238E27FC236}">
                <a16:creationId xmlns:a16="http://schemas.microsoft.com/office/drawing/2014/main" id="{0021CA01-7DAF-4735-BDFF-3895ECD92738}"/>
              </a:ext>
            </a:extLst>
          </p:cNvPr>
          <p:cNvSpPr/>
          <p:nvPr userDrawn="1"/>
        </p:nvSpPr>
        <p:spPr>
          <a:xfrm>
            <a:off x="1771892" y="2810119"/>
            <a:ext cx="6168342" cy="1905000"/>
          </a:xfrm>
          <a:prstGeom prst="roundRect">
            <a:avLst/>
          </a:prstGeom>
          <a:solidFill>
            <a:srgbClr val="F69200">
              <a:lumMod val="20000"/>
              <a:lumOff val="80000"/>
            </a:srgb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lvl="0" indent="0">
              <a:spcAft>
                <a:spcPts val="975"/>
              </a:spcAft>
              <a:buClr>
                <a:srgbClr val="DF5327">
                  <a:lumMod val="75000"/>
                </a:srgbClr>
              </a:buClr>
              <a:buSzPts val="2520"/>
              <a:buFont typeface="Arial"/>
              <a:buNone/>
            </a:pPr>
            <a:endParaRPr lang="en-US" sz="2200" kern="0" dirty="0">
              <a:solidFill>
                <a:srgbClr val="418AB3">
                  <a:lumMod val="50000"/>
                </a:srgbClr>
              </a:solidFill>
              <a:cs typeface="Arial"/>
            </a:endParaRPr>
          </a:p>
        </p:txBody>
      </p:sp>
      <p:sp>
        <p:nvSpPr>
          <p:cNvPr id="15" name="Content Placeholder 14">
            <a:extLst>
              <a:ext uri="{FF2B5EF4-FFF2-40B4-BE49-F238E27FC236}">
                <a16:creationId xmlns:a16="http://schemas.microsoft.com/office/drawing/2014/main" id="{EDE5F15F-F41C-4323-9481-3B3A44EED6DD}"/>
              </a:ext>
            </a:extLst>
          </p:cNvPr>
          <p:cNvSpPr>
            <a:spLocks noGrp="1"/>
          </p:cNvSpPr>
          <p:nvPr>
            <p:ph sz="quarter" idx="10"/>
          </p:nvPr>
        </p:nvSpPr>
        <p:spPr>
          <a:xfrm>
            <a:off x="395288" y="919163"/>
            <a:ext cx="4784725" cy="238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A4771EC9-E741-409E-9FF8-3CD93A16F4E6}"/>
              </a:ext>
            </a:extLst>
          </p:cNvPr>
          <p:cNvSpPr>
            <a:spLocks noGrp="1"/>
          </p:cNvSpPr>
          <p:nvPr>
            <p:ph sz="quarter" idx="11" hasCustomPrompt="1"/>
          </p:nvPr>
        </p:nvSpPr>
        <p:spPr>
          <a:xfrm>
            <a:off x="1771650" y="2809875"/>
            <a:ext cx="6169025" cy="1905000"/>
          </a:xfrm>
          <a:prstGeom prst="rect">
            <a:avLst/>
          </a:prstGeom>
        </p:spPr>
        <p:txBody>
          <a:bodyPr/>
          <a:lstStyle>
            <a:lvl1pPr marL="342900" marR="0" indent="-342900" algn="l" defTabSz="914400" rtl="0" eaLnBrk="1" fontAlgn="auto" latinLnBrk="0" hangingPunct="1">
              <a:lnSpc>
                <a:spcPct val="100000"/>
              </a:lnSpc>
              <a:spcBef>
                <a:spcPts val="0"/>
              </a:spcBef>
              <a:spcAft>
                <a:spcPts val="975"/>
              </a:spcAft>
              <a:buClr>
                <a:srgbClr val="DF5327">
                  <a:lumMod val="75000"/>
                </a:srgbClr>
              </a:buClr>
              <a:buSzPts val="2520"/>
              <a:buFont typeface="Arial"/>
              <a:buChar char="•"/>
              <a:tabLst/>
              <a:defRPr/>
            </a:lvl1pPr>
          </a:lstStyle>
          <a:p>
            <a:pPr marL="342900" marR="0" lvl="0" indent="-342900" algn="l" defTabSz="914400" rtl="0" eaLnBrk="1" fontAlgn="auto" latinLnBrk="0" hangingPunct="1">
              <a:lnSpc>
                <a:spcPct val="100000"/>
              </a:lnSpc>
              <a:spcBef>
                <a:spcPts val="0"/>
              </a:spcBef>
              <a:spcAft>
                <a:spcPts val="975"/>
              </a:spcAft>
              <a:buClr>
                <a:srgbClr val="DF5327">
                  <a:lumMod val="75000"/>
                </a:srgbClr>
              </a:buClr>
              <a:buSzPts val="2520"/>
              <a:buFont typeface="Arial"/>
              <a:buChar char="•"/>
              <a:tabLst/>
              <a:defRPr/>
            </a:pPr>
            <a:r>
              <a:rPr kumimoji="0" lang="en-US" sz="2200" b="0" i="0" u="none" strike="noStrike" kern="0" cap="none" spc="0" normalizeH="0" baseline="0" noProof="0" dirty="0">
                <a:ln>
                  <a:noFill/>
                </a:ln>
                <a:solidFill>
                  <a:srgbClr val="418AB3">
                    <a:lumMod val="50000"/>
                  </a:srgbClr>
                </a:solidFill>
                <a:effectLst/>
                <a:uLnTx/>
                <a:uFillTx/>
                <a:latin typeface="+mn-lt"/>
                <a:ea typeface="+mn-ea"/>
                <a:cs typeface="Arial"/>
              </a:rPr>
              <a:t>Builds relationships with internal and external stakeholders </a:t>
            </a:r>
          </a:p>
          <a:p>
            <a:pPr marL="342900" marR="0" lvl="0" indent="-342900" algn="l" defTabSz="914400" rtl="0" eaLnBrk="1" fontAlgn="auto" latinLnBrk="0" hangingPunct="1">
              <a:lnSpc>
                <a:spcPct val="100000"/>
              </a:lnSpc>
              <a:spcBef>
                <a:spcPts val="0"/>
              </a:spcBef>
              <a:spcAft>
                <a:spcPts val="975"/>
              </a:spcAft>
              <a:buClr>
                <a:srgbClr val="DF5327">
                  <a:lumMod val="75000"/>
                </a:srgbClr>
              </a:buClr>
              <a:buSzPts val="2520"/>
              <a:buFont typeface="Arial"/>
              <a:buChar char="•"/>
              <a:tabLst/>
              <a:defRPr/>
            </a:pPr>
            <a:r>
              <a:rPr kumimoji="0" lang="en-US" sz="2200" b="0" i="0" u="none" strike="noStrike" kern="0" cap="none" spc="0" normalizeH="0" baseline="0" noProof="0" dirty="0">
                <a:ln>
                  <a:noFill/>
                </a:ln>
                <a:solidFill>
                  <a:srgbClr val="418AB3">
                    <a:lumMod val="50000"/>
                  </a:srgbClr>
                </a:solidFill>
                <a:effectLst/>
                <a:uLnTx/>
                <a:uFillTx/>
                <a:latin typeface="+mn-lt"/>
                <a:ea typeface="+mn-ea"/>
                <a:cs typeface="Arial"/>
              </a:rPr>
              <a:t>Helps programs "tell their stories" as they pursue program and school readiness goals</a:t>
            </a:r>
          </a:p>
        </p:txBody>
      </p:sp>
      <p:sp>
        <p:nvSpPr>
          <p:cNvPr id="19" name="Content Placeholder 18">
            <a:extLst>
              <a:ext uri="{FF2B5EF4-FFF2-40B4-BE49-F238E27FC236}">
                <a16:creationId xmlns:a16="http://schemas.microsoft.com/office/drawing/2014/main" id="{2AA720CF-5DD1-494C-A69C-C9BD2936ED99}"/>
              </a:ext>
            </a:extLst>
          </p:cNvPr>
          <p:cNvSpPr>
            <a:spLocks noGrp="1"/>
          </p:cNvSpPr>
          <p:nvPr>
            <p:ph sz="quarter" idx="12"/>
          </p:nvPr>
        </p:nvSpPr>
        <p:spPr>
          <a:xfrm>
            <a:off x="2185988" y="4797425"/>
            <a:ext cx="6958012" cy="1706621"/>
          </a:xfrm>
          <a:prstGeom prst="rect">
            <a:avLst/>
          </a:prstGeom>
        </p:spPr>
        <p:txBody>
          <a:bodyPr wrap="square" lIns="68580" tIns="34290" rIns="68580" bIns="34290">
            <a:spAutoFit/>
          </a:bodyPr>
          <a:lstStyle>
            <a:lvl1pPr>
              <a:defRPr lang="en-US" sz="2000" b="1" smtClean="0">
                <a:solidFill>
                  <a:srgbClr val="AB3C19"/>
                </a:solidFill>
                <a:latin typeface="Calibri"/>
                <a:cs typeface="Calibri"/>
              </a:defRPr>
            </a:lvl1pPr>
            <a:lvl2pPr>
              <a:defRPr lang="en-US" sz="1800" smtClean="0"/>
            </a:lvl2pPr>
            <a:lvl3pPr>
              <a:defRPr lang="en-US" sz="1800" smtClean="0"/>
            </a:lvl3pPr>
            <a:lvl4pPr>
              <a:defRPr lang="en-US" sz="1800" smtClean="0"/>
            </a:lvl4pPr>
            <a:lvl5pPr>
              <a:defRPr lang="en-US" sz="1800"/>
            </a:lvl5pPr>
          </a:lstStyle>
          <a:p>
            <a:pPr marL="0" lvl="0" defTabSz="914400"/>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184171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13" name="Content Placeholder 12">
            <a:extLst>
              <a:ext uri="{FF2B5EF4-FFF2-40B4-BE49-F238E27FC236}">
                <a16:creationId xmlns:a16="http://schemas.microsoft.com/office/drawing/2014/main" id="{6C8246A8-B084-48FC-97B3-475D89EA49EC}"/>
              </a:ext>
            </a:extLst>
          </p:cNvPr>
          <p:cNvSpPr>
            <a:spLocks noGrp="1"/>
          </p:cNvSpPr>
          <p:nvPr>
            <p:ph sz="quarter" idx="10"/>
          </p:nvPr>
        </p:nvSpPr>
        <p:spPr>
          <a:xfrm>
            <a:off x="442913" y="933450"/>
            <a:ext cx="4410075" cy="1446893"/>
          </a:xfrm>
          <a:prstGeom prst="rect">
            <a:avLst/>
          </a:prstGeom>
          <a:noFill/>
        </p:spPr>
        <p:txBody>
          <a:bodyPr wrap="square" rtlCol="0" anchor="b" anchorCtr="0">
            <a:noAutofit/>
          </a:bodyPr>
          <a:lstStyle>
            <a:lvl1pPr marL="0" indent="0">
              <a:buNone/>
              <a:defRPr lang="en-US" sz="2400" smtClean="0">
                <a:solidFill>
                  <a:schemeClr val="accent1">
                    <a:lumMod val="50000"/>
                  </a:schemeClr>
                </a:solidFill>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defTabSz="914400"/>
            <a:r>
              <a:rPr lang="en-US" dirty="0"/>
              <a:t>Click to edit Master text styles</a:t>
            </a:r>
          </a:p>
          <a:p>
            <a:pPr marL="457200" lvl="1" defTabSz="914400"/>
            <a:r>
              <a:rPr lang="en-US" dirty="0"/>
              <a:t>Second level</a:t>
            </a:r>
          </a:p>
          <a:p>
            <a:pPr marL="914400" lvl="2" defTabSz="914400"/>
            <a:r>
              <a:rPr lang="en-US" dirty="0"/>
              <a:t>Third level</a:t>
            </a:r>
          </a:p>
          <a:p>
            <a:pPr marL="1371600" lvl="3" defTabSz="914400"/>
            <a:r>
              <a:rPr lang="en-US" dirty="0"/>
              <a:t>Fourth level</a:t>
            </a:r>
          </a:p>
          <a:p>
            <a:pPr marL="1828800" lvl="4" defTabSz="914400"/>
            <a:r>
              <a:rPr lang="en-US" dirty="0"/>
              <a:t>Fifth level</a:t>
            </a:r>
          </a:p>
        </p:txBody>
      </p:sp>
      <p:sp>
        <p:nvSpPr>
          <p:cNvPr id="15" name="Content Placeholder 14">
            <a:extLst>
              <a:ext uri="{FF2B5EF4-FFF2-40B4-BE49-F238E27FC236}">
                <a16:creationId xmlns:a16="http://schemas.microsoft.com/office/drawing/2014/main" id="{7C254EE1-8E38-44A8-BBC7-66F43BFB6BE6}"/>
              </a:ext>
            </a:extLst>
          </p:cNvPr>
          <p:cNvSpPr>
            <a:spLocks noGrp="1"/>
          </p:cNvSpPr>
          <p:nvPr>
            <p:ph sz="quarter" idx="11"/>
          </p:nvPr>
        </p:nvSpPr>
        <p:spPr>
          <a:xfrm>
            <a:off x="2322513" y="769938"/>
            <a:ext cx="6081712" cy="6088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441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20" name="Rectangle 19">
            <a:extLst>
              <a:ext uri="{FF2B5EF4-FFF2-40B4-BE49-F238E27FC236}">
                <a16:creationId xmlns:a16="http://schemas.microsoft.com/office/drawing/2014/main" id="{54F1FEC1-7946-485D-9B17-2272CB3D5FD3}"/>
              </a:ext>
            </a:extLst>
          </p:cNvPr>
          <p:cNvSpPr/>
          <p:nvPr userDrawn="1"/>
        </p:nvSpPr>
        <p:spPr>
          <a:xfrm>
            <a:off x="0" y="6280084"/>
            <a:ext cx="2657475" cy="4664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D310EE2-1BEF-4585-AB91-2600012B0461}"/>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7715" y="790749"/>
            <a:ext cx="7642414" cy="6111775"/>
          </a:xfrm>
          <a:prstGeom prst="rect">
            <a:avLst/>
          </a:prstGeom>
        </p:spPr>
      </p:pic>
      <p:sp>
        <p:nvSpPr>
          <p:cNvPr id="22" name="Content Placeholder 25">
            <a:extLst>
              <a:ext uri="{FF2B5EF4-FFF2-40B4-BE49-F238E27FC236}">
                <a16:creationId xmlns:a16="http://schemas.microsoft.com/office/drawing/2014/main" id="{7C46C4DC-08E2-4470-ADEC-1CFE48912E18}"/>
              </a:ext>
            </a:extLst>
          </p:cNvPr>
          <p:cNvSpPr>
            <a:spLocks noGrp="1"/>
          </p:cNvSpPr>
          <p:nvPr>
            <p:ph sz="quarter" idx="10"/>
          </p:nvPr>
        </p:nvSpPr>
        <p:spPr>
          <a:xfrm>
            <a:off x="163513" y="1098619"/>
            <a:ext cx="1743075" cy="1104900"/>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70AD47">
                    <a:lumMod val="50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23" name="Content Placeholder 27">
            <a:extLst>
              <a:ext uri="{FF2B5EF4-FFF2-40B4-BE49-F238E27FC236}">
                <a16:creationId xmlns:a16="http://schemas.microsoft.com/office/drawing/2014/main" id="{D3ACF1DC-0DD4-4E4F-96D8-CAA0BC1EBADC}"/>
              </a:ext>
            </a:extLst>
          </p:cNvPr>
          <p:cNvSpPr>
            <a:spLocks noGrp="1"/>
          </p:cNvSpPr>
          <p:nvPr>
            <p:ph sz="quarter" idx="11"/>
          </p:nvPr>
        </p:nvSpPr>
        <p:spPr>
          <a:xfrm>
            <a:off x="163513" y="2203519"/>
            <a:ext cx="1743075" cy="1265237"/>
          </a:xfrm>
          <a:prstGeom prst="rect">
            <a:avLst/>
          </a:prstGeom>
          <a:solidFill>
            <a:srgbClr val="70AD47">
              <a:lumMod val="50000"/>
            </a:srgb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9">
            <a:extLst>
              <a:ext uri="{FF2B5EF4-FFF2-40B4-BE49-F238E27FC236}">
                <a16:creationId xmlns:a16="http://schemas.microsoft.com/office/drawing/2014/main" id="{B2F5407A-3B49-403D-8134-A260A1058543}"/>
              </a:ext>
            </a:extLst>
          </p:cNvPr>
          <p:cNvSpPr>
            <a:spLocks noGrp="1"/>
          </p:cNvSpPr>
          <p:nvPr>
            <p:ph sz="quarter" idx="12"/>
          </p:nvPr>
        </p:nvSpPr>
        <p:spPr>
          <a:xfrm>
            <a:off x="2097088" y="2935356"/>
            <a:ext cx="1641475" cy="1108075"/>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A5A5A5">
                    <a:lumMod val="50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25" name="Content Placeholder 31">
            <a:extLst>
              <a:ext uri="{FF2B5EF4-FFF2-40B4-BE49-F238E27FC236}">
                <a16:creationId xmlns:a16="http://schemas.microsoft.com/office/drawing/2014/main" id="{1CD731FE-7640-4081-95CF-98D7C18C5795}"/>
              </a:ext>
            </a:extLst>
          </p:cNvPr>
          <p:cNvSpPr>
            <a:spLocks noGrp="1"/>
          </p:cNvSpPr>
          <p:nvPr>
            <p:ph sz="quarter" idx="13"/>
          </p:nvPr>
        </p:nvSpPr>
        <p:spPr>
          <a:xfrm>
            <a:off x="2082800" y="4043431"/>
            <a:ext cx="1655763" cy="1754188"/>
          </a:xfrm>
          <a:prstGeom prst="rect">
            <a:avLst/>
          </a:prstGeom>
          <a:solidFill>
            <a:srgbClr val="A5A5A5">
              <a:lumMod val="50000"/>
            </a:srgb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3">
            <a:extLst>
              <a:ext uri="{FF2B5EF4-FFF2-40B4-BE49-F238E27FC236}">
                <a16:creationId xmlns:a16="http://schemas.microsoft.com/office/drawing/2014/main" id="{196E3DC0-D62D-46E9-B883-59060C549625}"/>
              </a:ext>
            </a:extLst>
          </p:cNvPr>
          <p:cNvSpPr>
            <a:spLocks noGrp="1"/>
          </p:cNvSpPr>
          <p:nvPr>
            <p:ph sz="quarter" idx="14"/>
          </p:nvPr>
        </p:nvSpPr>
        <p:spPr>
          <a:xfrm>
            <a:off x="4486275" y="1065281"/>
            <a:ext cx="2027238" cy="1138238"/>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4472C4">
                    <a:lumMod val="50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27" name="Content Placeholder 35">
            <a:extLst>
              <a:ext uri="{FF2B5EF4-FFF2-40B4-BE49-F238E27FC236}">
                <a16:creationId xmlns:a16="http://schemas.microsoft.com/office/drawing/2014/main" id="{B7B41516-0262-4DD2-BA57-95DF4EE649D4}"/>
              </a:ext>
            </a:extLst>
          </p:cNvPr>
          <p:cNvSpPr>
            <a:spLocks noGrp="1"/>
          </p:cNvSpPr>
          <p:nvPr>
            <p:ph sz="quarter" idx="15"/>
          </p:nvPr>
        </p:nvSpPr>
        <p:spPr>
          <a:xfrm>
            <a:off x="4484688" y="2192406"/>
            <a:ext cx="2020887" cy="1200150"/>
          </a:xfrm>
          <a:prstGeom prst="rect">
            <a:avLst/>
          </a:prstGeom>
          <a:solidFill>
            <a:srgbClr val="4472C4">
              <a:lumMod val="50000"/>
            </a:srgb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7">
            <a:extLst>
              <a:ext uri="{FF2B5EF4-FFF2-40B4-BE49-F238E27FC236}">
                <a16:creationId xmlns:a16="http://schemas.microsoft.com/office/drawing/2014/main" id="{ACBF3007-9499-4CA6-A0B2-64A550B5E34C}"/>
              </a:ext>
            </a:extLst>
          </p:cNvPr>
          <p:cNvSpPr>
            <a:spLocks noGrp="1"/>
          </p:cNvSpPr>
          <p:nvPr>
            <p:ph sz="quarter" idx="16"/>
          </p:nvPr>
        </p:nvSpPr>
        <p:spPr>
          <a:xfrm>
            <a:off x="6697663" y="1158944"/>
            <a:ext cx="2073275" cy="1089025"/>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ED7D31">
                    <a:lumMod val="50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29" name="Content Placeholder 39">
            <a:extLst>
              <a:ext uri="{FF2B5EF4-FFF2-40B4-BE49-F238E27FC236}">
                <a16:creationId xmlns:a16="http://schemas.microsoft.com/office/drawing/2014/main" id="{CB904AEC-B5A0-4CBF-84AA-793FBBE95FC9}"/>
              </a:ext>
            </a:extLst>
          </p:cNvPr>
          <p:cNvSpPr>
            <a:spLocks noGrp="1"/>
          </p:cNvSpPr>
          <p:nvPr>
            <p:ph sz="quarter" idx="17"/>
          </p:nvPr>
        </p:nvSpPr>
        <p:spPr>
          <a:xfrm>
            <a:off x="6684963" y="2247969"/>
            <a:ext cx="2073275" cy="1477962"/>
          </a:xfrm>
          <a:prstGeom prst="rect">
            <a:avLst/>
          </a:prstGeom>
          <a:solidFill>
            <a:srgbClr val="ED7D31">
              <a:lumMod val="50000"/>
            </a:srgb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41">
            <a:extLst>
              <a:ext uri="{FF2B5EF4-FFF2-40B4-BE49-F238E27FC236}">
                <a16:creationId xmlns:a16="http://schemas.microsoft.com/office/drawing/2014/main" id="{62D0847C-0FFE-4F8C-AAF8-E2E309301422}"/>
              </a:ext>
            </a:extLst>
          </p:cNvPr>
          <p:cNvSpPr>
            <a:spLocks noGrp="1"/>
          </p:cNvSpPr>
          <p:nvPr>
            <p:ph sz="quarter" idx="18"/>
          </p:nvPr>
        </p:nvSpPr>
        <p:spPr>
          <a:xfrm>
            <a:off x="4191000" y="3711644"/>
            <a:ext cx="1757363" cy="1119187"/>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chemeClr val="accent5">
                    <a:lumMod val="50000"/>
                  </a:scheme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31" name="Content Placeholder 43">
            <a:extLst>
              <a:ext uri="{FF2B5EF4-FFF2-40B4-BE49-F238E27FC236}">
                <a16:creationId xmlns:a16="http://schemas.microsoft.com/office/drawing/2014/main" id="{090B9CF0-4311-49AC-8006-55F7042A1463}"/>
              </a:ext>
            </a:extLst>
          </p:cNvPr>
          <p:cNvSpPr>
            <a:spLocks noGrp="1"/>
          </p:cNvSpPr>
          <p:nvPr>
            <p:ph sz="quarter" idx="19"/>
          </p:nvPr>
        </p:nvSpPr>
        <p:spPr>
          <a:xfrm>
            <a:off x="4176713" y="4830831"/>
            <a:ext cx="1771650" cy="1200150"/>
          </a:xfrm>
          <a:prstGeom prst="rect">
            <a:avLst/>
          </a:prstGeom>
          <a:solidFill>
            <a:schemeClr val="accent5">
              <a:lumMod val="50000"/>
            </a:schemeClr>
          </a:solidFill>
          <a:ln>
            <a:noFill/>
          </a:ln>
        </p:spPr>
        <p:txBody>
          <a:bodyPr wrap="square" rtlCol="0" anchor="ctr">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45">
            <a:extLst>
              <a:ext uri="{FF2B5EF4-FFF2-40B4-BE49-F238E27FC236}">
                <a16:creationId xmlns:a16="http://schemas.microsoft.com/office/drawing/2014/main" id="{8DE6C465-EBF0-4929-9914-3D487AF8B45A}"/>
              </a:ext>
            </a:extLst>
          </p:cNvPr>
          <p:cNvSpPr>
            <a:spLocks noGrp="1"/>
          </p:cNvSpPr>
          <p:nvPr>
            <p:ph sz="quarter" idx="20"/>
          </p:nvPr>
        </p:nvSpPr>
        <p:spPr>
          <a:xfrm>
            <a:off x="6259513" y="3889444"/>
            <a:ext cx="2498725" cy="1101725"/>
          </a:xfrm>
          <a:prstGeom prst="rect">
            <a:avLst/>
          </a:prstGeom>
          <a:solidFill>
            <a:sysClr val="window" lastClr="FFFFFF">
              <a:lumMod val="95000"/>
            </a:sysClr>
          </a:solidFill>
        </p:spPr>
        <p:txBody>
          <a:bodyPr wrap="square" rtlCol="0" anchor="ctr">
            <a:noAutofit/>
          </a:bodyPr>
          <a:lstStyle>
            <a:lvl1pPr>
              <a:defRPr kumimoji="0" lang="en-US" sz="6600" kern="1200" spc="0" normalizeH="0" baseline="0" smtClean="0">
                <a:ln>
                  <a:noFill/>
                </a:ln>
                <a:solidFill>
                  <a:srgbClr val="4472C4">
                    <a:lumMod val="75000"/>
                  </a:srgbClr>
                </a:solidFill>
                <a:effectLst/>
                <a:uLnTx/>
                <a:uFillTx/>
                <a:latin typeface="Arial Rounded MT Bold" charset="0"/>
                <a:ea typeface="Arial Rounded MT Bold" charset="0"/>
                <a:cs typeface="Arial Rounded MT Bold" charset="0"/>
              </a:defRPr>
            </a:lvl1pPr>
            <a:lvl2pPr>
              <a:defRPr lang="en-US" smtClean="0"/>
            </a:lvl2pPr>
            <a:lvl3pPr>
              <a:defRPr lang="en-US" smtClean="0"/>
            </a:lvl3pPr>
            <a:lvl4pPr>
              <a:defRPr lang="en-US" smtClean="0"/>
            </a:lvl4pPr>
            <a:lvl5pPr>
              <a:defRPr lang="en-US"/>
            </a:lvl5pPr>
          </a:lstStyle>
          <a:p>
            <a:pPr marL="0" lvl="0" indent="0" algn="ctr" defTabSz="914400" eaLnBrk="1" fontAlgn="auto" latinLnBrk="0" hangingPunct="1">
              <a:buClrTx/>
              <a:buSzTx/>
              <a:buFontTx/>
              <a:buNone/>
              <a:tabLst/>
            </a:pPr>
            <a:endParaRPr lang="en-US" dirty="0"/>
          </a:p>
        </p:txBody>
      </p:sp>
      <p:sp>
        <p:nvSpPr>
          <p:cNvPr id="33" name="Content Placeholder 47">
            <a:extLst>
              <a:ext uri="{FF2B5EF4-FFF2-40B4-BE49-F238E27FC236}">
                <a16:creationId xmlns:a16="http://schemas.microsoft.com/office/drawing/2014/main" id="{93B87E0A-5A68-4BD2-8C90-9C8DBE1D5D74}"/>
              </a:ext>
            </a:extLst>
          </p:cNvPr>
          <p:cNvSpPr>
            <a:spLocks noGrp="1"/>
          </p:cNvSpPr>
          <p:nvPr>
            <p:ph sz="quarter" idx="21"/>
          </p:nvPr>
        </p:nvSpPr>
        <p:spPr>
          <a:xfrm>
            <a:off x="6246813" y="4991169"/>
            <a:ext cx="2511425" cy="1754187"/>
          </a:xfrm>
          <a:prstGeom prst="rect">
            <a:avLst/>
          </a:prstGeom>
          <a:solidFill>
            <a:srgbClr val="4472C4">
              <a:lumMod val="75000"/>
            </a:srgbClr>
          </a:solidFill>
          <a:ln>
            <a:noFill/>
          </a:ln>
        </p:spPr>
        <p:txBody>
          <a:bodyPr wrap="square" rtlCol="0" anchor="t">
            <a:noAutofit/>
          </a:bodyPr>
          <a:lstStyle>
            <a:lvl1pPr>
              <a:defRPr kumimoji="0" lang="en-US" sz="1800" kern="1200" spc="0" normalizeH="0" baseline="0" smtClean="0">
                <a:ln>
                  <a:noFill/>
                </a:ln>
                <a:solidFill>
                  <a:prstClr val="white"/>
                </a:solidFill>
                <a:effectLst/>
                <a:uLnTx/>
                <a:uFillTx/>
                <a:ea typeface="+mn-ea"/>
                <a:cs typeface="+mn-cs"/>
              </a:defRPr>
            </a:lvl1pPr>
            <a:lvl2pPr>
              <a:defRPr lang="en-US" smtClean="0"/>
            </a:lvl2pPr>
            <a:lvl3pPr>
              <a:defRPr lang="en-US" smtClean="0"/>
            </a:lvl3pPr>
            <a:lvl4pPr>
              <a:defRPr lang="en-US" smtClean="0"/>
            </a:lvl4pPr>
            <a:lvl5pPr>
              <a:defRPr lang="en-US"/>
            </a:lvl5pPr>
          </a:lstStyle>
          <a:p>
            <a:pPr marL="114300" lvl="0" indent="0" defTabSz="914400" eaLnBrk="1" fontAlgn="auto" latinLnBrk="0" hangingPunct="1">
              <a:buClrTx/>
              <a:buSzTx/>
              <a:buFontTx/>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66262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387645"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9" name="Google Shape;166;p30">
            <a:extLst>
              <a:ext uri="{FF2B5EF4-FFF2-40B4-BE49-F238E27FC236}">
                <a16:creationId xmlns:a16="http://schemas.microsoft.com/office/drawing/2014/main" id="{1AFA3A86-1D09-4BC5-A2E0-BDC400E88791}"/>
              </a:ext>
            </a:extLst>
          </p:cNvPr>
          <p:cNvSpPr txBox="1">
            <a:spLocks/>
          </p:cNvSpPr>
          <p:nvPr userDrawn="1"/>
        </p:nvSpPr>
        <p:spPr>
          <a:xfrm>
            <a:off x="8267723" y="6310261"/>
            <a:ext cx="728133"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pic>
        <p:nvPicPr>
          <p:cNvPr id="10" name="Picture 9" descr="Objective-Based-Design-Research.jpg">
            <a:extLst>
              <a:ext uri="{FF2B5EF4-FFF2-40B4-BE49-F238E27FC236}">
                <a16:creationId xmlns:a16="http://schemas.microsoft.com/office/drawing/2014/main" id="{2B2CDE8E-CA2D-4DFD-9989-B5B119F441BE}"/>
              </a:ext>
            </a:extLst>
          </p:cNvPr>
          <p:cNvPicPr>
            <a:picLocks noChangeAspect="1"/>
          </p:cNvPicPr>
          <p:nvPr userDrawn="1"/>
        </p:nvPicPr>
        <p:blipFill rotWithShape="1">
          <a:blip r:embed="rId2" cstate="print">
            <a:duotone>
              <a:srgbClr val="A6B727">
                <a:shade val="45000"/>
                <a:satMod val="135000"/>
              </a:srgbClr>
              <a:prstClr val="white"/>
            </a:duotone>
            <a:extLst>
              <a:ext uri="{28A0092B-C50C-407E-A947-70E740481C1C}">
                <a14:useLocalDpi xmlns:a14="http://schemas.microsoft.com/office/drawing/2010/main" val="0"/>
              </a:ext>
            </a:extLst>
          </a:blip>
          <a:srcRect l="66855" t="27663" r="15382" b="23815"/>
          <a:stretch/>
        </p:blipFill>
        <p:spPr>
          <a:xfrm>
            <a:off x="228601" y="3604043"/>
            <a:ext cx="1194438" cy="1422873"/>
          </a:xfrm>
          <a:prstGeom prst="rect">
            <a:avLst/>
          </a:prstGeom>
        </p:spPr>
      </p:pic>
      <p:pic>
        <p:nvPicPr>
          <p:cNvPr id="11" name="Picture 10" descr="Objective-Based-Design-Research.jpg">
            <a:extLst>
              <a:ext uri="{FF2B5EF4-FFF2-40B4-BE49-F238E27FC236}">
                <a16:creationId xmlns:a16="http://schemas.microsoft.com/office/drawing/2014/main" id="{55D81E3C-8A0D-4BFF-9740-BB2F430306F4}"/>
              </a:ext>
            </a:extLst>
          </p:cNvPr>
          <p:cNvPicPr>
            <a:picLocks noChangeAspect="1"/>
          </p:cNvPicPr>
          <p:nvPr userDrawn="1"/>
        </p:nvPicPr>
        <p:blipFill rotWithShape="1">
          <a:blip r:embed="rId2" cstate="print">
            <a:duotone>
              <a:srgbClr val="FEC306">
                <a:shade val="45000"/>
                <a:satMod val="135000"/>
              </a:srgbClr>
              <a:prstClr val="white"/>
            </a:duotone>
            <a:extLst>
              <a:ext uri="{28A0092B-C50C-407E-A947-70E740481C1C}">
                <a14:useLocalDpi xmlns:a14="http://schemas.microsoft.com/office/drawing/2010/main" val="0"/>
              </a:ext>
            </a:extLst>
          </a:blip>
          <a:srcRect l="31761" t="16876" r="39866" b="16672"/>
          <a:stretch/>
        </p:blipFill>
        <p:spPr>
          <a:xfrm>
            <a:off x="228601" y="1812857"/>
            <a:ext cx="1212345" cy="1687132"/>
          </a:xfrm>
          <a:prstGeom prst="rect">
            <a:avLst/>
          </a:prstGeom>
        </p:spPr>
      </p:pic>
      <p:pic>
        <p:nvPicPr>
          <p:cNvPr id="12" name="Picture 11" descr="Objective-Based-Design-Research.jpg">
            <a:extLst>
              <a:ext uri="{FF2B5EF4-FFF2-40B4-BE49-F238E27FC236}">
                <a16:creationId xmlns:a16="http://schemas.microsoft.com/office/drawing/2014/main" id="{091D9D00-5A6D-4886-B2C4-E67BF5C099D8}"/>
              </a:ext>
            </a:extLst>
          </p:cNvPr>
          <p:cNvPicPr>
            <a:picLocks noChangeAspect="1"/>
          </p:cNvPicPr>
          <p:nvPr userDrawn="1"/>
        </p:nvPicPr>
        <p:blipFill rotWithShape="1">
          <a:blip r:embed="rId2">
            <a:duotone>
              <a:srgbClr val="418AB3">
                <a:shade val="45000"/>
                <a:satMod val="135000"/>
              </a:srgbClr>
              <a:prstClr val="white"/>
            </a:duotone>
            <a:extLst>
              <a:ext uri="{28A0092B-C50C-407E-A947-70E740481C1C}">
                <a14:useLocalDpi xmlns:a14="http://schemas.microsoft.com/office/drawing/2010/main" val="0"/>
              </a:ext>
            </a:extLst>
          </a:blip>
          <a:srcRect l="15399" t="33783" r="67968" b="29370"/>
          <a:stretch/>
        </p:blipFill>
        <p:spPr>
          <a:xfrm>
            <a:off x="228601" y="5146745"/>
            <a:ext cx="1184914" cy="1526928"/>
          </a:xfrm>
          <a:prstGeom prst="rect">
            <a:avLst/>
          </a:prstGeom>
        </p:spPr>
      </p:pic>
      <p:pic>
        <p:nvPicPr>
          <p:cNvPr id="13" name="Picture 12" descr="Objective-Based-Design-Research.jpg">
            <a:extLst>
              <a:ext uri="{FF2B5EF4-FFF2-40B4-BE49-F238E27FC236}">
                <a16:creationId xmlns:a16="http://schemas.microsoft.com/office/drawing/2014/main" id="{338D1781-104E-49EC-92F8-394D7584D48D}"/>
              </a:ext>
            </a:extLst>
          </p:cNvPr>
          <p:cNvPicPr>
            <a:picLocks noChangeAspect="1"/>
          </p:cNvPicPr>
          <p:nvPr userDrawn="1"/>
        </p:nvPicPr>
        <p:blipFill rotWithShape="1">
          <a:blip r:embed="rId2" cstate="print">
            <a:duotone>
              <a:srgbClr val="DF5327">
                <a:shade val="45000"/>
                <a:satMod val="135000"/>
              </a:srgbClr>
              <a:prstClr val="white"/>
            </a:duotone>
            <a:extLst>
              <a:ext uri="{28A0092B-C50C-407E-A947-70E740481C1C}">
                <a14:useLocalDpi xmlns:a14="http://schemas.microsoft.com/office/drawing/2010/main" val="0"/>
              </a:ext>
            </a:extLst>
          </a:blip>
          <a:srcRect l="59494" t="16876" r="33575" b="16672"/>
          <a:stretch/>
        </p:blipFill>
        <p:spPr>
          <a:xfrm>
            <a:off x="1440946" y="1815060"/>
            <a:ext cx="372115" cy="1684929"/>
          </a:xfrm>
          <a:prstGeom prst="rect">
            <a:avLst/>
          </a:prstGeom>
        </p:spPr>
      </p:pic>
      <p:pic>
        <p:nvPicPr>
          <p:cNvPr id="14" name="Picture 13" descr="Objective-Based-Design-Research.jpg">
            <a:extLst>
              <a:ext uri="{FF2B5EF4-FFF2-40B4-BE49-F238E27FC236}">
                <a16:creationId xmlns:a16="http://schemas.microsoft.com/office/drawing/2014/main" id="{7C64449B-3F8D-4249-B6A3-59AC98D9AB85}"/>
              </a:ext>
            </a:extLst>
          </p:cNvPr>
          <p:cNvPicPr>
            <a:picLocks noChangeAspect="1"/>
          </p:cNvPicPr>
          <p:nvPr userDrawn="1"/>
        </p:nvPicPr>
        <p:blipFill rotWithShape="1">
          <a:blip r:embed="rId2" cstate="print">
            <a:duotone>
              <a:srgbClr val="F69200">
                <a:shade val="45000"/>
                <a:satMod val="135000"/>
              </a:srgbClr>
              <a:prstClr val="white"/>
            </a:duotone>
            <a:extLst>
              <a:ext uri="{28A0092B-C50C-407E-A947-70E740481C1C}">
                <a14:useLocalDpi xmlns:a14="http://schemas.microsoft.com/office/drawing/2010/main" val="0"/>
              </a:ext>
            </a:extLst>
          </a:blip>
          <a:srcRect l="59343" t="16876" r="33575" b="16672"/>
          <a:stretch/>
        </p:blipFill>
        <p:spPr>
          <a:xfrm>
            <a:off x="1426983" y="3604043"/>
            <a:ext cx="381782" cy="1422872"/>
          </a:xfrm>
          <a:prstGeom prst="rect">
            <a:avLst/>
          </a:prstGeom>
        </p:spPr>
      </p:pic>
      <p:pic>
        <p:nvPicPr>
          <p:cNvPr id="15" name="Picture 14" descr="Objective-Based-Design-Research.jpg">
            <a:extLst>
              <a:ext uri="{FF2B5EF4-FFF2-40B4-BE49-F238E27FC236}">
                <a16:creationId xmlns:a16="http://schemas.microsoft.com/office/drawing/2014/main" id="{AE8D9DDF-F502-4945-A6DB-989F975DF6FF}"/>
              </a:ext>
            </a:extLst>
          </p:cNvPr>
          <p:cNvPicPr>
            <a:picLocks noChangeAspect="1"/>
          </p:cNvPicPr>
          <p:nvPr userDrawn="1"/>
        </p:nvPicPr>
        <p:blipFill rotWithShape="1">
          <a:blip r:embed="rId2" cstate="print">
            <a:duotone>
              <a:srgbClr val="838383">
                <a:shade val="45000"/>
                <a:satMod val="135000"/>
              </a:srgbClr>
              <a:prstClr val="white"/>
            </a:duotone>
            <a:extLst>
              <a:ext uri="{28A0092B-C50C-407E-A947-70E740481C1C}">
                <a14:useLocalDpi xmlns:a14="http://schemas.microsoft.com/office/drawing/2010/main" val="0"/>
              </a:ext>
            </a:extLst>
          </a:blip>
          <a:srcRect l="59494" t="16876" r="33575" b="16672"/>
          <a:stretch/>
        </p:blipFill>
        <p:spPr>
          <a:xfrm>
            <a:off x="1413516" y="5146745"/>
            <a:ext cx="395250" cy="1526927"/>
          </a:xfrm>
          <a:prstGeom prst="rect">
            <a:avLst/>
          </a:prstGeom>
        </p:spPr>
      </p:pic>
      <p:sp>
        <p:nvSpPr>
          <p:cNvPr id="4" name="Content Placeholder 3">
            <a:extLst>
              <a:ext uri="{FF2B5EF4-FFF2-40B4-BE49-F238E27FC236}">
                <a16:creationId xmlns:a16="http://schemas.microsoft.com/office/drawing/2014/main" id="{DA72DB71-8469-438E-8E26-47F452D172D8}"/>
              </a:ext>
            </a:extLst>
          </p:cNvPr>
          <p:cNvSpPr>
            <a:spLocks noGrp="1"/>
          </p:cNvSpPr>
          <p:nvPr>
            <p:ph sz="quarter" idx="14"/>
          </p:nvPr>
        </p:nvSpPr>
        <p:spPr>
          <a:xfrm>
            <a:off x="449263" y="1208088"/>
            <a:ext cx="6951662" cy="461665"/>
          </a:xfrm>
          <a:prstGeom prst="rect">
            <a:avLst/>
          </a:prstGeom>
          <a:noFill/>
        </p:spPr>
        <p:txBody>
          <a:bodyPr wrap="square" rtlCol="0">
            <a:spAutoFit/>
          </a:bodyPr>
          <a:lstStyle>
            <a:lvl1pPr>
              <a:defRPr lang="en-US" sz="2400" b="1" smtClean="0">
                <a:solidFill>
                  <a:schemeClr val="accent1">
                    <a:lumMod val="75000"/>
                  </a:schemeClr>
                </a:solidFill>
              </a:defRPr>
            </a:lvl1pPr>
            <a:lvl2pPr>
              <a:defRPr lang="en-US" sz="1800" smtClean="0"/>
            </a:lvl2pPr>
            <a:lvl3pPr>
              <a:defRPr lang="en-US" sz="1800" smtClean="0"/>
            </a:lvl3pPr>
            <a:lvl4pPr>
              <a:defRPr lang="en-US" sz="1800" smtClean="0"/>
            </a:lvl4pPr>
            <a:lvl5pPr>
              <a:defRPr lang="en-US" sz="1800"/>
            </a:lvl5pPr>
          </a:lstStyle>
          <a:p>
            <a:pPr marL="15875" lvl="0" defTabSz="914400"/>
            <a:r>
              <a:rPr lang="en-US" dirty="0"/>
              <a:t>Click to edit Master text styles</a:t>
            </a:r>
          </a:p>
        </p:txBody>
      </p:sp>
      <p:sp>
        <p:nvSpPr>
          <p:cNvPr id="18" name="Content Placeholder 17">
            <a:extLst>
              <a:ext uri="{FF2B5EF4-FFF2-40B4-BE49-F238E27FC236}">
                <a16:creationId xmlns:a16="http://schemas.microsoft.com/office/drawing/2014/main" id="{AE669A01-147C-4458-9162-8891B42BABC0}"/>
              </a:ext>
            </a:extLst>
          </p:cNvPr>
          <p:cNvSpPr>
            <a:spLocks noGrp="1"/>
          </p:cNvSpPr>
          <p:nvPr>
            <p:ph sz="quarter" idx="15"/>
          </p:nvPr>
        </p:nvSpPr>
        <p:spPr>
          <a:xfrm>
            <a:off x="1808163" y="1809063"/>
            <a:ext cx="7335837" cy="4864787"/>
          </a:xfrm>
          <a:prstGeom prst="rect">
            <a:avLst/>
          </a:prstGeom>
          <a:solidFill>
            <a:srgbClr val="DF5327">
              <a:lumMod val="20000"/>
              <a:lumOff val="80000"/>
            </a:srgbClr>
          </a:solidFill>
        </p:spPr>
        <p:txBody>
          <a:bodyPr wrap="square" tIns="91440" bIns="182880" rtlCol="0" anchor="ctr">
            <a:noAutofit/>
          </a:bodyPr>
          <a:lstStyle>
            <a:lvl1pPr>
              <a:defRPr lang="en-US" sz="2600" kern="0" smtClean="0">
                <a:solidFill>
                  <a:srgbClr val="418AB3">
                    <a:lumMod val="50000"/>
                  </a:srgbClr>
                </a:solidFill>
                <a:cs typeface="Arial"/>
              </a:defRPr>
            </a:lvl1pPr>
            <a:lvl2pPr>
              <a:defRPr lang="en-US" sz="1800" smtClean="0"/>
            </a:lvl2pPr>
            <a:lvl3pPr>
              <a:defRPr lang="en-US" sz="1800" smtClean="0"/>
            </a:lvl3pPr>
            <a:lvl4pPr>
              <a:defRPr lang="en-US" sz="1800" smtClean="0"/>
            </a:lvl4pPr>
            <a:lvl5pPr>
              <a:defRPr lang="en-US" sz="1800"/>
            </a:lvl5pPr>
          </a:lstStyle>
          <a:p>
            <a:pPr lvl="0" defTabSz="914400">
              <a:spcBef>
                <a:spcPts val="600"/>
              </a:spcBef>
              <a:spcAft>
                <a:spcPts val="1800"/>
              </a:spcAft>
              <a:buClr>
                <a:schemeClr val="accent2">
                  <a:lumMod val="75000"/>
                </a:schemeClr>
              </a:buClr>
              <a:buFont typeface="Arial" panose="020B0604020202020204" pitchFamily="34" charset="0"/>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4051182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4" y="274640"/>
            <a:ext cx="8933366"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4" y="1437268"/>
            <a:ext cx="3630342" cy="468970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ED5988-3214-4F4A-B096-995E1112C8DD}"/>
              </a:ext>
            </a:extLst>
          </p:cNvPr>
          <p:cNvSpPr/>
          <p:nvPr userDrawn="1"/>
        </p:nvSpPr>
        <p:spPr>
          <a:xfrm>
            <a:off x="0" y="1058335"/>
            <a:ext cx="9144000" cy="5799665"/>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01B567-3C99-4FE4-B728-62247FDE7787}"/>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5659" y="-68240"/>
            <a:ext cx="8775512" cy="6223379"/>
          </a:xfrm>
          <a:prstGeom prst="rect">
            <a:avLst/>
          </a:prstGeom>
        </p:spPr>
      </p:pic>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5" name="Table Placeholder 4">
            <a:extLst>
              <a:ext uri="{FF2B5EF4-FFF2-40B4-BE49-F238E27FC236}">
                <a16:creationId xmlns:a16="http://schemas.microsoft.com/office/drawing/2014/main" id="{59AD2BD4-70E6-4F3A-9D2D-397EE85011EB}"/>
              </a:ext>
            </a:extLst>
          </p:cNvPr>
          <p:cNvSpPr>
            <a:spLocks noGrp="1"/>
          </p:cNvSpPr>
          <p:nvPr>
            <p:ph type="tbl" sz="quarter" idx="10"/>
          </p:nvPr>
        </p:nvSpPr>
        <p:spPr>
          <a:xfrm>
            <a:off x="246063" y="2170113"/>
            <a:ext cx="8651875" cy="4411662"/>
          </a:xfrm>
          <a:prstGeom prst="rect">
            <a:avLst/>
          </a:prstGeom>
        </p:spPr>
        <p:txBody>
          <a:bodyPr/>
          <a:lstStyle/>
          <a:p>
            <a:endParaRPr lang="en-US"/>
          </a:p>
        </p:txBody>
      </p:sp>
    </p:spTree>
    <p:extLst>
      <p:ext uri="{BB962C8B-B14F-4D97-AF65-F5344CB8AC3E}">
        <p14:creationId xmlns:p14="http://schemas.microsoft.com/office/powerpoint/2010/main" val="3906515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78111" y="5729112"/>
            <a:ext cx="5065889" cy="301449"/>
          </a:xfrm>
          <a:prstGeom prst="rect">
            <a:avLst/>
          </a:prstGeom>
        </p:spPr>
        <p:txBody>
          <a:bodyPr anchor="t"/>
          <a:lstStyle>
            <a:lvl1pPr marL="0" indent="0" algn="l">
              <a:defRPr sz="1200" b="0" i="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078111" y="860779"/>
            <a:ext cx="5065889" cy="47272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324732" y="3979333"/>
            <a:ext cx="3047824" cy="1439334"/>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Slide Number Placeholder 3"/>
          <p:cNvSpPr>
            <a:spLocks noGrp="1"/>
          </p:cNvSpPr>
          <p:nvPr>
            <p:ph type="sldNum" sz="quarter" idx="12"/>
          </p:nvPr>
        </p:nvSpPr>
        <p:spPr>
          <a:xfrm>
            <a:off x="841586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10" name="Title 1"/>
          <p:cNvSpPr txBox="1">
            <a:spLocks/>
          </p:cNvSpPr>
          <p:nvPr/>
        </p:nvSpPr>
        <p:spPr>
          <a:xfrm>
            <a:off x="-155222" y="0"/>
            <a:ext cx="4035778" cy="7083778"/>
          </a:xfrm>
          <a:prstGeom prst="rect">
            <a:avLst/>
          </a:prstGeom>
          <a:solidFill>
            <a:schemeClr val="accent5">
              <a:lumMod val="75000"/>
            </a:schemeClr>
          </a:solidFill>
        </p:spPr>
        <p:txBody>
          <a:bodyPr anchor="ctr"/>
          <a:lstStyle>
            <a:lvl1pPr marL="0" indent="454025" algn="l" defTabSz="457200" rtl="0" eaLnBrk="1" latinLnBrk="0" hangingPunct="1">
              <a:spcBef>
                <a:spcPct val="0"/>
              </a:spcBef>
              <a:buNone/>
              <a:defRPr sz="3600" b="0" i="0" kern="1200">
                <a:solidFill>
                  <a:schemeClr val="bg1"/>
                </a:solidFill>
                <a:latin typeface="Arial"/>
                <a:ea typeface="+mj-ea"/>
                <a:cs typeface="Arial"/>
              </a:defRPr>
            </a:lvl1pPr>
          </a:lstStyle>
          <a:p>
            <a:endParaRPr lang="en-US" dirty="0">
              <a:solidFill>
                <a:prstClr val="white"/>
              </a:solidFill>
            </a:endParaRPr>
          </a:p>
        </p:txBody>
      </p:sp>
      <p:sp>
        <p:nvSpPr>
          <p:cNvPr id="6" name="Text Placeholder 5"/>
          <p:cNvSpPr>
            <a:spLocks noGrp="1"/>
          </p:cNvSpPr>
          <p:nvPr>
            <p:ph type="body" sz="quarter" idx="13" hasCustomPrompt="1"/>
          </p:nvPr>
        </p:nvSpPr>
        <p:spPr>
          <a:xfrm>
            <a:off x="324733" y="1114249"/>
            <a:ext cx="2892425" cy="2709862"/>
          </a:xfrm>
          <a:prstGeom prst="rect">
            <a:avLst/>
          </a:prstGeom>
        </p:spPr>
        <p:txBody>
          <a:bodyPr vert="horz" anchor="b"/>
          <a:lstStyle>
            <a:lvl1pPr marL="0" indent="0">
              <a:buFontTx/>
              <a:buNone/>
              <a:defRPr/>
            </a:lvl1pPr>
          </a:lstStyle>
          <a:p>
            <a:r>
              <a:rPr lang="en-US" dirty="0"/>
              <a:t>Click to edit Master title style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ext Placeholder 5"/>
          <p:cNvSpPr>
            <a:spLocks noGrp="1"/>
          </p:cNvSpPr>
          <p:nvPr>
            <p:ph type="body" sz="quarter" idx="11"/>
          </p:nvPr>
        </p:nvSpPr>
        <p:spPr>
          <a:xfrm>
            <a:off x="210634" y="154518"/>
            <a:ext cx="8933366"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6" name="Rectangle 5"/>
          <p:cNvSpPr/>
          <p:nvPr/>
        </p:nvSpPr>
        <p:spPr>
          <a:xfrm>
            <a:off x="210634" y="1437268"/>
            <a:ext cx="1393903" cy="4689707"/>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ext Placeholder 5"/>
          <p:cNvSpPr>
            <a:spLocks noGrp="1"/>
          </p:cNvSpPr>
          <p:nvPr>
            <p:ph type="body" sz="quarter" idx="11"/>
          </p:nvPr>
        </p:nvSpPr>
        <p:spPr>
          <a:xfrm>
            <a:off x="210634" y="185561"/>
            <a:ext cx="8933366"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6" name="Rectangle 5"/>
          <p:cNvSpPr/>
          <p:nvPr/>
        </p:nvSpPr>
        <p:spPr>
          <a:xfrm>
            <a:off x="210634" y="1437268"/>
            <a:ext cx="1393903" cy="468970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ext Placeholder 5"/>
          <p:cNvSpPr>
            <a:spLocks noGrp="1"/>
          </p:cNvSpPr>
          <p:nvPr>
            <p:ph type="body" sz="quarter" idx="11"/>
          </p:nvPr>
        </p:nvSpPr>
        <p:spPr>
          <a:xfrm>
            <a:off x="210634" y="154518"/>
            <a:ext cx="9009566"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6" name="Rectangle 5"/>
          <p:cNvSpPr/>
          <p:nvPr/>
        </p:nvSpPr>
        <p:spPr>
          <a:xfrm>
            <a:off x="210634" y="1437268"/>
            <a:ext cx="1393903" cy="4689707"/>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EBACB3E5-D64C-481A-B49D-D0A8532C10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60704"/>
            <a:ext cx="9140637" cy="4606723"/>
          </a:xfrm>
          <a:prstGeom prst="rect">
            <a:avLst/>
          </a:prstGeom>
        </p:spPr>
      </p:pic>
      <p:sp>
        <p:nvSpPr>
          <p:cNvPr id="11" name="Rectangle 10">
            <a:extLst>
              <a:ext uri="{FF2B5EF4-FFF2-40B4-BE49-F238E27FC236}">
                <a16:creationId xmlns:a16="http://schemas.microsoft.com/office/drawing/2014/main" id="{EBE3DB9B-EB57-4705-A099-163A7F88A541}"/>
              </a:ext>
            </a:extLst>
          </p:cNvPr>
          <p:cNvSpPr/>
          <p:nvPr userDrawn="1"/>
        </p:nvSpPr>
        <p:spPr>
          <a:xfrm>
            <a:off x="0" y="5667426"/>
            <a:ext cx="9140637" cy="119057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Google Shape;11;p1">
            <a:extLst>
              <a:ext uri="{FF2B5EF4-FFF2-40B4-BE49-F238E27FC236}">
                <a16:creationId xmlns:a16="http://schemas.microsoft.com/office/drawing/2014/main" id="{64AC07DC-4CA7-4D72-AA72-3CC964F98535}"/>
              </a:ext>
            </a:extLst>
          </p:cNvPr>
          <p:cNvCxnSpPr>
            <a:cxnSpLocks/>
          </p:cNvCxnSpPr>
          <p:nvPr userDrawn="1"/>
        </p:nvCxnSpPr>
        <p:spPr>
          <a:xfrm>
            <a:off x="8564034" y="6203485"/>
            <a:ext cx="0" cy="436343"/>
          </a:xfrm>
          <a:prstGeom prst="straightConnector1">
            <a:avLst/>
          </a:prstGeom>
          <a:noFill/>
          <a:ln w="25400" cap="flat" cmpd="sng">
            <a:solidFill>
              <a:schemeClr val="bg1"/>
            </a:solidFill>
            <a:prstDash val="solid"/>
            <a:round/>
            <a:headEnd type="none" w="sm" len="sm"/>
            <a:tailEnd type="none" w="sm" len="sm"/>
          </a:ln>
        </p:spPr>
      </p:cxnSp>
      <p:sp>
        <p:nvSpPr>
          <p:cNvPr id="13" name="Google Shape;12;p1">
            <a:extLst>
              <a:ext uri="{FF2B5EF4-FFF2-40B4-BE49-F238E27FC236}">
                <a16:creationId xmlns:a16="http://schemas.microsoft.com/office/drawing/2014/main" id="{F6DF1CCF-808E-4D77-ACE1-7A918D5160BB}"/>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chemeClr val="bg1"/>
              </a:solidFill>
              <a:effectLst/>
              <a:uLnTx/>
              <a:uFillTx/>
              <a:latin typeface="Arial"/>
              <a:cs typeface="Arial"/>
              <a:sym typeface="Arial"/>
            </a:endParaRPr>
          </a:p>
        </p:txBody>
      </p:sp>
      <p:sp>
        <p:nvSpPr>
          <p:cNvPr id="14" name="Title 1">
            <a:extLst>
              <a:ext uri="{FF2B5EF4-FFF2-40B4-BE49-F238E27FC236}">
                <a16:creationId xmlns:a16="http://schemas.microsoft.com/office/drawing/2014/main" id="{63359595-C379-4944-AA9D-F6E599AA7615}"/>
              </a:ext>
            </a:extLst>
          </p:cNvPr>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Tree>
    <p:extLst>
      <p:ext uri="{BB962C8B-B14F-4D97-AF65-F5344CB8AC3E}">
        <p14:creationId xmlns:p14="http://schemas.microsoft.com/office/powerpoint/2010/main" val="18530111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ext Placeholder 5"/>
          <p:cNvSpPr>
            <a:spLocks noGrp="1"/>
          </p:cNvSpPr>
          <p:nvPr>
            <p:ph type="body" sz="quarter" idx="11"/>
          </p:nvPr>
        </p:nvSpPr>
        <p:spPr>
          <a:xfrm>
            <a:off x="210634" y="154518"/>
            <a:ext cx="8933366"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6" name="Rectangle 5"/>
          <p:cNvSpPr/>
          <p:nvPr/>
        </p:nvSpPr>
        <p:spPr>
          <a:xfrm>
            <a:off x="210634" y="1437268"/>
            <a:ext cx="1393903" cy="468970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65890"/>
            <a:ext cx="5486400" cy="301449"/>
          </a:xfrm>
          <a:prstGeom prst="rect">
            <a:avLst/>
          </a:prstGeom>
        </p:spPr>
        <p:txBody>
          <a:bodyPr anchor="t"/>
          <a:lstStyle>
            <a:lvl1pPr marL="0" indent="0" algn="l">
              <a:defRPr sz="1200" b="0" i="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382890"/>
            <a:ext cx="5486400" cy="3682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588000"/>
            <a:ext cx="5486400" cy="584200"/>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Slide Number Placeholder 3"/>
          <p:cNvSpPr>
            <a:spLocks noGrp="1"/>
          </p:cNvSpPr>
          <p:nvPr>
            <p:ph type="sldNum" sz="quarter" idx="12"/>
          </p:nvPr>
        </p:nvSpPr>
        <p:spPr>
          <a:xfrm>
            <a:off x="841586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11" name="Text Placeholder 5"/>
          <p:cNvSpPr>
            <a:spLocks noGrp="1"/>
          </p:cNvSpPr>
          <p:nvPr>
            <p:ph type="body" sz="quarter" idx="11"/>
          </p:nvPr>
        </p:nvSpPr>
        <p:spPr>
          <a:xfrm>
            <a:off x="0" y="274320"/>
            <a:ext cx="9144000" cy="805039"/>
          </a:xfrm>
          <a:prstGeom prst="rect">
            <a:avLst/>
          </a:prstGeom>
          <a:solidFill>
            <a:schemeClr val="accent6">
              <a:lumMod val="50000"/>
            </a:schemeClr>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40"/>
            <a:ext cx="8839200"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5" name="Text Placeholder 4"/>
          <p:cNvSpPr>
            <a:spLocks noGrp="1"/>
          </p:cNvSpPr>
          <p:nvPr>
            <p:ph type="body" sz="quarter" idx="12"/>
          </p:nvPr>
        </p:nvSpPr>
        <p:spPr>
          <a:xfrm>
            <a:off x="1086557" y="1763715"/>
            <a:ext cx="7451019" cy="434657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13"/>
          </p:nvPr>
        </p:nvSpPr>
        <p:spPr>
          <a:xfrm>
            <a:off x="8387645"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9" name="Rectangle 8">
            <a:extLst>
              <a:ext uri="{FF2B5EF4-FFF2-40B4-BE49-F238E27FC236}">
                <a16:creationId xmlns:a16="http://schemas.microsoft.com/office/drawing/2014/main" id="{3B611EAE-AEAE-4925-892A-71862B5C6927}"/>
              </a:ext>
            </a:extLst>
          </p:cNvPr>
          <p:cNvSpPr/>
          <p:nvPr userDrawn="1"/>
        </p:nvSpPr>
        <p:spPr>
          <a:xfrm>
            <a:off x="76200" y="6248400"/>
            <a:ext cx="2286000" cy="59094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9A5FFC3-6534-4C6B-9EC3-FDE42D442B8A}"/>
              </a:ext>
            </a:extLst>
          </p:cNvPr>
          <p:cNvSpPr/>
          <p:nvPr userDrawn="1"/>
        </p:nvSpPr>
        <p:spPr>
          <a:xfrm>
            <a:off x="76200" y="6193536"/>
            <a:ext cx="2286000" cy="67324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D5AC09E-2F70-4861-852C-4DD3F34A25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0753" y="1285349"/>
            <a:ext cx="2362200" cy="1595788"/>
          </a:xfrm>
          <a:prstGeom prst="rect">
            <a:avLst/>
          </a:prstGeom>
        </p:spPr>
      </p:pic>
      <p:pic>
        <p:nvPicPr>
          <p:cNvPr id="15" name="Picture 14">
            <a:extLst>
              <a:ext uri="{FF2B5EF4-FFF2-40B4-BE49-F238E27FC236}">
                <a16:creationId xmlns:a16="http://schemas.microsoft.com/office/drawing/2014/main" id="{2607446D-4920-477D-9DAD-CB163DA8C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0753" y="3205573"/>
            <a:ext cx="2362200" cy="1561755"/>
          </a:xfrm>
          <a:prstGeom prst="rect">
            <a:avLst/>
          </a:prstGeom>
        </p:spPr>
      </p:pic>
      <p:pic>
        <p:nvPicPr>
          <p:cNvPr id="19" name="Picture 18">
            <a:extLst>
              <a:ext uri="{FF2B5EF4-FFF2-40B4-BE49-F238E27FC236}">
                <a16:creationId xmlns:a16="http://schemas.microsoft.com/office/drawing/2014/main" id="{88CA33F9-40E9-449C-82A9-ADCFE13417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70278" y="5028375"/>
            <a:ext cx="2352675" cy="1612705"/>
          </a:xfrm>
          <a:prstGeom prst="rect">
            <a:avLst/>
          </a:prstGeom>
        </p:spPr>
      </p:pic>
      <p:sp>
        <p:nvSpPr>
          <p:cNvPr id="20" name="Rectangle 19">
            <a:extLst>
              <a:ext uri="{FF2B5EF4-FFF2-40B4-BE49-F238E27FC236}">
                <a16:creationId xmlns:a16="http://schemas.microsoft.com/office/drawing/2014/main" id="{A78555F0-365F-491C-9FD5-88B6D3C01835}"/>
              </a:ext>
            </a:extLst>
          </p:cNvPr>
          <p:cNvSpPr/>
          <p:nvPr userDrawn="1"/>
        </p:nvSpPr>
        <p:spPr>
          <a:xfrm>
            <a:off x="609600" y="1285349"/>
            <a:ext cx="585788" cy="15957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BD09FB7-F2B1-4686-919C-6ACAF96BB8A1}"/>
              </a:ext>
            </a:extLst>
          </p:cNvPr>
          <p:cNvSpPr/>
          <p:nvPr userDrawn="1"/>
        </p:nvSpPr>
        <p:spPr>
          <a:xfrm>
            <a:off x="609600" y="3171540"/>
            <a:ext cx="585788" cy="1595788"/>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D634B4D-FC0C-4482-8530-10FC4FFBD1CD}"/>
              </a:ext>
            </a:extLst>
          </p:cNvPr>
          <p:cNvSpPr/>
          <p:nvPr userDrawn="1"/>
        </p:nvSpPr>
        <p:spPr>
          <a:xfrm>
            <a:off x="609600" y="5036833"/>
            <a:ext cx="585788" cy="159578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Content Placeholder 3">
            <a:extLst>
              <a:ext uri="{FF2B5EF4-FFF2-40B4-BE49-F238E27FC236}">
                <a16:creationId xmlns:a16="http://schemas.microsoft.com/office/drawing/2014/main" id="{2FCF21EC-9922-4133-AA53-1B20031640DC}"/>
              </a:ext>
            </a:extLst>
          </p:cNvPr>
          <p:cNvSpPr>
            <a:spLocks noGrp="1"/>
          </p:cNvSpPr>
          <p:nvPr>
            <p:ph sz="quarter" idx="10"/>
          </p:nvPr>
        </p:nvSpPr>
        <p:spPr>
          <a:xfrm>
            <a:off x="3887788" y="1447800"/>
            <a:ext cx="3351212" cy="390525"/>
          </a:xfrm>
          <a:prstGeom prst="rect">
            <a:avLst/>
          </a:prstGeom>
        </p:spPr>
        <p:txBody>
          <a:bodyPr/>
          <a:lstStyle>
            <a:lvl1pPr>
              <a:defRPr lang="en-US" sz="2400" b="1" kern="0" smtClean="0">
                <a:solidFill>
                  <a:srgbClr val="DF5327">
                    <a:lumMod val="75000"/>
                  </a:srgbClr>
                </a:solidFill>
                <a:cs typeface="Arial"/>
              </a:defRPr>
            </a:lvl1pPr>
            <a:lvl2pPr>
              <a:defRPr lang="en-US" smtClean="0"/>
            </a:lvl2pPr>
            <a:lvl3pPr>
              <a:defRPr lang="en-US" smtClean="0"/>
            </a:lvl3pPr>
            <a:lvl4pPr>
              <a:defRPr lang="en-US" smtClean="0"/>
            </a:lvl4pPr>
            <a:lvl5pPr>
              <a:defRPr lang="en-US"/>
            </a:lvl5pPr>
          </a:lstStyle>
          <a:p>
            <a:pPr marL="0" lvl="0" indent="0" defTabSz="914400">
              <a:spcBef>
                <a:spcPts val="0"/>
              </a:spcBef>
              <a:buClr>
                <a:srgbClr val="000000"/>
              </a:buClr>
              <a:buNone/>
            </a:pPr>
            <a:endParaRPr lang="en-US" dirty="0"/>
          </a:p>
        </p:txBody>
      </p:sp>
      <p:sp>
        <p:nvSpPr>
          <p:cNvPr id="24" name="Content Placeholder 6">
            <a:extLst>
              <a:ext uri="{FF2B5EF4-FFF2-40B4-BE49-F238E27FC236}">
                <a16:creationId xmlns:a16="http://schemas.microsoft.com/office/drawing/2014/main" id="{F2A914C9-86D1-48B2-A5D8-1C968D1166BE}"/>
              </a:ext>
            </a:extLst>
          </p:cNvPr>
          <p:cNvSpPr>
            <a:spLocks noGrp="1"/>
          </p:cNvSpPr>
          <p:nvPr>
            <p:ph sz="quarter" idx="11"/>
          </p:nvPr>
        </p:nvSpPr>
        <p:spPr>
          <a:xfrm>
            <a:off x="4267200" y="1854200"/>
            <a:ext cx="4267200" cy="673100"/>
          </a:xfrm>
          <a:prstGeom prst="rect">
            <a:avLst/>
          </a:prstGeom>
        </p:spPr>
        <p:txBody>
          <a:bodyPr/>
          <a:lstStyle>
            <a:lvl1pPr>
              <a:defRPr lang="en-US" sz="2000" kern="0" smtClean="0">
                <a:solidFill>
                  <a:srgbClr val="DF5327">
                    <a:lumMod val="50000"/>
                  </a:srgbClr>
                </a:solidFill>
                <a:cs typeface="Arial"/>
              </a:defRPr>
            </a:lvl1pPr>
            <a:lvl2pPr>
              <a:defRPr lang="en-US" smtClean="0"/>
            </a:lvl2pPr>
            <a:lvl3pPr>
              <a:defRPr lang="en-US" smtClean="0"/>
            </a:lvl3pPr>
            <a:lvl4pPr>
              <a:defRPr lang="en-US" smtClean="0"/>
            </a:lvl4pPr>
            <a:lvl5pPr>
              <a:defRPr lang="en-US"/>
            </a:lvl5pPr>
          </a:lstStyle>
          <a:p>
            <a:pPr marL="407988" lvl="0" indent="0" defTabSz="914400">
              <a:spcBef>
                <a:spcPts val="0"/>
              </a:spcBef>
              <a:buClr>
                <a:srgbClr val="000000"/>
              </a:buClr>
              <a:buNone/>
            </a:pPr>
            <a:endParaRPr lang="en-US" dirty="0"/>
          </a:p>
        </p:txBody>
      </p:sp>
      <p:sp>
        <p:nvSpPr>
          <p:cNvPr id="25" name="Content Placeholder 3">
            <a:extLst>
              <a:ext uri="{FF2B5EF4-FFF2-40B4-BE49-F238E27FC236}">
                <a16:creationId xmlns:a16="http://schemas.microsoft.com/office/drawing/2014/main" id="{E40BEF3D-72C8-411C-BC02-E77B91811C0A}"/>
              </a:ext>
            </a:extLst>
          </p:cNvPr>
          <p:cNvSpPr>
            <a:spLocks noGrp="1"/>
          </p:cNvSpPr>
          <p:nvPr>
            <p:ph sz="quarter" idx="12"/>
          </p:nvPr>
        </p:nvSpPr>
        <p:spPr>
          <a:xfrm>
            <a:off x="3900223" y="3451718"/>
            <a:ext cx="3351212" cy="390525"/>
          </a:xfrm>
          <a:prstGeom prst="rect">
            <a:avLst/>
          </a:prstGeom>
        </p:spPr>
        <p:txBody>
          <a:bodyPr/>
          <a:lstStyle>
            <a:lvl1pPr>
              <a:defRPr lang="en-US" sz="2400" b="1" kern="0" dirty="0">
                <a:solidFill>
                  <a:srgbClr val="418AB3">
                    <a:lumMod val="75000"/>
                  </a:srgbClr>
                </a:solidFill>
                <a:cs typeface="Arial"/>
              </a:defRPr>
            </a:lvl1pPr>
          </a:lstStyle>
          <a:p>
            <a:pPr marL="0" lvl="0" indent="0" defTabSz="914400">
              <a:spcBef>
                <a:spcPts val="0"/>
              </a:spcBef>
              <a:buClr>
                <a:srgbClr val="000000"/>
              </a:buClr>
              <a:buNone/>
            </a:pPr>
            <a:endParaRPr lang="en-US" dirty="0"/>
          </a:p>
        </p:txBody>
      </p:sp>
      <p:sp>
        <p:nvSpPr>
          <p:cNvPr id="26" name="Content Placeholder 6">
            <a:extLst>
              <a:ext uri="{FF2B5EF4-FFF2-40B4-BE49-F238E27FC236}">
                <a16:creationId xmlns:a16="http://schemas.microsoft.com/office/drawing/2014/main" id="{5CC15486-07B2-4B03-BCF5-811EDD9A7482}"/>
              </a:ext>
            </a:extLst>
          </p:cNvPr>
          <p:cNvSpPr>
            <a:spLocks noGrp="1"/>
          </p:cNvSpPr>
          <p:nvPr>
            <p:ph sz="quarter" idx="13"/>
          </p:nvPr>
        </p:nvSpPr>
        <p:spPr>
          <a:xfrm>
            <a:off x="4279635" y="3858118"/>
            <a:ext cx="4267200" cy="673100"/>
          </a:xfrm>
          <a:prstGeom prst="rect">
            <a:avLst/>
          </a:prstGeom>
        </p:spPr>
        <p:txBody>
          <a:bodyPr/>
          <a:lstStyle>
            <a:lvl1pPr>
              <a:defRPr lang="en-US" sz="2000" kern="0" dirty="0">
                <a:solidFill>
                  <a:srgbClr val="418AB3">
                    <a:lumMod val="50000"/>
                  </a:srgbClr>
                </a:solidFill>
                <a:cs typeface="Arial"/>
              </a:defRPr>
            </a:lvl1pPr>
          </a:lstStyle>
          <a:p>
            <a:pPr marL="407988" lvl="0" indent="0" defTabSz="914400">
              <a:spcBef>
                <a:spcPts val="0"/>
              </a:spcBef>
              <a:buClr>
                <a:srgbClr val="000000"/>
              </a:buClr>
              <a:buNone/>
            </a:pPr>
            <a:endParaRPr lang="en-US" dirty="0"/>
          </a:p>
        </p:txBody>
      </p:sp>
      <p:sp>
        <p:nvSpPr>
          <p:cNvPr id="27" name="Content Placeholder 3">
            <a:extLst>
              <a:ext uri="{FF2B5EF4-FFF2-40B4-BE49-F238E27FC236}">
                <a16:creationId xmlns:a16="http://schemas.microsoft.com/office/drawing/2014/main" id="{759969DA-A2F8-41A5-8D4C-E8FEE47493E1}"/>
              </a:ext>
            </a:extLst>
          </p:cNvPr>
          <p:cNvSpPr>
            <a:spLocks noGrp="1"/>
          </p:cNvSpPr>
          <p:nvPr>
            <p:ph sz="quarter" idx="14"/>
          </p:nvPr>
        </p:nvSpPr>
        <p:spPr>
          <a:xfrm>
            <a:off x="3871648" y="5222439"/>
            <a:ext cx="3351212" cy="390525"/>
          </a:xfrm>
          <a:prstGeom prst="rect">
            <a:avLst/>
          </a:prstGeom>
        </p:spPr>
        <p:txBody>
          <a:bodyPr/>
          <a:lstStyle>
            <a:lvl1pPr>
              <a:defRPr kumimoji="0" lang="en-US" sz="2400" b="1" i="0" u="none" strike="noStrike" kern="0" cap="none" spc="0" normalizeH="0" baseline="0" dirty="0">
                <a:ln>
                  <a:noFill/>
                </a:ln>
                <a:solidFill>
                  <a:srgbClr val="A6B727">
                    <a:lumMod val="50000"/>
                  </a:srgbClr>
                </a:solidFill>
                <a:effectLst/>
                <a:uLnTx/>
                <a:uFillTx/>
                <a:latin typeface="Arial"/>
                <a:cs typeface="Arial"/>
              </a:defRPr>
            </a:lvl1pPr>
          </a:lstStyle>
          <a:p>
            <a:pPr marL="0" marR="0" lvl="0" indent="0" defTabSz="914400" fontAlgn="auto">
              <a:lnSpc>
                <a:spcPct val="100000"/>
              </a:lnSpc>
              <a:spcBef>
                <a:spcPts val="0"/>
              </a:spcBef>
              <a:spcAft>
                <a:spcPts val="0"/>
              </a:spcAft>
              <a:buClr>
                <a:srgbClr val="000000"/>
              </a:buClr>
              <a:buSzTx/>
              <a:buNone/>
              <a:tabLst/>
            </a:pPr>
            <a:endParaRPr lang="en-US" dirty="0"/>
          </a:p>
        </p:txBody>
      </p:sp>
      <p:sp>
        <p:nvSpPr>
          <p:cNvPr id="28" name="Content Placeholder 6">
            <a:extLst>
              <a:ext uri="{FF2B5EF4-FFF2-40B4-BE49-F238E27FC236}">
                <a16:creationId xmlns:a16="http://schemas.microsoft.com/office/drawing/2014/main" id="{020D0979-E9BC-48E4-88B0-909E4009E1C8}"/>
              </a:ext>
            </a:extLst>
          </p:cNvPr>
          <p:cNvSpPr>
            <a:spLocks noGrp="1"/>
          </p:cNvSpPr>
          <p:nvPr>
            <p:ph sz="quarter" idx="15"/>
          </p:nvPr>
        </p:nvSpPr>
        <p:spPr>
          <a:xfrm>
            <a:off x="4251060" y="5628839"/>
            <a:ext cx="4267200" cy="673100"/>
          </a:xfrm>
          <a:prstGeom prst="rect">
            <a:avLst/>
          </a:prstGeom>
        </p:spPr>
        <p:txBody>
          <a:bodyPr/>
          <a:lstStyle>
            <a:lvl1pPr>
              <a:defRPr kumimoji="0" lang="en-US" sz="2000" b="0" i="0" u="sng" strike="noStrike" kern="0" cap="none" spc="0" normalizeH="0" baseline="0" dirty="0">
                <a:ln>
                  <a:noFill/>
                </a:ln>
                <a:solidFill>
                  <a:srgbClr val="A6B727">
                    <a:lumMod val="50000"/>
                  </a:srgbClr>
                </a:solidFill>
                <a:effectLst/>
                <a:uLnTx/>
                <a:uFillTx/>
                <a:latin typeface="Arial"/>
                <a:cs typeface="Arial"/>
              </a:defRPr>
            </a:lvl1pPr>
          </a:lstStyle>
          <a:p>
            <a:pPr marL="406400" marR="0" lvl="0" indent="0" defTabSz="914400" fontAlgn="auto">
              <a:lnSpc>
                <a:spcPct val="100000"/>
              </a:lnSpc>
              <a:spcBef>
                <a:spcPts val="0"/>
              </a:spcBef>
              <a:spcAft>
                <a:spcPts val="0"/>
              </a:spcAft>
              <a:buClr>
                <a:srgbClr val="000000"/>
              </a:buClr>
              <a:buSzTx/>
              <a:buNone/>
              <a:tabLst/>
            </a:pPr>
            <a:endParaRPr lang="en-US" dirty="0"/>
          </a:p>
        </p:txBody>
      </p:sp>
    </p:spTree>
    <p:extLst>
      <p:ext uri="{BB962C8B-B14F-4D97-AF65-F5344CB8AC3E}">
        <p14:creationId xmlns:p14="http://schemas.microsoft.com/office/powerpoint/2010/main" val="2895129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chemeClr val="accent1">
                  <a:lumMod val="75000"/>
                </a:schemeClr>
              </a:buClr>
              <a:defRPr sz="2400"/>
            </a:lvl1pPr>
            <a:lvl2pPr>
              <a:buClr>
                <a:schemeClr val="accent1">
                  <a:lumMod val="75000"/>
                </a:schemeClr>
              </a:buClr>
              <a:defRPr sz="2000"/>
            </a:lvl2pPr>
            <a:lvl3pPr>
              <a:buClr>
                <a:schemeClr val="accent1">
                  <a:lumMod val="75000"/>
                </a:schemeClr>
              </a:buClr>
              <a:defRPr sz="1800"/>
            </a:lvl3pPr>
            <a:lvl4pPr>
              <a:buClr>
                <a:schemeClr val="accent1">
                  <a:lumMod val="75000"/>
                </a:schemeClr>
              </a:buClr>
              <a:defRPr sz="1600"/>
            </a:lvl4pPr>
            <a:lvl5pPr>
              <a:buClr>
                <a:schemeClr val="accent1">
                  <a:lumMod val="75000"/>
                </a:schemeClr>
              </a:buCl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buClr>
                <a:schemeClr val="accent1">
                  <a:lumMod val="75000"/>
                </a:schemeClr>
              </a:buClr>
              <a:defRPr sz="2400"/>
            </a:lvl1pPr>
            <a:lvl2pPr>
              <a:buClr>
                <a:schemeClr val="accent1">
                  <a:lumMod val="75000"/>
                </a:schemeClr>
              </a:buClr>
              <a:defRPr sz="2000"/>
            </a:lvl2pPr>
            <a:lvl3pPr>
              <a:buClr>
                <a:schemeClr val="accent1">
                  <a:lumMod val="75000"/>
                </a:schemeClr>
              </a:buClr>
              <a:defRPr sz="1800"/>
            </a:lvl3pPr>
            <a:lvl4pPr>
              <a:buClr>
                <a:schemeClr val="accent1">
                  <a:lumMod val="75000"/>
                </a:schemeClr>
              </a:buClr>
              <a:defRPr sz="1600"/>
            </a:lvl4pPr>
            <a:lvl5pPr>
              <a:buClr>
                <a:schemeClr val="accent1">
                  <a:lumMod val="75000"/>
                </a:schemeClr>
              </a:buCl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a:spLocks noGrp="1"/>
          </p:cNvSpPr>
          <p:nvPr>
            <p:ph type="sldNum" sz="quarter" idx="12"/>
          </p:nvPr>
        </p:nvSpPr>
        <p:spPr>
          <a:xfrm>
            <a:off x="8407400"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itle 1"/>
          <p:cNvSpPr>
            <a:spLocks noGrp="1"/>
          </p:cNvSpPr>
          <p:nvPr>
            <p:ph type="title"/>
          </p:nvPr>
        </p:nvSpPr>
        <p:spPr>
          <a:xfrm>
            <a:off x="304800" y="274640"/>
            <a:ext cx="8839200"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65890"/>
            <a:ext cx="5486400" cy="301449"/>
          </a:xfrm>
          <a:prstGeom prst="rect">
            <a:avLst/>
          </a:prstGeom>
        </p:spPr>
        <p:txBody>
          <a:bodyPr anchor="t"/>
          <a:lstStyle>
            <a:lvl1pPr marL="0" indent="0" algn="l">
              <a:defRPr sz="1200" b="0" i="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382890"/>
            <a:ext cx="5486400" cy="3682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588000"/>
            <a:ext cx="5486400" cy="584200"/>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Slide Number Placeholder 3"/>
          <p:cNvSpPr>
            <a:spLocks noGrp="1"/>
          </p:cNvSpPr>
          <p:nvPr>
            <p:ph type="sldNum" sz="quarter" idx="12"/>
          </p:nvPr>
        </p:nvSpPr>
        <p:spPr>
          <a:xfrm>
            <a:off x="841586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11" name="Text Placeholder 5"/>
          <p:cNvSpPr>
            <a:spLocks noGrp="1"/>
          </p:cNvSpPr>
          <p:nvPr>
            <p:ph type="body" sz="quarter" idx="11"/>
          </p:nvPr>
        </p:nvSpPr>
        <p:spPr>
          <a:xfrm>
            <a:off x="228600" y="154518"/>
            <a:ext cx="8915400"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7" name="Rectangle 6"/>
          <p:cNvSpPr/>
          <p:nvPr/>
        </p:nvSpPr>
        <p:spPr>
          <a:xfrm>
            <a:off x="-158752" y="6119815"/>
            <a:ext cx="9501190" cy="912812"/>
          </a:xfrm>
          <a:prstGeom prst="rect">
            <a:avLst/>
          </a:prstGeom>
          <a:solidFill>
            <a:srgbClr val="DCE6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Evaluation Slide">
    <p:spTree>
      <p:nvGrpSpPr>
        <p:cNvPr id="1" name=""/>
        <p:cNvGrpSpPr/>
        <p:nvPr/>
      </p:nvGrpSpPr>
      <p:grpSpPr>
        <a:xfrm>
          <a:off x="0" y="0"/>
          <a:ext cx="0" cy="0"/>
          <a:chOff x="0" y="0"/>
          <a:chExt cx="0" cy="0"/>
        </a:xfrm>
      </p:grpSpPr>
      <p:pic>
        <p:nvPicPr>
          <p:cNvPr id="8" name="Picture 7" descr="confetti1.psd"/>
          <p:cNvPicPr>
            <a:picLocks noChangeAspect="1"/>
          </p:cNvPicPr>
          <p:nvPr/>
        </p:nvPicPr>
        <p:blipFill rotWithShape="1">
          <a:blip r:embed="rId2">
            <a:alphaModFix amt="8000"/>
            <a:extLst>
              <a:ext uri="{28A0092B-C50C-407E-A947-70E740481C1C}">
                <a14:useLocalDpi xmlns:a14="http://schemas.microsoft.com/office/drawing/2010/main" val="0"/>
              </a:ext>
            </a:extLst>
          </a:blip>
          <a:srcRect l="16218" r="6411"/>
          <a:stretch/>
        </p:blipFill>
        <p:spPr>
          <a:xfrm>
            <a:off x="-206375" y="-1"/>
            <a:ext cx="9532938" cy="7048501"/>
          </a:xfrm>
          <a:prstGeom prst="rect">
            <a:avLst/>
          </a:prstGeom>
        </p:spPr>
      </p:pic>
      <p:sp>
        <p:nvSpPr>
          <p:cNvPr id="9" name="Title 1"/>
          <p:cNvSpPr txBox="1">
            <a:spLocks/>
          </p:cNvSpPr>
          <p:nvPr/>
        </p:nvSpPr>
        <p:spPr bwMode="auto">
          <a:xfrm>
            <a:off x="0" y="274640"/>
            <a:ext cx="9157160" cy="783695"/>
          </a:xfrm>
          <a:prstGeom prst="rect">
            <a:avLst/>
          </a:prstGeom>
          <a:solidFill>
            <a:srgbClr val="1C3141"/>
          </a:solidFill>
        </p:spPr>
        <p:txBody>
          <a:bodyPr vert="horz" wrap="square" lIns="68580" tIns="34290" rIns="68580" bIns="3429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30188" indent="0" algn="l"/>
            <a:r>
              <a:rPr lang="en-US" altLang="en-US" sz="3600" dirty="0">
                <a:solidFill>
                  <a:srgbClr val="FFFFFF"/>
                </a:solidFill>
              </a:rPr>
              <a:t>Please, help us help you.</a:t>
            </a:r>
          </a:p>
        </p:txBody>
      </p:sp>
      <p:pic>
        <p:nvPicPr>
          <p:cNvPr id="10" name="Picture 9" descr="feedback.jpg"/>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647857" y="950431"/>
            <a:ext cx="3968086" cy="1462519"/>
          </a:xfrm>
          <a:prstGeom prst="rect">
            <a:avLst/>
          </a:prstGeom>
        </p:spPr>
      </p:pic>
      <p:pic>
        <p:nvPicPr>
          <p:cNvPr id="11" name="Picture 10" descr="Screen Shot 2016-03-14 at 3.01.55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9696">
            <a:off x="7239148" y="168835"/>
            <a:ext cx="1813854" cy="2637077"/>
          </a:xfrm>
          <a:prstGeom prst="rect">
            <a:avLst/>
          </a:prstGeom>
        </p:spPr>
      </p:pic>
      <p:sp>
        <p:nvSpPr>
          <p:cNvPr id="12" name="Content Placeholder 2"/>
          <p:cNvSpPr txBox="1">
            <a:spLocks/>
          </p:cNvSpPr>
          <p:nvPr/>
        </p:nvSpPr>
        <p:spPr bwMode="auto">
          <a:xfrm>
            <a:off x="366559" y="2470137"/>
            <a:ext cx="8695555" cy="380459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Font typeface="Arial"/>
              <a:buNone/>
            </a:pPr>
            <a:r>
              <a:rPr lang="en-US" sz="2400" dirty="0"/>
              <a:t>A new confidential, and easy-to-complete, online </a:t>
            </a:r>
            <a:br>
              <a:rPr lang="en-US" sz="2400" dirty="0"/>
            </a:br>
            <a:r>
              <a:rPr lang="en-US" sz="2400" dirty="0"/>
              <a:t>evaluation form will help us learn from you what worked well </a:t>
            </a:r>
            <a:br>
              <a:rPr lang="en-US" sz="2400" dirty="0"/>
            </a:br>
            <a:r>
              <a:rPr lang="en-US" sz="2400" dirty="0"/>
              <a:t>in this presentation and how we can improve.</a:t>
            </a:r>
          </a:p>
          <a:p>
            <a:pPr marL="1257300" indent="-457200">
              <a:spcAft>
                <a:spcPts val="900"/>
              </a:spcAft>
              <a:buClr>
                <a:schemeClr val="accent3">
                  <a:lumMod val="50000"/>
                </a:schemeClr>
              </a:buClr>
              <a:buFont typeface="+mj-ea"/>
              <a:buAutoNum type="circleNumDbPlain"/>
            </a:pPr>
            <a:r>
              <a:rPr lang="en-US" sz="2400" dirty="0"/>
              <a:t>To access the survey, enter the following link </a:t>
            </a:r>
            <a:br>
              <a:rPr lang="en-US" sz="2400" dirty="0"/>
            </a:br>
            <a:r>
              <a:rPr lang="en-US" sz="2400" dirty="0"/>
              <a:t>into your cell phone's or laptop's browser: </a:t>
            </a:r>
            <a:br>
              <a:rPr lang="en-US" sz="2400" dirty="0"/>
            </a:br>
            <a:endParaRPr lang="en-US" sz="2400" dirty="0"/>
          </a:p>
          <a:p>
            <a:pPr marL="1257300" indent="-457200">
              <a:spcAft>
                <a:spcPts val="900"/>
              </a:spcAft>
              <a:buClr>
                <a:schemeClr val="accent3">
                  <a:lumMod val="50000"/>
                </a:schemeClr>
              </a:buClr>
              <a:buFont typeface="+mj-ea"/>
              <a:buAutoNum type="circleNumDbPlain"/>
            </a:pPr>
            <a:r>
              <a:rPr lang="en-US" sz="2400" dirty="0"/>
              <a:t>When prompted, enter the following session title: </a:t>
            </a:r>
            <a:br>
              <a:rPr lang="en-US" sz="2400" dirty="0"/>
            </a:br>
            <a:endParaRPr lang="en-US" sz="2400" dirty="0"/>
          </a:p>
          <a:p>
            <a:pPr marL="800100" indent="0">
              <a:spcAft>
                <a:spcPts val="900"/>
              </a:spcAft>
              <a:buClr>
                <a:schemeClr val="accent3">
                  <a:lumMod val="50000"/>
                </a:schemeClr>
              </a:buClr>
              <a:buFont typeface="+mj-ea"/>
              <a:buNone/>
            </a:pPr>
            <a:r>
              <a:rPr lang="en-US" sz="2400" i="1" dirty="0">
                <a:solidFill>
                  <a:schemeClr val="accent3">
                    <a:lumMod val="50000"/>
                  </a:schemeClr>
                </a:solidFill>
              </a:rPr>
              <a:t> Thank you for supporting our ongoing monitoring.</a:t>
            </a:r>
          </a:p>
        </p:txBody>
      </p:sp>
      <p:sp>
        <p:nvSpPr>
          <p:cNvPr id="7" name="Text Placeholder 6"/>
          <p:cNvSpPr>
            <a:spLocks noGrp="1"/>
          </p:cNvSpPr>
          <p:nvPr>
            <p:ph type="body" sz="quarter" idx="12" hasCustomPrompt="1"/>
          </p:nvPr>
        </p:nvSpPr>
        <p:spPr>
          <a:xfrm>
            <a:off x="1693863" y="4589463"/>
            <a:ext cx="6103937" cy="422275"/>
          </a:xfrm>
          <a:prstGeom prst="rect">
            <a:avLst/>
          </a:prstGeom>
        </p:spPr>
        <p:txBody>
          <a:bodyPr vert="horz"/>
          <a:lstStyle>
            <a:lvl1pPr marL="0" indent="0">
              <a:buNone/>
              <a:defRPr sz="2400" baseline="0"/>
            </a:lvl1pPr>
          </a:lstStyle>
          <a:p>
            <a:pPr lvl="0"/>
            <a:r>
              <a:rPr lang="en-US" dirty="0"/>
              <a:t>Type Tiny URL here</a:t>
            </a:r>
          </a:p>
        </p:txBody>
      </p:sp>
      <p:sp>
        <p:nvSpPr>
          <p:cNvPr id="3" name="Text Placeholder 2"/>
          <p:cNvSpPr>
            <a:spLocks noGrp="1"/>
          </p:cNvSpPr>
          <p:nvPr>
            <p:ph type="body" sz="quarter" idx="13" hasCustomPrompt="1"/>
          </p:nvPr>
        </p:nvSpPr>
        <p:spPr>
          <a:xfrm>
            <a:off x="1693863" y="5511800"/>
            <a:ext cx="6035675" cy="457200"/>
          </a:xfrm>
          <a:prstGeom prst="rect">
            <a:avLst/>
          </a:prstGeom>
        </p:spPr>
        <p:txBody>
          <a:bodyPr vert="horz"/>
          <a:lstStyle>
            <a:lvl1pPr marL="0" indent="0">
              <a:buFontTx/>
              <a:buNone/>
              <a:defRPr sz="2400" baseline="0"/>
            </a:lvl1pPr>
          </a:lstStyle>
          <a:p>
            <a:pPr lvl="0"/>
            <a:r>
              <a:rPr lang="en-US" dirty="0"/>
              <a:t>Type Short Session Title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estion Slide">
    <p:spTree>
      <p:nvGrpSpPr>
        <p:cNvPr id="1" name=""/>
        <p:cNvGrpSpPr/>
        <p:nvPr/>
      </p:nvGrpSpPr>
      <p:grpSpPr>
        <a:xfrm>
          <a:off x="0" y="0"/>
          <a:ext cx="0" cy="0"/>
          <a:chOff x="0" y="0"/>
          <a:chExt cx="0" cy="0"/>
        </a:xfrm>
      </p:grpSpPr>
      <p:sp>
        <p:nvSpPr>
          <p:cNvPr id="9" name="Title 1"/>
          <p:cNvSpPr txBox="1">
            <a:spLocks/>
          </p:cNvSpPr>
          <p:nvPr/>
        </p:nvSpPr>
        <p:spPr bwMode="auto">
          <a:xfrm>
            <a:off x="304800" y="274640"/>
            <a:ext cx="8852360" cy="783695"/>
          </a:xfrm>
          <a:prstGeom prst="rect">
            <a:avLst/>
          </a:prstGeom>
          <a:solidFill>
            <a:srgbClr val="1C3141"/>
          </a:solidFill>
        </p:spPr>
        <p:txBody>
          <a:bodyPr vert="horz" wrap="square" lIns="68580" tIns="34290" rIns="68580" bIns="3429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30188" indent="0" algn="l"/>
            <a:r>
              <a:rPr lang="en-US" altLang="en-US" sz="3600" dirty="0">
                <a:solidFill>
                  <a:srgbClr val="FFFFFF"/>
                </a:solidFill>
              </a:rPr>
              <a:t>Questions?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act Slide">
    <p:spTree>
      <p:nvGrpSpPr>
        <p:cNvPr id="1" name=""/>
        <p:cNvGrpSpPr/>
        <p:nvPr/>
      </p:nvGrpSpPr>
      <p:grpSpPr>
        <a:xfrm>
          <a:off x="0" y="0"/>
          <a:ext cx="0" cy="0"/>
          <a:chOff x="0" y="0"/>
          <a:chExt cx="0" cy="0"/>
        </a:xfrm>
      </p:grpSpPr>
      <p:sp>
        <p:nvSpPr>
          <p:cNvPr id="6" name="Title 1"/>
          <p:cNvSpPr txBox="1">
            <a:spLocks/>
          </p:cNvSpPr>
          <p:nvPr/>
        </p:nvSpPr>
        <p:spPr>
          <a:xfrm>
            <a:off x="0" y="237065"/>
            <a:ext cx="9144000" cy="5273843"/>
          </a:xfrm>
          <a:prstGeom prst="rect">
            <a:avLst/>
          </a:prstGeom>
          <a:solidFill>
            <a:schemeClr val="accent5">
              <a:lumMod val="60000"/>
              <a:lumOff val="40000"/>
            </a:schemeClr>
          </a:solidFill>
        </p:spPr>
        <p:txBody>
          <a:bodyPr anchor="ctr"/>
          <a:lstStyle>
            <a:lvl1pPr marL="0" indent="0" algn="ctr" defTabSz="457200" rtl="0" eaLnBrk="1" latinLnBrk="0" hangingPunct="1">
              <a:spcBef>
                <a:spcPct val="0"/>
              </a:spcBef>
              <a:buNone/>
              <a:defRPr sz="3200" b="0" i="0" kern="1200" baseline="0">
                <a:solidFill>
                  <a:schemeClr val="bg1"/>
                </a:solidFill>
                <a:latin typeface="Arial"/>
                <a:ea typeface="+mj-ea"/>
                <a:cs typeface="Arial"/>
              </a:defRPr>
            </a:lvl1pPr>
          </a:lstStyle>
          <a:p>
            <a:endParaRPr lang="en-US" dirty="0">
              <a:solidFill>
                <a:prstClr val="white"/>
              </a:solidFill>
            </a:endParaRPr>
          </a:p>
        </p:txBody>
      </p:sp>
      <p:sp>
        <p:nvSpPr>
          <p:cNvPr id="3" name="TextBox 2"/>
          <p:cNvSpPr txBox="1"/>
          <p:nvPr/>
        </p:nvSpPr>
        <p:spPr>
          <a:xfrm>
            <a:off x="0" y="6208890"/>
            <a:ext cx="9144000" cy="646331"/>
          </a:xfrm>
          <a:prstGeom prst="rect">
            <a:avLst/>
          </a:prstGeom>
          <a:solidFill>
            <a:schemeClr val="accent5">
              <a:lumMod val="20000"/>
              <a:lumOff val="80000"/>
            </a:schemeClr>
          </a:solidFill>
        </p:spPr>
        <p:txBody>
          <a:bodyPr wrap="square" rtlCol="0">
            <a:spAutoFit/>
          </a:bodyPr>
          <a:lstStyle/>
          <a:p>
            <a:pPr defTabSz="914400"/>
            <a:endParaRPr lang="en-US" dirty="0">
              <a:solidFill>
                <a:prstClr val="black"/>
              </a:solidFill>
              <a:latin typeface="Arial"/>
            </a:endParaRPr>
          </a:p>
          <a:p>
            <a:pPr defTabSz="914400"/>
            <a:endParaRPr lang="en-US" dirty="0">
              <a:solidFill>
                <a:prstClr val="black"/>
              </a:solidFill>
              <a:latin typeface="Arial"/>
            </a:endParaRPr>
          </a:p>
        </p:txBody>
      </p:sp>
      <p:sp>
        <p:nvSpPr>
          <p:cNvPr id="4" name="TextBox 3"/>
          <p:cNvSpPr txBox="1"/>
          <p:nvPr/>
        </p:nvSpPr>
        <p:spPr>
          <a:xfrm>
            <a:off x="22281" y="1010659"/>
            <a:ext cx="9098211" cy="3600986"/>
          </a:xfrm>
          <a:prstGeom prst="rect">
            <a:avLst/>
          </a:prstGeom>
          <a:noFill/>
        </p:spPr>
        <p:txBody>
          <a:bodyPr wrap="square" rtlCol="0">
            <a:spAutoFit/>
          </a:bodyPr>
          <a:lstStyle/>
          <a:p>
            <a:pPr algn="ctr" defTabSz="914400"/>
            <a:r>
              <a:rPr lang="en-US" sz="3200" dirty="0">
                <a:solidFill>
                  <a:srgbClr val="1C3141"/>
                </a:solidFill>
                <a:latin typeface="Arial"/>
              </a:rPr>
              <a:t>Contact PMFO</a:t>
            </a:r>
          </a:p>
          <a:p>
            <a:pPr algn="ctr" defTabSz="914400"/>
            <a:endParaRPr lang="en-US" sz="2800" dirty="0">
              <a:solidFill>
                <a:srgbClr val="1C3141"/>
              </a:solidFill>
              <a:latin typeface="Arial"/>
            </a:endParaRPr>
          </a:p>
          <a:p>
            <a:pPr algn="ctr" defTabSz="914400"/>
            <a:r>
              <a:rPr lang="en-US" sz="2800" dirty="0">
                <a:solidFill>
                  <a:srgbClr val="1C3141"/>
                </a:solidFill>
                <a:latin typeface="Arial"/>
              </a:rPr>
              <a:t>pmfo@ecetta.info</a:t>
            </a:r>
            <a:br>
              <a:rPr lang="en-US" sz="2800" dirty="0">
                <a:solidFill>
                  <a:srgbClr val="1C3141"/>
                </a:solidFill>
                <a:latin typeface="Arial"/>
              </a:rPr>
            </a:br>
            <a:br>
              <a:rPr lang="en-US" sz="2800" dirty="0">
                <a:solidFill>
                  <a:srgbClr val="1C3141"/>
                </a:solidFill>
                <a:latin typeface="Arial"/>
              </a:rPr>
            </a:br>
            <a:r>
              <a:rPr lang="en-US" sz="2800" dirty="0">
                <a:solidFill>
                  <a:srgbClr val="1C3141"/>
                </a:solidFill>
                <a:latin typeface="Arial"/>
                <a:hlinkClick r:id="rId2" invalidUrl="https://eclkc.ohs.acf.hhs.gov/ hslc/tta-system/operations"/>
              </a:rPr>
              <a:t>https://eclkc.ohs.acf.hhs.gov/</a:t>
            </a:r>
            <a:br>
              <a:rPr lang="en-US" sz="2800" dirty="0">
                <a:solidFill>
                  <a:srgbClr val="1C3141"/>
                </a:solidFill>
                <a:latin typeface="Arial"/>
                <a:hlinkClick r:id="rId2" invalidUrl="https://eclkc.ohs.acf.hhs.gov/ hslc/tta-system/operations"/>
              </a:rPr>
            </a:br>
            <a:r>
              <a:rPr lang="en-US" sz="2800" dirty="0">
                <a:solidFill>
                  <a:srgbClr val="1C3141"/>
                </a:solidFill>
                <a:latin typeface="Arial"/>
                <a:hlinkClick r:id="rId2" invalidUrl="https://eclkc.ohs.acf.hhs.gov/ hslc/tta-system/operations"/>
              </a:rPr>
              <a:t>hslc/tta-system/operations</a:t>
            </a:r>
            <a:br>
              <a:rPr lang="en-US" sz="2800" dirty="0">
                <a:solidFill>
                  <a:srgbClr val="1C3141"/>
                </a:solidFill>
                <a:latin typeface="Arial"/>
              </a:rPr>
            </a:br>
            <a:br>
              <a:rPr lang="en-US" sz="2800" dirty="0">
                <a:solidFill>
                  <a:srgbClr val="1C3141"/>
                </a:solidFill>
                <a:latin typeface="Arial"/>
              </a:rPr>
            </a:br>
            <a:r>
              <a:rPr lang="en-US" sz="2800" dirty="0">
                <a:solidFill>
                  <a:srgbClr val="1C3141"/>
                </a:solidFill>
                <a:latin typeface="Arial"/>
              </a:rPr>
              <a:t>Call us: 888.874.5469</a:t>
            </a:r>
          </a:p>
        </p:txBody>
      </p:sp>
      <p:pic>
        <p:nvPicPr>
          <p:cNvPr id="2" name="Picture 1" descr="HHS-Logo-Transparen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363" y="5722327"/>
            <a:ext cx="1217737" cy="1132894"/>
          </a:xfrm>
          <a:prstGeom prst="rect">
            <a:avLst/>
          </a:prstGeom>
        </p:spPr>
      </p:pic>
      <p:pic>
        <p:nvPicPr>
          <p:cNvPr id="5" name="Picture 4" descr="PMFO_Transparent.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0244" y="6027524"/>
            <a:ext cx="3406547" cy="705480"/>
          </a:xfrm>
          <a:prstGeom prst="rect">
            <a:avLst/>
          </a:prstGeom>
        </p:spPr>
      </p:pic>
      <p:pic>
        <p:nvPicPr>
          <p:cNvPr id="7" name="Picture 6" descr="acf-logo-full-RGB (1).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395" y="6153113"/>
            <a:ext cx="3436044" cy="534953"/>
          </a:xfrm>
          <a:prstGeom prst="rect">
            <a:avLst/>
          </a:prstGeom>
        </p:spPr>
      </p:pic>
      <p:pic>
        <p:nvPicPr>
          <p:cNvPr id="9" name="Picture 8" descr="file-tk-email-icon-svg-28.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6017" y="1775723"/>
            <a:ext cx="775369" cy="775369"/>
          </a:xfrm>
          <a:prstGeom prst="rect">
            <a:avLst/>
          </a:prstGeom>
        </p:spPr>
      </p:pic>
      <p:pic>
        <p:nvPicPr>
          <p:cNvPr id="10" name="Picture 9" descr="auricular-phone-symbol-in-a-circl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59" y="3953170"/>
            <a:ext cx="670026" cy="670026"/>
          </a:xfrm>
          <a:prstGeom prst="rect">
            <a:avLst/>
          </a:prstGeom>
        </p:spPr>
      </p:pic>
      <p:grpSp>
        <p:nvGrpSpPr>
          <p:cNvPr id="11" name="Group 10"/>
          <p:cNvGrpSpPr/>
          <p:nvPr/>
        </p:nvGrpSpPr>
        <p:grpSpPr>
          <a:xfrm>
            <a:off x="1154554" y="2841983"/>
            <a:ext cx="751846" cy="751846"/>
            <a:chOff x="586603" y="4769312"/>
            <a:chExt cx="751846" cy="751846"/>
          </a:xfrm>
        </p:grpSpPr>
        <p:sp>
          <p:nvSpPr>
            <p:cNvPr id="12" name="Oval 11"/>
            <p:cNvSpPr/>
            <p:nvPr/>
          </p:nvSpPr>
          <p:spPr>
            <a:xfrm>
              <a:off x="586603" y="4769312"/>
              <a:ext cx="751846" cy="751846"/>
            </a:xfrm>
            <a:prstGeom prst="ellipse">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hom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179" y="4864498"/>
              <a:ext cx="543829" cy="543829"/>
            </a:xfrm>
            <a:prstGeom prst="rect">
              <a:avLst/>
            </a:prstGeom>
          </p:spPr>
        </p:pic>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C1B78D1-5661-4B18-A712-13B8A9B1868C}"/>
              </a:ext>
            </a:extLst>
          </p:cNvPr>
          <p:cNvSpPr>
            <a:spLocks noGrp="1"/>
          </p:cNvSpPr>
          <p:nvPr>
            <p:ph type="sldNum" sz="quarter" idx="12"/>
          </p:nvPr>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9pPr>
          </a:lstStyle>
          <a:p>
            <a:fld id="{00000000-1234-1234-1234-123412341234}" type="slidenum">
              <a:rPr lang="en-US" smtClean="0"/>
              <a:pPr/>
              <a:t>‹#›</a:t>
            </a:fld>
            <a:endParaRPr lang="en-US" dirty="0"/>
          </a:p>
        </p:txBody>
      </p:sp>
      <p:sp>
        <p:nvSpPr>
          <p:cNvPr id="9" name="Rectangle 8">
            <a:extLst>
              <a:ext uri="{FF2B5EF4-FFF2-40B4-BE49-F238E27FC236}">
                <a16:creationId xmlns:a16="http://schemas.microsoft.com/office/drawing/2014/main" id="{B01B69A2-027A-4BB1-92FC-71A13AD5D9B5}"/>
              </a:ext>
            </a:extLst>
          </p:cNvPr>
          <p:cNvSpPr/>
          <p:nvPr userDrawn="1"/>
        </p:nvSpPr>
        <p:spPr>
          <a:xfrm>
            <a:off x="0" y="6118653"/>
            <a:ext cx="9144000" cy="769842"/>
          </a:xfrm>
          <a:prstGeom prst="rect">
            <a:avLst/>
          </a:prstGeom>
          <a:solidFill>
            <a:srgbClr val="FFF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9074678-679D-4739-9FD2-6258771F6563}"/>
              </a:ext>
            </a:extLst>
          </p:cNvPr>
          <p:cNvCxnSpPr>
            <a:cxnSpLocks/>
          </p:cNvCxnSpPr>
          <p:nvPr userDrawn="1"/>
        </p:nvCxnSpPr>
        <p:spPr>
          <a:xfrm>
            <a:off x="228600" y="2590800"/>
            <a:ext cx="8686800" cy="0"/>
          </a:xfrm>
          <a:prstGeom prst="line">
            <a:avLst/>
          </a:prstGeom>
          <a:ln w="25400">
            <a:solidFill>
              <a:srgbClr val="C00000"/>
            </a:solidFill>
          </a:ln>
        </p:spPr>
        <p:style>
          <a:lnRef idx="1">
            <a:schemeClr val="accent6"/>
          </a:lnRef>
          <a:fillRef idx="0">
            <a:schemeClr val="accent6"/>
          </a:fillRef>
          <a:effectRef idx="0">
            <a:schemeClr val="accent6"/>
          </a:effectRef>
          <a:fontRef idx="minor">
            <a:schemeClr val="tx1"/>
          </a:fontRef>
        </p:style>
      </p:cxnSp>
      <p:sp>
        <p:nvSpPr>
          <p:cNvPr id="24" name="Content Placeholder 23">
            <a:extLst>
              <a:ext uri="{FF2B5EF4-FFF2-40B4-BE49-F238E27FC236}">
                <a16:creationId xmlns:a16="http://schemas.microsoft.com/office/drawing/2014/main" id="{1B8C5329-B866-4521-9175-3194F3D34736}"/>
              </a:ext>
            </a:extLst>
          </p:cNvPr>
          <p:cNvSpPr>
            <a:spLocks noGrp="1"/>
          </p:cNvSpPr>
          <p:nvPr>
            <p:ph sz="quarter" idx="13"/>
          </p:nvPr>
        </p:nvSpPr>
        <p:spPr>
          <a:xfrm>
            <a:off x="381000" y="342900"/>
            <a:ext cx="2714625" cy="2009775"/>
          </a:xfrm>
          <a:prstGeom prst="rect">
            <a:avLst/>
          </a:prstGeom>
        </p:spPr>
        <p:txBody>
          <a:bodyPr/>
          <a:lstStyle/>
          <a:p>
            <a:pPr lvl="0"/>
            <a:endParaRPr lang="en-US" dirty="0"/>
          </a:p>
        </p:txBody>
      </p:sp>
      <p:sp>
        <p:nvSpPr>
          <p:cNvPr id="25" name="Title 24">
            <a:extLst>
              <a:ext uri="{FF2B5EF4-FFF2-40B4-BE49-F238E27FC236}">
                <a16:creationId xmlns:a16="http://schemas.microsoft.com/office/drawing/2014/main" id="{33B63C47-2AFE-4AF8-9114-9B21A8E04D49}"/>
              </a:ext>
            </a:extLst>
          </p:cNvPr>
          <p:cNvSpPr>
            <a:spLocks noGrp="1"/>
          </p:cNvSpPr>
          <p:nvPr>
            <p:ph type="title"/>
          </p:nvPr>
        </p:nvSpPr>
        <p:spPr>
          <a:xfrm>
            <a:off x="3119580" y="1818899"/>
            <a:ext cx="5262420" cy="623886"/>
          </a:xfrm>
          <a:prstGeom prst="rect">
            <a:avLst/>
          </a:prstGeom>
          <a:noFill/>
        </p:spPr>
        <p:txBody>
          <a:bodyPr anchor="ctr"/>
          <a:lstStyle>
            <a:lvl1pPr>
              <a:defRPr kumimoji="0" lang="en-US" u="none" strike="noStrike" cap="none" spc="0" normalizeH="0" baseline="0">
                <a:ln>
                  <a:noFill/>
                </a:ln>
                <a:solidFill>
                  <a:srgbClr val="DF5327">
                    <a:lumMod val="75000"/>
                  </a:srgbClr>
                </a:solidFill>
                <a:effectLst/>
                <a:uLnTx/>
                <a:uFillTx/>
              </a:defRPr>
            </a:lvl1pPr>
          </a:lstStyle>
          <a:p>
            <a:pPr marL="168275" marR="0" lvl="0" indent="0" fontAlgn="auto">
              <a:lnSpc>
                <a:spcPct val="100000"/>
              </a:lnSpc>
              <a:spcAft>
                <a:spcPts val="0"/>
              </a:spcAft>
              <a:buClrTx/>
              <a:buSzTx/>
              <a:buFontTx/>
              <a:tabLst/>
            </a:pPr>
            <a:endParaRPr lang="en-US" dirty="0"/>
          </a:p>
        </p:txBody>
      </p:sp>
      <p:sp>
        <p:nvSpPr>
          <p:cNvPr id="27" name="Content Placeholder 26">
            <a:extLst>
              <a:ext uri="{FF2B5EF4-FFF2-40B4-BE49-F238E27FC236}">
                <a16:creationId xmlns:a16="http://schemas.microsoft.com/office/drawing/2014/main" id="{ADBFC2E0-390A-48CF-BC90-828C1009C4FA}"/>
              </a:ext>
            </a:extLst>
          </p:cNvPr>
          <p:cNvSpPr>
            <a:spLocks noGrp="1"/>
          </p:cNvSpPr>
          <p:nvPr>
            <p:ph sz="quarter" idx="14"/>
          </p:nvPr>
        </p:nvSpPr>
        <p:spPr>
          <a:xfrm>
            <a:off x="2126562" y="3140075"/>
            <a:ext cx="539750" cy="525463"/>
          </a:xfrm>
          <a:prstGeom prst="rect">
            <a:avLst/>
          </a:prstGeom>
        </p:spPr>
        <p:txBody>
          <a:bodyPr/>
          <a:lstStyle>
            <a:lvl1pPr marL="0" indent="0">
              <a:buNone/>
              <a:defRPr/>
            </a:lvl1pPr>
          </a:lstStyle>
          <a:p>
            <a:pPr lvl="0"/>
            <a:endParaRPr lang="en-US" dirty="0"/>
          </a:p>
        </p:txBody>
      </p:sp>
      <p:sp>
        <p:nvSpPr>
          <p:cNvPr id="29" name="Content Placeholder 28">
            <a:extLst>
              <a:ext uri="{FF2B5EF4-FFF2-40B4-BE49-F238E27FC236}">
                <a16:creationId xmlns:a16="http://schemas.microsoft.com/office/drawing/2014/main" id="{6D834DCE-ADFD-44AE-9070-86BB8A9F0724}"/>
              </a:ext>
            </a:extLst>
          </p:cNvPr>
          <p:cNvSpPr>
            <a:spLocks noGrp="1"/>
          </p:cNvSpPr>
          <p:nvPr>
            <p:ph sz="quarter" idx="15"/>
          </p:nvPr>
        </p:nvSpPr>
        <p:spPr>
          <a:xfrm>
            <a:off x="2727325" y="3130550"/>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0" name="Content Placeholder 26">
            <a:extLst>
              <a:ext uri="{FF2B5EF4-FFF2-40B4-BE49-F238E27FC236}">
                <a16:creationId xmlns:a16="http://schemas.microsoft.com/office/drawing/2014/main" id="{B3EBE461-8B86-4AD8-BD2C-6520876E7322}"/>
              </a:ext>
            </a:extLst>
          </p:cNvPr>
          <p:cNvSpPr>
            <a:spLocks noGrp="1"/>
          </p:cNvSpPr>
          <p:nvPr>
            <p:ph sz="quarter" idx="16"/>
          </p:nvPr>
        </p:nvSpPr>
        <p:spPr>
          <a:xfrm>
            <a:off x="2133600" y="4088233"/>
            <a:ext cx="539750" cy="525463"/>
          </a:xfrm>
          <a:prstGeom prst="rect">
            <a:avLst/>
          </a:prstGeom>
        </p:spPr>
        <p:txBody>
          <a:bodyPr/>
          <a:lstStyle>
            <a:lvl1pPr marL="0" indent="0">
              <a:buNone/>
              <a:defRPr/>
            </a:lvl1pPr>
          </a:lstStyle>
          <a:p>
            <a:pPr lvl="0"/>
            <a:endParaRPr lang="en-US" dirty="0"/>
          </a:p>
        </p:txBody>
      </p:sp>
      <p:sp>
        <p:nvSpPr>
          <p:cNvPr id="31" name="Content Placeholder 28">
            <a:extLst>
              <a:ext uri="{FF2B5EF4-FFF2-40B4-BE49-F238E27FC236}">
                <a16:creationId xmlns:a16="http://schemas.microsoft.com/office/drawing/2014/main" id="{0DC14FDC-7BAB-4601-B766-99073F61E11A}"/>
              </a:ext>
            </a:extLst>
          </p:cNvPr>
          <p:cNvSpPr>
            <a:spLocks noGrp="1"/>
          </p:cNvSpPr>
          <p:nvPr>
            <p:ph sz="quarter" idx="17"/>
          </p:nvPr>
        </p:nvSpPr>
        <p:spPr>
          <a:xfrm>
            <a:off x="2743200" y="4060768"/>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2" name="Content Placeholder 26">
            <a:extLst>
              <a:ext uri="{FF2B5EF4-FFF2-40B4-BE49-F238E27FC236}">
                <a16:creationId xmlns:a16="http://schemas.microsoft.com/office/drawing/2014/main" id="{CF1C82A5-B8BB-4AF6-BB72-A75A8E1CDC6B}"/>
              </a:ext>
            </a:extLst>
          </p:cNvPr>
          <p:cNvSpPr>
            <a:spLocks noGrp="1"/>
          </p:cNvSpPr>
          <p:nvPr>
            <p:ph sz="quarter" idx="18"/>
          </p:nvPr>
        </p:nvSpPr>
        <p:spPr>
          <a:xfrm>
            <a:off x="2143660" y="4948004"/>
            <a:ext cx="539750" cy="525463"/>
          </a:xfrm>
          <a:prstGeom prst="rect">
            <a:avLst/>
          </a:prstGeom>
        </p:spPr>
        <p:txBody>
          <a:bodyPr/>
          <a:lstStyle>
            <a:lvl1pPr marL="0" indent="0">
              <a:buNone/>
              <a:defRPr/>
            </a:lvl1pPr>
          </a:lstStyle>
          <a:p>
            <a:pPr lvl="0"/>
            <a:endParaRPr lang="en-US" dirty="0"/>
          </a:p>
        </p:txBody>
      </p:sp>
      <p:sp>
        <p:nvSpPr>
          <p:cNvPr id="33" name="Content Placeholder 28">
            <a:extLst>
              <a:ext uri="{FF2B5EF4-FFF2-40B4-BE49-F238E27FC236}">
                <a16:creationId xmlns:a16="http://schemas.microsoft.com/office/drawing/2014/main" id="{91CF427F-36F9-4055-8A38-61DABAABF232}"/>
              </a:ext>
            </a:extLst>
          </p:cNvPr>
          <p:cNvSpPr>
            <a:spLocks noGrp="1"/>
          </p:cNvSpPr>
          <p:nvPr>
            <p:ph sz="quarter" idx="19"/>
          </p:nvPr>
        </p:nvSpPr>
        <p:spPr>
          <a:xfrm>
            <a:off x="2751826" y="4963663"/>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5" name="Content Placeholder 34">
            <a:extLst>
              <a:ext uri="{FF2B5EF4-FFF2-40B4-BE49-F238E27FC236}">
                <a16:creationId xmlns:a16="http://schemas.microsoft.com/office/drawing/2014/main" id="{BEC4CB7B-E4EC-407A-894A-37DA4922ED45}"/>
              </a:ext>
            </a:extLst>
          </p:cNvPr>
          <p:cNvSpPr>
            <a:spLocks noGrp="1"/>
          </p:cNvSpPr>
          <p:nvPr>
            <p:ph sz="quarter" idx="20"/>
          </p:nvPr>
        </p:nvSpPr>
        <p:spPr>
          <a:xfrm>
            <a:off x="533400" y="5808663"/>
            <a:ext cx="1022350" cy="955675"/>
          </a:xfrm>
          <a:prstGeom prst="rect">
            <a:avLst/>
          </a:prstGeom>
        </p:spPr>
        <p:txBody>
          <a:bodyPr/>
          <a:lstStyle>
            <a:lvl1pPr marL="0" indent="0">
              <a:buNone/>
              <a:defRPr/>
            </a:lvl1pPr>
          </a:lstStyle>
          <a:p>
            <a:pPr lvl="0"/>
            <a:endParaRPr lang="en-US" dirty="0"/>
          </a:p>
        </p:txBody>
      </p:sp>
      <p:sp>
        <p:nvSpPr>
          <p:cNvPr id="37" name="Content Placeholder 36">
            <a:extLst>
              <a:ext uri="{FF2B5EF4-FFF2-40B4-BE49-F238E27FC236}">
                <a16:creationId xmlns:a16="http://schemas.microsoft.com/office/drawing/2014/main" id="{9D4404D5-BBD0-4BCC-9D85-6895A14E4038}"/>
              </a:ext>
            </a:extLst>
          </p:cNvPr>
          <p:cNvSpPr>
            <a:spLocks noGrp="1"/>
          </p:cNvSpPr>
          <p:nvPr>
            <p:ph sz="quarter" idx="21"/>
          </p:nvPr>
        </p:nvSpPr>
        <p:spPr>
          <a:xfrm>
            <a:off x="1898650" y="6100763"/>
            <a:ext cx="3157538" cy="509587"/>
          </a:xfrm>
          <a:prstGeom prst="rect">
            <a:avLst/>
          </a:prstGeom>
        </p:spPr>
        <p:txBody>
          <a:bodyPr/>
          <a:lstStyle>
            <a:lvl1pPr marL="0" indent="0">
              <a:buNone/>
              <a:defRPr/>
            </a:lvl1pPr>
          </a:lstStyle>
          <a:p>
            <a:pPr lvl="0"/>
            <a:endParaRPr lang="en-US" dirty="0"/>
          </a:p>
        </p:txBody>
      </p:sp>
      <p:sp>
        <p:nvSpPr>
          <p:cNvPr id="39" name="Content Placeholder 38">
            <a:extLst>
              <a:ext uri="{FF2B5EF4-FFF2-40B4-BE49-F238E27FC236}">
                <a16:creationId xmlns:a16="http://schemas.microsoft.com/office/drawing/2014/main" id="{703A29BE-72B4-4460-996D-F1BBC0A44E1B}"/>
              </a:ext>
            </a:extLst>
          </p:cNvPr>
          <p:cNvSpPr>
            <a:spLocks noGrp="1"/>
          </p:cNvSpPr>
          <p:nvPr>
            <p:ph sz="quarter" idx="22"/>
          </p:nvPr>
        </p:nvSpPr>
        <p:spPr>
          <a:xfrm>
            <a:off x="5480050" y="6076950"/>
            <a:ext cx="3051175" cy="630238"/>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719261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5_Two Content">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282221" y="1453445"/>
            <a:ext cx="3852333" cy="4672719"/>
          </a:xfrm>
          <a:prstGeom prst="rect">
            <a:avLst/>
          </a:prstGeom>
          <a:solidFill>
            <a:srgbClr val="953734"/>
          </a:solidFill>
          <a:ln>
            <a:noFill/>
          </a:ln>
        </p:spPr>
        <p:txBody>
          <a:bodyPr lIns="91425" tIns="91425" rIns="91425" bIns="91425" anchor="t" anchorCtr="0"/>
          <a:lstStyle>
            <a:lvl1pPr marL="0" marR="0" lvl="0"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
        <p:nvSpPr>
          <p:cNvPr id="42" name="Shape 42"/>
          <p:cNvSpPr txBox="1">
            <a:spLocks noGrp="1"/>
          </p:cNvSpPr>
          <p:nvPr>
            <p:ph type="body" idx="2"/>
          </p:nvPr>
        </p:nvSpPr>
        <p:spPr>
          <a:xfrm>
            <a:off x="4402667" y="1453445"/>
            <a:ext cx="4507087" cy="4672718"/>
          </a:xfrm>
          <a:prstGeom prst="rect">
            <a:avLst/>
          </a:prstGeom>
          <a:noFill/>
          <a:ln>
            <a:noFill/>
          </a:ln>
        </p:spPr>
        <p:txBody>
          <a:bodyPr lIns="91425" tIns="91425" rIns="91425" bIns="91425" anchor="t" anchorCtr="0"/>
          <a:lstStyle>
            <a:lvl1pPr marL="342900" marR="0" lvl="0" indent="-165100" algn="l" rtl="0">
              <a:spcBef>
                <a:spcPts val="560"/>
              </a:spcBef>
              <a:buClr>
                <a:srgbClr val="366092"/>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rgbClr val="366092"/>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rgbClr val="366092"/>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rgbClr val="366092"/>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rgbClr val="366092"/>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
        <p:nvSpPr>
          <p:cNvPr id="43" name="Shape 43"/>
          <p:cNvSpPr txBox="1">
            <a:spLocks noGrp="1"/>
          </p:cNvSpPr>
          <p:nvPr>
            <p:ph type="sldNum" idx="12"/>
          </p:nvPr>
        </p:nvSpPr>
        <p:spPr>
          <a:xfrm>
            <a:off x="8393289" y="6460966"/>
            <a:ext cx="728132" cy="365125"/>
          </a:xfrm>
          <a:prstGeom prst="rect">
            <a:avLst/>
          </a:prstGeom>
          <a:noFill/>
          <a:ln>
            <a:noFill/>
          </a:ln>
        </p:spPr>
        <p:txBody>
          <a:bodyPr lIns="91425" tIns="45700" rIns="91425" bIns="45700" anchor="t" anchorCtr="0">
            <a:noAutofit/>
          </a:bodyPr>
          <a:lstStyle/>
          <a:p>
            <a:pPr>
              <a:buSzPct val="25000"/>
            </a:pPr>
            <a:fld id="{00000000-1234-1234-1234-123412341234}" type="slidenum">
              <a:rPr lang="en-US" smtClean="0">
                <a:solidFill>
                  <a:srgbClr val="376092"/>
                </a:solidFill>
                <a:latin typeface="Arial"/>
                <a:ea typeface="Arial"/>
                <a:cs typeface="Arial"/>
                <a:sym typeface="Arial"/>
              </a:rPr>
              <a:pPr>
                <a:buSzPct val="25000"/>
              </a:pPr>
              <a:t>‹#›</a:t>
            </a:fld>
            <a:endParaRPr lang="en-US" dirty="0">
              <a:solidFill>
                <a:srgbClr val="376092"/>
              </a:solidFill>
              <a:latin typeface="Arial"/>
              <a:ea typeface="Arial"/>
              <a:cs typeface="Arial"/>
              <a:sym typeface="Arial"/>
            </a:endParaRPr>
          </a:p>
        </p:txBody>
      </p:sp>
      <p:sp>
        <p:nvSpPr>
          <p:cNvPr id="44" name="Shape 44"/>
          <p:cNvSpPr txBox="1">
            <a:spLocks noGrp="1"/>
          </p:cNvSpPr>
          <p:nvPr>
            <p:ph type="title"/>
          </p:nvPr>
        </p:nvSpPr>
        <p:spPr>
          <a:xfrm>
            <a:off x="282220" y="274637"/>
            <a:ext cx="8861779" cy="783694"/>
          </a:xfrm>
          <a:prstGeom prst="rect">
            <a:avLst/>
          </a:prstGeom>
          <a:solidFill>
            <a:srgbClr val="1C3141"/>
          </a:solidFill>
          <a:ln>
            <a:noFill/>
          </a:ln>
        </p:spPr>
        <p:txBody>
          <a:bodyPr lIns="91425" tIns="91425" rIns="91425" bIns="91425" anchor="ctr" anchorCtr="0"/>
          <a:lstStyle>
            <a:lvl1pPr marL="0" marR="0" lvl="0" indent="444500" algn="l" rtl="0">
              <a:spcBef>
                <a:spcPts val="0"/>
              </a:spcBef>
              <a:buClr>
                <a:schemeClr val="lt1"/>
              </a:buClr>
              <a:buFont typeface="Arial"/>
              <a:buNone/>
              <a:defRPr sz="3600" b="0"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Tree>
    <p:extLst>
      <p:ext uri="{BB962C8B-B14F-4D97-AF65-F5344CB8AC3E}">
        <p14:creationId xmlns:p14="http://schemas.microsoft.com/office/powerpoint/2010/main" val="1162857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pic>
        <p:nvPicPr>
          <p:cNvPr id="11" name="Picture 10">
            <a:extLst>
              <a:ext uri="{FF2B5EF4-FFF2-40B4-BE49-F238E27FC236}">
                <a16:creationId xmlns:a16="http://schemas.microsoft.com/office/drawing/2014/main" id="{AFACD540-6AEF-483A-8C71-AA2185E9AE31}"/>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1473" y="1727683"/>
            <a:ext cx="4800600" cy="4978908"/>
          </a:xfrm>
          <a:prstGeom prst="rect">
            <a:avLst/>
          </a:prstGeom>
        </p:spPr>
      </p:pic>
      <p:sp>
        <p:nvSpPr>
          <p:cNvPr id="13" name="Line Callout 2 (Accent Bar) 12">
            <a:extLst>
              <a:ext uri="{FF2B5EF4-FFF2-40B4-BE49-F238E27FC236}">
                <a16:creationId xmlns:a16="http://schemas.microsoft.com/office/drawing/2014/main" id="{EC517A1B-0446-4957-97DB-398DE7557AD4}"/>
              </a:ext>
            </a:extLst>
          </p:cNvPr>
          <p:cNvSpPr/>
          <p:nvPr userDrawn="1"/>
        </p:nvSpPr>
        <p:spPr>
          <a:xfrm>
            <a:off x="304800" y="1219200"/>
            <a:ext cx="2286000" cy="991591"/>
          </a:xfrm>
          <a:prstGeom prst="accentCallout2">
            <a:avLst>
              <a:gd name="adj1" fmla="val 45881"/>
              <a:gd name="adj2" fmla="val 105082"/>
              <a:gd name="adj3" fmla="val 45881"/>
              <a:gd name="adj4" fmla="val 111671"/>
              <a:gd name="adj5" fmla="val 77707"/>
              <a:gd name="adj6" fmla="val 125711"/>
            </a:avLst>
          </a:prstGeom>
          <a:solidFill>
            <a:schemeClr val="accent2">
              <a:lumMod val="20000"/>
              <a:lumOff val="80000"/>
            </a:schemeClr>
          </a:solid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chemeClr val="accent2">
                  <a:lumMod val="50000"/>
                </a:schemeClr>
              </a:solidFill>
            </a:endParaRPr>
          </a:p>
        </p:txBody>
      </p:sp>
      <p:sp>
        <p:nvSpPr>
          <p:cNvPr id="15" name="Line Callout 2 (Accent Bar) 14">
            <a:extLst>
              <a:ext uri="{FF2B5EF4-FFF2-40B4-BE49-F238E27FC236}">
                <a16:creationId xmlns:a16="http://schemas.microsoft.com/office/drawing/2014/main" id="{0150A063-02A7-4CE3-9E87-BE79F1C78B34}"/>
              </a:ext>
            </a:extLst>
          </p:cNvPr>
          <p:cNvSpPr/>
          <p:nvPr userDrawn="1"/>
        </p:nvSpPr>
        <p:spPr>
          <a:xfrm>
            <a:off x="6668665" y="3237967"/>
            <a:ext cx="2282358" cy="2413750"/>
          </a:xfrm>
          <a:prstGeom prst="accentCallout2">
            <a:avLst>
              <a:gd name="adj1" fmla="val 49799"/>
              <a:gd name="adj2" fmla="val -4264"/>
              <a:gd name="adj3" fmla="val 49618"/>
              <a:gd name="adj4" fmla="val -13841"/>
              <a:gd name="adj5" fmla="val 21574"/>
              <a:gd name="adj6" fmla="val -27018"/>
            </a:avLst>
          </a:prstGeom>
          <a:solidFill>
            <a:schemeClr val="accent1">
              <a:lumMod val="20000"/>
              <a:lumOff val="8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solidFill>
                <a:schemeClr val="accent1">
                  <a:lumMod val="50000"/>
                </a:schemeClr>
              </a:solidFill>
            </a:endParaRPr>
          </a:p>
        </p:txBody>
      </p:sp>
      <p:sp>
        <p:nvSpPr>
          <p:cNvPr id="16" name="Line Callout 2 (Accent Bar) 15">
            <a:extLst>
              <a:ext uri="{FF2B5EF4-FFF2-40B4-BE49-F238E27FC236}">
                <a16:creationId xmlns:a16="http://schemas.microsoft.com/office/drawing/2014/main" id="{8701E8C3-280A-4F19-8656-F72A730C5EFB}"/>
              </a:ext>
            </a:extLst>
          </p:cNvPr>
          <p:cNvSpPr/>
          <p:nvPr userDrawn="1"/>
        </p:nvSpPr>
        <p:spPr>
          <a:xfrm>
            <a:off x="304800" y="4217137"/>
            <a:ext cx="2090073" cy="1919574"/>
          </a:xfrm>
          <a:prstGeom prst="accentCallout2">
            <a:avLst>
              <a:gd name="adj1" fmla="val 58198"/>
              <a:gd name="adj2" fmla="val 103092"/>
              <a:gd name="adj3" fmla="val 58198"/>
              <a:gd name="adj4" fmla="val 115949"/>
              <a:gd name="adj5" fmla="val 35293"/>
              <a:gd name="adj6" fmla="val 125597"/>
            </a:avLst>
          </a:prstGeom>
          <a:solidFill>
            <a:schemeClr val="accent6">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solidFill>
                <a:schemeClr val="accent6">
                  <a:lumMod val="50000"/>
                </a:schemeClr>
              </a:solidFill>
            </a:endParaRPr>
          </a:p>
        </p:txBody>
      </p:sp>
      <p:sp>
        <p:nvSpPr>
          <p:cNvPr id="5" name="Content Placeholder 4">
            <a:extLst>
              <a:ext uri="{FF2B5EF4-FFF2-40B4-BE49-F238E27FC236}">
                <a16:creationId xmlns:a16="http://schemas.microsoft.com/office/drawing/2014/main" id="{2FEA0231-BA4D-4164-A0B6-B1A034FBBDE1}"/>
              </a:ext>
            </a:extLst>
          </p:cNvPr>
          <p:cNvSpPr>
            <a:spLocks noGrp="1"/>
          </p:cNvSpPr>
          <p:nvPr>
            <p:ph sz="quarter" idx="10"/>
          </p:nvPr>
        </p:nvSpPr>
        <p:spPr>
          <a:xfrm>
            <a:off x="304800" y="1248908"/>
            <a:ext cx="2263775" cy="1016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A6B727">
                  <a:lumMod val="50000"/>
                </a:srgbClr>
              </a:solidFill>
              <a:effectLst/>
              <a:uLnTx/>
              <a:uFillTx/>
              <a:latin typeface="+mn-lt"/>
              <a:ea typeface="+mn-ea"/>
              <a:cs typeface="+mn-cs"/>
            </a:endParaRPr>
          </a:p>
        </p:txBody>
      </p:sp>
      <p:sp>
        <p:nvSpPr>
          <p:cNvPr id="7" name="Content Placeholder 6">
            <a:extLst>
              <a:ext uri="{FF2B5EF4-FFF2-40B4-BE49-F238E27FC236}">
                <a16:creationId xmlns:a16="http://schemas.microsoft.com/office/drawing/2014/main" id="{9F6881C6-B9AA-47F9-B118-D3F623352B52}"/>
              </a:ext>
            </a:extLst>
          </p:cNvPr>
          <p:cNvSpPr>
            <a:spLocks noGrp="1"/>
          </p:cNvSpPr>
          <p:nvPr>
            <p:ph sz="quarter" idx="11"/>
          </p:nvPr>
        </p:nvSpPr>
        <p:spPr>
          <a:xfrm>
            <a:off x="304800" y="4274456"/>
            <a:ext cx="2090738" cy="192087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DF5327">
                  <a:lumMod val="50000"/>
                </a:srgbClr>
              </a:solidFill>
              <a:effectLst/>
              <a:uLnTx/>
              <a:uFillTx/>
              <a:latin typeface="+mn-lt"/>
              <a:ea typeface="+mn-ea"/>
              <a:cs typeface="+mn-cs"/>
            </a:endParaRPr>
          </a:p>
        </p:txBody>
      </p:sp>
      <p:sp>
        <p:nvSpPr>
          <p:cNvPr id="18" name="Content Placeholder 17">
            <a:extLst>
              <a:ext uri="{FF2B5EF4-FFF2-40B4-BE49-F238E27FC236}">
                <a16:creationId xmlns:a16="http://schemas.microsoft.com/office/drawing/2014/main" id="{AA1787FF-0E2D-46B3-ACE2-F6F559F4CFC9}"/>
              </a:ext>
            </a:extLst>
          </p:cNvPr>
          <p:cNvSpPr>
            <a:spLocks noGrp="1"/>
          </p:cNvSpPr>
          <p:nvPr>
            <p:ph sz="quarter" idx="12"/>
          </p:nvPr>
        </p:nvSpPr>
        <p:spPr>
          <a:xfrm>
            <a:off x="6662738" y="3340098"/>
            <a:ext cx="2287587" cy="2413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18AB3">
                  <a:lumMod val="50000"/>
                </a:srgbClr>
              </a:solidFill>
              <a:effectLst/>
              <a:uLnTx/>
              <a:uFillTx/>
              <a:latin typeface="+mn-lt"/>
              <a:ea typeface="+mn-ea"/>
              <a:cs typeface="+mn-cs"/>
            </a:endParaRPr>
          </a:p>
        </p:txBody>
      </p:sp>
      <p:sp>
        <p:nvSpPr>
          <p:cNvPr id="22" name="Content Placeholder 21">
            <a:extLst>
              <a:ext uri="{FF2B5EF4-FFF2-40B4-BE49-F238E27FC236}">
                <a16:creationId xmlns:a16="http://schemas.microsoft.com/office/drawing/2014/main" id="{70D7C589-FBFA-45D2-999A-E7DEB9267890}"/>
              </a:ext>
            </a:extLst>
          </p:cNvPr>
          <p:cNvSpPr>
            <a:spLocks noGrp="1"/>
          </p:cNvSpPr>
          <p:nvPr>
            <p:ph sz="quarter" idx="13"/>
          </p:nvPr>
        </p:nvSpPr>
        <p:spPr>
          <a:xfrm>
            <a:off x="2986088" y="6169025"/>
            <a:ext cx="2717800" cy="414338"/>
          </a:xfrm>
          <a:prstGeom prst="rect">
            <a:avLst/>
          </a:prstGeom>
        </p:spPr>
        <p:txBody>
          <a:bodyPr vert="horz"/>
          <a:lstStyle>
            <a:lvl1pPr>
              <a:defRPr lang="en-US" sz="900" dirty="0" smtClean="0"/>
            </a:lvl1pPr>
            <a:lvl2pPr>
              <a:defRPr lang="en-US" dirty="0" smtClean="0"/>
            </a:lvl2pPr>
            <a:lvl3pPr>
              <a:defRPr lang="en-US" dirty="0" smtClean="0"/>
            </a:lvl3pPr>
            <a:lvl4pPr>
              <a:defRPr lang="en-US" dirty="0" smtClean="0"/>
            </a:lvl4pPr>
            <a:lvl5pPr>
              <a:defRPr lang="en-US" dirty="0"/>
            </a:lvl5pPr>
          </a:lstStyle>
          <a:p>
            <a:pPr marL="0" lvl="0" indent="0">
              <a:buClr>
                <a:schemeClr val="accent1">
                  <a:lumMod val="75000"/>
                </a:schemeClr>
              </a:buClr>
              <a:buNone/>
            </a:pPr>
            <a:r>
              <a:rPr lang="en-US" dirty="0"/>
              <a:t>Click to edit Master text styles</a:t>
            </a:r>
          </a:p>
          <a:p>
            <a:pPr lvl="1">
              <a:buClr>
                <a:schemeClr val="accent1">
                  <a:lumMod val="75000"/>
                </a:schemeClr>
              </a:buClr>
            </a:pPr>
            <a:r>
              <a:rPr lang="en-US" dirty="0"/>
              <a:t>Second level</a:t>
            </a:r>
          </a:p>
          <a:p>
            <a:pPr lvl="2">
              <a:buClr>
                <a:schemeClr val="accent1">
                  <a:lumMod val="75000"/>
                </a:schemeClr>
              </a:buClr>
            </a:pPr>
            <a:r>
              <a:rPr lang="en-US" dirty="0"/>
              <a:t>Third level</a:t>
            </a:r>
          </a:p>
          <a:p>
            <a:pPr lvl="3">
              <a:buClr>
                <a:schemeClr val="accent1">
                  <a:lumMod val="75000"/>
                </a:schemeClr>
              </a:buClr>
            </a:pPr>
            <a:r>
              <a:rPr lang="en-US" dirty="0"/>
              <a:t>Fourth level</a:t>
            </a:r>
          </a:p>
          <a:p>
            <a:pPr lvl="4">
              <a:buClr>
                <a:schemeClr val="accent1">
                  <a:lumMod val="75000"/>
                </a:schemeClr>
              </a:buClr>
            </a:pPr>
            <a:r>
              <a:rPr lang="en-US" dirty="0"/>
              <a:t>Fifth level</a:t>
            </a:r>
          </a:p>
        </p:txBody>
      </p:sp>
    </p:spTree>
    <p:extLst>
      <p:ext uri="{BB962C8B-B14F-4D97-AF65-F5344CB8AC3E}">
        <p14:creationId xmlns:p14="http://schemas.microsoft.com/office/powerpoint/2010/main" val="12424076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3052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C0E403-6CC4-4A35-8C46-9968A4AC5FAC}"/>
              </a:ext>
            </a:extLst>
          </p:cNvPr>
          <p:cNvSpPr>
            <a:spLocks noGrp="1"/>
          </p:cNvSpPr>
          <p:nvPr>
            <p:ph type="title" idx="4294967295"/>
          </p:nvPr>
        </p:nvSpPr>
        <p:spPr>
          <a:xfrm>
            <a:off x="0" y="274320"/>
            <a:ext cx="9144000" cy="786384"/>
          </a:xfrm>
          <a:prstGeom prst="rect">
            <a:avLst/>
          </a:prstGeom>
          <a:solidFill>
            <a:schemeClr val="accent6">
              <a:lumMod val="50000"/>
            </a:schemeClr>
          </a:solidFill>
        </p:spPr>
        <p:txBody>
          <a:bodyPr anchor="ctr">
            <a:normAutofit/>
          </a:bodyPr>
          <a:lstStyle/>
          <a:p>
            <a:pPr indent="277813"/>
            <a:r>
              <a:rPr lang="en-US" sz="3200" b="0" dirty="0"/>
              <a:t>Communication Requirements</a:t>
            </a:r>
          </a:p>
        </p:txBody>
      </p:sp>
      <p:sp>
        <p:nvSpPr>
          <p:cNvPr id="13" name="TextBox 12">
            <a:extLst>
              <a:ext uri="{FF2B5EF4-FFF2-40B4-BE49-F238E27FC236}">
                <a16:creationId xmlns:a16="http://schemas.microsoft.com/office/drawing/2014/main" id="{34D525AD-54AF-4693-BF71-0247E1CF29FC}"/>
              </a:ext>
            </a:extLst>
          </p:cNvPr>
          <p:cNvSpPr txBox="1"/>
          <p:nvPr userDrawn="1"/>
        </p:nvSpPr>
        <p:spPr>
          <a:xfrm>
            <a:off x="0" y="1060704"/>
            <a:ext cx="9144000" cy="5797296"/>
          </a:xfrm>
          <a:prstGeom prst="rect">
            <a:avLst/>
          </a:prstGeom>
          <a:solidFill>
            <a:schemeClr val="accent5">
              <a:lumMod val="40000"/>
              <a:lumOff val="60000"/>
            </a:schemeClr>
          </a:solidFill>
        </p:spPr>
        <p:txBody>
          <a:bodyPr anchor="ctr">
            <a:noAutofit/>
          </a:bodyPr>
          <a:lstStyle>
            <a:lvl1pPr marL="109538" indent="0" defTabSz="457200">
              <a:spcBef>
                <a:spcPct val="20000"/>
              </a:spcBef>
              <a:spcAft>
                <a:spcPts val="900"/>
              </a:spcAft>
              <a:buClr>
                <a:schemeClr val="accent5">
                  <a:lumMod val="20000"/>
                  <a:lumOff val="80000"/>
                </a:schemeClr>
              </a:buClr>
              <a:buFont typeface="Arial"/>
              <a:buNone/>
              <a:defRPr sz="26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endParaRPr lang="en-US" dirty="0"/>
          </a:p>
        </p:txBody>
      </p:sp>
      <p:cxnSp>
        <p:nvCxnSpPr>
          <p:cNvPr id="6" name="Google Shape;11;p1">
            <a:extLst>
              <a:ext uri="{FF2B5EF4-FFF2-40B4-BE49-F238E27FC236}">
                <a16:creationId xmlns:a16="http://schemas.microsoft.com/office/drawing/2014/main" id="{3F0BEAEF-3365-4DF0-AD6B-57F12F625261}"/>
              </a:ext>
            </a:extLst>
          </p:cNvPr>
          <p:cNvCxnSpPr>
            <a:cxnSpLocks/>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7" name="Google Shape;12;p1">
            <a:extLst>
              <a:ext uri="{FF2B5EF4-FFF2-40B4-BE49-F238E27FC236}">
                <a16:creationId xmlns:a16="http://schemas.microsoft.com/office/drawing/2014/main" id="{D31CC929-7416-47A3-890A-5C937224A50F}"/>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sp>
        <p:nvSpPr>
          <p:cNvPr id="10" name="Content Placeholder 9">
            <a:extLst>
              <a:ext uri="{FF2B5EF4-FFF2-40B4-BE49-F238E27FC236}">
                <a16:creationId xmlns:a16="http://schemas.microsoft.com/office/drawing/2014/main" id="{4F27AE54-39E8-4F53-A143-D3B488368488}"/>
              </a:ext>
            </a:extLst>
          </p:cNvPr>
          <p:cNvSpPr>
            <a:spLocks noGrp="1"/>
          </p:cNvSpPr>
          <p:nvPr>
            <p:ph sz="quarter" idx="10"/>
          </p:nvPr>
        </p:nvSpPr>
        <p:spPr>
          <a:xfrm>
            <a:off x="152400" y="1233488"/>
            <a:ext cx="6234113" cy="56245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23D07552-91C0-458D-BEFC-A39071FEF534}"/>
              </a:ext>
            </a:extLst>
          </p:cNvPr>
          <p:cNvSpPr>
            <a:spLocks noGrp="1"/>
          </p:cNvSpPr>
          <p:nvPr>
            <p:ph sz="quarter" idx="11"/>
          </p:nvPr>
        </p:nvSpPr>
        <p:spPr>
          <a:xfrm>
            <a:off x="3671888" y="1430338"/>
            <a:ext cx="5332412" cy="4013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0223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9" name="Slide Number Placeholder 3">
            <a:extLst>
              <a:ext uri="{FF2B5EF4-FFF2-40B4-BE49-F238E27FC236}">
                <a16:creationId xmlns:a16="http://schemas.microsoft.com/office/drawing/2014/main" id="{C2B4FCA7-5CCA-4036-9572-78CE5B44F9ED}"/>
              </a:ext>
            </a:extLst>
          </p:cNvPr>
          <p:cNvSpPr>
            <a:spLocks noGrp="1"/>
          </p:cNvSpPr>
          <p:nvPr>
            <p:ph type="sldNum" sz="quarter" idx="4294967295"/>
          </p:nvPr>
        </p:nvSpPr>
        <p:spPr>
          <a:xfrm>
            <a:off x="8387645" y="6550422"/>
            <a:ext cx="728133" cy="365125"/>
          </a:xfrm>
          <a:prstGeom prst="rect">
            <a:avLst/>
          </a:prstGeom>
        </p:spPr>
        <p:txBody>
          <a:bodyPr/>
          <a:lstStyle/>
          <a:p>
            <a:fld id="{E0CD77C5-7DB1-45F6-AE6F-84521133DC90}" type="slidenum">
              <a:rPr lang="en-US" smtClean="0"/>
              <a:t>‹#›</a:t>
            </a:fld>
            <a:endParaRPr lang="en-US" dirty="0"/>
          </a:p>
        </p:txBody>
      </p:sp>
      <p:sp>
        <p:nvSpPr>
          <p:cNvPr id="11" name="Rectangle 10">
            <a:extLst>
              <a:ext uri="{FF2B5EF4-FFF2-40B4-BE49-F238E27FC236}">
                <a16:creationId xmlns:a16="http://schemas.microsoft.com/office/drawing/2014/main" id="{2F83D0BC-C807-44A6-A90E-02DC75115875}"/>
              </a:ext>
            </a:extLst>
          </p:cNvPr>
          <p:cNvSpPr/>
          <p:nvPr userDrawn="1"/>
        </p:nvSpPr>
        <p:spPr>
          <a:xfrm>
            <a:off x="0" y="6216760"/>
            <a:ext cx="9115778" cy="641241"/>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8020EEAC-B879-46DF-A9C8-FB9B9C1A21DC}"/>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133600" y="2308790"/>
            <a:ext cx="4549210" cy="4549210"/>
          </a:xfrm>
          <a:prstGeom prst="rect">
            <a:avLst/>
          </a:prstGeom>
        </p:spPr>
      </p:pic>
      <p:sp>
        <p:nvSpPr>
          <p:cNvPr id="5" name="Content Placeholder 4">
            <a:extLst>
              <a:ext uri="{FF2B5EF4-FFF2-40B4-BE49-F238E27FC236}">
                <a16:creationId xmlns:a16="http://schemas.microsoft.com/office/drawing/2014/main" id="{C12714DC-AA5C-4346-82DF-5C984D70CC3E}"/>
              </a:ext>
            </a:extLst>
          </p:cNvPr>
          <p:cNvSpPr>
            <a:spLocks noGrp="1"/>
          </p:cNvSpPr>
          <p:nvPr>
            <p:ph sz="quarter" idx="10"/>
          </p:nvPr>
        </p:nvSpPr>
        <p:spPr>
          <a:xfrm>
            <a:off x="190500" y="1597025"/>
            <a:ext cx="4114800" cy="1200150"/>
          </a:xfrm>
          <a:prstGeom prst="rect">
            <a:avLst/>
          </a:prstGeom>
          <a:solidFill>
            <a:schemeClr val="accent6">
              <a:lumMod val="20000"/>
              <a:lumOff val="80000"/>
            </a:schemeClr>
          </a:solidFill>
        </p:spPr>
        <p:txBody>
          <a:bodyPr wrap="square" rtlCol="0">
            <a:noAutofit/>
          </a:bodyPr>
          <a:lstStyle>
            <a:lvl1pPr>
              <a:defRPr lang="en-US" sz="2400" dirty="0"/>
            </a:lvl1pPr>
          </a:lstStyle>
          <a:p>
            <a:pPr marL="0" lvl="0" defTabSz="914400"/>
            <a:endParaRPr lang="en-US" dirty="0"/>
          </a:p>
        </p:txBody>
      </p:sp>
      <p:sp>
        <p:nvSpPr>
          <p:cNvPr id="7" name="Content Placeholder 6">
            <a:extLst>
              <a:ext uri="{FF2B5EF4-FFF2-40B4-BE49-F238E27FC236}">
                <a16:creationId xmlns:a16="http://schemas.microsoft.com/office/drawing/2014/main" id="{458E164B-B570-41E1-9A0F-09F854AF5E4B}"/>
              </a:ext>
            </a:extLst>
          </p:cNvPr>
          <p:cNvSpPr>
            <a:spLocks noGrp="1"/>
          </p:cNvSpPr>
          <p:nvPr>
            <p:ph sz="quarter" idx="11"/>
          </p:nvPr>
        </p:nvSpPr>
        <p:spPr>
          <a:xfrm>
            <a:off x="4522788" y="1331913"/>
            <a:ext cx="4368800" cy="804862"/>
          </a:xfrm>
          <a:prstGeom prst="rect">
            <a:avLst/>
          </a:prstGeom>
          <a:solidFill>
            <a:schemeClr val="accent2">
              <a:lumMod val="40000"/>
              <a:lumOff val="60000"/>
              <a:alpha val="52000"/>
            </a:schemeClr>
          </a:solidFill>
        </p:spPr>
        <p:txBody>
          <a:bodyPr wrap="square" rtlCol="0">
            <a:noAutofit/>
          </a:bodyPr>
          <a:lstStyle>
            <a:lvl1pPr>
              <a:defRPr lang="en-US" sz="2400" dirty="0"/>
            </a:lvl1pPr>
          </a:lstStyle>
          <a:p>
            <a:pPr marL="0" lvl="0" defTabSz="914400"/>
            <a:endParaRPr lang="en-US" dirty="0"/>
          </a:p>
        </p:txBody>
      </p:sp>
      <p:sp>
        <p:nvSpPr>
          <p:cNvPr id="20" name="Content Placeholder 19">
            <a:extLst>
              <a:ext uri="{FF2B5EF4-FFF2-40B4-BE49-F238E27FC236}">
                <a16:creationId xmlns:a16="http://schemas.microsoft.com/office/drawing/2014/main" id="{3D4F2B29-76CF-43E6-9E41-31F3DD43E9EC}"/>
              </a:ext>
            </a:extLst>
          </p:cNvPr>
          <p:cNvSpPr>
            <a:spLocks noGrp="1"/>
          </p:cNvSpPr>
          <p:nvPr>
            <p:ph sz="quarter" idx="12"/>
          </p:nvPr>
        </p:nvSpPr>
        <p:spPr>
          <a:xfrm>
            <a:off x="190500" y="4445000"/>
            <a:ext cx="4114800" cy="1227138"/>
          </a:xfrm>
          <a:prstGeom prst="rect">
            <a:avLst/>
          </a:prstGeom>
          <a:solidFill>
            <a:schemeClr val="accent1">
              <a:lumMod val="20000"/>
              <a:lumOff val="80000"/>
            </a:schemeClr>
          </a:solidFill>
        </p:spPr>
        <p:txBody>
          <a:bodyPr wrap="square" rtlCol="0">
            <a:noAutofit/>
          </a:bodyPr>
          <a:lstStyle>
            <a:lvl1pPr>
              <a:defRPr lang="en-US" sz="2400" dirty="0"/>
            </a:lvl1pPr>
          </a:lstStyle>
          <a:p>
            <a:pPr marL="0" lvl="0" defTabSz="914400"/>
            <a:endParaRPr lang="en-US" dirty="0"/>
          </a:p>
        </p:txBody>
      </p:sp>
      <p:sp>
        <p:nvSpPr>
          <p:cNvPr id="22" name="Content Placeholder 21">
            <a:extLst>
              <a:ext uri="{FF2B5EF4-FFF2-40B4-BE49-F238E27FC236}">
                <a16:creationId xmlns:a16="http://schemas.microsoft.com/office/drawing/2014/main" id="{335EAC1D-0C0B-442A-889D-D2EC6A8D3708}"/>
              </a:ext>
            </a:extLst>
          </p:cNvPr>
          <p:cNvSpPr>
            <a:spLocks noGrp="1"/>
          </p:cNvSpPr>
          <p:nvPr>
            <p:ph sz="quarter" idx="13"/>
          </p:nvPr>
        </p:nvSpPr>
        <p:spPr>
          <a:xfrm>
            <a:off x="6497638" y="3387725"/>
            <a:ext cx="2378075" cy="3046413"/>
          </a:xfrm>
          <a:prstGeom prst="rect">
            <a:avLst/>
          </a:prstGeom>
          <a:solidFill>
            <a:schemeClr val="accent4">
              <a:lumMod val="20000"/>
              <a:lumOff val="80000"/>
            </a:schemeClr>
          </a:solidFill>
        </p:spPr>
        <p:txBody>
          <a:bodyPr wrap="square" rtlCol="0">
            <a:noAutofit/>
          </a:bodyPr>
          <a:lstStyle>
            <a:lvl1pPr>
              <a:defRPr lang="en-US" sz="2400" dirty="0"/>
            </a:lvl1pPr>
          </a:lstStyle>
          <a:p>
            <a:pPr marL="0" lvl="0" defTabSz="914400"/>
            <a:endParaRPr lang="en-US" dirty="0"/>
          </a:p>
        </p:txBody>
      </p:sp>
    </p:spTree>
    <p:extLst>
      <p:ext uri="{BB962C8B-B14F-4D97-AF65-F5344CB8AC3E}">
        <p14:creationId xmlns:p14="http://schemas.microsoft.com/office/powerpoint/2010/main" val="1915187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9" name="Rectangle 8">
            <a:extLst>
              <a:ext uri="{FF2B5EF4-FFF2-40B4-BE49-F238E27FC236}">
                <a16:creationId xmlns:a16="http://schemas.microsoft.com/office/drawing/2014/main" id="{421FED25-5CBA-4363-9325-F1AEA288DBBF}"/>
              </a:ext>
            </a:extLst>
          </p:cNvPr>
          <p:cNvSpPr/>
          <p:nvPr userDrawn="1"/>
        </p:nvSpPr>
        <p:spPr>
          <a:xfrm>
            <a:off x="3937000" y="1058335"/>
            <a:ext cx="5207000" cy="583147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pic>
        <p:nvPicPr>
          <p:cNvPr id="13" name="Picture 12">
            <a:extLst>
              <a:ext uri="{FF2B5EF4-FFF2-40B4-BE49-F238E27FC236}">
                <a16:creationId xmlns:a16="http://schemas.microsoft.com/office/drawing/2014/main" id="{937B7225-4378-4B50-AEF1-DE0F8E5E34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083" r="13789"/>
          <a:stretch/>
        </p:blipFill>
        <p:spPr>
          <a:xfrm>
            <a:off x="0" y="1058335"/>
            <a:ext cx="3937000" cy="5831471"/>
          </a:xfrm>
          <a:prstGeom prst="rect">
            <a:avLst/>
          </a:prstGeom>
        </p:spPr>
      </p:pic>
      <p:sp>
        <p:nvSpPr>
          <p:cNvPr id="5" name="Content Placeholder 4">
            <a:extLst>
              <a:ext uri="{FF2B5EF4-FFF2-40B4-BE49-F238E27FC236}">
                <a16:creationId xmlns:a16="http://schemas.microsoft.com/office/drawing/2014/main" id="{067F08A7-CA83-4FC0-AE0D-AE62F304AFB2}"/>
              </a:ext>
            </a:extLst>
          </p:cNvPr>
          <p:cNvSpPr>
            <a:spLocks noGrp="1"/>
          </p:cNvSpPr>
          <p:nvPr>
            <p:ph sz="quarter" idx="10"/>
          </p:nvPr>
        </p:nvSpPr>
        <p:spPr>
          <a:xfrm>
            <a:off x="4106863" y="1306513"/>
            <a:ext cx="4833937" cy="5583293"/>
          </a:xfrm>
          <a:prstGeom prst="rect">
            <a:avLst/>
          </a:prstGeom>
          <a:noFill/>
        </p:spPr>
        <p:txBody>
          <a:bodyPr wrap="square" rtlCol="0">
            <a:noAutofit/>
          </a:bodyPr>
          <a:lstStyle>
            <a:lvl1pPr>
              <a:defRPr lang="en-US" sz="2500" smtClean="0"/>
            </a:lvl1pPr>
            <a:lvl2pPr>
              <a:defRPr lang="en-US" sz="1800" smtClean="0"/>
            </a:lvl2pPr>
            <a:lvl3pPr>
              <a:defRPr lang="en-US" sz="1800" smtClean="0"/>
            </a:lvl3pPr>
            <a:lvl4pPr>
              <a:defRPr lang="en-US" sz="1800" smtClean="0"/>
            </a:lvl4pPr>
            <a:lvl5pPr>
              <a:defRPr lang="en-US" sz="1800"/>
            </a:lvl5pPr>
          </a:lstStyle>
          <a:p>
            <a:pPr marL="285750" lvl="0" indent="-285750" defTabSz="914400">
              <a:spcAft>
                <a:spcPts val="900"/>
              </a:spcAft>
              <a:buClr>
                <a:schemeClr val="accent6">
                  <a:lumMod val="75000"/>
                </a:schemeClr>
              </a:buClr>
              <a:buFont typeface="Arial" panose="020B0604020202020204" pitchFamily="34" charset="0"/>
            </a:pPr>
            <a:r>
              <a:rPr lang="en-US" dirty="0"/>
              <a:t>Click to edit Master text styles</a:t>
            </a:r>
          </a:p>
          <a:p>
            <a:pPr marL="457200" lvl="1" defTabSz="914400"/>
            <a:r>
              <a:rPr lang="en-US" dirty="0"/>
              <a:t>Second level</a:t>
            </a:r>
          </a:p>
          <a:p>
            <a:pPr marL="914400" lvl="2" defTabSz="914400"/>
            <a:r>
              <a:rPr lang="en-US" dirty="0"/>
              <a:t>Third level</a:t>
            </a:r>
          </a:p>
          <a:p>
            <a:pPr marL="1371600" lvl="3" defTabSz="914400"/>
            <a:r>
              <a:rPr lang="en-US" dirty="0"/>
              <a:t>Fourth level</a:t>
            </a:r>
          </a:p>
          <a:p>
            <a:pPr marL="1828800" lvl="4" defTabSz="914400"/>
            <a:r>
              <a:rPr lang="en-US" dirty="0"/>
              <a:t>Fifth level</a:t>
            </a:r>
          </a:p>
        </p:txBody>
      </p:sp>
    </p:spTree>
    <p:extLst>
      <p:ext uri="{BB962C8B-B14F-4D97-AF65-F5344CB8AC3E}">
        <p14:creationId xmlns:p14="http://schemas.microsoft.com/office/powerpoint/2010/main" val="1364446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50000"/>
            </a:schemeClr>
          </a:solidFill>
        </p:spPr>
        <p:txBody>
          <a:bodyPr anchor="ctr"/>
          <a:lstStyle>
            <a:lvl1pPr>
              <a:defRPr b="0"/>
            </a:lvl1pPr>
          </a:lstStyle>
          <a:p>
            <a:r>
              <a:rPr lang="en-US" dirty="0"/>
              <a:t>Click to edit Master title style</a:t>
            </a:r>
          </a:p>
        </p:txBody>
      </p:sp>
      <p:sp>
        <p:nvSpPr>
          <p:cNvPr id="9" name="Rectangle 8">
            <a:extLst>
              <a:ext uri="{FF2B5EF4-FFF2-40B4-BE49-F238E27FC236}">
                <a16:creationId xmlns:a16="http://schemas.microsoft.com/office/drawing/2014/main" id="{421FED25-5CBA-4363-9325-F1AEA288DBBF}"/>
              </a:ext>
            </a:extLst>
          </p:cNvPr>
          <p:cNvSpPr/>
          <p:nvPr userDrawn="1"/>
        </p:nvSpPr>
        <p:spPr>
          <a:xfrm>
            <a:off x="3937000" y="1058335"/>
            <a:ext cx="5207000" cy="583147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sp>
        <p:nvSpPr>
          <p:cNvPr id="4" name="Content Placeholder 3">
            <a:extLst>
              <a:ext uri="{FF2B5EF4-FFF2-40B4-BE49-F238E27FC236}">
                <a16:creationId xmlns:a16="http://schemas.microsoft.com/office/drawing/2014/main" id="{31C6DE52-5C35-4186-B28A-A5AF2810BBE5}"/>
              </a:ext>
            </a:extLst>
          </p:cNvPr>
          <p:cNvSpPr>
            <a:spLocks noGrp="1"/>
          </p:cNvSpPr>
          <p:nvPr>
            <p:ph sz="quarter" idx="11"/>
          </p:nvPr>
        </p:nvSpPr>
        <p:spPr>
          <a:xfrm>
            <a:off x="0" y="1058863"/>
            <a:ext cx="3937000" cy="57991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E6E5C4D-679A-426C-B0F9-5831446DCC2D}"/>
              </a:ext>
            </a:extLst>
          </p:cNvPr>
          <p:cNvSpPr>
            <a:spLocks noGrp="1"/>
          </p:cNvSpPr>
          <p:nvPr>
            <p:ph sz="quarter" idx="12"/>
          </p:nvPr>
        </p:nvSpPr>
        <p:spPr>
          <a:xfrm>
            <a:off x="4106863" y="1306513"/>
            <a:ext cx="4833937" cy="5583237"/>
          </a:xfrm>
          <a:prstGeom prst="rect">
            <a:avLst/>
          </a:prstGeom>
          <a:noFill/>
        </p:spPr>
        <p:txBody>
          <a:bodyPr wrap="square" rtlCol="0">
            <a:noAutofit/>
          </a:bodyPr>
          <a:lstStyle>
            <a:lvl1pPr>
              <a:defRPr lang="en-US" sz="2500" smtClean="0"/>
            </a:lvl1pPr>
            <a:lvl2pPr>
              <a:defRPr lang="en-US" sz="1800" smtClean="0"/>
            </a:lvl2pPr>
            <a:lvl3pPr>
              <a:defRPr lang="en-US" sz="1800" smtClean="0"/>
            </a:lvl3pPr>
            <a:lvl4pPr>
              <a:defRPr lang="en-US" sz="1800" smtClean="0"/>
            </a:lvl4pPr>
            <a:lvl5pPr>
              <a:defRPr lang="en-US" sz="1800"/>
            </a:lvl5pPr>
          </a:lstStyle>
          <a:p>
            <a:pPr marL="285750" lvl="0" indent="-285750" defTabSz="914400">
              <a:spcAft>
                <a:spcPts val="900"/>
              </a:spcAft>
              <a:buClr>
                <a:schemeClr val="accent6">
                  <a:lumMod val="75000"/>
                </a:schemeClr>
              </a:buClr>
              <a:buFont typeface="Arial" panose="020B0604020202020204" pitchFamily="34" charset="0"/>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32483101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4CE"/>
        </a:solidFill>
        <a:effectLst/>
      </p:bgPr>
    </p:bg>
    <p:spTree>
      <p:nvGrpSpPr>
        <p:cNvPr id="1" name=""/>
        <p:cNvGrpSpPr/>
        <p:nvPr/>
      </p:nvGrpSpPr>
      <p:grpSpPr>
        <a:xfrm>
          <a:off x="0" y="0"/>
          <a:ext cx="0" cy="0"/>
          <a:chOff x="0" y="0"/>
          <a:chExt cx="0" cy="0"/>
        </a:xfrm>
      </p:grpSpPr>
      <p:cxnSp>
        <p:nvCxnSpPr>
          <p:cNvPr id="10" name="Google Shape;11;p1">
            <a:extLst>
              <a:ext uri="{FF2B5EF4-FFF2-40B4-BE49-F238E27FC236}">
                <a16:creationId xmlns:a16="http://schemas.microsoft.com/office/drawing/2014/main" id="{BE38A752-5644-8146-A06B-489E6E61EA4A}"/>
              </a:ext>
            </a:extLst>
          </p:cNvPr>
          <p:cNvCxnSpPr>
            <a:cxnSpLocks/>
          </p:cNvCxnSpPr>
          <p:nvPr userDrawn="1"/>
        </p:nvCxnSpPr>
        <p:spPr>
          <a:xfrm>
            <a:off x="8564034" y="6203485"/>
            <a:ext cx="0" cy="436343"/>
          </a:xfrm>
          <a:prstGeom prst="straightConnector1">
            <a:avLst/>
          </a:prstGeom>
          <a:noFill/>
          <a:ln w="25400" cap="flat" cmpd="sng">
            <a:solidFill>
              <a:srgbClr val="204559"/>
            </a:solidFill>
            <a:prstDash val="solid"/>
            <a:round/>
            <a:headEnd type="none" w="sm" len="sm"/>
            <a:tailEnd type="none" w="sm" len="sm"/>
          </a:ln>
        </p:spPr>
      </p:cxnSp>
      <p:sp>
        <p:nvSpPr>
          <p:cNvPr id="11" name="Google Shape;12;p1">
            <a:extLst>
              <a:ext uri="{FF2B5EF4-FFF2-40B4-BE49-F238E27FC236}">
                <a16:creationId xmlns:a16="http://schemas.microsoft.com/office/drawing/2014/main" id="{D1179561-26F1-9E40-9666-75EB8CA2F110}"/>
              </a:ext>
            </a:extLst>
          </p:cNvPr>
          <p:cNvSpPr txBox="1">
            <a:spLocks/>
          </p:cNvSpPr>
          <p:nvPr userDrawn="1"/>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37609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37609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dirty="0">
              <a:ln>
                <a:noFill/>
              </a:ln>
              <a:solidFill>
                <a:srgbClr val="376092"/>
              </a:solidFill>
              <a:effectLst/>
              <a:uLnTx/>
              <a:uFillTx/>
              <a:latin typeface="Arial"/>
              <a:cs typeface="Arial"/>
              <a:sym typeface="Arial"/>
            </a:endParaRPr>
          </a:p>
        </p:txBody>
      </p:sp>
      <p:pic>
        <p:nvPicPr>
          <p:cNvPr id="15" name="Google Shape;13;p1" descr="PMFO_Transparent.psd">
            <a:extLst>
              <a:ext uri="{FF2B5EF4-FFF2-40B4-BE49-F238E27FC236}">
                <a16:creationId xmlns:a16="http://schemas.microsoft.com/office/drawing/2014/main" id="{FD57A5C1-638E-064D-96DE-1A898C7BA57B}"/>
              </a:ext>
            </a:extLst>
          </p:cNvPr>
          <p:cNvPicPr preferRelativeResize="0"/>
          <p:nvPr userDrawn="1"/>
        </p:nvPicPr>
        <p:blipFill rotWithShape="1">
          <a:blip r:embed="rId63">
            <a:alphaModFix/>
          </a:blip>
          <a:srcRect/>
          <a:stretch/>
        </p:blipFill>
        <p:spPr>
          <a:xfrm>
            <a:off x="381000" y="6270149"/>
            <a:ext cx="1785067" cy="369679"/>
          </a:xfrm>
          <a:prstGeom prst="rect">
            <a:avLst/>
          </a:prstGeom>
          <a:noFill/>
          <a:ln>
            <a:noFill/>
          </a:ln>
        </p:spPr>
      </p:pic>
    </p:spTree>
    <p:extLst>
      <p:ext uri="{BB962C8B-B14F-4D97-AF65-F5344CB8AC3E}">
        <p14:creationId xmlns:p14="http://schemas.microsoft.com/office/powerpoint/2010/main" val="1588505824"/>
      </p:ext>
    </p:extLst>
  </p:cSld>
  <p:clrMap bg1="lt1" tx1="dk1" bg2="lt2" tx2="dk2" accent1="accent1" accent2="accent2" accent3="accent3" accent4="accent4" accent5="accent5" accent6="accent6" hlink="hlink" folHlink="folHlink"/>
  <p:sldLayoutIdLst>
    <p:sldLayoutId id="2147483662" r:id="rId1"/>
    <p:sldLayoutId id="2147483686" r:id="rId2"/>
    <p:sldLayoutId id="2147483663" r:id="rId3"/>
    <p:sldLayoutId id="2147483723" r:id="rId4"/>
    <p:sldLayoutId id="2147483720" r:id="rId5"/>
    <p:sldLayoutId id="2147483719" r:id="rId6"/>
    <p:sldLayoutId id="2147483718" r:id="rId7"/>
    <p:sldLayoutId id="2147483717" r:id="rId8"/>
    <p:sldLayoutId id="2147483724" r:id="rId9"/>
    <p:sldLayoutId id="2147483716" r:id="rId10"/>
    <p:sldLayoutId id="2147483715" r:id="rId11"/>
    <p:sldLayoutId id="2147483714" r:id="rId12"/>
    <p:sldLayoutId id="2147483713" r:id="rId13"/>
    <p:sldLayoutId id="2147483712" r:id="rId14"/>
    <p:sldLayoutId id="2147483722" r:id="rId15"/>
    <p:sldLayoutId id="2147483711" r:id="rId16"/>
    <p:sldLayoutId id="2147483710" r:id="rId17"/>
    <p:sldLayoutId id="2147483709" r:id="rId18"/>
    <p:sldLayoutId id="2147483708" r:id="rId19"/>
    <p:sldLayoutId id="2147483707" r:id="rId20"/>
    <p:sldLayoutId id="2147483706" r:id="rId21"/>
    <p:sldLayoutId id="2147483705" r:id="rId22"/>
    <p:sldLayoutId id="2147483704" r:id="rId23"/>
    <p:sldLayoutId id="2147483703" r:id="rId24"/>
    <p:sldLayoutId id="2147483702" r:id="rId25"/>
    <p:sldLayoutId id="2147483701" r:id="rId26"/>
    <p:sldLayoutId id="2147483700" r:id="rId27"/>
    <p:sldLayoutId id="2147483699" r:id="rId28"/>
    <p:sldLayoutId id="2147483698" r:id="rId29"/>
    <p:sldLayoutId id="2147483697" r:id="rId30"/>
    <p:sldLayoutId id="2147483696" r:id="rId31"/>
    <p:sldLayoutId id="2147483695" r:id="rId32"/>
    <p:sldLayoutId id="2147483694" r:id="rId33"/>
    <p:sldLayoutId id="2147483693" r:id="rId34"/>
    <p:sldLayoutId id="2147483690" r:id="rId35"/>
    <p:sldLayoutId id="2147483689" r:id="rId36"/>
    <p:sldLayoutId id="2147483688" r:id="rId37"/>
    <p:sldLayoutId id="2147483687" r:id="rId38"/>
    <p:sldLayoutId id="2147483664" r:id="rId39"/>
    <p:sldLayoutId id="2147483665" r:id="rId40"/>
    <p:sldLayoutId id="2147483666" r:id="rId41"/>
    <p:sldLayoutId id="2147483667" r:id="rId42"/>
    <p:sldLayoutId id="2147483668" r:id="rId43"/>
    <p:sldLayoutId id="2147483692" r:id="rId44"/>
    <p:sldLayoutId id="2147483669" r:id="rId45"/>
    <p:sldLayoutId id="2147483670" r:id="rId46"/>
    <p:sldLayoutId id="2147483671" r:id="rId47"/>
    <p:sldLayoutId id="2147483672" r:id="rId48"/>
    <p:sldLayoutId id="2147483673" r:id="rId49"/>
    <p:sldLayoutId id="2147483674" r:id="rId50"/>
    <p:sldLayoutId id="2147483675" r:id="rId51"/>
    <p:sldLayoutId id="2147483676" r:id="rId52"/>
    <p:sldLayoutId id="2147483677" r:id="rId53"/>
    <p:sldLayoutId id="2147483678" r:id="rId54"/>
    <p:sldLayoutId id="2147483679" r:id="rId55"/>
    <p:sldLayoutId id="2147483680" r:id="rId56"/>
    <p:sldLayoutId id="2147483681" r:id="rId57"/>
    <p:sldLayoutId id="2147483721" r:id="rId58"/>
    <p:sldLayoutId id="2147483683" r:id="rId59"/>
    <p:sldLayoutId id="2147483684" r:id="rId60"/>
    <p:sldLayoutId id="2147483691" r:id="rId61"/>
  </p:sldLayoutIdLst>
  <p:hf hdr="0" ftr="0" dt="0"/>
  <p:txStyles>
    <p:titleStyle>
      <a:lvl1pPr marL="0" indent="454025" algn="l" defTabSz="457200" rtl="0" eaLnBrk="1" latinLnBrk="0" hangingPunct="1">
        <a:spcBef>
          <a:spcPct val="0"/>
        </a:spcBef>
        <a:buNone/>
        <a:defRPr sz="3600" b="1" i="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7.xml"/><Relationship Id="rId1" Type="http://schemas.openxmlformats.org/officeDocument/2006/relationships/tags" Target="../tags/tag17.xml"/><Relationship Id="rId4" Type="http://schemas.openxmlformats.org/officeDocument/2006/relationships/hyperlink" Target="https://www.comnetwork.org/events/best-practices-for-internal-communications-inspiration-for-the-nonprofit-sector/"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tags" Target="../tags/tag28.xml"/><Relationship Id="rId4" Type="http://schemas.openxmlformats.org/officeDocument/2006/relationships/hyperlink" Target="https://nonprofitquarterly.org/the-eight-building-blocks-of-strong-nonprofit-brands/"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30.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1.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tags" Target="../tags/tag33.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34.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35.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hyperlink" Target="https://eclkc.ohs.acf.hhs.gov/policy/head-start-act" TargetMode="External"/><Relationship Id="rId5" Type="http://schemas.openxmlformats.org/officeDocument/2006/relationships/hyperlink" Target="https://eclkc.ohs.acf.hhs.gov/programs/article/head-start-programs" TargetMode="External"/><Relationship Id="rId4" Type="http://schemas.openxmlformats.org/officeDocument/2006/relationships/hyperlink" Target="https://eclkc.ohs.acf.hhs.gov/about-us/article/office-head-start-ohs"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hyperlink" Target="https://eclkc.ohs.acf.hhs.gov/ncpmfo" TargetMode="External"/><Relationship Id="rId2" Type="http://schemas.openxmlformats.org/officeDocument/2006/relationships/slideLayout" Target="../slideLayouts/slideLayout58.xml"/><Relationship Id="rId1" Type="http://schemas.openxmlformats.org/officeDocument/2006/relationships/tags" Target="../tags/tag39.xml"/><Relationship Id="rId6" Type="http://schemas.openxmlformats.org/officeDocument/2006/relationships/image" Target="../media/image58.png"/><Relationship Id="rId11" Type="http://schemas.openxmlformats.org/officeDocument/2006/relationships/image" Target="../media/image43.png"/><Relationship Id="rId5" Type="http://schemas.openxmlformats.org/officeDocument/2006/relationships/image" Target="../media/image57.png"/><Relationship Id="rId10" Type="http://schemas.openxmlformats.org/officeDocument/2006/relationships/image" Target="../media/image44.emf"/><Relationship Id="rId4" Type="http://schemas.openxmlformats.org/officeDocument/2006/relationships/image" Target="../media/image56.jpe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6.xml"/><Relationship Id="rId1" Type="http://schemas.openxmlformats.org/officeDocument/2006/relationships/tags" Target="../tags/tag5.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5.xml"/><Relationship Id="rId1" Type="http://schemas.openxmlformats.org/officeDocument/2006/relationships/tags" Target="../tags/tag6.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1.xml"/><Relationship Id="rId1" Type="http://schemas.openxmlformats.org/officeDocument/2006/relationships/tags" Target="../tags/tag7.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4.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3.xml"/><Relationship Id="rId1" Type="http://schemas.openxmlformats.org/officeDocument/2006/relationships/tags" Target="../tags/tag10.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0AF37E-6E32-47AB-997B-250B27D296CE}"/>
              </a:ext>
            </a:extLst>
          </p:cNvPr>
          <p:cNvSpPr>
            <a:spLocks noGrp="1"/>
          </p:cNvSpPr>
          <p:nvPr>
            <p:ph type="title"/>
          </p:nvPr>
        </p:nvSpPr>
        <p:spPr>
          <a:xfrm>
            <a:off x="2490788" y="3627438"/>
            <a:ext cx="7886700" cy="666750"/>
          </a:xfrm>
        </p:spPr>
        <p:txBody>
          <a:bodyPr/>
          <a:lstStyle/>
          <a:p>
            <a:pPr marL="14288" lvl="0" indent="0" defTabSz="914400">
              <a:spcBef>
                <a:spcPts val="640"/>
              </a:spcBef>
              <a:buClr>
                <a:srgbClr val="FFFFFF"/>
              </a:buClr>
              <a:buSzPts val="3200"/>
              <a:defRPr/>
            </a:pPr>
            <a:r>
              <a:rPr lang="en-US" dirty="0">
                <a:sym typeface="Arial"/>
              </a:rPr>
              <a:t>Head Start A to Z, 2.0</a:t>
            </a:r>
          </a:p>
        </p:txBody>
      </p:sp>
      <p:sp>
        <p:nvSpPr>
          <p:cNvPr id="5" name="Content Placeholder 4">
            <a:extLst>
              <a:ext uri="{FF2B5EF4-FFF2-40B4-BE49-F238E27FC236}">
                <a16:creationId xmlns:a16="http://schemas.microsoft.com/office/drawing/2014/main" id="{3B0C6BF5-BD44-4DAE-982D-9631F435BC33}"/>
              </a:ext>
            </a:extLst>
          </p:cNvPr>
          <p:cNvSpPr>
            <a:spLocks noGrp="1"/>
          </p:cNvSpPr>
          <p:nvPr>
            <p:ph sz="quarter" idx="11"/>
          </p:nvPr>
        </p:nvSpPr>
        <p:spPr>
          <a:xfrm>
            <a:off x="3273425" y="4294188"/>
            <a:ext cx="5454650" cy="666750"/>
          </a:xfrm>
        </p:spPr>
        <p:txBody>
          <a:bodyPr/>
          <a:lstStyle/>
          <a:p>
            <a:pPr lvl="0">
              <a:buNone/>
            </a:pPr>
            <a:r>
              <a:rPr lang="en-US" dirty="0">
                <a:sym typeface="Arial"/>
              </a:rPr>
              <a:t>Communication</a:t>
            </a:r>
          </a:p>
        </p:txBody>
      </p:sp>
      <p:pic>
        <p:nvPicPr>
          <p:cNvPr id="14" name="Content Placeholder 13" descr="Logo for Early Childhood National Centers. National Center on Program Management and Fiscal Operations.">
            <a:extLst>
              <a:ext uri="{FF2B5EF4-FFF2-40B4-BE49-F238E27FC236}">
                <a16:creationId xmlns:a16="http://schemas.microsoft.com/office/drawing/2014/main" id="{5DFFB55C-815C-4852-9C2F-02C3E67E102F}"/>
              </a:ext>
            </a:extLst>
          </p:cNvPr>
          <p:cNvPicPr>
            <a:picLocks noGrp="1" noChangeAspect="1"/>
          </p:cNvPicPr>
          <p:nvPr>
            <p:ph sz="quarter" idx="12"/>
          </p:nvPr>
        </p:nvPicPr>
        <p:blipFill>
          <a:blip r:embed="rId4">
            <a:extLst>
              <a:ext uri="{28A0092B-C50C-407E-A947-70E740481C1C}">
                <a14:useLocalDpi xmlns:a14="http://schemas.microsoft.com/office/drawing/2010/main" val="0"/>
              </a:ext>
            </a:extLst>
          </a:blip>
          <a:stretch>
            <a:fillRect/>
          </a:stretch>
        </p:blipFill>
        <p:spPr>
          <a:xfrm>
            <a:off x="5405428" y="5951448"/>
            <a:ext cx="3408382" cy="706616"/>
          </a:xfrm>
        </p:spPr>
      </p:pic>
    </p:spTree>
    <p:custDataLst>
      <p:tags r:id="rId1"/>
    </p:custDataLst>
    <p:extLst>
      <p:ext uri="{BB962C8B-B14F-4D97-AF65-F5344CB8AC3E}">
        <p14:creationId xmlns:p14="http://schemas.microsoft.com/office/powerpoint/2010/main" val="409947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163047-F23C-4CDB-855D-E291F3FAA044}"/>
              </a:ext>
            </a:extLst>
          </p:cNvPr>
          <p:cNvSpPr>
            <a:spLocks noGrp="1"/>
          </p:cNvSpPr>
          <p:nvPr>
            <p:ph type="title"/>
          </p:nvPr>
        </p:nvSpPr>
        <p:spPr/>
        <p:txBody>
          <a:bodyPr/>
          <a:lstStyle/>
          <a:p>
            <a:r>
              <a:rPr lang="en-US" dirty="0">
                <a:solidFill>
                  <a:prstClr val="white"/>
                </a:solidFill>
              </a:rPr>
              <a:t>Communication Barriers</a:t>
            </a:r>
            <a:endParaRPr lang="en-US" dirty="0"/>
          </a:p>
        </p:txBody>
      </p:sp>
      <p:sp>
        <p:nvSpPr>
          <p:cNvPr id="6" name="Content Placeholder 5">
            <a:extLst>
              <a:ext uri="{FF2B5EF4-FFF2-40B4-BE49-F238E27FC236}">
                <a16:creationId xmlns:a16="http://schemas.microsoft.com/office/drawing/2014/main" id="{AA7FD42C-D38C-4C65-A4CA-9109BEE5D385}"/>
              </a:ext>
            </a:extLst>
          </p:cNvPr>
          <p:cNvSpPr>
            <a:spLocks noGrp="1"/>
          </p:cNvSpPr>
          <p:nvPr>
            <p:ph sz="quarter" idx="4294967295"/>
          </p:nvPr>
        </p:nvSpPr>
        <p:spPr/>
        <p:txBody>
          <a:bodyPr/>
          <a:lstStyle/>
          <a:p>
            <a:pPr marL="342900" lvl="0" indent="-342900">
              <a:spcAft>
                <a:spcPts val="300"/>
              </a:spcAft>
              <a:buClr>
                <a:srgbClr val="418AB3">
                  <a:lumMod val="75000"/>
                </a:srgbClr>
              </a:buClr>
              <a:buFont typeface="Arial"/>
              <a:buChar char="•"/>
            </a:pPr>
            <a:r>
              <a:rPr lang="en-US" sz="3000" dirty="0">
                <a:solidFill>
                  <a:srgbClr val="000000"/>
                </a:solidFill>
              </a:rPr>
              <a:t>Limited knowledge or vocabulary</a:t>
            </a:r>
          </a:p>
          <a:p>
            <a:pPr marL="342900" lvl="0" indent="-342900">
              <a:spcAft>
                <a:spcPts val="300"/>
              </a:spcAft>
              <a:buClr>
                <a:srgbClr val="418AB3">
                  <a:lumMod val="75000"/>
                </a:srgbClr>
              </a:buClr>
              <a:buFont typeface="Arial"/>
              <a:buChar char="•"/>
            </a:pPr>
            <a:r>
              <a:rPr lang="en-US" sz="3000" dirty="0">
                <a:solidFill>
                  <a:srgbClr val="000000"/>
                </a:solidFill>
              </a:rPr>
              <a:t>Differences in interpretation</a:t>
            </a:r>
          </a:p>
          <a:p>
            <a:pPr marL="342900" lvl="0" indent="-342900">
              <a:spcAft>
                <a:spcPts val="300"/>
              </a:spcAft>
              <a:buClr>
                <a:srgbClr val="418AB3">
                  <a:lumMod val="75000"/>
                </a:srgbClr>
              </a:buClr>
              <a:buFont typeface="Arial"/>
              <a:buChar char="•"/>
            </a:pPr>
            <a:r>
              <a:rPr lang="en-US" sz="3000" dirty="0">
                <a:solidFill>
                  <a:srgbClr val="000000"/>
                </a:solidFill>
              </a:rPr>
              <a:t>Language differences</a:t>
            </a:r>
          </a:p>
          <a:p>
            <a:pPr marL="342900" lvl="0" indent="-342900">
              <a:spcAft>
                <a:spcPts val="300"/>
              </a:spcAft>
              <a:buClr>
                <a:srgbClr val="418AB3">
                  <a:lumMod val="75000"/>
                </a:srgbClr>
              </a:buClr>
              <a:buFont typeface="Arial"/>
              <a:buChar char="•"/>
            </a:pPr>
            <a:r>
              <a:rPr lang="en-US" sz="3000" dirty="0">
                <a:solidFill>
                  <a:srgbClr val="000000"/>
                </a:solidFill>
              </a:rPr>
              <a:t>Inappropriate use of expressions</a:t>
            </a:r>
          </a:p>
          <a:p>
            <a:pPr marL="342900" lvl="0" indent="-342900">
              <a:spcAft>
                <a:spcPts val="300"/>
              </a:spcAft>
              <a:buClr>
                <a:srgbClr val="418AB3">
                  <a:lumMod val="75000"/>
                </a:srgbClr>
              </a:buClr>
              <a:buFont typeface="Arial"/>
              <a:buChar char="•"/>
            </a:pPr>
            <a:r>
              <a:rPr lang="en-US" sz="3000" dirty="0">
                <a:solidFill>
                  <a:srgbClr val="000000"/>
                </a:solidFill>
              </a:rPr>
              <a:t>Strong or polarized viewpoints </a:t>
            </a:r>
          </a:p>
          <a:p>
            <a:pPr marL="342900" lvl="0" indent="-342900">
              <a:spcAft>
                <a:spcPts val="300"/>
              </a:spcAft>
              <a:buClr>
                <a:srgbClr val="418AB3">
                  <a:lumMod val="75000"/>
                </a:srgbClr>
              </a:buClr>
              <a:buFont typeface="Arial"/>
              <a:buChar char="•"/>
            </a:pPr>
            <a:r>
              <a:rPr lang="en-US" sz="3000" dirty="0">
                <a:solidFill>
                  <a:srgbClr val="000000"/>
                </a:solidFill>
              </a:rPr>
              <a:t>Ambiguity</a:t>
            </a:r>
          </a:p>
        </p:txBody>
      </p:sp>
    </p:spTree>
    <p:custDataLst>
      <p:tags r:id="rId1"/>
    </p:custDataLst>
    <p:extLst>
      <p:ext uri="{BB962C8B-B14F-4D97-AF65-F5344CB8AC3E}">
        <p14:creationId xmlns:p14="http://schemas.microsoft.com/office/powerpoint/2010/main" val="2140791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09B2CA-288A-4450-8BA3-B0F64C43FFF3}"/>
              </a:ext>
            </a:extLst>
          </p:cNvPr>
          <p:cNvSpPr>
            <a:spLocks noGrp="1"/>
          </p:cNvSpPr>
          <p:nvPr>
            <p:ph type="title"/>
          </p:nvPr>
        </p:nvSpPr>
        <p:spPr/>
        <p:txBody>
          <a:bodyPr/>
          <a:lstStyle/>
          <a:p>
            <a:r>
              <a:rPr lang="en-US" altLang="en-US" dirty="0"/>
              <a:t>Types of Communication</a:t>
            </a:r>
            <a:endParaRPr lang="en-US" dirty="0"/>
          </a:p>
        </p:txBody>
      </p:sp>
      <p:sp>
        <p:nvSpPr>
          <p:cNvPr id="6" name="Content Placeholder 5">
            <a:extLst>
              <a:ext uri="{FF2B5EF4-FFF2-40B4-BE49-F238E27FC236}">
                <a16:creationId xmlns:a16="http://schemas.microsoft.com/office/drawing/2014/main" id="{584BDFE8-B7D8-4556-B233-9B0BB22B5C63}"/>
              </a:ext>
            </a:extLst>
          </p:cNvPr>
          <p:cNvSpPr>
            <a:spLocks noGrp="1"/>
          </p:cNvSpPr>
          <p:nvPr>
            <p:ph sz="quarter" idx="10"/>
          </p:nvPr>
        </p:nvSpPr>
        <p:spPr/>
        <p:txBody>
          <a:bodyPr/>
          <a:lstStyle/>
          <a:p>
            <a:pPr lvl="0">
              <a:defRPr/>
            </a:pPr>
            <a:r>
              <a:rPr lang="en-US" sz="3000" dirty="0">
                <a:solidFill>
                  <a:srgbClr val="000000"/>
                </a:solidFill>
              </a:rPr>
              <a:t>Internal or external</a:t>
            </a:r>
          </a:p>
          <a:p>
            <a:pPr lvl="0">
              <a:defRPr/>
            </a:pPr>
            <a:r>
              <a:rPr lang="en-US" sz="3000" dirty="0">
                <a:solidFill>
                  <a:srgbClr val="000000"/>
                </a:solidFill>
              </a:rPr>
              <a:t>Written, verbal, or visual</a:t>
            </a:r>
          </a:p>
          <a:p>
            <a:pPr lvl="0">
              <a:defRPr/>
            </a:pPr>
            <a:r>
              <a:rPr lang="en-US" sz="3000" dirty="0">
                <a:solidFill>
                  <a:srgbClr val="000000"/>
                </a:solidFill>
              </a:rPr>
              <a:t>Formal or informal</a:t>
            </a:r>
          </a:p>
        </p:txBody>
      </p:sp>
    </p:spTree>
    <p:custDataLst>
      <p:tags r:id="rId1"/>
    </p:custDataLst>
    <p:extLst>
      <p:ext uri="{BB962C8B-B14F-4D97-AF65-F5344CB8AC3E}">
        <p14:creationId xmlns:p14="http://schemas.microsoft.com/office/powerpoint/2010/main" val="3814630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8D8264-5797-47CF-AC93-6F53AD5E0D93}"/>
              </a:ext>
            </a:extLst>
          </p:cNvPr>
          <p:cNvSpPr>
            <a:spLocks noGrp="1"/>
          </p:cNvSpPr>
          <p:nvPr>
            <p:ph type="title"/>
          </p:nvPr>
        </p:nvSpPr>
        <p:spPr/>
        <p:txBody>
          <a:bodyPr/>
          <a:lstStyle/>
          <a:p>
            <a:r>
              <a:rPr lang="en-US" dirty="0"/>
              <a:t>Internal Communication</a:t>
            </a:r>
          </a:p>
        </p:txBody>
      </p:sp>
    </p:spTree>
    <p:custDataLst>
      <p:tags r:id="rId1"/>
    </p:custDataLst>
    <p:extLst>
      <p:ext uri="{BB962C8B-B14F-4D97-AF65-F5344CB8AC3E}">
        <p14:creationId xmlns:p14="http://schemas.microsoft.com/office/powerpoint/2010/main" val="1964502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2C658C-BC3B-444A-8692-D2C300C3B135}"/>
              </a:ext>
            </a:extLst>
          </p:cNvPr>
          <p:cNvSpPr>
            <a:spLocks noGrp="1"/>
          </p:cNvSpPr>
          <p:nvPr>
            <p:ph type="title"/>
          </p:nvPr>
        </p:nvSpPr>
        <p:spPr/>
        <p:txBody>
          <a:bodyPr/>
          <a:lstStyle/>
          <a:p>
            <a:r>
              <a:rPr lang="en-US" dirty="0"/>
              <a:t>Formal and Informal Styles</a:t>
            </a:r>
          </a:p>
        </p:txBody>
      </p:sp>
    </p:spTree>
    <p:custDataLst>
      <p:tags r:id="rId1"/>
    </p:custDataLst>
    <p:extLst>
      <p:ext uri="{BB962C8B-B14F-4D97-AF65-F5344CB8AC3E}">
        <p14:creationId xmlns:p14="http://schemas.microsoft.com/office/powerpoint/2010/main" val="4103240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3B5C1C0-BCD1-4404-B596-A8447C57E9F0}"/>
              </a:ext>
            </a:extLst>
          </p:cNvPr>
          <p:cNvSpPr>
            <a:spLocks noGrp="1"/>
          </p:cNvSpPr>
          <p:nvPr>
            <p:ph type="title"/>
          </p:nvPr>
        </p:nvSpPr>
        <p:spPr/>
        <p:txBody>
          <a:bodyPr/>
          <a:lstStyle/>
          <a:p>
            <a:r>
              <a:rPr lang="en-US" dirty="0"/>
              <a:t>Formal and Informal Styles </a:t>
            </a:r>
          </a:p>
        </p:txBody>
      </p:sp>
      <p:graphicFrame>
        <p:nvGraphicFramePr>
          <p:cNvPr id="18" name="Table Placeholder 17">
            <a:extLst>
              <a:ext uri="{FF2B5EF4-FFF2-40B4-BE49-F238E27FC236}">
                <a16:creationId xmlns:a16="http://schemas.microsoft.com/office/drawing/2014/main" id="{999CAA37-585C-4620-A114-447C0BBBDB5A}"/>
              </a:ext>
            </a:extLst>
          </p:cNvPr>
          <p:cNvGraphicFramePr>
            <a:graphicFrameLocks noGrp="1"/>
          </p:cNvGraphicFramePr>
          <p:nvPr>
            <p:ph type="tbl" sz="quarter" idx="10"/>
            <p:extLst>
              <p:ext uri="{D42A27DB-BD31-4B8C-83A1-F6EECF244321}">
                <p14:modId xmlns:p14="http://schemas.microsoft.com/office/powerpoint/2010/main" val="2105927911"/>
              </p:ext>
            </p:extLst>
          </p:nvPr>
        </p:nvGraphicFramePr>
        <p:xfrm>
          <a:off x="246063" y="2170113"/>
          <a:ext cx="8652682" cy="4412574"/>
        </p:xfrm>
        <a:graphic>
          <a:graphicData uri="http://schemas.openxmlformats.org/drawingml/2006/table">
            <a:tbl>
              <a:tblPr firstRow="1" bandRow="1">
                <a:effectLst>
                  <a:outerShdw blurRad="165100" dist="215900" dir="2700000" algn="tl" rotWithShape="0">
                    <a:prstClr val="black">
                      <a:alpha val="40000"/>
                    </a:prstClr>
                  </a:outerShdw>
                </a:effectLst>
                <a:tableStyleId>{10A1B5D5-9B99-4C35-A422-299274C87663}</a:tableStyleId>
              </a:tblPr>
              <a:tblGrid>
                <a:gridCol w="4326341">
                  <a:extLst>
                    <a:ext uri="{9D8B030D-6E8A-4147-A177-3AD203B41FA5}">
                      <a16:colId xmlns:a16="http://schemas.microsoft.com/office/drawing/2014/main" val="20000"/>
                    </a:ext>
                  </a:extLst>
                </a:gridCol>
                <a:gridCol w="4326341">
                  <a:extLst>
                    <a:ext uri="{9D8B030D-6E8A-4147-A177-3AD203B41FA5}">
                      <a16:colId xmlns:a16="http://schemas.microsoft.com/office/drawing/2014/main" val="20001"/>
                    </a:ext>
                  </a:extLst>
                </a:gridCol>
              </a:tblGrid>
              <a:tr h="549557">
                <a:tc>
                  <a:txBody>
                    <a:bodyPr/>
                    <a:lstStyle/>
                    <a:p>
                      <a:r>
                        <a:rPr lang="en-US" sz="2500" dirty="0"/>
                        <a:t>FORMAL</a:t>
                      </a:r>
                    </a:p>
                  </a:txBody>
                  <a:tcPr marL="124485" marR="124485" marT="62242" marB="62242">
                    <a:solidFill>
                      <a:schemeClr val="accent6">
                        <a:lumMod val="75000"/>
                      </a:schemeClr>
                    </a:solidFill>
                  </a:tcPr>
                </a:tc>
                <a:tc>
                  <a:txBody>
                    <a:bodyPr/>
                    <a:lstStyle/>
                    <a:p>
                      <a:r>
                        <a:rPr lang="en-US" sz="2500" dirty="0"/>
                        <a:t>INFORMAL</a:t>
                      </a:r>
                    </a:p>
                  </a:txBody>
                  <a:tcPr marL="124485" marR="124485" marT="62242" marB="62242">
                    <a:solidFill>
                      <a:schemeClr val="accent6">
                        <a:lumMod val="75000"/>
                      </a:schemeClr>
                    </a:solidFill>
                  </a:tcPr>
                </a:tc>
                <a:extLst>
                  <a:ext uri="{0D108BD9-81ED-4DB2-BD59-A6C34878D82A}">
                    <a16:rowId xmlns:a16="http://schemas.microsoft.com/office/drawing/2014/main" val="10000"/>
                  </a:ext>
                </a:extLst>
              </a:tr>
              <a:tr h="549557">
                <a:tc>
                  <a:txBody>
                    <a:bodyPr/>
                    <a:lstStyle/>
                    <a:p>
                      <a:r>
                        <a:rPr lang="en-US" sz="2500" dirty="0"/>
                        <a:t>Pre-defined channels</a:t>
                      </a:r>
                    </a:p>
                  </a:txBody>
                  <a:tcPr marL="124485" marR="124485" marT="62242" marB="62242"/>
                </a:tc>
                <a:tc>
                  <a:txBody>
                    <a:bodyPr/>
                    <a:lstStyle/>
                    <a:p>
                      <a:r>
                        <a:rPr lang="en-US" sz="2500" dirty="0"/>
                        <a:t>All directions</a:t>
                      </a:r>
                    </a:p>
                  </a:txBody>
                  <a:tcPr marL="124485" marR="124485" marT="62242" marB="62242"/>
                </a:tc>
                <a:extLst>
                  <a:ext uri="{0D108BD9-81ED-4DB2-BD59-A6C34878D82A}">
                    <a16:rowId xmlns:a16="http://schemas.microsoft.com/office/drawing/2014/main" val="10001"/>
                  </a:ext>
                </a:extLst>
              </a:tr>
              <a:tr h="565675">
                <a:tc>
                  <a:txBody>
                    <a:bodyPr/>
                    <a:lstStyle/>
                    <a:p>
                      <a:r>
                        <a:rPr lang="en-US" sz="2500" dirty="0"/>
                        <a:t>Official</a:t>
                      </a:r>
                    </a:p>
                  </a:txBody>
                  <a:tcPr marL="124485" marR="124485" marT="62242" marB="62242"/>
                </a:tc>
                <a:tc>
                  <a:txBody>
                    <a:bodyPr/>
                    <a:lstStyle/>
                    <a:p>
                      <a:r>
                        <a:rPr lang="en-US" sz="2500" dirty="0"/>
                        <a:t>Grapevine</a:t>
                      </a:r>
                    </a:p>
                  </a:txBody>
                  <a:tcPr marL="124485" marR="124485" marT="62242" marB="62242"/>
                </a:tc>
                <a:extLst>
                  <a:ext uri="{0D108BD9-81ED-4DB2-BD59-A6C34878D82A}">
                    <a16:rowId xmlns:a16="http://schemas.microsoft.com/office/drawing/2014/main" val="10002"/>
                  </a:ext>
                </a:extLst>
              </a:tr>
              <a:tr h="549557">
                <a:tc>
                  <a:txBody>
                    <a:bodyPr/>
                    <a:lstStyle/>
                    <a:p>
                      <a:r>
                        <a:rPr lang="en-US" sz="2500" dirty="0"/>
                        <a:t>Timely and systematic</a:t>
                      </a:r>
                    </a:p>
                  </a:txBody>
                  <a:tcPr marL="124485" marR="124485" marT="62242" marB="62242"/>
                </a:tc>
                <a:tc>
                  <a:txBody>
                    <a:bodyPr/>
                    <a:lstStyle/>
                    <a:p>
                      <a:r>
                        <a:rPr lang="en-US" sz="2500" dirty="0"/>
                        <a:t>Free-flowing</a:t>
                      </a:r>
                    </a:p>
                  </a:txBody>
                  <a:tcPr marL="124485" marR="124485" marT="62242" marB="62242"/>
                </a:tc>
                <a:extLst>
                  <a:ext uri="{0D108BD9-81ED-4DB2-BD59-A6C34878D82A}">
                    <a16:rowId xmlns:a16="http://schemas.microsoft.com/office/drawing/2014/main" val="10003"/>
                  </a:ext>
                </a:extLst>
              </a:tr>
              <a:tr h="549557">
                <a:tc>
                  <a:txBody>
                    <a:bodyPr/>
                    <a:lstStyle/>
                    <a:p>
                      <a:r>
                        <a:rPr lang="en-US" sz="2500" dirty="0"/>
                        <a:t>More</a:t>
                      </a:r>
                      <a:r>
                        <a:rPr lang="en-US" sz="2500" baseline="0" dirty="0"/>
                        <a:t> confidential</a:t>
                      </a:r>
                      <a:endParaRPr lang="en-US" sz="2500" dirty="0"/>
                    </a:p>
                  </a:txBody>
                  <a:tcPr marL="124485" marR="124485" marT="62242" marB="62242"/>
                </a:tc>
                <a:tc>
                  <a:txBody>
                    <a:bodyPr/>
                    <a:lstStyle/>
                    <a:p>
                      <a:r>
                        <a:rPr lang="en-US" sz="2500" dirty="0"/>
                        <a:t>Less confidential</a:t>
                      </a:r>
                    </a:p>
                  </a:txBody>
                  <a:tcPr marL="124485" marR="124485" marT="62242" marB="62242"/>
                </a:tc>
                <a:extLst>
                  <a:ext uri="{0D108BD9-81ED-4DB2-BD59-A6C34878D82A}">
                    <a16:rowId xmlns:a16="http://schemas.microsoft.com/office/drawing/2014/main" val="10004"/>
                  </a:ext>
                </a:extLst>
              </a:tr>
              <a:tr h="549557">
                <a:tc>
                  <a:txBody>
                    <a:bodyPr/>
                    <a:lstStyle/>
                    <a:p>
                      <a:r>
                        <a:rPr lang="en-US" sz="2500" dirty="0"/>
                        <a:t>Reliable</a:t>
                      </a:r>
                    </a:p>
                  </a:txBody>
                  <a:tcPr marL="124485" marR="124485" marT="62242" marB="62242"/>
                </a:tc>
                <a:tc>
                  <a:txBody>
                    <a:bodyPr/>
                    <a:lstStyle/>
                    <a:p>
                      <a:r>
                        <a:rPr lang="en-US" sz="2500" dirty="0"/>
                        <a:t>Less reliable</a:t>
                      </a:r>
                    </a:p>
                  </a:txBody>
                  <a:tcPr marL="124485" marR="124485" marT="62242" marB="62242"/>
                </a:tc>
                <a:extLst>
                  <a:ext uri="{0D108BD9-81ED-4DB2-BD59-A6C34878D82A}">
                    <a16:rowId xmlns:a16="http://schemas.microsoft.com/office/drawing/2014/main" val="10005"/>
                  </a:ext>
                </a:extLst>
              </a:tr>
              <a:tr h="549557">
                <a:tc>
                  <a:txBody>
                    <a:bodyPr/>
                    <a:lstStyle/>
                    <a:p>
                      <a:r>
                        <a:rPr lang="en-US" sz="2500" dirty="0"/>
                        <a:t>Slow</a:t>
                      </a:r>
                    </a:p>
                  </a:txBody>
                  <a:tcPr marL="124485" marR="124485" marT="62242" marB="62242"/>
                </a:tc>
                <a:tc>
                  <a:txBody>
                    <a:bodyPr/>
                    <a:lstStyle/>
                    <a:p>
                      <a:r>
                        <a:rPr lang="en-US" sz="2500" dirty="0"/>
                        <a:t>Fast</a:t>
                      </a:r>
                    </a:p>
                  </a:txBody>
                  <a:tcPr marL="124485" marR="124485" marT="62242" marB="62242"/>
                </a:tc>
                <a:extLst>
                  <a:ext uri="{0D108BD9-81ED-4DB2-BD59-A6C34878D82A}">
                    <a16:rowId xmlns:a16="http://schemas.microsoft.com/office/drawing/2014/main" val="10006"/>
                  </a:ext>
                </a:extLst>
              </a:tr>
              <a:tr h="549557">
                <a:tc>
                  <a:txBody>
                    <a:bodyPr/>
                    <a:lstStyle/>
                    <a:p>
                      <a:r>
                        <a:rPr lang="en-US" sz="2500" dirty="0"/>
                        <a:t>Maintains</a:t>
                      </a:r>
                      <a:r>
                        <a:rPr lang="en-US" sz="2500" baseline="0" dirty="0"/>
                        <a:t> written trail</a:t>
                      </a:r>
                      <a:endParaRPr lang="en-US" sz="2500" dirty="0"/>
                    </a:p>
                  </a:txBody>
                  <a:tcPr marL="124485" marR="124485" marT="62242" marB="62242"/>
                </a:tc>
                <a:tc>
                  <a:txBody>
                    <a:bodyPr/>
                    <a:lstStyle/>
                    <a:p>
                      <a:r>
                        <a:rPr lang="en-US" sz="2500" dirty="0"/>
                        <a:t>Often doesn't maintain trail</a:t>
                      </a:r>
                    </a:p>
                  </a:txBody>
                  <a:tcPr marL="124485" marR="124485" marT="62242" marB="62242"/>
                </a:tc>
                <a:extLst>
                  <a:ext uri="{0D108BD9-81ED-4DB2-BD59-A6C34878D82A}">
                    <a16:rowId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3550627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76ECF32-190B-4E4E-8EAD-7EF60CDCDE6F}"/>
              </a:ext>
            </a:extLst>
          </p:cNvPr>
          <p:cNvSpPr>
            <a:spLocks noGrp="1"/>
          </p:cNvSpPr>
          <p:nvPr>
            <p:ph type="title"/>
          </p:nvPr>
        </p:nvSpPr>
        <p:spPr/>
        <p:txBody>
          <a:bodyPr/>
          <a:lstStyle/>
          <a:p>
            <a:r>
              <a:rPr lang="en-US" sz="3200" dirty="0"/>
              <a:t>Your Internal Communication Map</a:t>
            </a:r>
          </a:p>
        </p:txBody>
      </p:sp>
    </p:spTree>
    <p:custDataLst>
      <p:tags r:id="rId1"/>
    </p:custDataLst>
    <p:extLst>
      <p:ext uri="{BB962C8B-B14F-4D97-AF65-F5344CB8AC3E}">
        <p14:creationId xmlns:p14="http://schemas.microsoft.com/office/powerpoint/2010/main" val="84905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E4C2F34-C487-47A3-B352-DF85547F76F5}"/>
              </a:ext>
            </a:extLst>
          </p:cNvPr>
          <p:cNvSpPr>
            <a:spLocks noGrp="1"/>
          </p:cNvSpPr>
          <p:nvPr>
            <p:ph type="title"/>
          </p:nvPr>
        </p:nvSpPr>
        <p:spPr/>
        <p:txBody>
          <a:bodyPr/>
          <a:lstStyle/>
          <a:p>
            <a:r>
              <a:rPr lang="en-US" sz="3200" dirty="0">
                <a:solidFill>
                  <a:prstClr val="white"/>
                </a:solidFill>
              </a:rPr>
              <a:t>Hallmarks of Good Internal Communication</a:t>
            </a:r>
            <a:endParaRPr lang="en-US" dirty="0"/>
          </a:p>
        </p:txBody>
      </p:sp>
      <p:sp>
        <p:nvSpPr>
          <p:cNvPr id="12" name="Content Placeholder 11">
            <a:extLst>
              <a:ext uri="{FF2B5EF4-FFF2-40B4-BE49-F238E27FC236}">
                <a16:creationId xmlns:a16="http://schemas.microsoft.com/office/drawing/2014/main" id="{7B7A178A-BBE2-411B-9A0E-AF2B2D7F39E1}"/>
              </a:ext>
            </a:extLst>
          </p:cNvPr>
          <p:cNvSpPr>
            <a:spLocks noGrp="1"/>
          </p:cNvSpPr>
          <p:nvPr>
            <p:ph sz="quarter" idx="10"/>
          </p:nvPr>
        </p:nvSpPr>
        <p:spPr/>
        <p:txBody>
          <a:bodyPr/>
          <a:lstStyle/>
          <a:p>
            <a:pPr marL="0" lvl="0" indent="0" defTabSz="914400">
              <a:spcBef>
                <a:spcPts val="0"/>
              </a:spcBef>
              <a:buNone/>
            </a:pPr>
            <a:r>
              <a:rPr lang="en-US" sz="2800" dirty="0">
                <a:solidFill>
                  <a:srgbClr val="000000"/>
                </a:solidFill>
              </a:rPr>
              <a:t>Leaders create a culture where staff ideas are sought and valued.</a:t>
            </a:r>
          </a:p>
        </p:txBody>
      </p:sp>
      <p:sp>
        <p:nvSpPr>
          <p:cNvPr id="13" name="Content Placeholder 12">
            <a:extLst>
              <a:ext uri="{FF2B5EF4-FFF2-40B4-BE49-F238E27FC236}">
                <a16:creationId xmlns:a16="http://schemas.microsoft.com/office/drawing/2014/main" id="{92C15DB0-9EE8-4001-BAE9-F189982D7126}"/>
              </a:ext>
            </a:extLst>
          </p:cNvPr>
          <p:cNvSpPr>
            <a:spLocks noGrp="1"/>
          </p:cNvSpPr>
          <p:nvPr>
            <p:ph sz="quarter" idx="11"/>
          </p:nvPr>
        </p:nvSpPr>
        <p:spPr/>
        <p:txBody>
          <a:bodyPr/>
          <a:lstStyle/>
          <a:p>
            <a:pPr marL="0" lvl="0" indent="0">
              <a:buClr>
                <a:srgbClr val="418AB3">
                  <a:lumMod val="75000"/>
                </a:srgbClr>
              </a:buClr>
              <a:buNone/>
            </a:pPr>
            <a:r>
              <a:rPr lang="en-US" sz="2800" dirty="0">
                <a:solidFill>
                  <a:srgbClr val="000000"/>
                </a:solidFill>
              </a:rPr>
              <a:t>Leaders are excellent communicators and listeners.</a:t>
            </a:r>
          </a:p>
        </p:txBody>
      </p:sp>
      <p:sp>
        <p:nvSpPr>
          <p:cNvPr id="14" name="Content Placeholder 13">
            <a:extLst>
              <a:ext uri="{FF2B5EF4-FFF2-40B4-BE49-F238E27FC236}">
                <a16:creationId xmlns:a16="http://schemas.microsoft.com/office/drawing/2014/main" id="{CCEF6B40-4A78-4A3F-AC82-5E2D4BF6B7DF}"/>
              </a:ext>
            </a:extLst>
          </p:cNvPr>
          <p:cNvSpPr>
            <a:spLocks noGrp="1"/>
          </p:cNvSpPr>
          <p:nvPr>
            <p:ph sz="quarter" idx="12"/>
          </p:nvPr>
        </p:nvSpPr>
        <p:spPr/>
        <p:txBody>
          <a:bodyPr/>
          <a:lstStyle/>
          <a:p>
            <a:pPr marL="0" lvl="0" indent="0">
              <a:buClr>
                <a:srgbClr val="418AB3">
                  <a:lumMod val="75000"/>
                </a:srgbClr>
              </a:buClr>
              <a:buNone/>
            </a:pPr>
            <a:r>
              <a:rPr lang="en-US" sz="2700" dirty="0">
                <a:solidFill>
                  <a:srgbClr val="000000"/>
                </a:solidFill>
              </a:rPr>
              <a:t>Mechanisms exist to disseminate information to staff and help staff communicate with one another.</a:t>
            </a:r>
          </a:p>
        </p:txBody>
      </p:sp>
      <p:sp>
        <p:nvSpPr>
          <p:cNvPr id="15" name="Content Placeholder 14">
            <a:extLst>
              <a:ext uri="{FF2B5EF4-FFF2-40B4-BE49-F238E27FC236}">
                <a16:creationId xmlns:a16="http://schemas.microsoft.com/office/drawing/2014/main" id="{3000A8EE-F0DB-427D-A018-52ACFBC45A76}"/>
              </a:ext>
            </a:extLst>
          </p:cNvPr>
          <p:cNvSpPr>
            <a:spLocks noGrp="1"/>
          </p:cNvSpPr>
          <p:nvPr>
            <p:ph sz="quarter" idx="13"/>
          </p:nvPr>
        </p:nvSpPr>
        <p:spPr>
          <a:xfrm>
            <a:off x="1237343" y="5406775"/>
            <a:ext cx="7886700" cy="661913"/>
          </a:xfrm>
        </p:spPr>
        <p:txBody>
          <a:bodyPr/>
          <a:lstStyle/>
          <a:p>
            <a:pPr marL="0" lvl="0" indent="0">
              <a:buClr>
                <a:srgbClr val="418AB3">
                  <a:lumMod val="75000"/>
                </a:srgbClr>
              </a:buClr>
              <a:buNone/>
            </a:pPr>
            <a:r>
              <a:rPr lang="en-US" sz="2800" dirty="0">
                <a:solidFill>
                  <a:srgbClr val="000000"/>
                </a:solidFill>
              </a:rPr>
              <a:t>Leaders survey staff about communication.</a:t>
            </a:r>
          </a:p>
        </p:txBody>
      </p:sp>
      <p:sp>
        <p:nvSpPr>
          <p:cNvPr id="16" name="Content Placeholder 15">
            <a:extLst>
              <a:ext uri="{FF2B5EF4-FFF2-40B4-BE49-F238E27FC236}">
                <a16:creationId xmlns:a16="http://schemas.microsoft.com/office/drawing/2014/main" id="{F5188009-BAD9-4279-A830-22C9443789CC}"/>
              </a:ext>
            </a:extLst>
          </p:cNvPr>
          <p:cNvSpPr>
            <a:spLocks noGrp="1"/>
          </p:cNvSpPr>
          <p:nvPr>
            <p:ph sz="quarter" idx="14"/>
          </p:nvPr>
        </p:nvSpPr>
        <p:spPr>
          <a:xfrm>
            <a:off x="520021" y="6337300"/>
            <a:ext cx="8275637" cy="461665"/>
          </a:xfrm>
        </p:spPr>
        <p:txBody>
          <a:bodyPr/>
          <a:lstStyle/>
          <a:p>
            <a:pPr marL="0" lvl="0" indent="0" defTabSz="914400">
              <a:spcBef>
                <a:spcPts val="0"/>
              </a:spcBef>
              <a:buNone/>
            </a:pPr>
            <a:r>
              <a:rPr lang="en-US" dirty="0">
                <a:solidFill>
                  <a:srgbClr val="000000"/>
                </a:solidFill>
              </a:rPr>
              <a:t>Source: Chamberlain-</a:t>
            </a:r>
            <a:r>
              <a:rPr lang="en-US" dirty="0" err="1">
                <a:solidFill>
                  <a:srgbClr val="000000"/>
                </a:solidFill>
              </a:rPr>
              <a:t>Creanga</a:t>
            </a:r>
            <a:r>
              <a:rPr lang="en-US" dirty="0">
                <a:solidFill>
                  <a:srgbClr val="000000"/>
                </a:solidFill>
              </a:rPr>
              <a:t>, Jordan, Selby, and Smith, Best Practices in Internal Communications (2017), </a:t>
            </a:r>
            <a:r>
              <a:rPr lang="en-US" u="sng" dirty="0">
                <a:solidFill>
                  <a:srgbClr val="418AB3">
                    <a:lumMod val="75000"/>
                  </a:srgbClr>
                </a:solidFill>
                <a:hlinkClick r:id="rId4">
                  <a:extLst>
                    <a:ext uri="{A12FA001-AC4F-418D-AE19-62706E023703}">
                      <ahyp:hlinkClr xmlns:ahyp="http://schemas.microsoft.com/office/drawing/2018/hyperlinkcolor" val="tx"/>
                    </a:ext>
                  </a:extLst>
                </a:hlinkClick>
              </a:rPr>
              <a:t>https://www.comnetwork.org/events/best-practices-for-internal-communications-inspiration-for-the-nonprofit-sector/</a:t>
            </a:r>
            <a:r>
              <a:rPr lang="en-US" dirty="0">
                <a:solidFill>
                  <a:srgbClr val="418AB3">
                    <a:lumMod val="75000"/>
                  </a:srgbClr>
                </a:solidFill>
              </a:rPr>
              <a:t>.</a:t>
            </a:r>
          </a:p>
        </p:txBody>
      </p:sp>
    </p:spTree>
    <p:custDataLst>
      <p:tags r:id="rId1"/>
    </p:custDataLst>
    <p:extLst>
      <p:ext uri="{BB962C8B-B14F-4D97-AF65-F5344CB8AC3E}">
        <p14:creationId xmlns:p14="http://schemas.microsoft.com/office/powerpoint/2010/main" val="1585442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E5EC0E0-FEB5-474D-9AFA-7E8DEE1BA5A6}"/>
              </a:ext>
            </a:extLst>
          </p:cNvPr>
          <p:cNvSpPr>
            <a:spLocks noGrp="1"/>
          </p:cNvSpPr>
          <p:nvPr>
            <p:ph type="title"/>
          </p:nvPr>
        </p:nvSpPr>
        <p:spPr/>
        <p:txBody>
          <a:bodyPr/>
          <a:lstStyle/>
          <a:p>
            <a:r>
              <a:rPr lang="en-US" dirty="0"/>
              <a:t>Huddle Technique</a:t>
            </a:r>
          </a:p>
        </p:txBody>
      </p:sp>
    </p:spTree>
    <p:custDataLst>
      <p:tags r:id="rId1"/>
    </p:custDataLst>
    <p:extLst>
      <p:ext uri="{BB962C8B-B14F-4D97-AF65-F5344CB8AC3E}">
        <p14:creationId xmlns:p14="http://schemas.microsoft.com/office/powerpoint/2010/main" val="3004910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33DF15-6803-4E2B-BB1E-4674873A46FC}"/>
              </a:ext>
            </a:extLst>
          </p:cNvPr>
          <p:cNvSpPr>
            <a:spLocks noGrp="1"/>
          </p:cNvSpPr>
          <p:nvPr>
            <p:ph type="title"/>
          </p:nvPr>
        </p:nvSpPr>
        <p:spPr/>
        <p:txBody>
          <a:bodyPr/>
          <a:lstStyle/>
          <a:p>
            <a:r>
              <a:rPr lang="en-US" dirty="0">
                <a:solidFill>
                  <a:prstClr val="white"/>
                </a:solidFill>
              </a:rPr>
              <a:t>Teams</a:t>
            </a:r>
            <a:endParaRPr lang="en-US" dirty="0"/>
          </a:p>
        </p:txBody>
      </p:sp>
      <p:sp>
        <p:nvSpPr>
          <p:cNvPr id="11" name="Content Placeholder 10">
            <a:extLst>
              <a:ext uri="{FF2B5EF4-FFF2-40B4-BE49-F238E27FC236}">
                <a16:creationId xmlns:a16="http://schemas.microsoft.com/office/drawing/2014/main" id="{48BF0442-59E9-4230-895A-613E120206A1}"/>
              </a:ext>
            </a:extLst>
          </p:cNvPr>
          <p:cNvSpPr>
            <a:spLocks noGrp="1"/>
          </p:cNvSpPr>
          <p:nvPr>
            <p:ph sz="quarter" idx="13"/>
          </p:nvPr>
        </p:nvSpPr>
        <p:spPr/>
        <p:txBody>
          <a:bodyPr/>
          <a:lstStyle/>
          <a:p>
            <a:pPr lvl="0" defTabSz="914400">
              <a:spcBef>
                <a:spcPts val="0"/>
              </a:spcBef>
            </a:pPr>
            <a:r>
              <a:rPr lang="en-US" sz="3000" dirty="0">
                <a:solidFill>
                  <a:srgbClr val="000000"/>
                </a:solidFill>
              </a:rPr>
              <a:t>When teams come together on a regular basis to share news and plan, our programs work better and we can accomplish more with children and families.</a:t>
            </a:r>
            <a:endParaRPr lang="en-US" sz="3000" b="1" dirty="0">
              <a:solidFill>
                <a:srgbClr val="000000">
                  <a:lumMod val="50000"/>
                  <a:lumOff val="50000"/>
                </a:srgbClr>
              </a:solidFill>
            </a:endParaRPr>
          </a:p>
        </p:txBody>
      </p:sp>
    </p:spTree>
    <p:custDataLst>
      <p:tags r:id="rId1"/>
    </p:custDataLst>
    <p:extLst>
      <p:ext uri="{BB962C8B-B14F-4D97-AF65-F5344CB8AC3E}">
        <p14:creationId xmlns:p14="http://schemas.microsoft.com/office/powerpoint/2010/main" val="1705574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EFCED6-B215-4747-BD60-9897CAC8EDBE}"/>
              </a:ext>
            </a:extLst>
          </p:cNvPr>
          <p:cNvSpPr>
            <a:spLocks noGrp="1"/>
          </p:cNvSpPr>
          <p:nvPr>
            <p:ph type="title"/>
          </p:nvPr>
        </p:nvSpPr>
        <p:spPr/>
        <p:txBody>
          <a:bodyPr/>
          <a:lstStyle/>
          <a:p>
            <a:r>
              <a:rPr lang="en-US" dirty="0">
                <a:solidFill>
                  <a:prstClr val="white"/>
                </a:solidFill>
              </a:rPr>
              <a:t>External Communication</a:t>
            </a:r>
            <a:endParaRPr lang="en-US" dirty="0"/>
          </a:p>
        </p:txBody>
      </p:sp>
    </p:spTree>
    <p:custDataLst>
      <p:tags r:id="rId1"/>
    </p:custDataLst>
    <p:extLst>
      <p:ext uri="{BB962C8B-B14F-4D97-AF65-F5344CB8AC3E}">
        <p14:creationId xmlns:p14="http://schemas.microsoft.com/office/powerpoint/2010/main" val="233186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5A75F-6550-4FCD-A160-55D4267D8758}"/>
              </a:ext>
            </a:extLst>
          </p:cNvPr>
          <p:cNvSpPr>
            <a:spLocks noGrp="1"/>
          </p:cNvSpPr>
          <p:nvPr>
            <p:ph type="title"/>
          </p:nvPr>
        </p:nvSpPr>
        <p:spPr/>
        <p:txBody>
          <a:bodyPr/>
          <a:lstStyle/>
          <a:p>
            <a:r>
              <a:rPr lang="en-US" dirty="0">
                <a:solidFill>
                  <a:prstClr val="white"/>
                </a:solidFill>
              </a:rPr>
              <a:t>Learning Objectives</a:t>
            </a:r>
            <a:endParaRPr lang="en-US" dirty="0"/>
          </a:p>
        </p:txBody>
      </p:sp>
      <p:sp>
        <p:nvSpPr>
          <p:cNvPr id="6" name="Content Placeholder 5">
            <a:extLst>
              <a:ext uri="{FF2B5EF4-FFF2-40B4-BE49-F238E27FC236}">
                <a16:creationId xmlns:a16="http://schemas.microsoft.com/office/drawing/2014/main" id="{DAF0485D-0910-4FA4-A8CF-0D604DC2AC80}"/>
              </a:ext>
            </a:extLst>
          </p:cNvPr>
          <p:cNvSpPr>
            <a:spLocks noGrp="1"/>
          </p:cNvSpPr>
          <p:nvPr>
            <p:ph sz="quarter" idx="14"/>
          </p:nvPr>
        </p:nvSpPr>
        <p:spPr>
          <a:xfrm>
            <a:off x="463118" y="1235798"/>
            <a:ext cx="6951662" cy="461665"/>
          </a:xfrm>
        </p:spPr>
        <p:txBody>
          <a:bodyPr/>
          <a:lstStyle/>
          <a:p>
            <a:pPr marL="15875" lvl="0" indent="0" defTabSz="914400">
              <a:spcBef>
                <a:spcPts val="0"/>
              </a:spcBef>
              <a:buNone/>
            </a:pPr>
            <a:r>
              <a:rPr lang="en-US" dirty="0">
                <a:solidFill>
                  <a:srgbClr val="418AB3">
                    <a:lumMod val="75000"/>
                  </a:srgbClr>
                </a:solidFill>
              </a:rPr>
              <a:t>In this module, participants will:</a:t>
            </a:r>
          </a:p>
        </p:txBody>
      </p:sp>
      <p:sp>
        <p:nvSpPr>
          <p:cNvPr id="7" name="Content Placeholder 6">
            <a:extLst>
              <a:ext uri="{FF2B5EF4-FFF2-40B4-BE49-F238E27FC236}">
                <a16:creationId xmlns:a16="http://schemas.microsoft.com/office/drawing/2014/main" id="{05D6C299-99A8-4FA1-92D2-CDD3C9E1A524}"/>
              </a:ext>
            </a:extLst>
          </p:cNvPr>
          <p:cNvSpPr>
            <a:spLocks noGrp="1"/>
          </p:cNvSpPr>
          <p:nvPr>
            <p:ph sz="quarter" idx="15"/>
          </p:nvPr>
        </p:nvSpPr>
        <p:spPr/>
        <p:txBody>
          <a:bodyPr/>
          <a:lstStyle/>
          <a:p>
            <a:pPr lvl="0">
              <a:spcBef>
                <a:spcPts val="600"/>
              </a:spcBef>
              <a:spcAft>
                <a:spcPts val="1800"/>
              </a:spcAft>
              <a:buClr>
                <a:schemeClr val="accent2">
                  <a:lumMod val="75000"/>
                </a:schemeClr>
              </a:buClr>
              <a:buFont typeface="Arial" panose="020B0604020202020204" pitchFamily="34" charset="0"/>
              <a:buChar char="•"/>
            </a:pPr>
            <a:r>
              <a:rPr lang="en-US" dirty="0"/>
              <a:t>Learn the foundational elements of internal and external communication</a:t>
            </a:r>
          </a:p>
          <a:p>
            <a:pPr lvl="0">
              <a:spcAft>
                <a:spcPts val="1800"/>
              </a:spcAft>
              <a:buClr>
                <a:schemeClr val="accent2">
                  <a:lumMod val="75000"/>
                </a:schemeClr>
              </a:buClr>
              <a:buFont typeface="Arial" panose="020B0604020202020204" pitchFamily="34" charset="0"/>
              <a:buChar char="•"/>
            </a:pPr>
            <a:r>
              <a:rPr lang="en-US" dirty="0"/>
              <a:t>Recognize the central role of leaders in creating and maintaining effective communication</a:t>
            </a:r>
          </a:p>
          <a:p>
            <a:pPr lvl="0">
              <a:spcAft>
                <a:spcPts val="1800"/>
              </a:spcAft>
              <a:buClr>
                <a:schemeClr val="accent2">
                  <a:lumMod val="75000"/>
                </a:schemeClr>
              </a:buClr>
              <a:buFont typeface="Arial" panose="020B0604020202020204" pitchFamily="34" charset="0"/>
              <a:buChar char="•"/>
            </a:pPr>
            <a:r>
              <a:rPr lang="en-US" dirty="0"/>
              <a:t>Identify key considerations in communication planning </a:t>
            </a:r>
          </a:p>
          <a:p>
            <a:pPr lvl="0">
              <a:spcAft>
                <a:spcPts val="2400"/>
              </a:spcAft>
              <a:buClr>
                <a:schemeClr val="accent2">
                  <a:lumMod val="75000"/>
                </a:schemeClr>
              </a:buClr>
              <a:buFont typeface="Arial" panose="020B0604020202020204" pitchFamily="34" charset="0"/>
              <a:buChar char="•"/>
            </a:pPr>
            <a:r>
              <a:rPr lang="en-US" dirty="0"/>
              <a:t>Learn key elements of branding, social media policy, and crisis communication planning</a:t>
            </a:r>
          </a:p>
        </p:txBody>
      </p:sp>
    </p:spTree>
    <p:custDataLst>
      <p:tags r:id="rId1"/>
    </p:custDataLst>
    <p:extLst>
      <p:ext uri="{BB962C8B-B14F-4D97-AF65-F5344CB8AC3E}">
        <p14:creationId xmlns:p14="http://schemas.microsoft.com/office/powerpoint/2010/main" val="1922953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40B59B-387D-40ED-BC06-B4533F1BB5B5}"/>
              </a:ext>
            </a:extLst>
          </p:cNvPr>
          <p:cNvSpPr>
            <a:spLocks noGrp="1"/>
          </p:cNvSpPr>
          <p:nvPr>
            <p:ph type="title"/>
          </p:nvPr>
        </p:nvSpPr>
        <p:spPr/>
        <p:txBody>
          <a:bodyPr/>
          <a:lstStyle/>
          <a:p>
            <a:r>
              <a:rPr lang="en-US" dirty="0"/>
              <a:t>See Through the Eyes of Your Audience</a:t>
            </a:r>
          </a:p>
        </p:txBody>
      </p:sp>
    </p:spTree>
    <p:custDataLst>
      <p:tags r:id="rId1"/>
    </p:custDataLst>
    <p:extLst>
      <p:ext uri="{BB962C8B-B14F-4D97-AF65-F5344CB8AC3E}">
        <p14:creationId xmlns:p14="http://schemas.microsoft.com/office/powerpoint/2010/main" val="333853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3E65E2-3F24-4399-94CE-C12CD6123879}"/>
              </a:ext>
            </a:extLst>
          </p:cNvPr>
          <p:cNvSpPr>
            <a:spLocks noGrp="1"/>
          </p:cNvSpPr>
          <p:nvPr>
            <p:ph type="title"/>
          </p:nvPr>
        </p:nvSpPr>
        <p:spPr/>
        <p:txBody>
          <a:bodyPr/>
          <a:lstStyle/>
          <a:p>
            <a:pPr indent="261938" defTabSz="536575"/>
            <a:r>
              <a:rPr lang="en-US" dirty="0">
                <a:solidFill>
                  <a:prstClr val="white"/>
                </a:solidFill>
              </a:rPr>
              <a:t>Communicate in Images</a:t>
            </a:r>
            <a:endParaRPr lang="en-US" dirty="0"/>
          </a:p>
        </p:txBody>
      </p:sp>
    </p:spTree>
    <p:custDataLst>
      <p:tags r:id="rId1"/>
    </p:custDataLst>
    <p:extLst>
      <p:ext uri="{BB962C8B-B14F-4D97-AF65-F5344CB8AC3E}">
        <p14:creationId xmlns:p14="http://schemas.microsoft.com/office/powerpoint/2010/main" val="305237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82290F-6050-4CBC-9817-F915B5588441}"/>
              </a:ext>
            </a:extLst>
          </p:cNvPr>
          <p:cNvSpPr>
            <a:spLocks noGrp="1"/>
          </p:cNvSpPr>
          <p:nvPr>
            <p:ph type="title"/>
          </p:nvPr>
        </p:nvSpPr>
        <p:spPr/>
        <p:txBody>
          <a:bodyPr/>
          <a:lstStyle/>
          <a:p>
            <a:r>
              <a:rPr lang="en-US" dirty="0">
                <a:solidFill>
                  <a:prstClr val="white"/>
                </a:solidFill>
              </a:rPr>
              <a:t>Use Emotion Words</a:t>
            </a:r>
            <a:endParaRPr lang="en-US" dirty="0"/>
          </a:p>
        </p:txBody>
      </p:sp>
      <p:sp>
        <p:nvSpPr>
          <p:cNvPr id="7" name="Content Placeholder 6">
            <a:extLst>
              <a:ext uri="{FF2B5EF4-FFF2-40B4-BE49-F238E27FC236}">
                <a16:creationId xmlns:a16="http://schemas.microsoft.com/office/drawing/2014/main" id="{7679C848-5F62-4C2B-98C7-DC2E76C23541}"/>
              </a:ext>
            </a:extLst>
          </p:cNvPr>
          <p:cNvSpPr>
            <a:spLocks noGrp="1"/>
          </p:cNvSpPr>
          <p:nvPr>
            <p:ph sz="quarter" idx="10"/>
          </p:nvPr>
        </p:nvSpPr>
        <p:spPr/>
        <p:txBody>
          <a:bodyPr/>
          <a:lstStyle/>
          <a:p>
            <a:pPr algn="ctr"/>
            <a:r>
              <a:rPr lang="en-US" dirty="0"/>
              <a:t>Confidence</a:t>
            </a:r>
          </a:p>
        </p:txBody>
      </p:sp>
      <p:sp>
        <p:nvSpPr>
          <p:cNvPr id="8" name="Content Placeholder 7">
            <a:extLst>
              <a:ext uri="{FF2B5EF4-FFF2-40B4-BE49-F238E27FC236}">
                <a16:creationId xmlns:a16="http://schemas.microsoft.com/office/drawing/2014/main" id="{11249124-EFA8-49A8-9F9D-E710AEE67D34}"/>
              </a:ext>
            </a:extLst>
          </p:cNvPr>
          <p:cNvSpPr>
            <a:spLocks noGrp="1"/>
          </p:cNvSpPr>
          <p:nvPr>
            <p:ph sz="quarter" idx="11"/>
          </p:nvPr>
        </p:nvSpPr>
        <p:spPr/>
        <p:txBody>
          <a:bodyPr/>
          <a:lstStyle/>
          <a:p>
            <a:pPr algn="ctr"/>
            <a:r>
              <a:rPr lang="en-US" dirty="0"/>
              <a:t>Teamwork</a:t>
            </a:r>
          </a:p>
        </p:txBody>
      </p:sp>
      <p:sp>
        <p:nvSpPr>
          <p:cNvPr id="14" name="Content Placeholder 13">
            <a:extLst>
              <a:ext uri="{FF2B5EF4-FFF2-40B4-BE49-F238E27FC236}">
                <a16:creationId xmlns:a16="http://schemas.microsoft.com/office/drawing/2014/main" id="{F32E9434-A3FB-4843-A9EB-9F763EA165C4}"/>
              </a:ext>
            </a:extLst>
          </p:cNvPr>
          <p:cNvSpPr>
            <a:spLocks noGrp="1"/>
          </p:cNvSpPr>
          <p:nvPr>
            <p:ph sz="quarter" idx="12"/>
          </p:nvPr>
        </p:nvSpPr>
        <p:spPr/>
        <p:txBody>
          <a:bodyPr/>
          <a:lstStyle/>
          <a:p>
            <a:pPr algn="ctr"/>
            <a:r>
              <a:rPr lang="en-US" dirty="0"/>
              <a:t>Trust</a:t>
            </a:r>
          </a:p>
        </p:txBody>
      </p:sp>
      <p:sp>
        <p:nvSpPr>
          <p:cNvPr id="15" name="Content Placeholder 14">
            <a:extLst>
              <a:ext uri="{FF2B5EF4-FFF2-40B4-BE49-F238E27FC236}">
                <a16:creationId xmlns:a16="http://schemas.microsoft.com/office/drawing/2014/main" id="{E66F612F-E8A2-40D0-A601-68F1368FF73E}"/>
              </a:ext>
            </a:extLst>
          </p:cNvPr>
          <p:cNvSpPr>
            <a:spLocks noGrp="1"/>
          </p:cNvSpPr>
          <p:nvPr>
            <p:ph sz="quarter" idx="13"/>
          </p:nvPr>
        </p:nvSpPr>
        <p:spPr/>
        <p:txBody>
          <a:bodyPr/>
          <a:lstStyle/>
          <a:p>
            <a:pPr algn="ctr"/>
            <a:r>
              <a:rPr lang="en-US" dirty="0"/>
              <a:t>Adventure</a:t>
            </a:r>
          </a:p>
        </p:txBody>
      </p:sp>
    </p:spTree>
    <p:custDataLst>
      <p:tags r:id="rId1"/>
    </p:custDataLst>
    <p:extLst>
      <p:ext uri="{BB962C8B-B14F-4D97-AF65-F5344CB8AC3E}">
        <p14:creationId xmlns:p14="http://schemas.microsoft.com/office/powerpoint/2010/main" val="4026441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93EF08-E6F4-430A-96B4-C4D61C7ABBB5}"/>
              </a:ext>
            </a:extLst>
          </p:cNvPr>
          <p:cNvSpPr>
            <a:spLocks noGrp="1"/>
          </p:cNvSpPr>
          <p:nvPr>
            <p:ph type="title"/>
          </p:nvPr>
        </p:nvSpPr>
        <p:spPr/>
        <p:txBody>
          <a:bodyPr/>
          <a:lstStyle/>
          <a:p>
            <a:r>
              <a:rPr lang="en-US" dirty="0"/>
              <a:t>The Power of Stories</a:t>
            </a:r>
          </a:p>
        </p:txBody>
      </p:sp>
      <p:sp>
        <p:nvSpPr>
          <p:cNvPr id="8" name="Content Placeholder 7">
            <a:extLst>
              <a:ext uri="{FF2B5EF4-FFF2-40B4-BE49-F238E27FC236}">
                <a16:creationId xmlns:a16="http://schemas.microsoft.com/office/drawing/2014/main" id="{9A267884-8CF5-4679-899E-5E2440C5AC2F}"/>
              </a:ext>
            </a:extLst>
          </p:cNvPr>
          <p:cNvSpPr>
            <a:spLocks noGrp="1"/>
          </p:cNvSpPr>
          <p:nvPr>
            <p:ph sz="quarter" idx="13"/>
          </p:nvPr>
        </p:nvSpPr>
        <p:spPr/>
        <p:txBody>
          <a:bodyPr/>
          <a:lstStyle/>
          <a:p>
            <a:pPr marL="0" lvl="0" indent="0">
              <a:buNone/>
            </a:pPr>
            <a:r>
              <a:rPr lang="en-US" dirty="0">
                <a:solidFill>
                  <a:srgbClr val="DF5327">
                    <a:lumMod val="75000"/>
                  </a:srgbClr>
                </a:solidFill>
              </a:rPr>
              <a:t>Stories:</a:t>
            </a:r>
          </a:p>
        </p:txBody>
      </p:sp>
      <p:sp>
        <p:nvSpPr>
          <p:cNvPr id="9" name="Content Placeholder 8">
            <a:extLst>
              <a:ext uri="{FF2B5EF4-FFF2-40B4-BE49-F238E27FC236}">
                <a16:creationId xmlns:a16="http://schemas.microsoft.com/office/drawing/2014/main" id="{D7A058DA-64F1-49D4-9CDD-CCE462EB105E}"/>
              </a:ext>
            </a:extLst>
          </p:cNvPr>
          <p:cNvSpPr>
            <a:spLocks noGrp="1"/>
          </p:cNvSpPr>
          <p:nvPr>
            <p:ph sz="quarter" idx="14"/>
          </p:nvPr>
        </p:nvSpPr>
        <p:spPr/>
        <p:txBody>
          <a:bodyPr/>
          <a:lstStyle/>
          <a:p>
            <a:pPr lvl="1"/>
            <a:r>
              <a:rPr lang="en-US" sz="2000" dirty="0">
                <a:solidFill>
                  <a:srgbClr val="000000"/>
                </a:solidFill>
              </a:rPr>
              <a:t>Help us remember</a:t>
            </a:r>
          </a:p>
          <a:p>
            <a:pPr lvl="1"/>
            <a:r>
              <a:rPr lang="en-US" sz="2000" dirty="0">
                <a:solidFill>
                  <a:srgbClr val="000000"/>
                </a:solidFill>
              </a:rPr>
              <a:t>Influence how we decide</a:t>
            </a:r>
          </a:p>
          <a:p>
            <a:pPr lvl="1"/>
            <a:r>
              <a:rPr lang="en-US" sz="2000" dirty="0">
                <a:solidFill>
                  <a:srgbClr val="000000"/>
                </a:solidFill>
              </a:rPr>
              <a:t>Link us to our sense of generosity</a:t>
            </a:r>
            <a:endParaRPr lang="en-US" dirty="0"/>
          </a:p>
        </p:txBody>
      </p:sp>
      <p:sp>
        <p:nvSpPr>
          <p:cNvPr id="10" name="Content Placeholder 9">
            <a:extLst>
              <a:ext uri="{FF2B5EF4-FFF2-40B4-BE49-F238E27FC236}">
                <a16:creationId xmlns:a16="http://schemas.microsoft.com/office/drawing/2014/main" id="{A9CD530B-AA11-4428-AFFF-CC6C31F0DC49}"/>
              </a:ext>
            </a:extLst>
          </p:cNvPr>
          <p:cNvSpPr>
            <a:spLocks noGrp="1"/>
          </p:cNvSpPr>
          <p:nvPr>
            <p:ph sz="quarter" idx="15"/>
          </p:nvPr>
        </p:nvSpPr>
        <p:spPr/>
        <p:txBody>
          <a:bodyPr/>
          <a:lstStyle/>
          <a:p>
            <a:pPr marL="0" lvl="0" indent="0">
              <a:spcBef>
                <a:spcPts val="1272"/>
              </a:spcBef>
              <a:buNone/>
            </a:pPr>
            <a:r>
              <a:rPr lang="en-US" dirty="0">
                <a:solidFill>
                  <a:srgbClr val="DF5327">
                    <a:lumMod val="75000"/>
                  </a:srgbClr>
                </a:solidFill>
              </a:rPr>
              <a:t>Stories need:</a:t>
            </a:r>
          </a:p>
        </p:txBody>
      </p:sp>
      <p:sp>
        <p:nvSpPr>
          <p:cNvPr id="11" name="Content Placeholder 10">
            <a:extLst>
              <a:ext uri="{FF2B5EF4-FFF2-40B4-BE49-F238E27FC236}">
                <a16:creationId xmlns:a16="http://schemas.microsoft.com/office/drawing/2014/main" id="{446077C4-F3F3-4858-8A8A-2F30F85111FC}"/>
              </a:ext>
            </a:extLst>
          </p:cNvPr>
          <p:cNvSpPr>
            <a:spLocks noGrp="1"/>
          </p:cNvSpPr>
          <p:nvPr>
            <p:ph sz="quarter" idx="16"/>
          </p:nvPr>
        </p:nvSpPr>
        <p:spPr/>
        <p:txBody>
          <a:bodyPr/>
          <a:lstStyle/>
          <a:p>
            <a:pPr lvl="1"/>
            <a:r>
              <a:rPr lang="en-US" sz="2000" dirty="0">
                <a:solidFill>
                  <a:srgbClr val="000000"/>
                </a:solidFill>
              </a:rPr>
              <a:t>Characters</a:t>
            </a:r>
          </a:p>
          <a:p>
            <a:pPr lvl="1"/>
            <a:r>
              <a:rPr lang="en-US" sz="2000" dirty="0">
                <a:solidFill>
                  <a:srgbClr val="000000"/>
                </a:solidFill>
              </a:rPr>
              <a:t>Desire</a:t>
            </a:r>
          </a:p>
          <a:p>
            <a:pPr lvl="1"/>
            <a:r>
              <a:rPr lang="en-US" sz="2000" dirty="0">
                <a:solidFill>
                  <a:srgbClr val="000000"/>
                </a:solidFill>
              </a:rPr>
              <a:t>Conflict</a:t>
            </a:r>
          </a:p>
          <a:p>
            <a:pPr lvl="1"/>
            <a:r>
              <a:rPr lang="en-US" sz="2000" dirty="0">
                <a:solidFill>
                  <a:srgbClr val="000000"/>
                </a:solidFill>
              </a:rPr>
              <a:t>Beginning, middle, and end</a:t>
            </a:r>
          </a:p>
        </p:txBody>
      </p:sp>
    </p:spTree>
    <p:custDataLst>
      <p:tags r:id="rId1"/>
    </p:custDataLst>
    <p:extLst>
      <p:ext uri="{BB962C8B-B14F-4D97-AF65-F5344CB8AC3E}">
        <p14:creationId xmlns:p14="http://schemas.microsoft.com/office/powerpoint/2010/main" val="904428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EBD627-8B60-4A88-BA5D-FF7408EB4150}"/>
              </a:ext>
            </a:extLst>
          </p:cNvPr>
          <p:cNvSpPr>
            <a:spLocks noGrp="1"/>
          </p:cNvSpPr>
          <p:nvPr>
            <p:ph type="title"/>
          </p:nvPr>
        </p:nvSpPr>
        <p:spPr/>
        <p:txBody>
          <a:bodyPr/>
          <a:lstStyle/>
          <a:p>
            <a:r>
              <a:rPr lang="en-US" dirty="0">
                <a:solidFill>
                  <a:prstClr val="white"/>
                </a:solidFill>
              </a:rPr>
              <a:t>Communication Planning</a:t>
            </a:r>
            <a:endParaRPr lang="en-US" dirty="0"/>
          </a:p>
        </p:txBody>
      </p:sp>
    </p:spTree>
    <p:custDataLst>
      <p:tags r:id="rId1"/>
    </p:custDataLst>
    <p:extLst>
      <p:ext uri="{BB962C8B-B14F-4D97-AF65-F5344CB8AC3E}">
        <p14:creationId xmlns:p14="http://schemas.microsoft.com/office/powerpoint/2010/main" val="3538908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0B649984-60FA-498F-BFC3-006FC966E276}"/>
              </a:ext>
            </a:extLst>
          </p:cNvPr>
          <p:cNvSpPr>
            <a:spLocks noGrp="1"/>
          </p:cNvSpPr>
          <p:nvPr>
            <p:ph type="title"/>
          </p:nvPr>
        </p:nvSpPr>
        <p:spPr/>
        <p:txBody>
          <a:bodyPr/>
          <a:lstStyle/>
          <a:p>
            <a:r>
              <a:rPr lang="en-US" dirty="0"/>
              <a:t>Creating a Plan</a:t>
            </a:r>
          </a:p>
        </p:txBody>
      </p:sp>
      <p:sp>
        <p:nvSpPr>
          <p:cNvPr id="19" name="Content Placeholder 18">
            <a:extLst>
              <a:ext uri="{FF2B5EF4-FFF2-40B4-BE49-F238E27FC236}">
                <a16:creationId xmlns:a16="http://schemas.microsoft.com/office/drawing/2014/main" id="{077AC76B-0F4E-4126-8883-2FE4DAD37D90}"/>
              </a:ext>
            </a:extLst>
          </p:cNvPr>
          <p:cNvSpPr>
            <a:spLocks noGrp="1"/>
          </p:cNvSpPr>
          <p:nvPr>
            <p:ph sz="quarter" idx="10"/>
          </p:nvPr>
        </p:nvSpPr>
        <p:spPr/>
        <p:txBody>
          <a:bodyPr anchor="ctr" anchorCtr="0"/>
          <a:lstStyle/>
          <a:p>
            <a:pPr algn="ctr"/>
            <a:r>
              <a:rPr lang="en-US" sz="3600" dirty="0"/>
              <a:t>Goal</a:t>
            </a:r>
            <a:endParaRPr lang="en-US" dirty="0"/>
          </a:p>
        </p:txBody>
      </p:sp>
      <p:sp>
        <p:nvSpPr>
          <p:cNvPr id="20" name="Content Placeholder 19">
            <a:extLst>
              <a:ext uri="{FF2B5EF4-FFF2-40B4-BE49-F238E27FC236}">
                <a16:creationId xmlns:a16="http://schemas.microsoft.com/office/drawing/2014/main" id="{8C8FBF50-2D6F-4CEA-8C41-E7D72F02D511}"/>
              </a:ext>
            </a:extLst>
          </p:cNvPr>
          <p:cNvSpPr>
            <a:spLocks noGrp="1"/>
          </p:cNvSpPr>
          <p:nvPr>
            <p:ph sz="quarter" idx="11"/>
          </p:nvPr>
        </p:nvSpPr>
        <p:spPr/>
        <p:txBody>
          <a:bodyPr anchor="ctr" anchorCtr="0"/>
          <a:lstStyle/>
          <a:p>
            <a:pPr lvl="0" algn="ctr" defTabSz="914400">
              <a:spcBef>
                <a:spcPts val="0"/>
              </a:spcBef>
              <a:buClr>
                <a:srgbClr val="418AB3">
                  <a:lumMod val="75000"/>
                </a:srgbClr>
              </a:buClr>
              <a:defRPr/>
            </a:pPr>
            <a:r>
              <a:rPr lang="en-US" sz="3600" dirty="0">
                <a:solidFill>
                  <a:srgbClr val="000000"/>
                </a:solidFill>
                <a:latin typeface="Bradley Hand" pitchFamily="2" charset="77"/>
              </a:rPr>
              <a:t>Desired action</a:t>
            </a:r>
            <a:endParaRPr lang="en-US" dirty="0"/>
          </a:p>
        </p:txBody>
      </p:sp>
      <p:sp>
        <p:nvSpPr>
          <p:cNvPr id="21" name="Content Placeholder 20">
            <a:extLst>
              <a:ext uri="{FF2B5EF4-FFF2-40B4-BE49-F238E27FC236}">
                <a16:creationId xmlns:a16="http://schemas.microsoft.com/office/drawing/2014/main" id="{0F611B2B-B54F-4AE8-9919-464EC8CE9FFA}"/>
              </a:ext>
            </a:extLst>
          </p:cNvPr>
          <p:cNvSpPr>
            <a:spLocks noGrp="1"/>
          </p:cNvSpPr>
          <p:nvPr>
            <p:ph sz="quarter" idx="12"/>
          </p:nvPr>
        </p:nvSpPr>
        <p:spPr/>
        <p:txBody>
          <a:bodyPr anchor="ctr" anchorCtr="0"/>
          <a:lstStyle/>
          <a:p>
            <a:pPr lvl="0" algn="ctr" defTabSz="914400">
              <a:spcBef>
                <a:spcPts val="0"/>
              </a:spcBef>
              <a:buClr>
                <a:srgbClr val="418AB3">
                  <a:lumMod val="75000"/>
                </a:srgbClr>
              </a:buClr>
              <a:defRPr/>
            </a:pPr>
            <a:r>
              <a:rPr lang="en-US" sz="3600" dirty="0">
                <a:solidFill>
                  <a:srgbClr val="000000"/>
                </a:solidFill>
                <a:latin typeface="Bradley Hand" pitchFamily="2" charset="77"/>
              </a:rPr>
              <a:t>Audience</a:t>
            </a:r>
          </a:p>
        </p:txBody>
      </p:sp>
      <p:sp>
        <p:nvSpPr>
          <p:cNvPr id="22" name="Content Placeholder 21">
            <a:extLst>
              <a:ext uri="{FF2B5EF4-FFF2-40B4-BE49-F238E27FC236}">
                <a16:creationId xmlns:a16="http://schemas.microsoft.com/office/drawing/2014/main" id="{3A779133-50FE-4AB5-9BFA-37818DA6DB88}"/>
              </a:ext>
            </a:extLst>
          </p:cNvPr>
          <p:cNvSpPr>
            <a:spLocks noGrp="1"/>
          </p:cNvSpPr>
          <p:nvPr>
            <p:ph sz="quarter" idx="13"/>
          </p:nvPr>
        </p:nvSpPr>
        <p:spPr/>
        <p:txBody>
          <a:bodyPr/>
          <a:lstStyle/>
          <a:p>
            <a:pPr lvl="0" algn="ctr" defTabSz="914400">
              <a:spcBef>
                <a:spcPts val="0"/>
              </a:spcBef>
              <a:buClr>
                <a:srgbClr val="418AB3">
                  <a:lumMod val="75000"/>
                </a:srgbClr>
              </a:buClr>
              <a:defRPr/>
            </a:pPr>
            <a:r>
              <a:rPr lang="en-US" sz="3600" dirty="0">
                <a:solidFill>
                  <a:srgbClr val="000000"/>
                </a:solidFill>
                <a:latin typeface="Bradley Hand" pitchFamily="2" charset="77"/>
              </a:rPr>
              <a:t>Message</a:t>
            </a:r>
          </a:p>
          <a:p>
            <a:endParaRPr lang="en-US" dirty="0"/>
          </a:p>
        </p:txBody>
      </p:sp>
      <p:sp>
        <p:nvSpPr>
          <p:cNvPr id="23" name="Content Placeholder 22">
            <a:extLst>
              <a:ext uri="{FF2B5EF4-FFF2-40B4-BE49-F238E27FC236}">
                <a16:creationId xmlns:a16="http://schemas.microsoft.com/office/drawing/2014/main" id="{97B7A12A-3998-4D9A-B9B8-ED41D1B8D118}"/>
              </a:ext>
            </a:extLst>
          </p:cNvPr>
          <p:cNvSpPr>
            <a:spLocks noGrp="1"/>
          </p:cNvSpPr>
          <p:nvPr>
            <p:ph sz="quarter" idx="14"/>
          </p:nvPr>
        </p:nvSpPr>
        <p:spPr/>
        <p:txBody>
          <a:bodyPr anchor="ctr" anchorCtr="0"/>
          <a:lstStyle/>
          <a:p>
            <a:pPr lvl="0" algn="ctr" defTabSz="914400">
              <a:spcBef>
                <a:spcPts val="0"/>
              </a:spcBef>
              <a:buClr>
                <a:srgbClr val="418AB3">
                  <a:lumMod val="75000"/>
                </a:srgbClr>
              </a:buClr>
              <a:defRPr/>
            </a:pPr>
            <a:r>
              <a:rPr lang="en-US" dirty="0">
                <a:solidFill>
                  <a:srgbClr val="000000"/>
                </a:solidFill>
                <a:latin typeface="Bradley Hand" pitchFamily="2" charset="77"/>
              </a:rPr>
              <a:t>Modes of communication</a:t>
            </a:r>
          </a:p>
        </p:txBody>
      </p:sp>
    </p:spTree>
    <p:custDataLst>
      <p:tags r:id="rId1"/>
    </p:custDataLst>
    <p:extLst>
      <p:ext uri="{BB962C8B-B14F-4D97-AF65-F5344CB8AC3E}">
        <p14:creationId xmlns:p14="http://schemas.microsoft.com/office/powerpoint/2010/main" val="4009214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51FD79-7807-44FB-8F4C-C8E9D2AE5F96}"/>
              </a:ext>
            </a:extLst>
          </p:cNvPr>
          <p:cNvSpPr>
            <a:spLocks noGrp="1"/>
          </p:cNvSpPr>
          <p:nvPr>
            <p:ph type="title"/>
          </p:nvPr>
        </p:nvSpPr>
        <p:spPr/>
        <p:txBody>
          <a:bodyPr/>
          <a:lstStyle/>
          <a:p>
            <a:r>
              <a:rPr lang="en-US" dirty="0">
                <a:solidFill>
                  <a:prstClr val="white"/>
                </a:solidFill>
              </a:rPr>
              <a:t>Your Communication Planners</a:t>
            </a:r>
            <a:endParaRPr lang="en-US" dirty="0"/>
          </a:p>
        </p:txBody>
      </p:sp>
      <p:sp>
        <p:nvSpPr>
          <p:cNvPr id="7" name="Text Placeholder 6">
            <a:extLst>
              <a:ext uri="{FF2B5EF4-FFF2-40B4-BE49-F238E27FC236}">
                <a16:creationId xmlns:a16="http://schemas.microsoft.com/office/drawing/2014/main" id="{25D4D801-991E-4C9A-B48A-462E3A682724}"/>
              </a:ext>
            </a:extLst>
          </p:cNvPr>
          <p:cNvSpPr>
            <a:spLocks noGrp="1"/>
          </p:cNvSpPr>
          <p:nvPr>
            <p:ph type="body" sz="quarter" idx="4294967295"/>
          </p:nvPr>
        </p:nvSpPr>
        <p:spPr>
          <a:xfrm>
            <a:off x="674512" y="1527105"/>
            <a:ext cx="8280399" cy="4917238"/>
          </a:xfrm>
        </p:spPr>
        <p:txBody>
          <a:bodyPr/>
          <a:lstStyle/>
          <a:p>
            <a:pPr lvl="0">
              <a:spcAft>
                <a:spcPts val="1500"/>
              </a:spcAft>
              <a:buClr>
                <a:srgbClr val="DF5327">
                  <a:lumMod val="50000"/>
                </a:srgbClr>
              </a:buClr>
            </a:pPr>
            <a:r>
              <a:rPr lang="en-US" sz="2800" dirty="0">
                <a:solidFill>
                  <a:srgbClr val="000000"/>
                </a:solidFill>
              </a:rPr>
              <a:t>Program leadership</a:t>
            </a:r>
          </a:p>
          <a:p>
            <a:pPr lvl="0">
              <a:spcAft>
                <a:spcPts val="1500"/>
              </a:spcAft>
              <a:buClr>
                <a:srgbClr val="DF5327">
                  <a:lumMod val="50000"/>
                </a:srgbClr>
              </a:buClr>
            </a:pPr>
            <a:r>
              <a:rPr lang="en-US" sz="2800" dirty="0">
                <a:solidFill>
                  <a:srgbClr val="000000"/>
                </a:solidFill>
              </a:rPr>
              <a:t>Communications specialists</a:t>
            </a:r>
          </a:p>
          <a:p>
            <a:pPr lvl="0">
              <a:spcAft>
                <a:spcPts val="1500"/>
              </a:spcAft>
              <a:buClr>
                <a:srgbClr val="DF5327">
                  <a:lumMod val="50000"/>
                </a:srgbClr>
              </a:buClr>
            </a:pPr>
            <a:r>
              <a:rPr lang="en-US" sz="2800" dirty="0">
                <a:solidFill>
                  <a:srgbClr val="000000"/>
                </a:solidFill>
              </a:rPr>
              <a:t>Administrative or program staff with responsibility for writing press releases or newsletters, posting on social media, updating the program website, or carrying out other communications activities</a:t>
            </a:r>
          </a:p>
          <a:p>
            <a:pPr lvl="0">
              <a:spcAft>
                <a:spcPts val="1500"/>
              </a:spcAft>
              <a:buClr>
                <a:srgbClr val="DF5327">
                  <a:lumMod val="50000"/>
                </a:srgbClr>
              </a:buClr>
            </a:pPr>
            <a:r>
              <a:rPr lang="en-US" sz="2800" dirty="0">
                <a:solidFill>
                  <a:srgbClr val="000000"/>
                </a:solidFill>
              </a:rPr>
              <a:t>Staff responsible for the community assessment, annual report, or other regular processes with strong communication components </a:t>
            </a:r>
          </a:p>
        </p:txBody>
      </p:sp>
    </p:spTree>
    <p:custDataLst>
      <p:tags r:id="rId1"/>
    </p:custDataLst>
    <p:extLst>
      <p:ext uri="{BB962C8B-B14F-4D97-AF65-F5344CB8AC3E}">
        <p14:creationId xmlns:p14="http://schemas.microsoft.com/office/powerpoint/2010/main" val="1772514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B4F86B7-C498-46E4-AEAD-F87D794D4AE9}"/>
              </a:ext>
            </a:extLst>
          </p:cNvPr>
          <p:cNvSpPr>
            <a:spLocks noGrp="1"/>
          </p:cNvSpPr>
          <p:nvPr>
            <p:ph type="title"/>
          </p:nvPr>
        </p:nvSpPr>
        <p:spPr/>
        <p:txBody>
          <a:bodyPr/>
          <a:lstStyle/>
          <a:p>
            <a:r>
              <a:rPr lang="en-US" dirty="0">
                <a:solidFill>
                  <a:prstClr val="white"/>
                </a:solidFill>
              </a:rPr>
              <a:t>The Importance of Your Brand </a:t>
            </a:r>
            <a:endParaRPr lang="en-US" dirty="0"/>
          </a:p>
        </p:txBody>
      </p:sp>
      <p:sp>
        <p:nvSpPr>
          <p:cNvPr id="19" name="Text Placeholder 18">
            <a:extLst>
              <a:ext uri="{FF2B5EF4-FFF2-40B4-BE49-F238E27FC236}">
                <a16:creationId xmlns:a16="http://schemas.microsoft.com/office/drawing/2014/main" id="{90673E45-6A65-4985-9684-635CC5C5FE52}"/>
              </a:ext>
            </a:extLst>
          </p:cNvPr>
          <p:cNvSpPr>
            <a:spLocks noGrp="1"/>
          </p:cNvSpPr>
          <p:nvPr>
            <p:ph type="body" sz="quarter" idx="4294967295"/>
          </p:nvPr>
        </p:nvSpPr>
        <p:spPr/>
        <p:txBody>
          <a:bodyPr/>
          <a:lstStyle/>
          <a:p>
            <a:pPr lvl="0">
              <a:spcAft>
                <a:spcPts val="1800"/>
              </a:spcAft>
            </a:pPr>
            <a:r>
              <a:rPr lang="en-US" dirty="0">
                <a:solidFill>
                  <a:srgbClr val="000000"/>
                </a:solidFill>
              </a:rPr>
              <a:t>A brand is an idea that stakeholders have about your organization's character, core values, and mission.</a:t>
            </a:r>
          </a:p>
          <a:p>
            <a:pPr lvl="0">
              <a:spcAft>
                <a:spcPts val="1800"/>
              </a:spcAft>
            </a:pPr>
            <a:r>
              <a:rPr lang="en-US" dirty="0">
                <a:solidFill>
                  <a:srgbClr val="000000"/>
                </a:solidFill>
              </a:rPr>
              <a:t>Developing a strong, well-defined identity is important to Head Start and Early Head Start programs.</a:t>
            </a:r>
          </a:p>
          <a:p>
            <a:pPr lvl="0">
              <a:spcAft>
                <a:spcPts val="1800"/>
              </a:spcAft>
            </a:pPr>
            <a:r>
              <a:rPr lang="en-US" dirty="0">
                <a:solidFill>
                  <a:srgbClr val="000000"/>
                </a:solidFill>
              </a:rPr>
              <a:t>Building a recognizable, trustworthy brand is crucial to attracting and retaining a base of stakeholders, donors, and partners who will support your program over time.</a:t>
            </a:r>
          </a:p>
          <a:p>
            <a:pPr lvl="0">
              <a:spcAft>
                <a:spcPts val="1800"/>
              </a:spcAft>
            </a:pPr>
            <a:r>
              <a:rPr lang="en-US" dirty="0">
                <a:solidFill>
                  <a:srgbClr val="000000"/>
                </a:solidFill>
              </a:rPr>
              <a:t>Brands are connected to reputation, which means they can be tarnished by scandal or bad press.</a:t>
            </a:r>
          </a:p>
        </p:txBody>
      </p:sp>
      <p:sp>
        <p:nvSpPr>
          <p:cNvPr id="18" name="Content Placeholder 17">
            <a:extLst>
              <a:ext uri="{FF2B5EF4-FFF2-40B4-BE49-F238E27FC236}">
                <a16:creationId xmlns:a16="http://schemas.microsoft.com/office/drawing/2014/main" id="{34D5042D-B9FB-40B3-84AD-F270075BD7D4}"/>
              </a:ext>
            </a:extLst>
          </p:cNvPr>
          <p:cNvSpPr>
            <a:spLocks noGrp="1"/>
          </p:cNvSpPr>
          <p:nvPr>
            <p:ph sz="quarter" idx="10"/>
          </p:nvPr>
        </p:nvSpPr>
        <p:spPr>
          <a:xfrm>
            <a:off x="812800" y="6067425"/>
            <a:ext cx="6883400" cy="461665"/>
          </a:xfrm>
        </p:spPr>
        <p:txBody>
          <a:bodyPr/>
          <a:lstStyle/>
          <a:p>
            <a:pPr lvl="0" defTabSz="914400">
              <a:spcBef>
                <a:spcPts val="0"/>
              </a:spcBef>
            </a:pPr>
            <a:r>
              <a:rPr lang="en-US" dirty="0">
                <a:solidFill>
                  <a:srgbClr val="000000"/>
                </a:solidFill>
              </a:rPr>
              <a:t>Sources: Peter </a:t>
            </a:r>
            <a:r>
              <a:rPr lang="en-US" dirty="0" err="1">
                <a:solidFill>
                  <a:srgbClr val="000000"/>
                </a:solidFill>
              </a:rPr>
              <a:t>Frumkin</a:t>
            </a:r>
            <a:r>
              <a:rPr lang="en-US" dirty="0">
                <a:solidFill>
                  <a:srgbClr val="000000"/>
                </a:solidFill>
              </a:rPr>
              <a:t>, "Eight Building Blocks of Strong Nonprofit Brands," Nonprofit Quarterly (Oct. 2, 2015), </a:t>
            </a:r>
            <a:r>
              <a:rPr lang="en-US" u="sng" dirty="0">
                <a:solidFill>
                  <a:srgbClr val="0070C0"/>
                </a:solidFill>
                <a:hlinkClick r:id="rId4">
                  <a:extLst>
                    <a:ext uri="{A12FA001-AC4F-418D-AE19-62706E023703}">
                      <ahyp:hlinkClr xmlns:ahyp="http://schemas.microsoft.com/office/drawing/2018/hyperlinkcolor" val="tx"/>
                    </a:ext>
                  </a:extLst>
                </a:hlinkClick>
              </a:rPr>
              <a:t>https://nonprofitquarterly.org/the-eight-building-blocks-of-strong-nonprofit-brands/</a:t>
            </a:r>
            <a:endParaRPr lang="en-US" dirty="0">
              <a:solidFill>
                <a:srgbClr val="0070C0"/>
              </a:solidFill>
            </a:endParaRPr>
          </a:p>
        </p:txBody>
      </p:sp>
    </p:spTree>
    <p:custDataLst>
      <p:tags r:id="rId1"/>
    </p:custDataLst>
    <p:extLst>
      <p:ext uri="{BB962C8B-B14F-4D97-AF65-F5344CB8AC3E}">
        <p14:creationId xmlns:p14="http://schemas.microsoft.com/office/powerpoint/2010/main" val="390964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CC7FC0-28E2-4725-8F60-0D353E62C21D}"/>
              </a:ext>
            </a:extLst>
          </p:cNvPr>
          <p:cNvSpPr>
            <a:spLocks noGrp="1"/>
          </p:cNvSpPr>
          <p:nvPr>
            <p:ph type="title"/>
          </p:nvPr>
        </p:nvSpPr>
        <p:spPr/>
        <p:txBody>
          <a:bodyPr/>
          <a:lstStyle/>
          <a:p>
            <a:r>
              <a:rPr lang="en-US" dirty="0">
                <a:solidFill>
                  <a:prstClr val="white"/>
                </a:solidFill>
              </a:rPr>
              <a:t>Branded Promotions Audit</a:t>
            </a:r>
            <a:endParaRPr lang="en-US" dirty="0"/>
          </a:p>
        </p:txBody>
      </p:sp>
    </p:spTree>
    <p:custDataLst>
      <p:tags r:id="rId1"/>
    </p:custDataLst>
    <p:extLst>
      <p:ext uri="{BB962C8B-B14F-4D97-AF65-F5344CB8AC3E}">
        <p14:creationId xmlns:p14="http://schemas.microsoft.com/office/powerpoint/2010/main" val="172761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3BE06D-DEBA-458D-949A-038D2674CDAC}"/>
              </a:ext>
            </a:extLst>
          </p:cNvPr>
          <p:cNvSpPr>
            <a:spLocks noGrp="1"/>
          </p:cNvSpPr>
          <p:nvPr>
            <p:ph type="title"/>
          </p:nvPr>
        </p:nvSpPr>
        <p:spPr/>
        <p:txBody>
          <a:bodyPr/>
          <a:lstStyle/>
          <a:p>
            <a:r>
              <a:rPr lang="en-US" dirty="0">
                <a:solidFill>
                  <a:prstClr val="white"/>
                </a:solidFill>
              </a:rPr>
              <a:t>Social Media</a:t>
            </a:r>
            <a:endParaRPr lang="en-US" dirty="0"/>
          </a:p>
        </p:txBody>
      </p:sp>
      <p:pic>
        <p:nvPicPr>
          <p:cNvPr id="5" name="Content Placeholder 4" descr="Several social media logos including, tumblr, bebo, meetup, flickr, YouTube, Facebook, twitter, Pinterest, Blogger, Instagram, foursquare, Google+, LinkedIn, goodreads, and formspring.">
            <a:extLst>
              <a:ext uri="{FF2B5EF4-FFF2-40B4-BE49-F238E27FC236}">
                <a16:creationId xmlns:a16="http://schemas.microsoft.com/office/drawing/2014/main" id="{2A6C3F20-1199-4506-A6B6-2E093B6B2359}"/>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0" y="1058335"/>
            <a:ext cx="9143999" cy="5799665"/>
          </a:xfrm>
        </p:spPr>
      </p:pic>
    </p:spTree>
    <p:custDataLst>
      <p:tags r:id="rId1"/>
    </p:custDataLst>
    <p:extLst>
      <p:ext uri="{BB962C8B-B14F-4D97-AF65-F5344CB8AC3E}">
        <p14:creationId xmlns:p14="http://schemas.microsoft.com/office/powerpoint/2010/main" val="3129865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49C58D-311B-46A1-9A3D-0BF44E24D506}"/>
              </a:ext>
            </a:extLst>
          </p:cNvPr>
          <p:cNvSpPr>
            <a:spLocks noGrp="1"/>
          </p:cNvSpPr>
          <p:nvPr>
            <p:ph type="title"/>
          </p:nvPr>
        </p:nvSpPr>
        <p:spPr/>
        <p:txBody>
          <a:bodyPr/>
          <a:lstStyle/>
          <a:p>
            <a:pPr indent="363538"/>
            <a:r>
              <a:rPr lang="en-US" sz="2900" dirty="0">
                <a:solidFill>
                  <a:prstClr val="white"/>
                </a:solidFill>
              </a:rPr>
              <a:t>Six Guiding Principles for A to Z Learning Modules</a:t>
            </a:r>
            <a:endParaRPr lang="en-US" dirty="0"/>
          </a:p>
        </p:txBody>
      </p:sp>
      <p:sp>
        <p:nvSpPr>
          <p:cNvPr id="6" name="Content Placeholder 5">
            <a:extLst>
              <a:ext uri="{FF2B5EF4-FFF2-40B4-BE49-F238E27FC236}">
                <a16:creationId xmlns:a16="http://schemas.microsoft.com/office/drawing/2014/main" id="{CBC1A7E1-F840-4CBD-A7D9-C74546D93CC9}"/>
              </a:ext>
            </a:extLst>
          </p:cNvPr>
          <p:cNvSpPr>
            <a:spLocks noGrp="1"/>
          </p:cNvSpPr>
          <p:nvPr>
            <p:ph sz="quarter" idx="10"/>
          </p:nvPr>
        </p:nvSpPr>
        <p:spPr>
          <a:xfrm>
            <a:off x="315913" y="1058335"/>
            <a:ext cx="1743075" cy="1094384"/>
          </a:xfrm>
        </p:spPr>
        <p:txBody>
          <a:bodyPr/>
          <a:lstStyle/>
          <a:p>
            <a:pPr marL="0" indent="0" algn="ctr">
              <a:buNone/>
            </a:pPr>
            <a:r>
              <a:rPr lang="en-US" dirty="0"/>
              <a:t>1</a:t>
            </a:r>
          </a:p>
        </p:txBody>
      </p:sp>
      <p:sp>
        <p:nvSpPr>
          <p:cNvPr id="7" name="Content Placeholder 6">
            <a:extLst>
              <a:ext uri="{FF2B5EF4-FFF2-40B4-BE49-F238E27FC236}">
                <a16:creationId xmlns:a16="http://schemas.microsoft.com/office/drawing/2014/main" id="{1758AE1B-3473-4DE2-920B-551179E5AA31}"/>
              </a:ext>
            </a:extLst>
          </p:cNvPr>
          <p:cNvSpPr>
            <a:spLocks noGrp="1"/>
          </p:cNvSpPr>
          <p:nvPr>
            <p:ph sz="quarter" idx="11"/>
          </p:nvPr>
        </p:nvSpPr>
        <p:spPr>
          <a:xfrm>
            <a:off x="315913" y="2152719"/>
            <a:ext cx="1743075" cy="1265237"/>
          </a:xfrm>
        </p:spPr>
        <p:txBody>
          <a:bodyPr/>
          <a:lstStyle/>
          <a:p>
            <a:pPr marL="114300" lvl="0" indent="0" defTabSz="914400">
              <a:spcBef>
                <a:spcPts val="0"/>
              </a:spcBef>
              <a:buNone/>
              <a:defRPr/>
            </a:pPr>
            <a:r>
              <a:rPr lang="en-US" dirty="0"/>
              <a:t>Successful programs are learning organizations.</a:t>
            </a:r>
          </a:p>
        </p:txBody>
      </p:sp>
      <p:sp>
        <p:nvSpPr>
          <p:cNvPr id="8" name="Content Placeholder 7">
            <a:extLst>
              <a:ext uri="{FF2B5EF4-FFF2-40B4-BE49-F238E27FC236}">
                <a16:creationId xmlns:a16="http://schemas.microsoft.com/office/drawing/2014/main" id="{BC6046FB-922A-40DF-994E-84241C1344E7}"/>
              </a:ext>
            </a:extLst>
          </p:cNvPr>
          <p:cNvSpPr>
            <a:spLocks noGrp="1"/>
          </p:cNvSpPr>
          <p:nvPr>
            <p:ph sz="quarter" idx="12"/>
          </p:nvPr>
        </p:nvSpPr>
        <p:spPr>
          <a:xfrm>
            <a:off x="2249488" y="2884556"/>
            <a:ext cx="1641475" cy="1108075"/>
          </a:xfrm>
        </p:spPr>
        <p:txBody>
          <a:bodyPr/>
          <a:lstStyle/>
          <a:p>
            <a:pPr marL="0" indent="0" algn="ctr">
              <a:buNone/>
            </a:pPr>
            <a:r>
              <a:rPr lang="en-US" dirty="0"/>
              <a:t>2</a:t>
            </a:r>
          </a:p>
        </p:txBody>
      </p:sp>
      <p:sp>
        <p:nvSpPr>
          <p:cNvPr id="9" name="Content Placeholder 8">
            <a:extLst>
              <a:ext uri="{FF2B5EF4-FFF2-40B4-BE49-F238E27FC236}">
                <a16:creationId xmlns:a16="http://schemas.microsoft.com/office/drawing/2014/main" id="{EABF7EAA-D56C-43F1-A887-1CB7FD652FDB}"/>
              </a:ext>
            </a:extLst>
          </p:cNvPr>
          <p:cNvSpPr>
            <a:spLocks noGrp="1"/>
          </p:cNvSpPr>
          <p:nvPr>
            <p:ph sz="quarter" idx="13"/>
          </p:nvPr>
        </p:nvSpPr>
        <p:spPr>
          <a:xfrm>
            <a:off x="2235200" y="3992631"/>
            <a:ext cx="1655763" cy="1754188"/>
          </a:xfrm>
        </p:spPr>
        <p:txBody>
          <a:bodyPr/>
          <a:lstStyle/>
          <a:p>
            <a:pPr marL="114300" lvl="0" indent="0" defTabSz="914400">
              <a:spcBef>
                <a:spcPts val="0"/>
              </a:spcBef>
              <a:buNone/>
              <a:defRPr/>
            </a:pPr>
            <a:r>
              <a:rPr lang="en-US" dirty="0"/>
              <a:t>The effective delivery of services grows out of strong systems.</a:t>
            </a:r>
          </a:p>
        </p:txBody>
      </p:sp>
      <p:sp>
        <p:nvSpPr>
          <p:cNvPr id="10" name="Content Placeholder 9">
            <a:extLst>
              <a:ext uri="{FF2B5EF4-FFF2-40B4-BE49-F238E27FC236}">
                <a16:creationId xmlns:a16="http://schemas.microsoft.com/office/drawing/2014/main" id="{96696BC2-D2C0-4819-8356-2B37A709427A}"/>
              </a:ext>
            </a:extLst>
          </p:cNvPr>
          <p:cNvSpPr>
            <a:spLocks noGrp="1"/>
          </p:cNvSpPr>
          <p:nvPr>
            <p:ph sz="quarter" idx="14"/>
          </p:nvPr>
        </p:nvSpPr>
        <p:spPr>
          <a:xfrm>
            <a:off x="4638675" y="1058335"/>
            <a:ext cx="2027238" cy="1094384"/>
          </a:xfrm>
        </p:spPr>
        <p:txBody>
          <a:bodyPr/>
          <a:lstStyle/>
          <a:p>
            <a:pPr marL="0" indent="0" algn="ctr">
              <a:buNone/>
            </a:pPr>
            <a:r>
              <a:rPr lang="en-US" dirty="0"/>
              <a:t>3</a:t>
            </a:r>
          </a:p>
        </p:txBody>
      </p:sp>
      <p:sp>
        <p:nvSpPr>
          <p:cNvPr id="11" name="Content Placeholder 10">
            <a:extLst>
              <a:ext uri="{FF2B5EF4-FFF2-40B4-BE49-F238E27FC236}">
                <a16:creationId xmlns:a16="http://schemas.microsoft.com/office/drawing/2014/main" id="{CE7A82FB-7434-421A-92D6-AE75611BEC86}"/>
              </a:ext>
            </a:extLst>
          </p:cNvPr>
          <p:cNvSpPr>
            <a:spLocks noGrp="1"/>
          </p:cNvSpPr>
          <p:nvPr>
            <p:ph sz="quarter" idx="15"/>
          </p:nvPr>
        </p:nvSpPr>
        <p:spPr>
          <a:xfrm>
            <a:off x="4637088" y="2141606"/>
            <a:ext cx="2020887" cy="1200150"/>
          </a:xfrm>
        </p:spPr>
        <p:txBody>
          <a:bodyPr/>
          <a:lstStyle/>
          <a:p>
            <a:pPr marL="114300" lvl="0" indent="0" defTabSz="914400">
              <a:spcBef>
                <a:spcPts val="0"/>
              </a:spcBef>
              <a:buNone/>
              <a:defRPr/>
            </a:pPr>
            <a:r>
              <a:rPr lang="en-US" dirty="0"/>
              <a:t>Sound decision-making is informed by quality data. </a:t>
            </a:r>
          </a:p>
        </p:txBody>
      </p:sp>
      <p:sp>
        <p:nvSpPr>
          <p:cNvPr id="12" name="Content Placeholder 11">
            <a:extLst>
              <a:ext uri="{FF2B5EF4-FFF2-40B4-BE49-F238E27FC236}">
                <a16:creationId xmlns:a16="http://schemas.microsoft.com/office/drawing/2014/main" id="{4BB0919A-F569-4A61-BF9D-9FE6829086AD}"/>
              </a:ext>
            </a:extLst>
          </p:cNvPr>
          <p:cNvSpPr>
            <a:spLocks noGrp="1"/>
          </p:cNvSpPr>
          <p:nvPr>
            <p:ph sz="quarter" idx="16"/>
          </p:nvPr>
        </p:nvSpPr>
        <p:spPr>
          <a:xfrm>
            <a:off x="6850063" y="1108144"/>
            <a:ext cx="2073275" cy="1089025"/>
          </a:xfrm>
        </p:spPr>
        <p:txBody>
          <a:bodyPr/>
          <a:lstStyle/>
          <a:p>
            <a:pPr marL="0" indent="0" algn="ctr">
              <a:buNone/>
            </a:pPr>
            <a:r>
              <a:rPr lang="en-US" dirty="0"/>
              <a:t>4</a:t>
            </a:r>
          </a:p>
        </p:txBody>
      </p:sp>
      <p:sp>
        <p:nvSpPr>
          <p:cNvPr id="13" name="Content Placeholder 12">
            <a:extLst>
              <a:ext uri="{FF2B5EF4-FFF2-40B4-BE49-F238E27FC236}">
                <a16:creationId xmlns:a16="http://schemas.microsoft.com/office/drawing/2014/main" id="{64A4B0DD-1733-48CB-8810-CCCEEAF92A9C}"/>
              </a:ext>
            </a:extLst>
          </p:cNvPr>
          <p:cNvSpPr>
            <a:spLocks noGrp="1"/>
          </p:cNvSpPr>
          <p:nvPr>
            <p:ph sz="quarter" idx="17"/>
          </p:nvPr>
        </p:nvSpPr>
        <p:spPr>
          <a:xfrm>
            <a:off x="6837363" y="2197169"/>
            <a:ext cx="2073275" cy="1477962"/>
          </a:xfrm>
        </p:spPr>
        <p:txBody>
          <a:bodyPr/>
          <a:lstStyle/>
          <a:p>
            <a:pPr marL="114300" lvl="0" indent="0" defTabSz="914400">
              <a:spcBef>
                <a:spcPts val="0"/>
              </a:spcBef>
              <a:buNone/>
              <a:defRPr/>
            </a:pPr>
            <a:r>
              <a:rPr lang="en-US" dirty="0"/>
              <a:t>Relationship-building is at </a:t>
            </a:r>
          </a:p>
          <a:p>
            <a:pPr marL="114300" lvl="0" indent="0" defTabSz="914400">
              <a:spcBef>
                <a:spcPts val="0"/>
              </a:spcBef>
              <a:buNone/>
              <a:defRPr/>
            </a:pPr>
            <a:r>
              <a:rPr lang="en-US" dirty="0"/>
              <a:t>the heart of transformational leadership.</a:t>
            </a:r>
          </a:p>
        </p:txBody>
      </p:sp>
      <p:sp>
        <p:nvSpPr>
          <p:cNvPr id="14" name="Content Placeholder 13">
            <a:extLst>
              <a:ext uri="{FF2B5EF4-FFF2-40B4-BE49-F238E27FC236}">
                <a16:creationId xmlns:a16="http://schemas.microsoft.com/office/drawing/2014/main" id="{0E435CC5-FAB9-4B1C-9E67-EB1D0CB0351F}"/>
              </a:ext>
            </a:extLst>
          </p:cNvPr>
          <p:cNvSpPr>
            <a:spLocks noGrp="1"/>
          </p:cNvSpPr>
          <p:nvPr>
            <p:ph sz="quarter" idx="18"/>
          </p:nvPr>
        </p:nvSpPr>
        <p:spPr>
          <a:xfrm>
            <a:off x="4343400" y="3660844"/>
            <a:ext cx="1757363" cy="1119187"/>
          </a:xfrm>
        </p:spPr>
        <p:txBody>
          <a:bodyPr/>
          <a:lstStyle/>
          <a:p>
            <a:pPr marL="0" indent="0" algn="ctr">
              <a:buNone/>
            </a:pPr>
            <a:r>
              <a:rPr lang="en-US" dirty="0"/>
              <a:t>5</a:t>
            </a:r>
          </a:p>
        </p:txBody>
      </p:sp>
      <p:sp>
        <p:nvSpPr>
          <p:cNvPr id="15" name="Content Placeholder 14">
            <a:extLst>
              <a:ext uri="{FF2B5EF4-FFF2-40B4-BE49-F238E27FC236}">
                <a16:creationId xmlns:a16="http://schemas.microsoft.com/office/drawing/2014/main" id="{44C113A1-8B40-4966-AFE5-6D8EA916B1CA}"/>
              </a:ext>
            </a:extLst>
          </p:cNvPr>
          <p:cNvSpPr>
            <a:spLocks noGrp="1"/>
          </p:cNvSpPr>
          <p:nvPr>
            <p:ph sz="quarter" idx="19"/>
          </p:nvPr>
        </p:nvSpPr>
        <p:spPr>
          <a:xfrm>
            <a:off x="4329113" y="4780031"/>
            <a:ext cx="1771650" cy="1200150"/>
          </a:xfrm>
        </p:spPr>
        <p:txBody>
          <a:bodyPr/>
          <a:lstStyle/>
          <a:p>
            <a:pPr marL="114300" lvl="0" indent="0" defTabSz="914400">
              <a:spcBef>
                <a:spcPts val="0"/>
              </a:spcBef>
              <a:buNone/>
              <a:defRPr/>
            </a:pPr>
            <a:r>
              <a:rPr lang="en-US" dirty="0"/>
              <a:t>School readiness for all is our driving goal.</a:t>
            </a:r>
          </a:p>
        </p:txBody>
      </p:sp>
      <p:sp>
        <p:nvSpPr>
          <p:cNvPr id="16" name="Content Placeholder 15">
            <a:extLst>
              <a:ext uri="{FF2B5EF4-FFF2-40B4-BE49-F238E27FC236}">
                <a16:creationId xmlns:a16="http://schemas.microsoft.com/office/drawing/2014/main" id="{175F45AC-963F-4657-A176-672BFB8D9290}"/>
              </a:ext>
            </a:extLst>
          </p:cNvPr>
          <p:cNvSpPr>
            <a:spLocks noGrp="1"/>
          </p:cNvSpPr>
          <p:nvPr>
            <p:ph sz="quarter" idx="20"/>
          </p:nvPr>
        </p:nvSpPr>
        <p:spPr>
          <a:xfrm>
            <a:off x="6411913" y="3838644"/>
            <a:ext cx="2498725" cy="1101725"/>
          </a:xfrm>
        </p:spPr>
        <p:txBody>
          <a:bodyPr/>
          <a:lstStyle/>
          <a:p>
            <a:pPr marL="0" indent="0" algn="ctr">
              <a:buNone/>
            </a:pPr>
            <a:r>
              <a:rPr lang="en-US" dirty="0"/>
              <a:t>6</a:t>
            </a:r>
          </a:p>
        </p:txBody>
      </p:sp>
      <p:sp>
        <p:nvSpPr>
          <p:cNvPr id="17" name="Content Placeholder 16">
            <a:extLst>
              <a:ext uri="{FF2B5EF4-FFF2-40B4-BE49-F238E27FC236}">
                <a16:creationId xmlns:a16="http://schemas.microsoft.com/office/drawing/2014/main" id="{77E48207-01A7-44B9-AC52-3B3C4EECFD2E}"/>
              </a:ext>
            </a:extLst>
          </p:cNvPr>
          <p:cNvSpPr>
            <a:spLocks noGrp="1"/>
          </p:cNvSpPr>
          <p:nvPr>
            <p:ph sz="quarter" idx="21"/>
          </p:nvPr>
        </p:nvSpPr>
        <p:spPr>
          <a:xfrm>
            <a:off x="6399213" y="4940369"/>
            <a:ext cx="2511425" cy="1754187"/>
          </a:xfrm>
        </p:spPr>
        <p:txBody>
          <a:bodyPr/>
          <a:lstStyle/>
          <a:p>
            <a:pPr marL="114300" lvl="0" indent="0" defTabSz="914400">
              <a:spcBef>
                <a:spcPts val="0"/>
              </a:spcBef>
              <a:buNone/>
              <a:defRPr/>
            </a:pPr>
            <a:r>
              <a:rPr lang="en-US" dirty="0"/>
              <a:t>Culturally and linguistically diverse organizations rely on intentional, specific, and coordinated approaches.</a:t>
            </a:r>
          </a:p>
        </p:txBody>
      </p:sp>
    </p:spTree>
    <p:custDataLst>
      <p:tags r:id="rId1"/>
    </p:custDataLst>
    <p:extLst>
      <p:ext uri="{BB962C8B-B14F-4D97-AF65-F5344CB8AC3E}">
        <p14:creationId xmlns:p14="http://schemas.microsoft.com/office/powerpoint/2010/main" val="2671735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5F2298-041B-4FD0-A2F8-3793853E6D78}"/>
              </a:ext>
            </a:extLst>
          </p:cNvPr>
          <p:cNvSpPr>
            <a:spLocks noGrp="1"/>
          </p:cNvSpPr>
          <p:nvPr>
            <p:ph type="title"/>
          </p:nvPr>
        </p:nvSpPr>
        <p:spPr/>
        <p:txBody>
          <a:bodyPr/>
          <a:lstStyle/>
          <a:p>
            <a:r>
              <a:rPr lang="en-US" dirty="0"/>
              <a:t>Benefits and Risks of Social Media</a:t>
            </a:r>
          </a:p>
        </p:txBody>
      </p:sp>
      <p:pic>
        <p:nvPicPr>
          <p:cNvPr id="19" name="Content Placeholder 18" descr="An image of an iPad with several icons on it. The icons read, &quot;Nuts &amp; Bolts&quot; and &quot;Social Media Strategies&quot;. The other icons are the logos for Facebook, twitter, and LinkedIn.">
            <a:extLst>
              <a:ext uri="{FF2B5EF4-FFF2-40B4-BE49-F238E27FC236}">
                <a16:creationId xmlns:a16="http://schemas.microsoft.com/office/drawing/2014/main" id="{7148DAF0-193C-4785-981D-B40FCF65B17B}"/>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60569" y="967806"/>
            <a:ext cx="9022862" cy="5749026"/>
          </a:xfrm>
        </p:spPr>
      </p:pic>
    </p:spTree>
    <p:custDataLst>
      <p:tags r:id="rId1"/>
    </p:custDataLst>
    <p:extLst>
      <p:ext uri="{BB962C8B-B14F-4D97-AF65-F5344CB8AC3E}">
        <p14:creationId xmlns:p14="http://schemas.microsoft.com/office/powerpoint/2010/main" val="3747461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55C4B19-A198-4246-9545-D7AA298C826C}"/>
              </a:ext>
            </a:extLst>
          </p:cNvPr>
          <p:cNvSpPr>
            <a:spLocks noGrp="1"/>
          </p:cNvSpPr>
          <p:nvPr>
            <p:ph type="title"/>
          </p:nvPr>
        </p:nvSpPr>
        <p:spPr/>
        <p:txBody>
          <a:bodyPr/>
          <a:lstStyle/>
          <a:p>
            <a:r>
              <a:rPr lang="en-US" sz="3200" dirty="0">
                <a:solidFill>
                  <a:prstClr val="white"/>
                </a:solidFill>
              </a:rPr>
              <a:t>Crafting Social Media Workplace Policies </a:t>
            </a:r>
            <a:endParaRPr lang="en-US" dirty="0"/>
          </a:p>
        </p:txBody>
      </p:sp>
      <p:sp>
        <p:nvSpPr>
          <p:cNvPr id="12" name="Text Placeholder 11">
            <a:extLst>
              <a:ext uri="{FF2B5EF4-FFF2-40B4-BE49-F238E27FC236}">
                <a16:creationId xmlns:a16="http://schemas.microsoft.com/office/drawing/2014/main" id="{8FCC2FF8-0B8A-4E5D-9A16-0D5E0AD4D8C6}"/>
              </a:ext>
            </a:extLst>
          </p:cNvPr>
          <p:cNvSpPr>
            <a:spLocks noGrp="1"/>
          </p:cNvSpPr>
          <p:nvPr>
            <p:ph type="body" sz="quarter" idx="4294967295"/>
          </p:nvPr>
        </p:nvSpPr>
        <p:spPr/>
        <p:txBody>
          <a:bodyPr/>
          <a:lstStyle/>
          <a:p>
            <a:pPr lvl="0">
              <a:buClr>
                <a:srgbClr val="DF5327">
                  <a:lumMod val="50000"/>
                </a:srgbClr>
              </a:buClr>
            </a:pPr>
            <a:r>
              <a:rPr lang="en-US" sz="2200" dirty="0">
                <a:solidFill>
                  <a:srgbClr val="418AB3">
                    <a:lumMod val="50000"/>
                  </a:srgbClr>
                </a:solidFill>
              </a:rPr>
              <a:t>Who posts on your social media pages, and what guidelines are in place for which information gets posted? </a:t>
            </a:r>
          </a:p>
          <a:p>
            <a:pPr lvl="0">
              <a:buClr>
                <a:srgbClr val="DF5327">
                  <a:lumMod val="50000"/>
                </a:srgbClr>
              </a:buClr>
            </a:pPr>
            <a:r>
              <a:rPr lang="en-US" sz="2200" dirty="0">
                <a:solidFill>
                  <a:srgbClr val="DF5327">
                    <a:lumMod val="50000"/>
                  </a:srgbClr>
                </a:solidFill>
              </a:rPr>
              <a:t>Should you allow individual staff members to use social media for personal reasons at work? If so, what limitations should you impose? </a:t>
            </a:r>
          </a:p>
          <a:p>
            <a:pPr lvl="0">
              <a:buClr>
                <a:srgbClr val="DF5327">
                  <a:lumMod val="50000"/>
                </a:srgbClr>
              </a:buClr>
            </a:pPr>
            <a:r>
              <a:rPr lang="en-US" sz="2200" dirty="0">
                <a:solidFill>
                  <a:srgbClr val="7030A0"/>
                </a:solidFill>
              </a:rPr>
              <a:t>If you prohibit or limit personal social networking at work, how will you enforce the rules?</a:t>
            </a:r>
          </a:p>
          <a:p>
            <a:pPr lvl="0">
              <a:buClr>
                <a:srgbClr val="DF5327">
                  <a:lumMod val="50000"/>
                </a:srgbClr>
              </a:buClr>
            </a:pPr>
            <a:r>
              <a:rPr lang="en-US" sz="2200" dirty="0">
                <a:solidFill>
                  <a:srgbClr val="DF5327">
                    <a:lumMod val="50000"/>
                  </a:srgbClr>
                </a:solidFill>
              </a:rPr>
              <a:t>When employees are posting on social media in their off-duty time, do you want them to identify themselves as employees of Head Start or Early Head Start programs? </a:t>
            </a:r>
          </a:p>
          <a:p>
            <a:pPr lvl="0">
              <a:buClr>
                <a:srgbClr val="DF5327">
                  <a:lumMod val="50000"/>
                </a:srgbClr>
              </a:buClr>
            </a:pPr>
            <a:r>
              <a:rPr lang="en-US" sz="2200" dirty="0">
                <a:solidFill>
                  <a:srgbClr val="A6B727">
                    <a:lumMod val="50000"/>
                  </a:srgbClr>
                </a:solidFill>
              </a:rPr>
              <a:t>Ask employees to behave appropriately online, but define what "appropriate" means.</a:t>
            </a:r>
          </a:p>
          <a:p>
            <a:pPr lvl="0">
              <a:buClr>
                <a:srgbClr val="DF5327">
                  <a:lumMod val="50000"/>
                </a:srgbClr>
              </a:buClr>
            </a:pPr>
            <a:r>
              <a:rPr lang="en-US" sz="2200" dirty="0">
                <a:solidFill>
                  <a:srgbClr val="DDDDDD">
                    <a:lumMod val="25000"/>
                  </a:srgbClr>
                </a:solidFill>
              </a:rPr>
              <a:t>Ask families in your program to come to you with concerns rather than posting critical comments on social media. </a:t>
            </a:r>
          </a:p>
        </p:txBody>
      </p:sp>
    </p:spTree>
    <p:custDataLst>
      <p:tags r:id="rId1"/>
    </p:custDataLst>
    <p:extLst>
      <p:ext uri="{BB962C8B-B14F-4D97-AF65-F5344CB8AC3E}">
        <p14:creationId xmlns:p14="http://schemas.microsoft.com/office/powerpoint/2010/main" val="1796074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F71BDD-6FAA-455C-AC69-BD51EBD2C12B}"/>
              </a:ext>
            </a:extLst>
          </p:cNvPr>
          <p:cNvSpPr>
            <a:spLocks noGrp="1"/>
          </p:cNvSpPr>
          <p:nvPr>
            <p:ph type="title"/>
          </p:nvPr>
        </p:nvSpPr>
        <p:spPr/>
        <p:txBody>
          <a:bodyPr/>
          <a:lstStyle/>
          <a:p>
            <a:r>
              <a:rPr lang="en-US" dirty="0"/>
              <a:t>Effective Crisis Communication</a:t>
            </a:r>
          </a:p>
        </p:txBody>
      </p:sp>
      <p:pic>
        <p:nvPicPr>
          <p:cNvPr id="12" name="Content Placeholder 11" descr="An image of several strips of paper with different urgent sayings on them. The sayings are, &quot;critical&quot;, &quot;urgent&quot;, &quot;ASAP!&quot;, &quot;Action Needed&quot;, &quot;immediate&quot;, &quot;important&quot;, &quot;don't wait&quot;, and &quot;act now!&quot;. ">
            <a:extLst>
              <a:ext uri="{FF2B5EF4-FFF2-40B4-BE49-F238E27FC236}">
                <a16:creationId xmlns:a16="http://schemas.microsoft.com/office/drawing/2014/main" id="{9C258734-9D4D-4449-9485-7880D25F53C8}"/>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0" y="1061446"/>
            <a:ext cx="9144000" cy="5793971"/>
          </a:xfrm>
        </p:spPr>
      </p:pic>
    </p:spTree>
    <p:custDataLst>
      <p:tags r:id="rId1"/>
    </p:custDataLst>
    <p:extLst>
      <p:ext uri="{BB962C8B-B14F-4D97-AF65-F5344CB8AC3E}">
        <p14:creationId xmlns:p14="http://schemas.microsoft.com/office/powerpoint/2010/main" val="193118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FF3E295-8B37-4C10-B577-71F9EEE4AD7A}"/>
              </a:ext>
            </a:extLst>
          </p:cNvPr>
          <p:cNvSpPr>
            <a:spLocks noGrp="1"/>
          </p:cNvSpPr>
          <p:nvPr>
            <p:ph type="title"/>
          </p:nvPr>
        </p:nvSpPr>
        <p:spPr/>
        <p:txBody>
          <a:bodyPr/>
          <a:lstStyle/>
          <a:p>
            <a:r>
              <a:rPr lang="en-US" dirty="0">
                <a:solidFill>
                  <a:prstClr val="white"/>
                </a:solidFill>
              </a:rPr>
              <a:t>The Crisis Plan</a:t>
            </a:r>
            <a:endParaRPr lang="en-US" dirty="0"/>
          </a:p>
        </p:txBody>
      </p:sp>
      <p:pic>
        <p:nvPicPr>
          <p:cNvPr id="14" name="Content Placeholder 13" descr="An image of a check list with three items that have been checked off. The items are plan, prepare, and perform.">
            <a:extLst>
              <a:ext uri="{FF2B5EF4-FFF2-40B4-BE49-F238E27FC236}">
                <a16:creationId xmlns:a16="http://schemas.microsoft.com/office/drawing/2014/main" id="{41079C60-DFBF-490E-AEE3-626E0F4748A8}"/>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rot="21372682">
            <a:off x="5019125" y="-87084"/>
            <a:ext cx="3254018" cy="2407008"/>
          </a:xfrm>
        </p:spPr>
      </p:pic>
      <p:sp>
        <p:nvSpPr>
          <p:cNvPr id="12" name="Content Placeholder 11">
            <a:extLst>
              <a:ext uri="{FF2B5EF4-FFF2-40B4-BE49-F238E27FC236}">
                <a16:creationId xmlns:a16="http://schemas.microsoft.com/office/drawing/2014/main" id="{8800ED6E-B6B1-4847-92AE-C43A3440ECB4}"/>
              </a:ext>
            </a:extLst>
          </p:cNvPr>
          <p:cNvSpPr>
            <a:spLocks noGrp="1"/>
          </p:cNvSpPr>
          <p:nvPr>
            <p:ph sz="quarter" idx="11"/>
          </p:nvPr>
        </p:nvSpPr>
        <p:spPr>
          <a:xfrm>
            <a:off x="161472" y="2162630"/>
            <a:ext cx="8677727" cy="4695370"/>
          </a:xfrm>
        </p:spPr>
        <p:txBody>
          <a:bodyPr/>
          <a:lstStyle/>
          <a:p>
            <a:pPr lvl="0">
              <a:buClr>
                <a:srgbClr val="DF5327">
                  <a:lumMod val="75000"/>
                </a:srgbClr>
              </a:buClr>
            </a:pPr>
            <a:r>
              <a:rPr lang="en-US" sz="2400" dirty="0">
                <a:solidFill>
                  <a:srgbClr val="418AB3">
                    <a:lumMod val="50000"/>
                  </a:srgbClr>
                </a:solidFill>
              </a:rPr>
              <a:t>The crisis communications team members and 24/7 contact information</a:t>
            </a:r>
          </a:p>
          <a:p>
            <a:pPr lvl="0">
              <a:buClr>
                <a:srgbClr val="DF5327">
                  <a:lumMod val="75000"/>
                </a:srgbClr>
              </a:buClr>
            </a:pPr>
            <a:r>
              <a:rPr lang="en-US" sz="2400" dirty="0">
                <a:solidFill>
                  <a:srgbClr val="DF5327">
                    <a:lumMod val="50000"/>
                  </a:srgbClr>
                </a:solidFill>
              </a:rPr>
              <a:t>Organizational spokesperson and 24/7 contact information</a:t>
            </a:r>
          </a:p>
          <a:p>
            <a:pPr lvl="0">
              <a:buClr>
                <a:srgbClr val="DF5327">
                  <a:lumMod val="75000"/>
                </a:srgbClr>
              </a:buClr>
            </a:pPr>
            <a:r>
              <a:rPr lang="en-US" sz="2400" dirty="0">
                <a:solidFill>
                  <a:srgbClr val="418AB3">
                    <a:lumMod val="50000"/>
                  </a:srgbClr>
                </a:solidFill>
              </a:rPr>
              <a:t>Which stakeholders needs to be told about the crisis, when they should be told, and by whom</a:t>
            </a:r>
          </a:p>
          <a:p>
            <a:pPr lvl="0">
              <a:buClr>
                <a:srgbClr val="DF5327">
                  <a:lumMod val="75000"/>
                </a:srgbClr>
              </a:buClr>
            </a:pPr>
            <a:r>
              <a:rPr lang="en-US" sz="2400" dirty="0">
                <a:solidFill>
                  <a:srgbClr val="DF5327">
                    <a:lumMod val="50000"/>
                  </a:srgbClr>
                </a:solidFill>
              </a:rPr>
              <a:t>Guidance on what types of information particular audiences need</a:t>
            </a:r>
          </a:p>
          <a:p>
            <a:pPr lvl="0">
              <a:buClr>
                <a:srgbClr val="DF5327">
                  <a:lumMod val="75000"/>
                </a:srgbClr>
              </a:buClr>
            </a:pPr>
            <a:r>
              <a:rPr lang="en-US" sz="2400" dirty="0">
                <a:solidFill>
                  <a:srgbClr val="418AB3">
                    <a:lumMod val="50000"/>
                  </a:srgbClr>
                </a:solidFill>
              </a:rPr>
              <a:t>How information should be communicated (e.g., emails, social media posts, telephone, press briefings or interviews, etc.)</a:t>
            </a:r>
          </a:p>
          <a:p>
            <a:pPr lvl="0">
              <a:buClr>
                <a:srgbClr val="DF5327">
                  <a:lumMod val="75000"/>
                </a:srgbClr>
              </a:buClr>
            </a:pPr>
            <a:r>
              <a:rPr lang="en-US" sz="2400" dirty="0">
                <a:solidFill>
                  <a:srgbClr val="DF5327">
                    <a:lumMod val="50000"/>
                  </a:srgbClr>
                </a:solidFill>
              </a:rPr>
              <a:t>Guidance about when to include an "ask"</a:t>
            </a:r>
          </a:p>
        </p:txBody>
      </p:sp>
    </p:spTree>
    <p:custDataLst>
      <p:tags r:id="rId1"/>
    </p:custDataLst>
    <p:extLst>
      <p:ext uri="{BB962C8B-B14F-4D97-AF65-F5344CB8AC3E}">
        <p14:creationId xmlns:p14="http://schemas.microsoft.com/office/powerpoint/2010/main" val="4277348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70DA90-70B6-4E3A-B604-7BEDE8443F5C}"/>
              </a:ext>
            </a:extLst>
          </p:cNvPr>
          <p:cNvSpPr>
            <a:spLocks noGrp="1"/>
          </p:cNvSpPr>
          <p:nvPr>
            <p:ph type="title"/>
          </p:nvPr>
        </p:nvSpPr>
        <p:spPr/>
        <p:txBody>
          <a:bodyPr/>
          <a:lstStyle/>
          <a:p>
            <a:r>
              <a:rPr lang="en-US" dirty="0"/>
              <a:t>Is This Situation a Crisis?</a:t>
            </a:r>
          </a:p>
        </p:txBody>
      </p:sp>
      <p:pic>
        <p:nvPicPr>
          <p:cNvPr id="25" name="Content Placeholder 24" descr="An image of a yellow traffic sign that reads, &quot;Are you ready?&quot;">
            <a:extLst>
              <a:ext uri="{FF2B5EF4-FFF2-40B4-BE49-F238E27FC236}">
                <a16:creationId xmlns:a16="http://schemas.microsoft.com/office/drawing/2014/main" id="{7F78E874-CD5D-4928-8A1F-D1DE0A6DDE23}"/>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6626" y="1081088"/>
            <a:ext cx="3943082" cy="5827712"/>
          </a:xfrm>
        </p:spPr>
      </p:pic>
      <p:sp>
        <p:nvSpPr>
          <p:cNvPr id="11" name="Content Placeholder 10">
            <a:extLst>
              <a:ext uri="{FF2B5EF4-FFF2-40B4-BE49-F238E27FC236}">
                <a16:creationId xmlns:a16="http://schemas.microsoft.com/office/drawing/2014/main" id="{A580D800-3A3A-4A0C-847F-C68520988361}"/>
              </a:ext>
            </a:extLst>
          </p:cNvPr>
          <p:cNvSpPr>
            <a:spLocks noGrp="1"/>
          </p:cNvSpPr>
          <p:nvPr>
            <p:ph sz="quarter" idx="12"/>
          </p:nvPr>
        </p:nvSpPr>
        <p:spPr/>
        <p:txBody>
          <a:bodyPr/>
          <a:lstStyle/>
          <a:p>
            <a:pPr marL="285750" lvl="0" indent="-285750" defTabSz="914400">
              <a:spcBef>
                <a:spcPts val="0"/>
              </a:spcBef>
              <a:spcAft>
                <a:spcPts val="900"/>
              </a:spcAft>
              <a:buClr>
                <a:srgbClr val="DF5327">
                  <a:lumMod val="75000"/>
                </a:srgbClr>
              </a:buClr>
              <a:buFont typeface="Arial" panose="020B0604020202020204" pitchFamily="34" charset="0"/>
              <a:buChar char="•"/>
            </a:pPr>
            <a:r>
              <a:rPr lang="en-US" dirty="0">
                <a:solidFill>
                  <a:srgbClr val="000000"/>
                </a:solidFill>
              </a:rPr>
              <a:t>Your reputation could be harmed</a:t>
            </a:r>
          </a:p>
          <a:p>
            <a:pPr marL="285750" lvl="0" indent="-285750" defTabSz="914400">
              <a:spcBef>
                <a:spcPts val="0"/>
              </a:spcBef>
              <a:spcAft>
                <a:spcPts val="900"/>
              </a:spcAft>
              <a:buClr>
                <a:srgbClr val="DF5327">
                  <a:lumMod val="75000"/>
                </a:srgbClr>
              </a:buClr>
              <a:buFont typeface="Arial" panose="020B0604020202020204" pitchFamily="34" charset="0"/>
              <a:buChar char="•"/>
            </a:pPr>
            <a:r>
              <a:rPr lang="en-US" dirty="0">
                <a:solidFill>
                  <a:srgbClr val="000000"/>
                </a:solidFill>
              </a:rPr>
              <a:t>The impact or fallout will extend beyond your program</a:t>
            </a:r>
          </a:p>
          <a:p>
            <a:pPr marL="285750" lvl="0" indent="-285750" defTabSz="914400">
              <a:spcBef>
                <a:spcPts val="0"/>
              </a:spcBef>
              <a:spcAft>
                <a:spcPts val="900"/>
              </a:spcAft>
              <a:buClr>
                <a:srgbClr val="DF5327">
                  <a:lumMod val="75000"/>
                </a:srgbClr>
              </a:buClr>
              <a:buFont typeface="Arial" panose="020B0604020202020204" pitchFamily="34" charset="0"/>
              <a:buChar char="•"/>
            </a:pPr>
            <a:r>
              <a:rPr lang="en-US" dirty="0">
                <a:solidFill>
                  <a:srgbClr val="000000"/>
                </a:solidFill>
              </a:rPr>
              <a:t>The media is likely to take notice</a:t>
            </a:r>
          </a:p>
          <a:p>
            <a:pPr marL="285750" lvl="0" indent="-285750" defTabSz="914400">
              <a:spcBef>
                <a:spcPts val="0"/>
              </a:spcBef>
              <a:spcAft>
                <a:spcPts val="900"/>
              </a:spcAft>
              <a:buClr>
                <a:srgbClr val="DF5327">
                  <a:lumMod val="75000"/>
                </a:srgbClr>
              </a:buClr>
              <a:buFont typeface="Arial" panose="020B0604020202020204" pitchFamily="34" charset="0"/>
              <a:buChar char="•"/>
            </a:pPr>
            <a:r>
              <a:rPr lang="en-US" dirty="0">
                <a:solidFill>
                  <a:srgbClr val="000000"/>
                </a:solidFill>
              </a:rPr>
              <a:t>There will be a backlash from families, supporters, or partners</a:t>
            </a:r>
          </a:p>
          <a:p>
            <a:pPr marL="285750" lvl="0" indent="-285750" defTabSz="914400">
              <a:spcBef>
                <a:spcPts val="0"/>
              </a:spcBef>
              <a:spcAft>
                <a:spcPts val="900"/>
              </a:spcAft>
              <a:buClr>
                <a:srgbClr val="DF5327">
                  <a:lumMod val="75000"/>
                </a:srgbClr>
              </a:buClr>
              <a:buFont typeface="Arial" panose="020B0604020202020204" pitchFamily="34" charset="0"/>
              <a:buChar char="•"/>
            </a:pPr>
            <a:r>
              <a:rPr lang="en-US" dirty="0">
                <a:solidFill>
                  <a:srgbClr val="000000"/>
                </a:solidFill>
              </a:rPr>
              <a:t>Funding could be jeopardized</a:t>
            </a:r>
          </a:p>
          <a:p>
            <a:pPr marL="285750" lvl="0" indent="-285750" defTabSz="914400">
              <a:spcBef>
                <a:spcPts val="0"/>
              </a:spcBef>
              <a:spcAft>
                <a:spcPts val="900"/>
              </a:spcAft>
              <a:buClr>
                <a:srgbClr val="DF5327">
                  <a:lumMod val="75000"/>
                </a:srgbClr>
              </a:buClr>
              <a:buFont typeface="Arial" panose="020B0604020202020204" pitchFamily="34" charset="0"/>
              <a:buChar char="•"/>
            </a:pPr>
            <a:r>
              <a:rPr lang="en-US" dirty="0">
                <a:solidFill>
                  <a:srgbClr val="000000"/>
                </a:solidFill>
              </a:rPr>
              <a:t>Your program will become a trending topic on social media</a:t>
            </a:r>
          </a:p>
        </p:txBody>
      </p:sp>
    </p:spTree>
    <p:custDataLst>
      <p:tags r:id="rId1"/>
    </p:custDataLst>
    <p:extLst>
      <p:ext uri="{BB962C8B-B14F-4D97-AF65-F5344CB8AC3E}">
        <p14:creationId xmlns:p14="http://schemas.microsoft.com/office/powerpoint/2010/main" val="666533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389635-2B1B-4F6E-AFA7-4AB2E8F321EC}"/>
              </a:ext>
            </a:extLst>
          </p:cNvPr>
          <p:cNvSpPr>
            <a:spLocks noGrp="1"/>
          </p:cNvSpPr>
          <p:nvPr>
            <p:ph type="title"/>
          </p:nvPr>
        </p:nvSpPr>
        <p:spPr/>
        <p:txBody>
          <a:bodyPr/>
          <a:lstStyle/>
          <a:p>
            <a:r>
              <a:rPr lang="en-US" dirty="0">
                <a:solidFill>
                  <a:prstClr val="white"/>
                </a:solidFill>
              </a:rPr>
              <a:t>Key Messages</a:t>
            </a:r>
            <a:endParaRPr lang="en-US" dirty="0"/>
          </a:p>
        </p:txBody>
      </p:sp>
      <p:sp>
        <p:nvSpPr>
          <p:cNvPr id="7" name="Content Placeholder 6">
            <a:extLst>
              <a:ext uri="{FF2B5EF4-FFF2-40B4-BE49-F238E27FC236}">
                <a16:creationId xmlns:a16="http://schemas.microsoft.com/office/drawing/2014/main" id="{4803B528-58F1-466C-A799-0C581111F535}"/>
              </a:ext>
            </a:extLst>
          </p:cNvPr>
          <p:cNvSpPr>
            <a:spLocks noGrp="1"/>
          </p:cNvSpPr>
          <p:nvPr>
            <p:ph sz="quarter" idx="10"/>
          </p:nvPr>
        </p:nvSpPr>
        <p:spPr/>
        <p:txBody>
          <a:bodyPr/>
          <a:lstStyle/>
          <a:p>
            <a:pPr marL="0" lvl="0" indent="0" defTabSz="914400">
              <a:spcBef>
                <a:spcPts val="0"/>
              </a:spcBef>
              <a:buNone/>
            </a:pPr>
            <a:r>
              <a:rPr lang="en-US" dirty="0">
                <a:solidFill>
                  <a:srgbClr val="000000"/>
                </a:solidFill>
              </a:rPr>
              <a:t>Strong internal and external communication is key to organizational success.</a:t>
            </a:r>
          </a:p>
        </p:txBody>
      </p:sp>
      <p:sp>
        <p:nvSpPr>
          <p:cNvPr id="8" name="Content Placeholder 7">
            <a:extLst>
              <a:ext uri="{FF2B5EF4-FFF2-40B4-BE49-F238E27FC236}">
                <a16:creationId xmlns:a16="http://schemas.microsoft.com/office/drawing/2014/main" id="{FA980B77-FB7C-43D9-8A2D-008848C9C531}"/>
              </a:ext>
            </a:extLst>
          </p:cNvPr>
          <p:cNvSpPr>
            <a:spLocks noGrp="1"/>
          </p:cNvSpPr>
          <p:nvPr>
            <p:ph sz="quarter" idx="11"/>
          </p:nvPr>
        </p:nvSpPr>
        <p:spPr/>
        <p:txBody>
          <a:bodyPr/>
          <a:lstStyle/>
          <a:p>
            <a:pPr marL="0" lvl="0" indent="0" defTabSz="914400">
              <a:spcBef>
                <a:spcPts val="0"/>
              </a:spcBef>
              <a:buNone/>
            </a:pPr>
            <a:r>
              <a:rPr lang="en-US" dirty="0">
                <a:solidFill>
                  <a:srgbClr val="000000"/>
                </a:solidFill>
              </a:rPr>
              <a:t>Communication planning is based on organizational goals.</a:t>
            </a:r>
          </a:p>
        </p:txBody>
      </p:sp>
      <p:sp>
        <p:nvSpPr>
          <p:cNvPr id="9" name="Content Placeholder 8">
            <a:extLst>
              <a:ext uri="{FF2B5EF4-FFF2-40B4-BE49-F238E27FC236}">
                <a16:creationId xmlns:a16="http://schemas.microsoft.com/office/drawing/2014/main" id="{A4011ABE-6665-42DA-B8E8-63EA812054ED}"/>
              </a:ext>
            </a:extLst>
          </p:cNvPr>
          <p:cNvSpPr>
            <a:spLocks noGrp="1"/>
          </p:cNvSpPr>
          <p:nvPr>
            <p:ph sz="quarter" idx="12"/>
          </p:nvPr>
        </p:nvSpPr>
        <p:spPr/>
        <p:txBody>
          <a:bodyPr/>
          <a:lstStyle/>
          <a:p>
            <a:pPr marL="0" lvl="0" indent="0" defTabSz="914400">
              <a:spcBef>
                <a:spcPts val="0"/>
              </a:spcBef>
              <a:buNone/>
            </a:pPr>
            <a:r>
              <a:rPr lang="en-US" dirty="0">
                <a:solidFill>
                  <a:srgbClr val="000000"/>
                </a:solidFill>
              </a:rPr>
              <a:t>Leaders have a central role in creating and maintaining strong communication.</a:t>
            </a:r>
          </a:p>
        </p:txBody>
      </p:sp>
      <p:sp>
        <p:nvSpPr>
          <p:cNvPr id="10" name="Content Placeholder 9">
            <a:extLst>
              <a:ext uri="{FF2B5EF4-FFF2-40B4-BE49-F238E27FC236}">
                <a16:creationId xmlns:a16="http://schemas.microsoft.com/office/drawing/2014/main" id="{29881E42-1A9C-4E99-815E-D0EBA0B9B0E3}"/>
              </a:ext>
            </a:extLst>
          </p:cNvPr>
          <p:cNvSpPr>
            <a:spLocks noGrp="1"/>
          </p:cNvSpPr>
          <p:nvPr>
            <p:ph sz="quarter" idx="13"/>
          </p:nvPr>
        </p:nvSpPr>
        <p:spPr/>
        <p:txBody>
          <a:bodyPr/>
          <a:lstStyle/>
          <a:p>
            <a:pPr marL="0" lvl="0" indent="0" defTabSz="914400">
              <a:spcBef>
                <a:spcPts val="0"/>
              </a:spcBef>
              <a:buNone/>
            </a:pPr>
            <a:r>
              <a:rPr lang="en-US" dirty="0">
                <a:solidFill>
                  <a:srgbClr val="000000"/>
                </a:solidFill>
              </a:rPr>
              <a:t>Branding, </a:t>
            </a:r>
            <a:br>
              <a:rPr lang="en-US" dirty="0">
                <a:solidFill>
                  <a:srgbClr val="000000"/>
                </a:solidFill>
              </a:rPr>
            </a:br>
            <a:r>
              <a:rPr lang="en-US" dirty="0">
                <a:solidFill>
                  <a:srgbClr val="000000"/>
                </a:solidFill>
              </a:rPr>
              <a:t>social media, and crisis communication are important aspects of overall communication. </a:t>
            </a:r>
          </a:p>
        </p:txBody>
      </p:sp>
    </p:spTree>
    <p:custDataLst>
      <p:tags r:id="rId1"/>
    </p:custDataLst>
    <p:extLst>
      <p:ext uri="{BB962C8B-B14F-4D97-AF65-F5344CB8AC3E}">
        <p14:creationId xmlns:p14="http://schemas.microsoft.com/office/powerpoint/2010/main" val="3276636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CC48792-E773-49D8-B8E9-21656C2D0971}"/>
              </a:ext>
            </a:extLst>
          </p:cNvPr>
          <p:cNvSpPr>
            <a:spLocks noGrp="1"/>
          </p:cNvSpPr>
          <p:nvPr>
            <p:ph type="title"/>
          </p:nvPr>
        </p:nvSpPr>
        <p:spPr/>
        <p:txBody>
          <a:bodyPr/>
          <a:lstStyle/>
          <a:p>
            <a:r>
              <a:rPr lang="en-US" dirty="0"/>
              <a:t>Closing Reflections</a:t>
            </a:r>
          </a:p>
        </p:txBody>
      </p:sp>
      <p:sp>
        <p:nvSpPr>
          <p:cNvPr id="12" name="Content Placeholder 11">
            <a:extLst>
              <a:ext uri="{FF2B5EF4-FFF2-40B4-BE49-F238E27FC236}">
                <a16:creationId xmlns:a16="http://schemas.microsoft.com/office/drawing/2014/main" id="{53420450-C070-40B6-B7E5-73BF667A2C83}"/>
              </a:ext>
            </a:extLst>
          </p:cNvPr>
          <p:cNvSpPr>
            <a:spLocks noGrp="1"/>
          </p:cNvSpPr>
          <p:nvPr>
            <p:ph sz="quarter" idx="10"/>
          </p:nvPr>
        </p:nvSpPr>
        <p:spPr/>
        <p:txBody>
          <a:bodyPr/>
          <a:lstStyle/>
          <a:p>
            <a:pPr lvl="0"/>
            <a:r>
              <a:rPr lang="en-US" sz="2800" dirty="0">
                <a:solidFill>
                  <a:srgbClr val="A6B727">
                    <a:lumMod val="50000"/>
                  </a:srgbClr>
                </a:solidFill>
              </a:rPr>
              <a:t>What have </a:t>
            </a:r>
            <a:br>
              <a:rPr lang="en-US" sz="2800" dirty="0">
                <a:solidFill>
                  <a:srgbClr val="A6B727">
                    <a:lumMod val="50000"/>
                  </a:srgbClr>
                </a:solidFill>
              </a:rPr>
            </a:br>
            <a:r>
              <a:rPr lang="en-US" sz="2800" dirty="0">
                <a:solidFill>
                  <a:srgbClr val="A6B727">
                    <a:lumMod val="50000"/>
                  </a:srgbClr>
                </a:solidFill>
              </a:rPr>
              <a:t>I learned?</a:t>
            </a:r>
          </a:p>
        </p:txBody>
      </p:sp>
      <p:sp>
        <p:nvSpPr>
          <p:cNvPr id="14" name="Content Placeholder 13">
            <a:extLst>
              <a:ext uri="{FF2B5EF4-FFF2-40B4-BE49-F238E27FC236}">
                <a16:creationId xmlns:a16="http://schemas.microsoft.com/office/drawing/2014/main" id="{9AC211F9-3C3E-4856-818A-AE4CF1E40004}"/>
              </a:ext>
            </a:extLst>
          </p:cNvPr>
          <p:cNvSpPr>
            <a:spLocks noGrp="1"/>
          </p:cNvSpPr>
          <p:nvPr>
            <p:ph sz="quarter" idx="11"/>
          </p:nvPr>
        </p:nvSpPr>
        <p:spPr/>
        <p:txBody>
          <a:bodyPr/>
          <a:lstStyle/>
          <a:p>
            <a:pPr lvl="0"/>
            <a:r>
              <a:rPr lang="en-US" sz="2800" dirty="0">
                <a:solidFill>
                  <a:srgbClr val="DF5327">
                    <a:lumMod val="50000"/>
                  </a:srgbClr>
                </a:solidFill>
              </a:rPr>
              <a:t>What will I do with what I've learned?</a:t>
            </a:r>
          </a:p>
        </p:txBody>
      </p:sp>
      <p:sp>
        <p:nvSpPr>
          <p:cNvPr id="17" name="Content Placeholder 16">
            <a:extLst>
              <a:ext uri="{FF2B5EF4-FFF2-40B4-BE49-F238E27FC236}">
                <a16:creationId xmlns:a16="http://schemas.microsoft.com/office/drawing/2014/main" id="{96442F1A-F337-4EA3-8E99-87184F437F44}"/>
              </a:ext>
            </a:extLst>
          </p:cNvPr>
          <p:cNvSpPr>
            <a:spLocks noGrp="1"/>
          </p:cNvSpPr>
          <p:nvPr>
            <p:ph sz="quarter" idx="12"/>
          </p:nvPr>
        </p:nvSpPr>
        <p:spPr/>
        <p:txBody>
          <a:bodyPr/>
          <a:lstStyle/>
          <a:p>
            <a:pPr lvl="0"/>
            <a:r>
              <a:rPr lang="en-US" sz="2800" dirty="0">
                <a:solidFill>
                  <a:srgbClr val="418AB3">
                    <a:lumMod val="50000"/>
                  </a:srgbClr>
                </a:solidFill>
              </a:rPr>
              <a:t>What excites or concerns me about what I learned?</a:t>
            </a:r>
          </a:p>
        </p:txBody>
      </p:sp>
      <p:sp>
        <p:nvSpPr>
          <p:cNvPr id="18" name="Content Placeholder 17">
            <a:extLst>
              <a:ext uri="{FF2B5EF4-FFF2-40B4-BE49-F238E27FC236}">
                <a16:creationId xmlns:a16="http://schemas.microsoft.com/office/drawing/2014/main" id="{85AAE985-5470-4E23-9C78-E995803E5A09}"/>
              </a:ext>
            </a:extLst>
          </p:cNvPr>
          <p:cNvSpPr>
            <a:spLocks noGrp="1"/>
          </p:cNvSpPr>
          <p:nvPr>
            <p:ph sz="quarter" idx="13"/>
          </p:nvPr>
        </p:nvSpPr>
        <p:spPr/>
        <p:txBody>
          <a:bodyPr/>
          <a:lstStyle/>
          <a:p>
            <a:pPr marL="0" lvl="0" indent="0" defTabSz="914400">
              <a:spcBef>
                <a:spcPts val="0"/>
              </a:spcBef>
              <a:buNone/>
            </a:pPr>
            <a:r>
              <a:rPr lang="en-US" dirty="0">
                <a:solidFill>
                  <a:srgbClr val="000000"/>
                </a:solidFill>
              </a:rPr>
              <a:t>Adapted from Professional Development Guides for Implementing PFCE</a:t>
            </a:r>
          </a:p>
        </p:txBody>
      </p:sp>
    </p:spTree>
    <p:custDataLst>
      <p:tags r:id="rId1"/>
    </p:custDataLst>
    <p:extLst>
      <p:ext uri="{BB962C8B-B14F-4D97-AF65-F5344CB8AC3E}">
        <p14:creationId xmlns:p14="http://schemas.microsoft.com/office/powerpoint/2010/main" val="2326069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A28D5DD1-322E-484C-851A-77B366A9F420}"/>
              </a:ext>
            </a:extLst>
          </p:cNvPr>
          <p:cNvSpPr>
            <a:spLocks noGrp="1"/>
          </p:cNvSpPr>
          <p:nvPr>
            <p:ph type="title"/>
          </p:nvPr>
        </p:nvSpPr>
        <p:spPr/>
        <p:txBody>
          <a:bodyPr/>
          <a:lstStyle/>
          <a:p>
            <a:r>
              <a:rPr lang="en-US" dirty="0"/>
              <a:t>Related ECLKC Resources</a:t>
            </a:r>
          </a:p>
        </p:txBody>
      </p:sp>
      <p:sp>
        <p:nvSpPr>
          <p:cNvPr id="23" name="Content Placeholder 22">
            <a:extLst>
              <a:ext uri="{FF2B5EF4-FFF2-40B4-BE49-F238E27FC236}">
                <a16:creationId xmlns:a16="http://schemas.microsoft.com/office/drawing/2014/main" id="{BFD3ADD4-6A46-4E57-8EC7-BD3286447626}"/>
              </a:ext>
            </a:extLst>
          </p:cNvPr>
          <p:cNvSpPr>
            <a:spLocks noGrp="1"/>
          </p:cNvSpPr>
          <p:nvPr>
            <p:ph sz="quarter" idx="10"/>
          </p:nvPr>
        </p:nvSpPr>
        <p:spPr/>
        <p:txBody>
          <a:bodyPr/>
          <a:lstStyle/>
          <a:p>
            <a:pPr marL="0" indent="0">
              <a:buNone/>
            </a:pPr>
            <a:r>
              <a:rPr lang="en-US" dirty="0"/>
              <a:t>About Us</a:t>
            </a:r>
          </a:p>
        </p:txBody>
      </p:sp>
      <p:sp>
        <p:nvSpPr>
          <p:cNvPr id="24" name="Content Placeholder 23">
            <a:extLst>
              <a:ext uri="{FF2B5EF4-FFF2-40B4-BE49-F238E27FC236}">
                <a16:creationId xmlns:a16="http://schemas.microsoft.com/office/drawing/2014/main" id="{03C921CE-D0B6-4161-BC8C-C906C64CB402}"/>
              </a:ext>
            </a:extLst>
          </p:cNvPr>
          <p:cNvSpPr>
            <a:spLocks noGrp="1"/>
          </p:cNvSpPr>
          <p:nvPr>
            <p:ph sz="quarter" idx="11"/>
          </p:nvPr>
        </p:nvSpPr>
        <p:spPr>
          <a:xfrm>
            <a:off x="4267200" y="1854200"/>
            <a:ext cx="4292600" cy="673100"/>
          </a:xfrm>
        </p:spPr>
        <p:txBody>
          <a:bodyPr/>
          <a:lstStyle/>
          <a:p>
            <a:pPr marL="0" lvl="0" indent="0" defTabSz="914400">
              <a:spcBef>
                <a:spcPts val="0"/>
              </a:spcBef>
              <a:buNone/>
            </a:pPr>
            <a:r>
              <a:rPr lang="en-US" kern="1200" dirty="0">
                <a:cs typeface="+mn-cs"/>
                <a:hlinkClick r:id="rId4">
                  <a:extLst>
                    <a:ext uri="{A12FA001-AC4F-418D-AE19-62706E023703}">
                      <ahyp:hlinkClr xmlns:ahyp="http://schemas.microsoft.com/office/drawing/2018/hyperlinkcolor" val="tx"/>
                    </a:ext>
                  </a:extLst>
                </a:hlinkClick>
              </a:rPr>
              <a:t>https://eclkc.ohs.acf.hhs.gov/about-us/article/office-head-start-ohs</a:t>
            </a:r>
            <a:endParaRPr lang="en-US" kern="1200" dirty="0">
              <a:cs typeface="+mn-cs"/>
            </a:endParaRPr>
          </a:p>
        </p:txBody>
      </p:sp>
      <p:sp>
        <p:nvSpPr>
          <p:cNvPr id="25" name="Content Placeholder 24">
            <a:extLst>
              <a:ext uri="{FF2B5EF4-FFF2-40B4-BE49-F238E27FC236}">
                <a16:creationId xmlns:a16="http://schemas.microsoft.com/office/drawing/2014/main" id="{10E02E67-05F7-465F-8FD8-4B10B32022A2}"/>
              </a:ext>
            </a:extLst>
          </p:cNvPr>
          <p:cNvSpPr>
            <a:spLocks noGrp="1"/>
          </p:cNvSpPr>
          <p:nvPr>
            <p:ph sz="quarter" idx="12"/>
          </p:nvPr>
        </p:nvSpPr>
        <p:spPr/>
        <p:txBody>
          <a:bodyPr/>
          <a:lstStyle/>
          <a:p>
            <a:pPr marL="0" indent="0">
              <a:buNone/>
            </a:pPr>
            <a:r>
              <a:rPr lang="en-US" dirty="0"/>
              <a:t>Head Start Programs</a:t>
            </a:r>
          </a:p>
        </p:txBody>
      </p:sp>
      <p:sp>
        <p:nvSpPr>
          <p:cNvPr id="26" name="Content Placeholder 25">
            <a:extLst>
              <a:ext uri="{FF2B5EF4-FFF2-40B4-BE49-F238E27FC236}">
                <a16:creationId xmlns:a16="http://schemas.microsoft.com/office/drawing/2014/main" id="{BEBD8D5C-1DC5-4D83-8BF3-F17B197DC462}"/>
              </a:ext>
            </a:extLst>
          </p:cNvPr>
          <p:cNvSpPr>
            <a:spLocks noGrp="1"/>
          </p:cNvSpPr>
          <p:nvPr>
            <p:ph sz="quarter" idx="13"/>
          </p:nvPr>
        </p:nvSpPr>
        <p:spPr>
          <a:xfrm>
            <a:off x="4279634" y="3858118"/>
            <a:ext cx="4584965" cy="673100"/>
          </a:xfrm>
        </p:spPr>
        <p:txBody>
          <a:bodyPr/>
          <a:lstStyle/>
          <a:p>
            <a:pPr marL="0" indent="0">
              <a:buNone/>
            </a:pPr>
            <a:r>
              <a:rPr lang="en-US" dirty="0">
                <a:solidFill>
                  <a:schemeClr val="accent1">
                    <a:lumMod val="50000"/>
                  </a:schemeClr>
                </a:solidFill>
                <a:hlinkClick r:id="rId5">
                  <a:extLst>
                    <a:ext uri="{A12FA001-AC4F-418D-AE19-62706E023703}">
                      <ahyp:hlinkClr xmlns:ahyp="http://schemas.microsoft.com/office/drawing/2018/hyperlinkcolor" val="tx"/>
                    </a:ext>
                  </a:extLst>
                </a:hlinkClick>
              </a:rPr>
              <a:t>https://eclkc.ohs.acf.hhs.gov/programs/article/head-start-programs</a:t>
            </a:r>
            <a:endParaRPr lang="en-US" dirty="0">
              <a:solidFill>
                <a:schemeClr val="accent1">
                  <a:lumMod val="50000"/>
                </a:schemeClr>
              </a:solidFill>
            </a:endParaRPr>
          </a:p>
        </p:txBody>
      </p:sp>
      <p:sp>
        <p:nvSpPr>
          <p:cNvPr id="27" name="Content Placeholder 26">
            <a:extLst>
              <a:ext uri="{FF2B5EF4-FFF2-40B4-BE49-F238E27FC236}">
                <a16:creationId xmlns:a16="http://schemas.microsoft.com/office/drawing/2014/main" id="{F2B3964B-25AE-4581-ADDE-FBA495C05731}"/>
              </a:ext>
            </a:extLst>
          </p:cNvPr>
          <p:cNvSpPr>
            <a:spLocks noGrp="1"/>
          </p:cNvSpPr>
          <p:nvPr>
            <p:ph sz="quarter" idx="14"/>
          </p:nvPr>
        </p:nvSpPr>
        <p:spPr/>
        <p:txBody>
          <a:bodyPr/>
          <a:lstStyle/>
          <a:p>
            <a:pPr marL="0" indent="0">
              <a:buNone/>
            </a:pPr>
            <a:r>
              <a:rPr lang="en-US" dirty="0"/>
              <a:t>Head Start Act</a:t>
            </a:r>
          </a:p>
        </p:txBody>
      </p:sp>
      <p:sp>
        <p:nvSpPr>
          <p:cNvPr id="28" name="Content Placeholder 27">
            <a:extLst>
              <a:ext uri="{FF2B5EF4-FFF2-40B4-BE49-F238E27FC236}">
                <a16:creationId xmlns:a16="http://schemas.microsoft.com/office/drawing/2014/main" id="{AEB6E964-CFED-4E70-9346-4DA2E7BB9CC0}"/>
              </a:ext>
            </a:extLst>
          </p:cNvPr>
          <p:cNvSpPr>
            <a:spLocks noGrp="1"/>
          </p:cNvSpPr>
          <p:nvPr>
            <p:ph sz="quarter" idx="15"/>
          </p:nvPr>
        </p:nvSpPr>
        <p:spPr>
          <a:xfrm>
            <a:off x="4267200" y="5612964"/>
            <a:ext cx="4292600" cy="673100"/>
          </a:xfrm>
        </p:spPr>
        <p:txBody>
          <a:bodyPr/>
          <a:lstStyle/>
          <a:p>
            <a:pPr marL="0" indent="0">
              <a:buNone/>
            </a:pPr>
            <a:r>
              <a:rPr lang="en-US" dirty="0">
                <a:solidFill>
                  <a:schemeClr val="accent2">
                    <a:lumMod val="50000"/>
                  </a:schemeClr>
                </a:solidFill>
                <a:hlinkClick r:id="rId6">
                  <a:extLst>
                    <a:ext uri="{A12FA001-AC4F-418D-AE19-62706E023703}">
                      <ahyp:hlinkClr xmlns:ahyp="http://schemas.microsoft.com/office/drawing/2018/hyperlinkcolor" val="tx"/>
                    </a:ext>
                  </a:extLst>
                </a:hlinkClick>
              </a:rPr>
              <a:t>https://eclkc.ohs.acf.hhs.gov/policy/head-start-act</a:t>
            </a:r>
            <a:endParaRPr lang="en-US" dirty="0"/>
          </a:p>
        </p:txBody>
      </p:sp>
    </p:spTree>
    <p:custDataLst>
      <p:tags r:id="rId1"/>
    </p:custDataLst>
    <p:extLst>
      <p:ext uri="{BB962C8B-B14F-4D97-AF65-F5344CB8AC3E}">
        <p14:creationId xmlns:p14="http://schemas.microsoft.com/office/powerpoint/2010/main" val="2873872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8DDFF-CD79-429A-8099-B44AC352A173}"/>
              </a:ext>
            </a:extLst>
          </p:cNvPr>
          <p:cNvSpPr>
            <a:spLocks noGrp="1"/>
          </p:cNvSpPr>
          <p:nvPr>
            <p:ph type="title"/>
          </p:nvPr>
        </p:nvSpPr>
        <p:spPr>
          <a:xfrm>
            <a:off x="2848840" y="1950071"/>
            <a:ext cx="5262420" cy="623886"/>
          </a:xfrm>
        </p:spPr>
        <p:txBody>
          <a:bodyPr/>
          <a:lstStyle/>
          <a:p>
            <a:pPr marL="687388" lvl="0" indent="0" defTabSz="914400">
              <a:spcBef>
                <a:spcPts val="0"/>
              </a:spcBef>
            </a:pPr>
            <a:r>
              <a:rPr lang="en-US" dirty="0">
                <a:ea typeface="+mn-ea"/>
                <a:cs typeface="+mn-cs"/>
              </a:rPr>
              <a:t>Contact PMFO</a:t>
            </a:r>
            <a:endParaRPr lang="en-US" dirty="0"/>
          </a:p>
        </p:txBody>
      </p:sp>
      <p:pic>
        <p:nvPicPr>
          <p:cNvPr id="14" name="Content Placeholder 13" descr="Head Start A to Z">
            <a:extLst>
              <a:ext uri="{FF2B5EF4-FFF2-40B4-BE49-F238E27FC236}">
                <a16:creationId xmlns:a16="http://schemas.microsoft.com/office/drawing/2014/main" id="{32175DFD-3777-4965-B2E2-16284FD32D21}"/>
              </a:ext>
            </a:extLst>
          </p:cNvPr>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387995" y="342900"/>
            <a:ext cx="2902976" cy="2160354"/>
          </a:xfrm>
        </p:spPr>
      </p:pic>
      <p:pic>
        <p:nvPicPr>
          <p:cNvPr id="32" name="Content Placeholder 31" descr="Email">
            <a:extLst>
              <a:ext uri="{FF2B5EF4-FFF2-40B4-BE49-F238E27FC236}">
                <a16:creationId xmlns:a16="http://schemas.microsoft.com/office/drawing/2014/main" id="{CFB1EB31-FE19-4BB7-8F43-6E96C653AF96}"/>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2077155" y="3137293"/>
            <a:ext cx="622300" cy="622300"/>
          </a:xfrm>
        </p:spPr>
      </p:pic>
      <p:sp>
        <p:nvSpPr>
          <p:cNvPr id="5" name="Content Placeholder 4">
            <a:extLst>
              <a:ext uri="{FF2B5EF4-FFF2-40B4-BE49-F238E27FC236}">
                <a16:creationId xmlns:a16="http://schemas.microsoft.com/office/drawing/2014/main" id="{F4042D3E-9134-47A7-8BE7-061828FCA4E3}"/>
              </a:ext>
            </a:extLst>
          </p:cNvPr>
          <p:cNvSpPr>
            <a:spLocks noGrp="1"/>
          </p:cNvSpPr>
          <p:nvPr>
            <p:ph sz="quarter" idx="15"/>
          </p:nvPr>
        </p:nvSpPr>
        <p:spPr/>
        <p:txBody>
          <a:bodyPr/>
          <a:lstStyle/>
          <a:p>
            <a:pPr marL="0" indent="0">
              <a:buNone/>
            </a:pPr>
            <a:r>
              <a:rPr lang="en-US" dirty="0">
                <a:solidFill>
                  <a:srgbClr val="1C3141"/>
                </a:solidFill>
              </a:rPr>
              <a:t>pmfo@ecetta.info</a:t>
            </a:r>
            <a:endParaRPr lang="en-US" dirty="0"/>
          </a:p>
        </p:txBody>
      </p:sp>
      <p:pic>
        <p:nvPicPr>
          <p:cNvPr id="34" name="Content Placeholder 33" descr="Homepage">
            <a:extLst>
              <a:ext uri="{FF2B5EF4-FFF2-40B4-BE49-F238E27FC236}">
                <a16:creationId xmlns:a16="http://schemas.microsoft.com/office/drawing/2014/main" id="{B3BA4151-9838-464B-8D8A-65D8E4B85AFB}"/>
              </a:ext>
            </a:extLst>
          </p:cNvPr>
          <p:cNvPicPr>
            <a:picLocks noGrp="1" noChangeAspect="1"/>
          </p:cNvPicPr>
          <p:nvPr>
            <p:ph sz="quarter" idx="16"/>
          </p:nvPr>
        </p:nvPicPr>
        <p:blipFill>
          <a:blip r:embed="rId6">
            <a:extLst>
              <a:ext uri="{28A0092B-C50C-407E-A947-70E740481C1C}">
                <a14:useLocalDpi xmlns:a14="http://schemas.microsoft.com/office/drawing/2010/main" val="0"/>
              </a:ext>
            </a:extLst>
          </a:blip>
          <a:stretch>
            <a:fillRect/>
          </a:stretch>
        </p:blipFill>
        <p:spPr>
          <a:xfrm>
            <a:off x="2062956" y="4057473"/>
            <a:ext cx="589051" cy="589051"/>
          </a:xfrm>
        </p:spPr>
      </p:pic>
      <p:sp>
        <p:nvSpPr>
          <p:cNvPr id="7" name="Content Placeholder 6">
            <a:extLst>
              <a:ext uri="{FF2B5EF4-FFF2-40B4-BE49-F238E27FC236}">
                <a16:creationId xmlns:a16="http://schemas.microsoft.com/office/drawing/2014/main" id="{166CF52C-48EC-4B9D-AC65-1F5EB270DA28}"/>
              </a:ext>
            </a:extLst>
          </p:cNvPr>
          <p:cNvSpPr>
            <a:spLocks noGrp="1"/>
          </p:cNvSpPr>
          <p:nvPr>
            <p:ph sz="quarter" idx="17"/>
          </p:nvPr>
        </p:nvSpPr>
        <p:spPr/>
        <p:txBody>
          <a:bodyPr/>
          <a:lstStyle/>
          <a:p>
            <a:pPr marL="0" indent="0">
              <a:buNone/>
            </a:pPr>
            <a:r>
              <a:rPr lang="en-US" dirty="0">
                <a:solidFill>
                  <a:schemeClr val="accent1">
                    <a:lumMod val="50000"/>
                  </a:schemeClr>
                </a:solidFill>
                <a:hlinkClick r:id="rId7">
                  <a:extLst>
                    <a:ext uri="{A12FA001-AC4F-418D-AE19-62706E023703}">
                      <ahyp:hlinkClr xmlns:ahyp="http://schemas.microsoft.com/office/drawing/2018/hyperlinkcolor" val="tx"/>
                    </a:ext>
                  </a:extLst>
                </a:hlinkClick>
              </a:rPr>
              <a:t>https://eclkc.ohs.acf.hhs.gov/ncpmfo</a:t>
            </a:r>
            <a:endParaRPr lang="en-US" dirty="0"/>
          </a:p>
        </p:txBody>
      </p:sp>
      <p:pic>
        <p:nvPicPr>
          <p:cNvPr id="36" name="Content Placeholder 35" descr="Phone">
            <a:extLst>
              <a:ext uri="{FF2B5EF4-FFF2-40B4-BE49-F238E27FC236}">
                <a16:creationId xmlns:a16="http://schemas.microsoft.com/office/drawing/2014/main" id="{3E07B042-BC38-4D7C-85AA-5D6A53F03E0E}"/>
              </a:ext>
            </a:extLst>
          </p:cNvPr>
          <p:cNvPicPr>
            <a:picLocks noGrp="1" noChangeAspect="1"/>
          </p:cNvPicPr>
          <p:nvPr>
            <p:ph sz="quarter" idx="18"/>
          </p:nvPr>
        </p:nvPicPr>
        <p:blipFill>
          <a:blip r:embed="rId8">
            <a:extLst>
              <a:ext uri="{28A0092B-C50C-407E-A947-70E740481C1C}">
                <a14:useLocalDpi xmlns:a14="http://schemas.microsoft.com/office/drawing/2010/main" val="0"/>
              </a:ext>
            </a:extLst>
          </a:blip>
          <a:stretch>
            <a:fillRect/>
          </a:stretch>
        </p:blipFill>
        <p:spPr>
          <a:xfrm>
            <a:off x="2077156" y="4894175"/>
            <a:ext cx="598576" cy="598576"/>
          </a:xfrm>
        </p:spPr>
      </p:pic>
      <p:sp>
        <p:nvSpPr>
          <p:cNvPr id="9" name="Content Placeholder 8">
            <a:extLst>
              <a:ext uri="{FF2B5EF4-FFF2-40B4-BE49-F238E27FC236}">
                <a16:creationId xmlns:a16="http://schemas.microsoft.com/office/drawing/2014/main" id="{004552FD-3363-4CD4-AD60-FF4B11630F01}"/>
              </a:ext>
            </a:extLst>
          </p:cNvPr>
          <p:cNvSpPr>
            <a:spLocks noGrp="1"/>
          </p:cNvSpPr>
          <p:nvPr>
            <p:ph sz="quarter" idx="19"/>
          </p:nvPr>
        </p:nvSpPr>
        <p:spPr/>
        <p:txBody>
          <a:bodyPr/>
          <a:lstStyle/>
          <a:p>
            <a:pPr marL="0" indent="0">
              <a:buNone/>
            </a:pPr>
            <a:r>
              <a:rPr lang="en-US" dirty="0">
                <a:solidFill>
                  <a:srgbClr val="1C3141"/>
                </a:solidFill>
              </a:rPr>
              <a:t>Call us: 888-874-5469</a:t>
            </a:r>
            <a:endParaRPr lang="en-US" dirty="0"/>
          </a:p>
        </p:txBody>
      </p:sp>
      <p:pic>
        <p:nvPicPr>
          <p:cNvPr id="38" name="Content Placeholder 37" descr="Logo for Department of Health &amp; Human Services, USA">
            <a:extLst>
              <a:ext uri="{FF2B5EF4-FFF2-40B4-BE49-F238E27FC236}">
                <a16:creationId xmlns:a16="http://schemas.microsoft.com/office/drawing/2014/main" id="{1D5B683B-11DD-4EE6-AD03-3B001D275D24}"/>
              </a:ext>
            </a:extLst>
          </p:cNvPr>
          <p:cNvPicPr>
            <a:picLocks noGrp="1" noChangeAspect="1"/>
          </p:cNvPicPr>
          <p:nvPr>
            <p:ph sz="quarter" idx="20"/>
          </p:nvPr>
        </p:nvPicPr>
        <p:blipFill>
          <a:blip r:embed="rId9">
            <a:extLst>
              <a:ext uri="{28A0092B-C50C-407E-A947-70E740481C1C}">
                <a14:useLocalDpi xmlns:a14="http://schemas.microsoft.com/office/drawing/2010/main" val="0"/>
              </a:ext>
            </a:extLst>
          </a:blip>
          <a:stretch>
            <a:fillRect/>
          </a:stretch>
        </p:blipFill>
        <p:spPr>
          <a:xfrm>
            <a:off x="276225" y="5591174"/>
            <a:ext cx="1257441" cy="1171609"/>
          </a:xfrm>
        </p:spPr>
      </p:pic>
      <p:pic>
        <p:nvPicPr>
          <p:cNvPr id="48" name="Content Placeholder 47" descr="Administration for Children &amp; Families">
            <a:extLst>
              <a:ext uri="{FF2B5EF4-FFF2-40B4-BE49-F238E27FC236}">
                <a16:creationId xmlns:a16="http://schemas.microsoft.com/office/drawing/2014/main" id="{5F977870-A138-4324-AD54-69C3536934FC}"/>
              </a:ext>
            </a:extLst>
          </p:cNvPr>
          <p:cNvPicPr>
            <a:picLocks noGrp="1" noChangeAspect="1"/>
          </p:cNvPicPr>
          <p:nvPr>
            <p:ph sz="quarter" idx="21"/>
          </p:nvPr>
        </p:nvPicPr>
        <p:blipFill>
          <a:blip r:embed="rId10">
            <a:extLst>
              <a:ext uri="{28A0092B-C50C-407E-A947-70E740481C1C}">
                <a14:useLocalDpi xmlns:a14="http://schemas.microsoft.com/office/drawing/2010/main" val="0"/>
              </a:ext>
            </a:extLst>
          </a:blip>
          <a:stretch>
            <a:fillRect/>
          </a:stretch>
        </p:blipFill>
        <p:spPr>
          <a:xfrm>
            <a:off x="1758447" y="6086475"/>
            <a:ext cx="3578088" cy="555801"/>
          </a:xfrm>
        </p:spPr>
      </p:pic>
      <p:pic>
        <p:nvPicPr>
          <p:cNvPr id="50" name="Content Placeholder 49" descr="Early Childhood National Centers. National Center on Program Management and Fiscal Operations.">
            <a:extLst>
              <a:ext uri="{FF2B5EF4-FFF2-40B4-BE49-F238E27FC236}">
                <a16:creationId xmlns:a16="http://schemas.microsoft.com/office/drawing/2014/main" id="{A870427A-F392-4733-A00B-2BA524337946}"/>
              </a:ext>
            </a:extLst>
          </p:cNvPr>
          <p:cNvPicPr>
            <a:picLocks noGrp="1" noChangeAspect="1"/>
          </p:cNvPicPr>
          <p:nvPr>
            <p:ph sz="quarter" idx="22"/>
          </p:nvPr>
        </p:nvPicPr>
        <p:blipFill>
          <a:blip r:embed="rId11">
            <a:extLst>
              <a:ext uri="{28A0092B-C50C-407E-A947-70E740481C1C}">
                <a14:useLocalDpi xmlns:a14="http://schemas.microsoft.com/office/drawing/2010/main" val="0"/>
              </a:ext>
            </a:extLst>
          </a:blip>
          <a:stretch>
            <a:fillRect/>
          </a:stretch>
        </p:blipFill>
        <p:spPr>
          <a:xfrm>
            <a:off x="5533277" y="5982390"/>
            <a:ext cx="3534524" cy="732768"/>
          </a:xfrm>
        </p:spPr>
      </p:pic>
    </p:spTree>
    <p:custDataLst>
      <p:tags r:id="rId1"/>
    </p:custDataLst>
    <p:extLst>
      <p:ext uri="{BB962C8B-B14F-4D97-AF65-F5344CB8AC3E}">
        <p14:creationId xmlns:p14="http://schemas.microsoft.com/office/powerpoint/2010/main" val="3791589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8B350B-BA06-4568-BB2C-25CB5F375C6B}"/>
              </a:ext>
            </a:extLst>
          </p:cNvPr>
          <p:cNvSpPr>
            <a:spLocks noGrp="1"/>
          </p:cNvSpPr>
          <p:nvPr>
            <p:ph type="title"/>
          </p:nvPr>
        </p:nvSpPr>
        <p:spPr>
          <a:xfrm>
            <a:off x="0" y="231098"/>
            <a:ext cx="9144000" cy="783695"/>
          </a:xfrm>
        </p:spPr>
        <p:txBody>
          <a:bodyPr/>
          <a:lstStyle/>
          <a:p>
            <a:r>
              <a:rPr lang="en-US" sz="3400" kern="0" dirty="0">
                <a:solidFill>
                  <a:prstClr val="white"/>
                </a:solidFill>
                <a:sym typeface="Arial"/>
              </a:rPr>
              <a:t>Head Start Management Systems Wheel</a:t>
            </a:r>
            <a:endParaRPr lang="en-US" dirty="0"/>
          </a:p>
        </p:txBody>
      </p:sp>
      <p:sp>
        <p:nvSpPr>
          <p:cNvPr id="7" name="Content Placeholder 6">
            <a:extLst>
              <a:ext uri="{FF2B5EF4-FFF2-40B4-BE49-F238E27FC236}">
                <a16:creationId xmlns:a16="http://schemas.microsoft.com/office/drawing/2014/main" id="{940DC4A6-A23D-4099-978B-D31696F6769A}"/>
              </a:ext>
            </a:extLst>
          </p:cNvPr>
          <p:cNvSpPr>
            <a:spLocks noGrp="1"/>
          </p:cNvSpPr>
          <p:nvPr>
            <p:ph sz="quarter" idx="10"/>
          </p:nvPr>
        </p:nvSpPr>
        <p:spPr>
          <a:xfrm>
            <a:off x="442914" y="614137"/>
            <a:ext cx="2271258" cy="1446893"/>
          </a:xfrm>
        </p:spPr>
        <p:txBody>
          <a:bodyPr/>
          <a:lstStyle/>
          <a:p>
            <a:pPr lvl="0" defTabSz="914400">
              <a:spcBef>
                <a:spcPts val="0"/>
              </a:spcBef>
            </a:pPr>
            <a:r>
              <a:rPr lang="en-US" dirty="0">
                <a:solidFill>
                  <a:srgbClr val="418AB3">
                    <a:lumMod val="50000"/>
                  </a:srgbClr>
                </a:solidFill>
              </a:rPr>
              <a:t>Five-Year Project Period</a:t>
            </a:r>
          </a:p>
        </p:txBody>
      </p:sp>
      <p:pic>
        <p:nvPicPr>
          <p:cNvPr id="10" name="Content Placeholder 9" descr="A diagram showing the Head Start Management Systems Wheel. &#10;Leadership and Governance surrounds the diagram as an outer ring. &#10;Program Management, Planning and Oversight Systems surround the next layer of the diagram.&#10;Topics within are: &#10;Program Plannng and Service System Design;&#10;Data and Evaluation;&#10;Fiscal Management;&#10;Community and Self-assessment;&#10;Facilities and Learning Environments;&#10;Transportation;&#10;Technology and Information Systems;&#10;Training and Professional Development;&#10;Communication;&#10;Recordkeeping and Reporting;&#10;Ongoing Monitoring and Continuous Improvement;&#10;Human Resources.&#10;The next ring inside there topics shows: ERSEA, Education, Health, Mental Health, Community and Family Engagement. &#10;The center of the graphic reads Quality Child and Family Outcomes.">
            <a:extLst>
              <a:ext uri="{FF2B5EF4-FFF2-40B4-BE49-F238E27FC236}">
                <a16:creationId xmlns:a16="http://schemas.microsoft.com/office/drawing/2014/main" id="{BD603D80-97C9-40A9-976D-728A931E8D97}"/>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2337620" y="769938"/>
            <a:ext cx="6051497" cy="6088062"/>
          </a:xfrm>
        </p:spPr>
      </p:pic>
    </p:spTree>
    <p:custDataLst>
      <p:tags r:id="rId1"/>
    </p:custDataLst>
    <p:extLst>
      <p:ext uri="{BB962C8B-B14F-4D97-AF65-F5344CB8AC3E}">
        <p14:creationId xmlns:p14="http://schemas.microsoft.com/office/powerpoint/2010/main" val="2038252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4D7132-B547-48B3-9BCF-B3F2B6BB018F}"/>
              </a:ext>
            </a:extLst>
          </p:cNvPr>
          <p:cNvSpPr>
            <a:spLocks noGrp="1"/>
          </p:cNvSpPr>
          <p:nvPr>
            <p:ph type="title"/>
          </p:nvPr>
        </p:nvSpPr>
        <p:spPr/>
        <p:txBody>
          <a:bodyPr/>
          <a:lstStyle/>
          <a:p>
            <a:r>
              <a:rPr lang="en-US" kern="0" dirty="0">
                <a:solidFill>
                  <a:prstClr val="white"/>
                </a:solidFill>
                <a:sym typeface="Arial"/>
              </a:rPr>
              <a:t>Communication</a:t>
            </a:r>
            <a:endParaRPr lang="en-US" dirty="0"/>
          </a:p>
        </p:txBody>
      </p:sp>
      <p:pic>
        <p:nvPicPr>
          <p:cNvPr id="14" name="Content Placeholder 13" descr="A piece of the Head Start Management Systems Wheel reading &quot;Communication&quot;.">
            <a:extLst>
              <a:ext uri="{FF2B5EF4-FFF2-40B4-BE49-F238E27FC236}">
                <a16:creationId xmlns:a16="http://schemas.microsoft.com/office/drawing/2014/main" id="{3F78F453-9AE6-4D90-B80C-1935B2594C17}"/>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p:pic>
      <p:sp>
        <p:nvSpPr>
          <p:cNvPr id="10" name="Content Placeholder 9">
            <a:extLst>
              <a:ext uri="{FF2B5EF4-FFF2-40B4-BE49-F238E27FC236}">
                <a16:creationId xmlns:a16="http://schemas.microsoft.com/office/drawing/2014/main" id="{5C7EFA23-42C2-4619-A4D6-AC9AE9B5BB71}"/>
              </a:ext>
            </a:extLst>
          </p:cNvPr>
          <p:cNvSpPr>
            <a:spLocks noGrp="1"/>
          </p:cNvSpPr>
          <p:nvPr>
            <p:ph sz="quarter" idx="11"/>
          </p:nvPr>
        </p:nvSpPr>
        <p:spPr/>
        <p:txBody>
          <a:bodyPr anchor="ctr" anchorCtr="0"/>
          <a:lstStyle/>
          <a:p>
            <a:pPr marL="449263" lvl="0" indent="-361950">
              <a:spcBef>
                <a:spcPts val="1200"/>
              </a:spcBef>
            </a:pPr>
            <a:r>
              <a:rPr lang="en-US" sz="2200" kern="0" dirty="0">
                <a:solidFill>
                  <a:srgbClr val="418AB3">
                    <a:lumMod val="50000"/>
                  </a:srgbClr>
                </a:solidFill>
                <a:cs typeface="Arial"/>
              </a:rPr>
              <a:t>Builds relationships with internal and external stakeholders </a:t>
            </a:r>
          </a:p>
          <a:p>
            <a:pPr marL="449263" lvl="0" indent="-361950"/>
            <a:r>
              <a:rPr lang="en-US" sz="2200" kern="0" dirty="0">
                <a:solidFill>
                  <a:srgbClr val="418AB3">
                    <a:lumMod val="50000"/>
                  </a:srgbClr>
                </a:solidFill>
                <a:cs typeface="Arial"/>
              </a:rPr>
              <a:t>Helps programs "tell their stories" as they pursue program and school readiness goals</a:t>
            </a:r>
          </a:p>
        </p:txBody>
      </p:sp>
      <p:sp>
        <p:nvSpPr>
          <p:cNvPr id="11" name="Content Placeholder 10">
            <a:extLst>
              <a:ext uri="{FF2B5EF4-FFF2-40B4-BE49-F238E27FC236}">
                <a16:creationId xmlns:a16="http://schemas.microsoft.com/office/drawing/2014/main" id="{2AAB232E-4E87-415D-9F5D-73262DF600A5}"/>
              </a:ext>
            </a:extLst>
          </p:cNvPr>
          <p:cNvSpPr>
            <a:spLocks noGrp="1"/>
          </p:cNvSpPr>
          <p:nvPr>
            <p:ph sz="quarter" idx="12"/>
          </p:nvPr>
        </p:nvSpPr>
        <p:spPr>
          <a:xfrm>
            <a:off x="2185988" y="4797425"/>
            <a:ext cx="6958012" cy="1608133"/>
          </a:xfrm>
        </p:spPr>
        <p:txBody>
          <a:bodyPr/>
          <a:lstStyle/>
          <a:p>
            <a:pPr marL="0" lvl="0" indent="0" defTabSz="914400">
              <a:spcBef>
                <a:spcPts val="0"/>
              </a:spcBef>
              <a:buNone/>
            </a:pPr>
            <a:r>
              <a:rPr lang="en-US" dirty="0"/>
              <a:t>45 CFR §1301 – Program Governance</a:t>
            </a:r>
          </a:p>
          <a:p>
            <a:pPr marL="0" lvl="0" indent="0" defTabSz="914400">
              <a:spcBef>
                <a:spcPts val="0"/>
              </a:spcBef>
              <a:buNone/>
            </a:pPr>
            <a:r>
              <a:rPr lang="en-US" dirty="0"/>
              <a:t>45 CFR §1302 – Program Operations</a:t>
            </a:r>
          </a:p>
          <a:p>
            <a:pPr marL="0" lvl="0" indent="0" defTabSz="914400">
              <a:spcBef>
                <a:spcPts val="0"/>
              </a:spcBef>
              <a:buNone/>
            </a:pPr>
            <a:r>
              <a:rPr lang="en-US" dirty="0"/>
              <a:t>45 CFR §1303 – Financial and Administrative Requirements</a:t>
            </a:r>
          </a:p>
          <a:p>
            <a:pPr marL="0" lvl="0" indent="0" defTabSz="914400">
              <a:spcBef>
                <a:spcPts val="0"/>
              </a:spcBef>
              <a:buNone/>
            </a:pPr>
            <a:r>
              <a:rPr lang="en-US" dirty="0"/>
              <a:t>45 CFR §1304 – Federal Administrative Procedures</a:t>
            </a:r>
          </a:p>
          <a:p>
            <a:pPr marL="0" lvl="0" indent="0" defTabSz="914400">
              <a:spcBef>
                <a:spcPts val="0"/>
              </a:spcBef>
              <a:buNone/>
            </a:pPr>
            <a:r>
              <a:rPr lang="en-US" dirty="0"/>
              <a:t>45 CFR §1305 – Definitions</a:t>
            </a:r>
          </a:p>
        </p:txBody>
      </p:sp>
    </p:spTree>
    <p:custDataLst>
      <p:tags r:id="rId1"/>
    </p:custDataLst>
    <p:extLst>
      <p:ext uri="{BB962C8B-B14F-4D97-AF65-F5344CB8AC3E}">
        <p14:creationId xmlns:p14="http://schemas.microsoft.com/office/powerpoint/2010/main" val="2445927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Covers of Head Start Act and Head Start Program Performance Standards.">
            <a:extLst>
              <a:ext uri="{FF2B5EF4-FFF2-40B4-BE49-F238E27FC236}">
                <a16:creationId xmlns:a16="http://schemas.microsoft.com/office/drawing/2014/main" id="{1ADA163E-0273-486C-BB1A-148ECE48E439}"/>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0" y="1233488"/>
            <a:ext cx="5864339" cy="5624512"/>
          </a:xfrm>
        </p:spPr>
      </p:pic>
      <p:sp>
        <p:nvSpPr>
          <p:cNvPr id="14" name="Content Placeholder 13">
            <a:extLst>
              <a:ext uri="{FF2B5EF4-FFF2-40B4-BE49-F238E27FC236}">
                <a16:creationId xmlns:a16="http://schemas.microsoft.com/office/drawing/2014/main" id="{D648285A-9C6E-472C-A6D5-C6443FA0F5EB}"/>
              </a:ext>
            </a:extLst>
          </p:cNvPr>
          <p:cNvSpPr>
            <a:spLocks noGrp="1"/>
          </p:cNvSpPr>
          <p:nvPr>
            <p:ph sz="quarter" idx="11"/>
          </p:nvPr>
        </p:nvSpPr>
        <p:spPr>
          <a:xfrm>
            <a:off x="5399314" y="1233488"/>
            <a:ext cx="3744686" cy="4013200"/>
          </a:xfrm>
        </p:spPr>
        <p:txBody>
          <a:bodyPr/>
          <a:lstStyle/>
          <a:p>
            <a:pPr marL="0" indent="0">
              <a:buNone/>
            </a:pPr>
            <a:r>
              <a:rPr lang="en-US" sz="2800" dirty="0"/>
              <a:t>Sec. 644(a)(2)(a–h) – Each Head Start agency shall make available to the public a report disclosing specific program and financial information</a:t>
            </a:r>
          </a:p>
        </p:txBody>
      </p:sp>
      <p:sp>
        <p:nvSpPr>
          <p:cNvPr id="15" name="Title 14">
            <a:extLst>
              <a:ext uri="{FF2B5EF4-FFF2-40B4-BE49-F238E27FC236}">
                <a16:creationId xmlns:a16="http://schemas.microsoft.com/office/drawing/2014/main" id="{9ED60E1B-3B3A-4660-B9E2-DD043ABB9486}"/>
              </a:ext>
            </a:extLst>
          </p:cNvPr>
          <p:cNvSpPr>
            <a:spLocks noGrp="1"/>
          </p:cNvSpPr>
          <p:nvPr>
            <p:ph type="title" idx="4294967295"/>
          </p:nvPr>
        </p:nvSpPr>
        <p:spPr/>
        <p:txBody>
          <a:bodyPr/>
          <a:lstStyle/>
          <a:p>
            <a:pPr indent="261938"/>
            <a:r>
              <a:rPr lang="en-US" sz="3200" b="0" dirty="0">
                <a:solidFill>
                  <a:prstClr val="white"/>
                </a:solidFill>
              </a:rPr>
              <a:t>Communication Requirements</a:t>
            </a:r>
            <a:endParaRPr lang="en-US" dirty="0"/>
          </a:p>
        </p:txBody>
      </p:sp>
    </p:spTree>
    <p:custDataLst>
      <p:tags r:id="rId1"/>
    </p:custDataLst>
    <p:extLst>
      <p:ext uri="{BB962C8B-B14F-4D97-AF65-F5344CB8AC3E}">
        <p14:creationId xmlns:p14="http://schemas.microsoft.com/office/powerpoint/2010/main" val="869766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4F66D4D-844B-4B98-8093-B396AD864955}"/>
              </a:ext>
            </a:extLst>
          </p:cNvPr>
          <p:cNvSpPr>
            <a:spLocks noGrp="1"/>
          </p:cNvSpPr>
          <p:nvPr>
            <p:ph type="title"/>
          </p:nvPr>
        </p:nvSpPr>
        <p:spPr/>
        <p:txBody>
          <a:bodyPr/>
          <a:lstStyle/>
          <a:p>
            <a:pPr lvl="0" indent="450850">
              <a:spcBef>
                <a:spcPct val="20000"/>
              </a:spcBef>
            </a:pPr>
            <a:r>
              <a:rPr lang="en-US" sz="3200" dirty="0">
                <a:solidFill>
                  <a:srgbClr val="FFFFFF"/>
                </a:solidFill>
                <a:ea typeface="+mn-ea"/>
                <a:cs typeface="+mn-cs"/>
              </a:rPr>
              <a:t>What Communication Is and Does</a:t>
            </a:r>
            <a:endParaRPr lang="en-US" dirty="0"/>
          </a:p>
        </p:txBody>
      </p:sp>
    </p:spTree>
    <p:custDataLst>
      <p:tags r:id="rId1"/>
    </p:custDataLst>
    <p:extLst>
      <p:ext uri="{BB962C8B-B14F-4D97-AF65-F5344CB8AC3E}">
        <p14:creationId xmlns:p14="http://schemas.microsoft.com/office/powerpoint/2010/main" val="1330729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8F9FA1-1CFD-4D59-8A01-475212BE8A2A}"/>
              </a:ext>
            </a:extLst>
          </p:cNvPr>
          <p:cNvSpPr>
            <a:spLocks noGrp="1"/>
          </p:cNvSpPr>
          <p:nvPr>
            <p:ph type="title"/>
          </p:nvPr>
        </p:nvSpPr>
        <p:spPr/>
        <p:txBody>
          <a:bodyPr/>
          <a:lstStyle/>
          <a:p>
            <a:r>
              <a:rPr lang="en-US" dirty="0"/>
              <a:t>The Tasks Communication Performs</a:t>
            </a:r>
          </a:p>
        </p:txBody>
      </p:sp>
      <p:sp>
        <p:nvSpPr>
          <p:cNvPr id="12" name="Content Placeholder 11">
            <a:extLst>
              <a:ext uri="{FF2B5EF4-FFF2-40B4-BE49-F238E27FC236}">
                <a16:creationId xmlns:a16="http://schemas.microsoft.com/office/drawing/2014/main" id="{B47FCAC1-2D1F-4D08-B317-7F779DC2FE15}"/>
              </a:ext>
            </a:extLst>
          </p:cNvPr>
          <p:cNvSpPr>
            <a:spLocks noGrp="1"/>
          </p:cNvSpPr>
          <p:nvPr>
            <p:ph idx="4294967295"/>
          </p:nvPr>
        </p:nvSpPr>
        <p:spPr/>
        <p:txBody>
          <a:bodyPr/>
          <a:lstStyle/>
          <a:p>
            <a:pPr lvl="0">
              <a:spcAft>
                <a:spcPts val="300"/>
              </a:spcAft>
              <a:buClr>
                <a:srgbClr val="DF5327"/>
              </a:buClr>
            </a:pPr>
            <a:r>
              <a:rPr lang="en-US" sz="3000" dirty="0">
                <a:solidFill>
                  <a:srgbClr val="000000"/>
                </a:solidFill>
              </a:rPr>
              <a:t>Exchange information</a:t>
            </a:r>
          </a:p>
          <a:p>
            <a:pPr lvl="0">
              <a:spcAft>
                <a:spcPts val="300"/>
              </a:spcAft>
              <a:buClr>
                <a:srgbClr val="DF5327"/>
              </a:buClr>
            </a:pPr>
            <a:r>
              <a:rPr lang="en-US" sz="3000" dirty="0">
                <a:solidFill>
                  <a:srgbClr val="000000"/>
                </a:solidFill>
              </a:rPr>
              <a:t>Prepare plans and policies</a:t>
            </a:r>
          </a:p>
          <a:p>
            <a:pPr lvl="0">
              <a:spcAft>
                <a:spcPts val="300"/>
              </a:spcAft>
              <a:buClr>
                <a:srgbClr val="DF5327"/>
              </a:buClr>
            </a:pPr>
            <a:r>
              <a:rPr lang="en-US" sz="3000" dirty="0">
                <a:solidFill>
                  <a:srgbClr val="000000"/>
                </a:solidFill>
              </a:rPr>
              <a:t>Track progress toward goals</a:t>
            </a:r>
          </a:p>
          <a:p>
            <a:pPr lvl="0">
              <a:spcAft>
                <a:spcPts val="300"/>
              </a:spcAft>
              <a:buClr>
                <a:srgbClr val="DF5327"/>
              </a:buClr>
            </a:pPr>
            <a:r>
              <a:rPr lang="en-US" sz="3000" dirty="0">
                <a:solidFill>
                  <a:srgbClr val="000000"/>
                </a:solidFill>
              </a:rPr>
              <a:t>Increase efficiency</a:t>
            </a:r>
          </a:p>
          <a:p>
            <a:pPr lvl="0">
              <a:spcAft>
                <a:spcPts val="300"/>
              </a:spcAft>
              <a:buClr>
                <a:srgbClr val="DF5327"/>
              </a:buClr>
            </a:pPr>
            <a:r>
              <a:rPr lang="en-US" sz="3000" dirty="0">
                <a:solidFill>
                  <a:srgbClr val="000000"/>
                </a:solidFill>
              </a:rPr>
              <a:t>Troubleshoot problems</a:t>
            </a:r>
          </a:p>
          <a:p>
            <a:pPr lvl="0">
              <a:spcAft>
                <a:spcPts val="300"/>
              </a:spcAft>
              <a:buClr>
                <a:srgbClr val="DF5327"/>
              </a:buClr>
            </a:pPr>
            <a:r>
              <a:rPr lang="en-US" sz="3000" dirty="0">
                <a:solidFill>
                  <a:srgbClr val="000000"/>
                </a:solidFill>
              </a:rPr>
              <a:t>Promote services</a:t>
            </a:r>
          </a:p>
          <a:p>
            <a:pPr lvl="0">
              <a:spcAft>
                <a:spcPts val="300"/>
              </a:spcAft>
              <a:buClr>
                <a:srgbClr val="DF5327"/>
              </a:buClr>
            </a:pPr>
            <a:r>
              <a:rPr lang="en-US" sz="3000" dirty="0">
                <a:solidFill>
                  <a:srgbClr val="000000"/>
                </a:solidFill>
              </a:rPr>
              <a:t>Manage controversy</a:t>
            </a:r>
          </a:p>
          <a:p>
            <a:pPr lvl="0">
              <a:spcAft>
                <a:spcPts val="300"/>
              </a:spcAft>
              <a:buClr>
                <a:srgbClr val="DF5327"/>
              </a:buClr>
            </a:pPr>
            <a:r>
              <a:rPr lang="en-US" sz="3000" dirty="0">
                <a:solidFill>
                  <a:srgbClr val="000000"/>
                </a:solidFill>
              </a:rPr>
              <a:t>Inform stakeholders</a:t>
            </a:r>
          </a:p>
          <a:p>
            <a:pPr lvl="0">
              <a:spcAft>
                <a:spcPts val="300"/>
              </a:spcAft>
              <a:buClr>
                <a:srgbClr val="DF5327"/>
              </a:buClr>
            </a:pPr>
            <a:r>
              <a:rPr lang="en-US" sz="3000" dirty="0">
                <a:solidFill>
                  <a:srgbClr val="000000"/>
                </a:solidFill>
              </a:rPr>
              <a:t>Gain support</a:t>
            </a:r>
          </a:p>
        </p:txBody>
      </p:sp>
    </p:spTree>
    <p:custDataLst>
      <p:tags r:id="rId1"/>
    </p:custDataLst>
    <p:extLst>
      <p:ext uri="{BB962C8B-B14F-4D97-AF65-F5344CB8AC3E}">
        <p14:creationId xmlns:p14="http://schemas.microsoft.com/office/powerpoint/2010/main" val="224786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D3E825-4520-46FF-9D04-B477A70F642A}"/>
              </a:ext>
            </a:extLst>
          </p:cNvPr>
          <p:cNvSpPr>
            <a:spLocks noGrp="1"/>
          </p:cNvSpPr>
          <p:nvPr>
            <p:ph type="title"/>
          </p:nvPr>
        </p:nvSpPr>
        <p:spPr/>
        <p:txBody>
          <a:bodyPr/>
          <a:lstStyle/>
          <a:p>
            <a:r>
              <a:rPr lang="en-US" dirty="0"/>
              <a:t>Elements of Communication</a:t>
            </a:r>
          </a:p>
        </p:txBody>
      </p:sp>
      <p:pic>
        <p:nvPicPr>
          <p:cNvPr id="12" name="Content Placeholder 11" descr="A diagram outlining elements of communication.&#10;Step 1: Need&#10;Step 2: Sender&#10;Step 3: Message&#10;Step 4: Audience&#10;Step 5: Response&#10;Step 6: Feedback, points back to Step 2, Sender.">
            <a:extLst>
              <a:ext uri="{FF2B5EF4-FFF2-40B4-BE49-F238E27FC236}">
                <a16:creationId xmlns:a16="http://schemas.microsoft.com/office/drawing/2014/main" id="{AF8816AA-C618-43CD-B535-823536FBB765}"/>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48376" y="1911225"/>
            <a:ext cx="9047248" cy="4346825"/>
          </a:xfrm>
        </p:spPr>
      </p:pic>
    </p:spTree>
    <p:custDataLst>
      <p:tags r:id="rId1"/>
    </p:custDataLst>
    <p:extLst>
      <p:ext uri="{BB962C8B-B14F-4D97-AF65-F5344CB8AC3E}">
        <p14:creationId xmlns:p14="http://schemas.microsoft.com/office/powerpoint/2010/main" val="15046445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MFO_Rev PPT Templat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_HS A to Z 2.0 PPT Template" id="{044CE2D8-4D05-3B40-8D44-D9762FB7D8D8}" vid="{C46CCC4D-4322-F04D-BA8B-B730E2E707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260CCFD47569448B8A40C3E1162FA6" ma:contentTypeVersion="10" ma:contentTypeDescription="Create a new document." ma:contentTypeScope="" ma:versionID="56252f79f931e2cc16ce3985a2a28b14">
  <xsd:schema xmlns:xsd="http://www.w3.org/2001/XMLSchema" xmlns:xs="http://www.w3.org/2001/XMLSchema" xmlns:p="http://schemas.microsoft.com/office/2006/metadata/properties" xmlns:ns3="d66cf9fd-e8e5-4b67-a973-02b97a9c1e60" xmlns:ns4="f821f01d-9ea9-4c8c-b213-fdd13093584a" targetNamespace="http://schemas.microsoft.com/office/2006/metadata/properties" ma:root="true" ma:fieldsID="2094a4b4ba0ff370844d009235121df7" ns3:_="" ns4:_="">
    <xsd:import namespace="d66cf9fd-e8e5-4b67-a973-02b97a9c1e60"/>
    <xsd:import namespace="f821f01d-9ea9-4c8c-b213-fdd13093584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6cf9fd-e8e5-4b67-a973-02b97a9c1e6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21f01d-9ea9-4c8c-b213-fdd13093584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DD8E27-B68F-4B87-9265-B1A7D0BE87A7}">
  <ds:schemaRefs>
    <ds:schemaRef ds:uri="http://schemas.microsoft.com/sharepoint/v3/contenttype/forms"/>
  </ds:schemaRefs>
</ds:datastoreItem>
</file>

<file path=customXml/itemProps2.xml><?xml version="1.0" encoding="utf-8"?>
<ds:datastoreItem xmlns:ds="http://schemas.openxmlformats.org/officeDocument/2006/customXml" ds:itemID="{B07914AE-DF57-4F4F-B4C9-53839CED17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6cf9fd-e8e5-4b67-a973-02b97a9c1e60"/>
    <ds:schemaRef ds:uri="f821f01d-9ea9-4c8c-b213-fdd130935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A03118-01B1-4344-A2A3-367FBC5857EE}">
  <ds:schemaRefs>
    <ds:schemaRef ds:uri="http://schemas.openxmlformats.org/package/2006/metadata/core-properties"/>
    <ds:schemaRef ds:uri="http://schemas.microsoft.com/office/2006/documentManagement/types"/>
    <ds:schemaRef ds:uri="http://purl.org/dc/dcmitype/"/>
    <ds:schemaRef ds:uri="http://purl.org/dc/elements/1.1/"/>
    <ds:schemaRef ds:uri="http://schemas.microsoft.com/office/2006/metadata/properties"/>
    <ds:schemaRef ds:uri="http://www.w3.org/XML/1998/namespace"/>
    <ds:schemaRef ds:uri="http://purl.org/dc/terms/"/>
    <ds:schemaRef ds:uri="http://schemas.microsoft.com/office/infopath/2007/PartnerControls"/>
    <ds:schemaRef ds:uri="f821f01d-9ea9-4c8c-b213-fdd13093584a"/>
    <ds:schemaRef ds:uri="d66cf9fd-e8e5-4b67-a973-02b97a9c1e60"/>
  </ds:schemaRefs>
</ds:datastoreItem>
</file>

<file path=docProps/app.xml><?xml version="1.0" encoding="utf-8"?>
<Properties xmlns="http://schemas.openxmlformats.org/officeDocument/2006/extended-properties" xmlns:vt="http://schemas.openxmlformats.org/officeDocument/2006/docPropsVTypes">
  <Template>2_HS A to Z_2.0 PPT Template</Template>
  <TotalTime>8685</TotalTime>
  <Words>1684</Words>
  <Application>Microsoft Office PowerPoint</Application>
  <PresentationFormat>On-screen Show (4:3)</PresentationFormat>
  <Paragraphs>658</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 Rounded MT Bold</vt:lpstr>
      <vt:lpstr>Bradley Hand</vt:lpstr>
      <vt:lpstr>Calibri</vt:lpstr>
      <vt:lpstr>Courier New</vt:lpstr>
      <vt:lpstr>Symbol</vt:lpstr>
      <vt:lpstr>Times New Roman</vt:lpstr>
      <vt:lpstr>PMFO_Rev PPT Template</vt:lpstr>
      <vt:lpstr>Head Start A to Z, 2.0</vt:lpstr>
      <vt:lpstr>Learning Objectives</vt:lpstr>
      <vt:lpstr>Six Guiding Principles for A to Z Learning Modules</vt:lpstr>
      <vt:lpstr>Head Start Management Systems Wheel</vt:lpstr>
      <vt:lpstr>Communication</vt:lpstr>
      <vt:lpstr>Communication Requirements</vt:lpstr>
      <vt:lpstr>What Communication Is and Does</vt:lpstr>
      <vt:lpstr>The Tasks Communication Performs</vt:lpstr>
      <vt:lpstr>Elements of Communication</vt:lpstr>
      <vt:lpstr>Communication Barriers</vt:lpstr>
      <vt:lpstr>Types of Communication</vt:lpstr>
      <vt:lpstr>Internal Communication</vt:lpstr>
      <vt:lpstr>Formal and Informal Styles</vt:lpstr>
      <vt:lpstr>Formal and Informal Styles </vt:lpstr>
      <vt:lpstr>Your Internal Communication Map</vt:lpstr>
      <vt:lpstr>Hallmarks of Good Internal Communication</vt:lpstr>
      <vt:lpstr>Huddle Technique</vt:lpstr>
      <vt:lpstr>Teams</vt:lpstr>
      <vt:lpstr>External Communication</vt:lpstr>
      <vt:lpstr>See Through the Eyes of Your Audience</vt:lpstr>
      <vt:lpstr>Communicate in Images</vt:lpstr>
      <vt:lpstr>Use Emotion Words</vt:lpstr>
      <vt:lpstr>The Power of Stories</vt:lpstr>
      <vt:lpstr>Communication Planning</vt:lpstr>
      <vt:lpstr>Creating a Plan</vt:lpstr>
      <vt:lpstr>Your Communication Planners</vt:lpstr>
      <vt:lpstr>The Importance of Your Brand </vt:lpstr>
      <vt:lpstr>Branded Promotions Audit</vt:lpstr>
      <vt:lpstr>Social Media</vt:lpstr>
      <vt:lpstr>Benefits and Risks of Social Media</vt:lpstr>
      <vt:lpstr>Crafting Social Media Workplace Policies </vt:lpstr>
      <vt:lpstr>Effective Crisis Communication</vt:lpstr>
      <vt:lpstr>The Crisis Plan</vt:lpstr>
      <vt:lpstr>Is This Situation a Crisis?</vt:lpstr>
      <vt:lpstr>Key Messages</vt:lpstr>
      <vt:lpstr>Closing Reflections</vt:lpstr>
      <vt:lpstr>Related ECLKC Resources</vt:lpstr>
      <vt:lpstr>Contact PMFO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Start A to Z 2.0</dc:title>
  <dc:subject>Head Start A to Z 2.0</dc:subject>
  <dc:creator>PMFO</dc:creator>
  <cp:keywords>Head Start A to Z, 2.0, Communication, Branding, Planning, Systems, Education, Children, Childhood, National Center on Program Management and Fiscal Operations</cp:keywords>
  <cp:lastModifiedBy>Rem. Team Member CAN</cp:lastModifiedBy>
  <cp:revision>372</cp:revision>
  <cp:lastPrinted>2018-05-22T20:29:19Z</cp:lastPrinted>
  <dcterms:created xsi:type="dcterms:W3CDTF">2018-01-18T22:59:10Z</dcterms:created>
  <dcterms:modified xsi:type="dcterms:W3CDTF">2020-04-10T19:40:03Z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C4D60FFE-1939-45AC-BF89-25A90D08B91A</vt:lpwstr>
  </property>
  <property fmtid="{D5CDD505-2E9C-101B-9397-08002B2CF9AE}" pid="3" name="ArticulatePath">
    <vt:lpwstr>Communication PowerPoint Presentation_1.2.20_CD</vt:lpwstr>
  </property>
  <property fmtid="{D5CDD505-2E9C-101B-9397-08002B2CF9AE}" pid="4" name="ContentTypeId">
    <vt:lpwstr>0x01010073260CCFD47569448B8A40C3E1162FA6</vt:lpwstr>
  </property>
</Properties>
</file>