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66"/>
  </p:notesMasterIdLst>
  <p:handoutMasterIdLst>
    <p:handoutMasterId r:id="rId67"/>
  </p:handoutMasterIdLst>
  <p:sldIdLst>
    <p:sldId id="465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a Merchant" initials="" lastIdx="14" clrIdx="0"/>
  <p:cmAuthor id="1" name="Anonymous" initials="" lastIdx="35" clrIdx="1"/>
  <p:cmAuthor id="2" name="AdultPatron10" initials="A" lastIdx="39" clrIdx="2"/>
  <p:cmAuthor id="3" name="Joan M Davis" initials="JMD" lastIdx="35" clrIdx="3"/>
  <p:cmAuthor id="4" name="Joan M Davis" initials="JMD [2]" lastIdx="1" clrIdx="4"/>
  <p:cmAuthor id="5" name="Joan M Davis" initials="JMD [3]" lastIdx="1" clrIdx="5"/>
  <p:cmAuthor id="6" name="Joan M Davis" initials="JMD [4]" lastIdx="1" clrIdx="6"/>
  <p:cmAuthor id="7" name="Joan M Davis" initials="JMD [5]" lastIdx="1" clrIdx="7"/>
  <p:cmAuthor id="8" name="Joan M Davis" initials="JMD [6]" lastIdx="1" clrIdx="8"/>
  <p:cmAuthor id="9" name="Joan M Davis" initials="JMD [7]" lastIdx="1" clrIdx="9"/>
  <p:cmAuthor id="10" name="Joan M Davis" initials="JMD [8]" lastIdx="1" clrIdx="10"/>
  <p:cmAuthor id="11" name="Joan M Davis" initials="JMD [9]" lastIdx="1" clrIdx="11"/>
  <p:cmAuthor id="12" name="Patron Internet" initials="PI" lastIdx="30" clrIdx="12"/>
  <p:cmAuthor id="13" name="Liz Wimmer" initials="LW" lastIdx="32" clrIdx="13"/>
  <p:cmAuthor id="14" name="Laura Annuziata" initials="LA" lastIdx="2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7DB"/>
    <a:srgbClr val="0A6FD1"/>
    <a:srgbClr val="0F479C"/>
    <a:srgbClr val="288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 snapToObjects="1">
      <p:cViewPr varScale="1">
        <p:scale>
          <a:sx n="91" d="100"/>
          <a:sy n="91" d="100"/>
        </p:scale>
        <p:origin x="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2080"/>
    </p:cViewPr>
  </p:sorterViewPr>
  <p:notesViewPr>
    <p:cSldViewPr snapToGrid="0" snapToObjects="1">
      <p:cViewPr varScale="1">
        <p:scale>
          <a:sx n="89" d="100"/>
          <a:sy n="89" d="100"/>
        </p:scale>
        <p:origin x="13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Lopez" userId="9e10a160-e2d2-45df-bba0-d1560b1cee54" providerId="ADAL" clId="{60B45FED-8DEE-4C74-B2F4-3C13EBC2A03C}"/>
    <pc:docChg chg="modSld">
      <pc:chgData name="Bernard Lopez" userId="9e10a160-e2d2-45df-bba0-d1560b1cee54" providerId="ADAL" clId="{60B45FED-8DEE-4C74-B2F4-3C13EBC2A03C}" dt="2020-07-02T18:27:45.098" v="366"/>
      <pc:docMkLst>
        <pc:docMk/>
      </pc:docMkLst>
      <pc:sldChg chg="modSp">
        <pc:chgData name="Bernard Lopez" userId="9e10a160-e2d2-45df-bba0-d1560b1cee54" providerId="ADAL" clId="{60B45FED-8DEE-4C74-B2F4-3C13EBC2A03C}" dt="2020-07-02T18:19:08.630" v="23" actId="962"/>
        <pc:sldMkLst>
          <pc:docMk/>
          <pc:sldMk cId="1093755213" sldId="400"/>
        </pc:sldMkLst>
        <pc:cxnChg chg="mod">
          <ac:chgData name="Bernard Lopez" userId="9e10a160-e2d2-45df-bba0-d1560b1cee54" providerId="ADAL" clId="{60B45FED-8DEE-4C74-B2F4-3C13EBC2A03C}" dt="2020-07-02T18:19:08.630" v="23" actId="962"/>
          <ac:cxnSpMkLst>
            <pc:docMk/>
            <pc:sldMk cId="1093755213" sldId="400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15.167" v="310"/>
        <pc:sldMkLst>
          <pc:docMk/>
          <pc:sldMk cId="260623329" sldId="401"/>
        </pc:sldMkLst>
        <pc:spChg chg="mod">
          <ac:chgData name="Bernard Lopez" userId="9e10a160-e2d2-45df-bba0-d1560b1cee54" providerId="ADAL" clId="{60B45FED-8DEE-4C74-B2F4-3C13EBC2A03C}" dt="2020-07-02T18:25:15.167" v="310"/>
          <ac:spMkLst>
            <pc:docMk/>
            <pc:sldMk cId="260623329" sldId="401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19:12.256" v="24" actId="962"/>
          <ac:cxnSpMkLst>
            <pc:docMk/>
            <pc:sldMk cId="260623329" sldId="401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19.180" v="312"/>
        <pc:sldMkLst>
          <pc:docMk/>
          <pc:sldMk cId="505020969" sldId="402"/>
        </pc:sldMkLst>
        <pc:spChg chg="mod">
          <ac:chgData name="Bernard Lopez" userId="9e10a160-e2d2-45df-bba0-d1560b1cee54" providerId="ADAL" clId="{60B45FED-8DEE-4C74-B2F4-3C13EBC2A03C}" dt="2020-07-02T18:25:19.180" v="312"/>
          <ac:spMkLst>
            <pc:docMk/>
            <pc:sldMk cId="505020969" sldId="402"/>
            <ac:spMk id="4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19:20.532" v="25" actId="962"/>
          <ac:cxnSpMkLst>
            <pc:docMk/>
            <pc:sldMk cId="505020969" sldId="402"/>
            <ac:cxnSpMk id="6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19:25.735" v="26" actId="962"/>
        <pc:sldMkLst>
          <pc:docMk/>
          <pc:sldMk cId="490009654" sldId="403"/>
        </pc:sldMkLst>
        <pc:cxnChg chg="mod">
          <ac:chgData name="Bernard Lopez" userId="9e10a160-e2d2-45df-bba0-d1560b1cee54" providerId="ADAL" clId="{60B45FED-8DEE-4C74-B2F4-3C13EBC2A03C}" dt="2020-07-02T18:19:25.735" v="26" actId="962"/>
          <ac:cxnSpMkLst>
            <pc:docMk/>
            <pc:sldMk cId="490009654" sldId="403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3:56.386" v="283" actId="962"/>
        <pc:sldMkLst>
          <pc:docMk/>
          <pc:sldMk cId="120169304" sldId="404"/>
        </pc:sldMkLst>
        <pc:spChg chg="mod">
          <ac:chgData name="Bernard Lopez" userId="9e10a160-e2d2-45df-bba0-d1560b1cee54" providerId="ADAL" clId="{60B45FED-8DEE-4C74-B2F4-3C13EBC2A03C}" dt="2020-07-02T18:23:56.386" v="283" actId="962"/>
          <ac:spMkLst>
            <pc:docMk/>
            <pc:sldMk cId="120169304" sldId="404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19:35.316" v="28" actId="962"/>
          <ac:grpSpMkLst>
            <pc:docMk/>
            <pc:sldMk cId="120169304" sldId="404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19:39.062" v="29" actId="962"/>
          <ac:picMkLst>
            <pc:docMk/>
            <pc:sldMk cId="120169304" sldId="404"/>
            <ac:picMk id="1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19:30.537" v="27" actId="962"/>
          <ac:cxnSpMkLst>
            <pc:docMk/>
            <pc:sldMk cId="120169304" sldId="404"/>
            <ac:cxnSpMk id="3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19:52.263" v="33" actId="962"/>
        <pc:sldMkLst>
          <pc:docMk/>
          <pc:sldMk cId="968222508" sldId="405"/>
        </pc:sldMkLst>
        <pc:spChg chg="mod">
          <ac:chgData name="Bernard Lopez" userId="9e10a160-e2d2-45df-bba0-d1560b1cee54" providerId="ADAL" clId="{60B45FED-8DEE-4C74-B2F4-3C13EBC2A03C}" dt="2020-07-02T18:19:45.583" v="31" actId="962"/>
          <ac:spMkLst>
            <pc:docMk/>
            <pc:sldMk cId="968222508" sldId="405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19:52.263" v="33" actId="962"/>
          <ac:grpSpMkLst>
            <pc:docMk/>
            <pc:sldMk cId="968222508" sldId="405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19:49.094" v="32" actId="962"/>
          <ac:picMkLst>
            <pc:docMk/>
            <pc:sldMk cId="968222508" sldId="405"/>
            <ac:picMk id="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19:42.508" v="30" actId="962"/>
          <ac:cxnSpMkLst>
            <pc:docMk/>
            <pc:sldMk cId="968222508" sldId="405"/>
            <ac:cxnSpMk id="3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22.780" v="314"/>
        <pc:sldMkLst>
          <pc:docMk/>
          <pc:sldMk cId="285076483" sldId="406"/>
        </pc:sldMkLst>
        <pc:spChg chg="mod">
          <ac:chgData name="Bernard Lopez" userId="9e10a160-e2d2-45df-bba0-d1560b1cee54" providerId="ADAL" clId="{60B45FED-8DEE-4C74-B2F4-3C13EBC2A03C}" dt="2020-07-02T18:25:22.780" v="314"/>
          <ac:spMkLst>
            <pc:docMk/>
            <pc:sldMk cId="285076483" sldId="406"/>
            <ac:spMk id="2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3:57.967" v="284" actId="962"/>
          <ac:cxnSpMkLst>
            <pc:docMk/>
            <pc:sldMk cId="285076483" sldId="406"/>
            <ac:cxnSpMk id="3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07.709" v="288" actId="962"/>
        <pc:sldMkLst>
          <pc:docMk/>
          <pc:sldMk cId="54659757" sldId="407"/>
        </pc:sldMkLst>
        <pc:spChg chg="mod">
          <ac:chgData name="Bernard Lopez" userId="9e10a160-e2d2-45df-bba0-d1560b1cee54" providerId="ADAL" clId="{60B45FED-8DEE-4C74-B2F4-3C13EBC2A03C}" dt="2020-07-02T18:24:01.401" v="286" actId="962"/>
          <ac:spMkLst>
            <pc:docMk/>
            <pc:sldMk cId="54659757" sldId="407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4:04.220" v="287" actId="962"/>
          <ac:grpSpMkLst>
            <pc:docMk/>
            <pc:sldMk cId="54659757" sldId="407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4:07.709" v="288" actId="962"/>
          <ac:picMkLst>
            <pc:docMk/>
            <pc:sldMk cId="54659757" sldId="407"/>
            <ac:picMk id="177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3:59.523" v="285" actId="962"/>
          <ac:cxnSpMkLst>
            <pc:docMk/>
            <pc:sldMk cId="54659757" sldId="407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17.678" v="292" actId="962"/>
        <pc:sldMkLst>
          <pc:docMk/>
          <pc:sldMk cId="1151530012" sldId="408"/>
        </pc:sldMkLst>
        <pc:spChg chg="mod">
          <ac:chgData name="Bernard Lopez" userId="9e10a160-e2d2-45df-bba0-d1560b1cee54" providerId="ADAL" clId="{60B45FED-8DEE-4C74-B2F4-3C13EBC2A03C}" dt="2020-07-02T18:24:09.749" v="289" actId="962"/>
          <ac:spMkLst>
            <pc:docMk/>
            <pc:sldMk cId="1151530012" sldId="408"/>
            <ac:spMk id="7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4:12.343" v="290" actId="962"/>
          <ac:grpSpMkLst>
            <pc:docMk/>
            <pc:sldMk cId="1151530012" sldId="408"/>
            <ac:grpSpMk id="8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4:14.963" v="291" actId="962"/>
          <ac:picMkLst>
            <pc:docMk/>
            <pc:sldMk cId="1151530012" sldId="408"/>
            <ac:picMk id="1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4:17.678" v="292" actId="962"/>
          <ac:cxnSpMkLst>
            <pc:docMk/>
            <pc:sldMk cId="1151530012" sldId="408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19.555" v="293" actId="962"/>
        <pc:sldMkLst>
          <pc:docMk/>
          <pc:sldMk cId="642284920" sldId="409"/>
        </pc:sldMkLst>
        <pc:cxnChg chg="mod">
          <ac:chgData name="Bernard Lopez" userId="9e10a160-e2d2-45df-bba0-d1560b1cee54" providerId="ADAL" clId="{60B45FED-8DEE-4C74-B2F4-3C13EBC2A03C}" dt="2020-07-02T18:24:19.555" v="293" actId="962"/>
          <ac:cxnSpMkLst>
            <pc:docMk/>
            <pc:sldMk cId="642284920" sldId="409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53.389" v="306" actId="962"/>
        <pc:sldMkLst>
          <pc:docMk/>
          <pc:sldMk cId="1577349241" sldId="410"/>
        </pc:sldMkLst>
        <pc:spChg chg="mod">
          <ac:chgData name="Bernard Lopez" userId="9e10a160-e2d2-45df-bba0-d1560b1cee54" providerId="ADAL" clId="{60B45FED-8DEE-4C74-B2F4-3C13EBC2A03C}" dt="2020-07-02T18:24:26.736" v="295" actId="962"/>
          <ac:spMkLst>
            <pc:docMk/>
            <pc:sldMk cId="1577349241" sldId="410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4:30.169" v="296" actId="962"/>
          <ac:grpSpMkLst>
            <pc:docMk/>
            <pc:sldMk cId="1577349241" sldId="410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4:53.389" v="306" actId="962"/>
          <ac:picMkLst>
            <pc:docMk/>
            <pc:sldMk cId="1577349241" sldId="410"/>
            <ac:picMk id="1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4:21.175" v="294" actId="962"/>
          <ac:cxnSpMkLst>
            <pc:docMk/>
            <pc:sldMk cId="1577349241" sldId="410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26.633" v="316"/>
        <pc:sldMkLst>
          <pc:docMk/>
          <pc:sldMk cId="623719599" sldId="411"/>
        </pc:sldMkLst>
        <pc:spChg chg="mod">
          <ac:chgData name="Bernard Lopez" userId="9e10a160-e2d2-45df-bba0-d1560b1cee54" providerId="ADAL" clId="{60B45FED-8DEE-4C74-B2F4-3C13EBC2A03C}" dt="2020-07-02T18:25:26.633" v="316"/>
          <ac:spMkLst>
            <pc:docMk/>
            <pc:sldMk cId="623719599" sldId="411"/>
            <ac:spMk id="4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4:32.015" v="297" actId="962"/>
          <ac:cxnSpMkLst>
            <pc:docMk/>
            <pc:sldMk cId="623719599" sldId="411"/>
            <ac:cxnSpMk id="5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34.165" v="298" actId="962"/>
        <pc:sldMkLst>
          <pc:docMk/>
          <pc:sldMk cId="1017912839" sldId="412"/>
        </pc:sldMkLst>
        <pc:cxnChg chg="mod">
          <ac:chgData name="Bernard Lopez" userId="9e10a160-e2d2-45df-bba0-d1560b1cee54" providerId="ADAL" clId="{60B45FED-8DEE-4C74-B2F4-3C13EBC2A03C}" dt="2020-07-02T18:24:34.165" v="298" actId="962"/>
          <ac:cxnSpMkLst>
            <pc:docMk/>
            <pc:sldMk cId="1017912839" sldId="412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35.665" v="299" actId="962"/>
        <pc:sldMkLst>
          <pc:docMk/>
          <pc:sldMk cId="782952970" sldId="413"/>
        </pc:sldMkLst>
        <pc:cxnChg chg="mod">
          <ac:chgData name="Bernard Lopez" userId="9e10a160-e2d2-45df-bba0-d1560b1cee54" providerId="ADAL" clId="{60B45FED-8DEE-4C74-B2F4-3C13EBC2A03C}" dt="2020-07-02T18:24:35.665" v="299" actId="962"/>
          <ac:cxnSpMkLst>
            <pc:docMk/>
            <pc:sldMk cId="782952970" sldId="413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30.348" v="318"/>
        <pc:sldMkLst>
          <pc:docMk/>
          <pc:sldMk cId="1919684583" sldId="414"/>
        </pc:sldMkLst>
        <pc:spChg chg="mod">
          <ac:chgData name="Bernard Lopez" userId="9e10a160-e2d2-45df-bba0-d1560b1cee54" providerId="ADAL" clId="{60B45FED-8DEE-4C74-B2F4-3C13EBC2A03C}" dt="2020-07-02T18:25:30.348" v="318"/>
          <ac:spMkLst>
            <pc:docMk/>
            <pc:sldMk cId="1919684583" sldId="414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4:37.171" v="300" actId="962"/>
          <ac:cxnSpMkLst>
            <pc:docMk/>
            <pc:sldMk cId="1919684583" sldId="414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35.028" v="320"/>
        <pc:sldMkLst>
          <pc:docMk/>
          <pc:sldMk cId="2105299406" sldId="415"/>
        </pc:sldMkLst>
        <pc:spChg chg="mod">
          <ac:chgData name="Bernard Lopez" userId="9e10a160-e2d2-45df-bba0-d1560b1cee54" providerId="ADAL" clId="{60B45FED-8DEE-4C74-B2F4-3C13EBC2A03C}" dt="2020-07-02T18:25:35.028" v="320"/>
          <ac:spMkLst>
            <pc:docMk/>
            <pc:sldMk cId="2105299406" sldId="415"/>
            <ac:spMk id="216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4:38.843" v="301" actId="962"/>
          <ac:cxnSpMkLst>
            <pc:docMk/>
            <pc:sldMk cId="2105299406" sldId="415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40.028" v="322"/>
        <pc:sldMkLst>
          <pc:docMk/>
          <pc:sldMk cId="524762825" sldId="416"/>
        </pc:sldMkLst>
        <pc:spChg chg="mod">
          <ac:chgData name="Bernard Lopez" userId="9e10a160-e2d2-45df-bba0-d1560b1cee54" providerId="ADAL" clId="{60B45FED-8DEE-4C74-B2F4-3C13EBC2A03C}" dt="2020-07-02T18:25:40.028" v="322"/>
          <ac:spMkLst>
            <pc:docMk/>
            <pc:sldMk cId="524762825" sldId="416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4:40.529" v="302" actId="962"/>
          <ac:cxnSpMkLst>
            <pc:docMk/>
            <pc:sldMk cId="524762825" sldId="416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47.771" v="324"/>
        <pc:sldMkLst>
          <pc:docMk/>
          <pc:sldMk cId="644802198" sldId="417"/>
        </pc:sldMkLst>
        <pc:spChg chg="mod">
          <ac:chgData name="Bernard Lopez" userId="9e10a160-e2d2-45df-bba0-d1560b1cee54" providerId="ADAL" clId="{60B45FED-8DEE-4C74-B2F4-3C13EBC2A03C}" dt="2020-07-02T18:25:47.771" v="324"/>
          <ac:spMkLst>
            <pc:docMk/>
            <pc:sldMk cId="644802198" sldId="417"/>
            <ac:spMk id="240" creationId="{00000000-0000-0000-0000-000000000000}"/>
          </ac:spMkLst>
        </pc:spChg>
        <pc:picChg chg="mod">
          <ac:chgData name="Bernard Lopez" userId="9e10a160-e2d2-45df-bba0-d1560b1cee54" providerId="ADAL" clId="{60B45FED-8DEE-4C74-B2F4-3C13EBC2A03C}" dt="2020-07-02T18:24:49.095" v="305" actId="962"/>
          <ac:picMkLst>
            <pc:docMk/>
            <pc:sldMk cId="644802198" sldId="417"/>
            <ac:picMk id="238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4:42.197" v="303" actId="962"/>
          <ac:cxnSpMkLst>
            <pc:docMk/>
            <pc:sldMk cId="644802198" sldId="417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4:43.968" v="304" actId="962"/>
        <pc:sldMkLst>
          <pc:docMk/>
          <pc:sldMk cId="1964457764" sldId="418"/>
        </pc:sldMkLst>
        <pc:cxnChg chg="mod">
          <ac:chgData name="Bernard Lopez" userId="9e10a160-e2d2-45df-bba0-d1560b1cee54" providerId="ADAL" clId="{60B45FED-8DEE-4C74-B2F4-3C13EBC2A03C}" dt="2020-07-02T18:24:43.968" v="304" actId="962"/>
          <ac:cxnSpMkLst>
            <pc:docMk/>
            <pc:sldMk cId="1964457764" sldId="418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54.323" v="326"/>
        <pc:sldMkLst>
          <pc:docMk/>
          <pc:sldMk cId="380598673" sldId="419"/>
        </pc:sldMkLst>
        <pc:spChg chg="mod">
          <ac:chgData name="Bernard Lopez" userId="9e10a160-e2d2-45df-bba0-d1560b1cee54" providerId="ADAL" clId="{60B45FED-8DEE-4C74-B2F4-3C13EBC2A03C}" dt="2020-07-02T18:25:54.323" v="326"/>
          <ac:spMkLst>
            <pc:docMk/>
            <pc:sldMk cId="380598673" sldId="419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3:31.439" v="276" actId="962"/>
          <ac:cxnSpMkLst>
            <pc:docMk/>
            <pc:sldMk cId="380598673" sldId="419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3:45.361" v="281" actId="962"/>
        <pc:sldMkLst>
          <pc:docMk/>
          <pc:sldMk cId="1324233348" sldId="420"/>
        </pc:sldMkLst>
        <pc:spChg chg="mod">
          <ac:chgData name="Bernard Lopez" userId="9e10a160-e2d2-45df-bba0-d1560b1cee54" providerId="ADAL" clId="{60B45FED-8DEE-4C74-B2F4-3C13EBC2A03C}" dt="2020-07-02T18:23:27.033" v="274" actId="962"/>
          <ac:spMkLst>
            <pc:docMk/>
            <pc:sldMk cId="1324233348" sldId="420"/>
            <ac:spMk id="7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3:45.361" v="281" actId="962"/>
          <ac:grpSpMkLst>
            <pc:docMk/>
            <pc:sldMk cId="1324233348" sldId="420"/>
            <ac:grpSpMk id="8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3:34.731" v="277" actId="962"/>
          <ac:picMkLst>
            <pc:docMk/>
            <pc:sldMk cId="1324233348" sldId="420"/>
            <ac:picMk id="13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3:29.143" v="275" actId="962"/>
          <ac:cxnSpMkLst>
            <pc:docMk/>
            <pc:sldMk cId="1324233348" sldId="420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3:37.073" v="278" actId="962"/>
        <pc:sldMkLst>
          <pc:docMk/>
          <pc:sldMk cId="1248417577" sldId="421"/>
        </pc:sldMkLst>
        <pc:cxnChg chg="mod">
          <ac:chgData name="Bernard Lopez" userId="9e10a160-e2d2-45df-bba0-d1560b1cee54" providerId="ADAL" clId="{60B45FED-8DEE-4C74-B2F4-3C13EBC2A03C}" dt="2020-07-02T18:23:37.073" v="278" actId="962"/>
          <ac:cxnSpMkLst>
            <pc:docMk/>
            <pc:sldMk cId="1248417577" sldId="421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3:49.737" v="282" actId="962"/>
        <pc:sldMkLst>
          <pc:docMk/>
          <pc:sldMk cId="1627000031" sldId="422"/>
        </pc:sldMkLst>
        <pc:spChg chg="mod">
          <ac:chgData name="Bernard Lopez" userId="9e10a160-e2d2-45df-bba0-d1560b1cee54" providerId="ADAL" clId="{60B45FED-8DEE-4C74-B2F4-3C13EBC2A03C}" dt="2020-07-02T18:23:41.766" v="280" actId="962"/>
          <ac:spMkLst>
            <pc:docMk/>
            <pc:sldMk cId="1627000031" sldId="422"/>
            <ac:spMk id="7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3:49.737" v="282" actId="962"/>
          <ac:grpSpMkLst>
            <pc:docMk/>
            <pc:sldMk cId="1627000031" sldId="422"/>
            <ac:grpSpMk id="8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3:23.471" v="273" actId="962"/>
          <ac:picMkLst>
            <pc:docMk/>
            <pc:sldMk cId="1627000031" sldId="422"/>
            <ac:picMk id="1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3:38.955" v="279" actId="962"/>
          <ac:cxnSpMkLst>
            <pc:docMk/>
            <pc:sldMk cId="1627000031" sldId="422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00.303" v="328"/>
        <pc:sldMkLst>
          <pc:docMk/>
          <pc:sldMk cId="830223424" sldId="423"/>
        </pc:sldMkLst>
        <pc:spChg chg="mod">
          <ac:chgData name="Bernard Lopez" userId="9e10a160-e2d2-45df-bba0-d1560b1cee54" providerId="ADAL" clId="{60B45FED-8DEE-4C74-B2F4-3C13EBC2A03C}" dt="2020-07-02T18:23:13.149" v="269" actId="962"/>
          <ac:spMkLst>
            <pc:docMk/>
            <pc:sldMk cId="830223424" sldId="423"/>
            <ac:spMk id="6" creationId="{00000000-0000-0000-0000-000000000000}"/>
          </ac:spMkLst>
        </pc:spChg>
        <pc:spChg chg="mod">
          <ac:chgData name="Bernard Lopez" userId="9e10a160-e2d2-45df-bba0-d1560b1cee54" providerId="ADAL" clId="{60B45FED-8DEE-4C74-B2F4-3C13EBC2A03C}" dt="2020-07-02T18:26:00.303" v="328"/>
          <ac:spMkLst>
            <pc:docMk/>
            <pc:sldMk cId="830223424" sldId="423"/>
            <ac:spMk id="350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3:18.511" v="271" actId="962"/>
          <ac:grpSpMkLst>
            <pc:docMk/>
            <pc:sldMk cId="830223424" sldId="423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3:21.537" v="272" actId="962"/>
          <ac:picMkLst>
            <pc:docMk/>
            <pc:sldMk cId="830223424" sldId="423"/>
            <ac:picMk id="1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3:15.331" v="270" actId="962"/>
          <ac:cxnSpMkLst>
            <pc:docMk/>
            <pc:sldMk cId="830223424" sldId="423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3:10.763" v="268" actId="962"/>
        <pc:sldMkLst>
          <pc:docMk/>
          <pc:sldMk cId="1841695032" sldId="424"/>
        </pc:sldMkLst>
        <pc:cxnChg chg="mod">
          <ac:chgData name="Bernard Lopez" userId="9e10a160-e2d2-45df-bba0-d1560b1cee54" providerId="ADAL" clId="{60B45FED-8DEE-4C74-B2F4-3C13EBC2A03C}" dt="2020-07-02T18:23:10.763" v="268" actId="962"/>
          <ac:cxnSpMkLst>
            <pc:docMk/>
            <pc:sldMk cId="1841695032" sldId="424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04.801" v="330"/>
        <pc:sldMkLst>
          <pc:docMk/>
          <pc:sldMk cId="2026231938" sldId="425"/>
        </pc:sldMkLst>
        <pc:spChg chg="mod">
          <ac:chgData name="Bernard Lopez" userId="9e10a160-e2d2-45df-bba0-d1560b1cee54" providerId="ADAL" clId="{60B45FED-8DEE-4C74-B2F4-3C13EBC2A03C}" dt="2020-07-02T18:26:04.801" v="330"/>
          <ac:spMkLst>
            <pc:docMk/>
            <pc:sldMk cId="2026231938" sldId="425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3:09.409" v="267" actId="962"/>
          <ac:cxnSpMkLst>
            <pc:docMk/>
            <pc:sldMk cId="2026231938" sldId="425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08.255" v="332"/>
        <pc:sldMkLst>
          <pc:docMk/>
          <pc:sldMk cId="836576213" sldId="426"/>
        </pc:sldMkLst>
        <pc:spChg chg="mod">
          <ac:chgData name="Bernard Lopez" userId="9e10a160-e2d2-45df-bba0-d1560b1cee54" providerId="ADAL" clId="{60B45FED-8DEE-4C74-B2F4-3C13EBC2A03C}" dt="2020-07-02T18:26:08.255" v="332"/>
          <ac:spMkLst>
            <pc:docMk/>
            <pc:sldMk cId="836576213" sldId="426"/>
            <ac:spMk id="31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3:04.453" v="265" actId="962"/>
          <ac:cxnSpMkLst>
            <pc:docMk/>
            <pc:sldMk cId="836576213" sldId="426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12.885" v="334"/>
        <pc:sldMkLst>
          <pc:docMk/>
          <pc:sldMk cId="1441404589" sldId="427"/>
        </pc:sldMkLst>
        <pc:spChg chg="mod">
          <ac:chgData name="Bernard Lopez" userId="9e10a160-e2d2-45df-bba0-d1560b1cee54" providerId="ADAL" clId="{60B45FED-8DEE-4C74-B2F4-3C13EBC2A03C}" dt="2020-07-02T18:26:12.885" v="334"/>
          <ac:spMkLst>
            <pc:docMk/>
            <pc:sldMk cId="1441404589" sldId="427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3:07.571" v="266" actId="962"/>
          <ac:cxnSpMkLst>
            <pc:docMk/>
            <pc:sldMk cId="1441404589" sldId="427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40.549" v="258" actId="962"/>
        <pc:sldMkLst>
          <pc:docMk/>
          <pc:sldMk cId="980261024" sldId="428"/>
        </pc:sldMkLst>
        <pc:cxnChg chg="mod">
          <ac:chgData name="Bernard Lopez" userId="9e10a160-e2d2-45df-bba0-d1560b1cee54" providerId="ADAL" clId="{60B45FED-8DEE-4C74-B2F4-3C13EBC2A03C}" dt="2020-07-02T18:22:40.549" v="258" actId="962"/>
          <ac:cxnSpMkLst>
            <pc:docMk/>
            <pc:sldMk cId="980261024" sldId="428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42.440" v="259" actId="962"/>
        <pc:sldMkLst>
          <pc:docMk/>
          <pc:sldMk cId="1932553174" sldId="429"/>
        </pc:sldMkLst>
        <pc:cxnChg chg="mod">
          <ac:chgData name="Bernard Lopez" userId="9e10a160-e2d2-45df-bba0-d1560b1cee54" providerId="ADAL" clId="{60B45FED-8DEE-4C74-B2F4-3C13EBC2A03C}" dt="2020-07-02T18:22:42.440" v="259" actId="962"/>
          <ac:cxnSpMkLst>
            <pc:docMk/>
            <pc:sldMk cId="1932553174" sldId="429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53.277" v="263" actId="962"/>
        <pc:sldMkLst>
          <pc:docMk/>
          <pc:sldMk cId="2098124783" sldId="430"/>
        </pc:sldMkLst>
        <pc:spChg chg="mod">
          <ac:chgData name="Bernard Lopez" userId="9e10a160-e2d2-45df-bba0-d1560b1cee54" providerId="ADAL" clId="{60B45FED-8DEE-4C74-B2F4-3C13EBC2A03C}" dt="2020-07-02T18:22:45.907" v="261" actId="962"/>
          <ac:spMkLst>
            <pc:docMk/>
            <pc:sldMk cId="2098124783" sldId="430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2:48.715" v="262" actId="962"/>
          <ac:grpSpMkLst>
            <pc:docMk/>
            <pc:sldMk cId="2098124783" sldId="430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2:53.277" v="263" actId="962"/>
          <ac:picMkLst>
            <pc:docMk/>
            <pc:sldMk cId="2098124783" sldId="430"/>
            <ac:picMk id="1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2:43.973" v="260" actId="962"/>
          <ac:cxnSpMkLst>
            <pc:docMk/>
            <pc:sldMk cId="2098124783" sldId="430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58.493" v="264" actId="962"/>
        <pc:sldMkLst>
          <pc:docMk/>
          <pc:sldMk cId="438474596" sldId="431"/>
        </pc:sldMkLst>
        <pc:spChg chg="mod">
          <ac:chgData name="Bernard Lopez" userId="9e10a160-e2d2-45df-bba0-d1560b1cee54" providerId="ADAL" clId="{60B45FED-8DEE-4C74-B2F4-3C13EBC2A03C}" dt="2020-07-02T18:22:16.405" v="252" actId="962"/>
          <ac:spMkLst>
            <pc:docMk/>
            <pc:sldMk cId="438474596" sldId="431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2:58.493" v="264" actId="962"/>
          <ac:grpSpMkLst>
            <pc:docMk/>
            <pc:sldMk cId="438474596" sldId="431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2:21.788" v="253" actId="962"/>
          <ac:picMkLst>
            <pc:docMk/>
            <pc:sldMk cId="438474596" sldId="431"/>
            <ac:picMk id="1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2:13.133" v="251" actId="962"/>
          <ac:cxnSpMkLst>
            <pc:docMk/>
            <pc:sldMk cId="438474596" sldId="431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17.216" v="336"/>
        <pc:sldMkLst>
          <pc:docMk/>
          <pc:sldMk cId="1105542638" sldId="432"/>
        </pc:sldMkLst>
        <pc:spChg chg="mod">
          <ac:chgData name="Bernard Lopez" userId="9e10a160-e2d2-45df-bba0-d1560b1cee54" providerId="ADAL" clId="{60B45FED-8DEE-4C74-B2F4-3C13EBC2A03C}" dt="2020-07-02T18:26:17.216" v="336"/>
          <ac:spMkLst>
            <pc:docMk/>
            <pc:sldMk cId="1105542638" sldId="432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2:09.927" v="250" actId="962"/>
          <ac:cxnSpMkLst>
            <pc:docMk/>
            <pc:sldMk cId="1105542638" sldId="432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07.895" v="249" actId="962"/>
        <pc:sldMkLst>
          <pc:docMk/>
          <pc:sldMk cId="645278311" sldId="433"/>
        </pc:sldMkLst>
        <pc:cxnChg chg="mod">
          <ac:chgData name="Bernard Lopez" userId="9e10a160-e2d2-45df-bba0-d1560b1cee54" providerId="ADAL" clId="{60B45FED-8DEE-4C74-B2F4-3C13EBC2A03C}" dt="2020-07-02T18:22:07.895" v="249" actId="962"/>
          <ac:cxnSpMkLst>
            <pc:docMk/>
            <pc:sldMk cId="645278311" sldId="433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21.283" v="338"/>
        <pc:sldMkLst>
          <pc:docMk/>
          <pc:sldMk cId="400155627" sldId="434"/>
        </pc:sldMkLst>
        <pc:spChg chg="mod">
          <ac:chgData name="Bernard Lopez" userId="9e10a160-e2d2-45df-bba0-d1560b1cee54" providerId="ADAL" clId="{60B45FED-8DEE-4C74-B2F4-3C13EBC2A03C}" dt="2020-07-02T18:26:21.283" v="338"/>
          <ac:spMkLst>
            <pc:docMk/>
            <pc:sldMk cId="400155627" sldId="434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2:05.244" v="248" actId="962"/>
          <ac:cxnSpMkLst>
            <pc:docMk/>
            <pc:sldMk cId="400155627" sldId="434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25.617" v="254" actId="962"/>
        <pc:sldMkLst>
          <pc:docMk/>
          <pc:sldMk cId="190313981" sldId="435"/>
        </pc:sldMkLst>
        <pc:picChg chg="mod">
          <ac:chgData name="Bernard Lopez" userId="9e10a160-e2d2-45df-bba0-d1560b1cee54" providerId="ADAL" clId="{60B45FED-8DEE-4C74-B2F4-3C13EBC2A03C}" dt="2020-07-02T18:22:25.617" v="254" actId="962"/>
          <ac:picMkLst>
            <pc:docMk/>
            <pc:sldMk cId="190313981" sldId="435"/>
            <ac:picMk id="26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2:02.850" v="247" actId="962"/>
          <ac:cxnSpMkLst>
            <pc:docMk/>
            <pc:sldMk cId="190313981" sldId="435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00.464" v="246" actId="962"/>
        <pc:sldMkLst>
          <pc:docMk/>
          <pc:sldMk cId="243654709" sldId="436"/>
        </pc:sldMkLst>
        <pc:cxnChg chg="mod">
          <ac:chgData name="Bernard Lopez" userId="9e10a160-e2d2-45df-bba0-d1560b1cee54" providerId="ADAL" clId="{60B45FED-8DEE-4C74-B2F4-3C13EBC2A03C}" dt="2020-07-02T18:22:00.464" v="246" actId="962"/>
          <ac:cxnSpMkLst>
            <pc:docMk/>
            <pc:sldMk cId="243654709" sldId="436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30.114" v="340"/>
        <pc:sldMkLst>
          <pc:docMk/>
          <pc:sldMk cId="1057693294" sldId="437"/>
        </pc:sldMkLst>
        <pc:spChg chg="mod">
          <ac:chgData name="Bernard Lopez" userId="9e10a160-e2d2-45df-bba0-d1560b1cee54" providerId="ADAL" clId="{60B45FED-8DEE-4C74-B2F4-3C13EBC2A03C}" dt="2020-07-02T18:26:30.114" v="340"/>
          <ac:spMkLst>
            <pc:docMk/>
            <pc:sldMk cId="1057693294" sldId="437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1:58.081" v="245" actId="962"/>
          <ac:cxnSpMkLst>
            <pc:docMk/>
            <pc:sldMk cId="1057693294" sldId="437"/>
            <ac:cxnSpMk id="6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58.603" v="348"/>
        <pc:sldMkLst>
          <pc:docMk/>
          <pc:sldMk cId="916158714" sldId="438"/>
        </pc:sldMkLst>
        <pc:spChg chg="mod">
          <ac:chgData name="Bernard Lopez" userId="9e10a160-e2d2-45df-bba0-d1560b1cee54" providerId="ADAL" clId="{60B45FED-8DEE-4C74-B2F4-3C13EBC2A03C}" dt="2020-07-02T18:26:58.603" v="348"/>
          <ac:spMkLst>
            <pc:docMk/>
            <pc:sldMk cId="916158714" sldId="438"/>
            <ac:spMk id="2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1:56.267" v="244" actId="962"/>
          <ac:cxnSpMkLst>
            <pc:docMk/>
            <pc:sldMk cId="916158714" sldId="438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54.425" v="346"/>
        <pc:sldMkLst>
          <pc:docMk/>
          <pc:sldMk cId="1777359756" sldId="439"/>
        </pc:sldMkLst>
        <pc:spChg chg="mod">
          <ac:chgData name="Bernard Lopez" userId="9e10a160-e2d2-45df-bba0-d1560b1cee54" providerId="ADAL" clId="{60B45FED-8DEE-4C74-B2F4-3C13EBC2A03C}" dt="2020-07-02T18:26:54.425" v="346"/>
          <ac:spMkLst>
            <pc:docMk/>
            <pc:sldMk cId="1777359756" sldId="439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1:50.497" v="243" actId="962"/>
          <ac:cxnSpMkLst>
            <pc:docMk/>
            <pc:sldMk cId="1777359756" sldId="439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1:06.392" v="60" actId="962"/>
        <pc:sldMkLst>
          <pc:docMk/>
          <pc:sldMk cId="83575007" sldId="440"/>
        </pc:sldMkLst>
        <pc:spChg chg="mod">
          <ac:chgData name="Bernard Lopez" userId="9e10a160-e2d2-45df-bba0-d1560b1cee54" providerId="ADAL" clId="{60B45FED-8DEE-4C74-B2F4-3C13EBC2A03C}" dt="2020-07-02T18:20:56.706" v="57" actId="962"/>
          <ac:spMkLst>
            <pc:docMk/>
            <pc:sldMk cId="83575007" sldId="440"/>
            <ac:spMk id="6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1:06.392" v="60" actId="962"/>
          <ac:grpSpMkLst>
            <pc:docMk/>
            <pc:sldMk cId="83575007" sldId="440"/>
            <ac:grpSpMk id="7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1:02.799" v="59" actId="962"/>
          <ac:picMkLst>
            <pc:docMk/>
            <pc:sldMk cId="83575007" sldId="440"/>
            <ac:picMk id="11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0:59.518" v="58" actId="962"/>
          <ac:cxnSpMkLst>
            <pc:docMk/>
            <pc:sldMk cId="83575007" sldId="440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04.656" v="350"/>
        <pc:sldMkLst>
          <pc:docMk/>
          <pc:sldMk cId="1212962406" sldId="441"/>
        </pc:sldMkLst>
        <pc:spChg chg="mod">
          <ac:chgData name="Bernard Lopez" userId="9e10a160-e2d2-45df-bba0-d1560b1cee54" providerId="ADAL" clId="{60B45FED-8DEE-4C74-B2F4-3C13EBC2A03C}" dt="2020-07-02T18:27:04.656" v="350"/>
          <ac:spMkLst>
            <pc:docMk/>
            <pc:sldMk cId="1212962406" sldId="441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53.507" v="56" actId="962"/>
          <ac:cxnSpMkLst>
            <pc:docMk/>
            <pc:sldMk cId="1212962406" sldId="441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51.040" v="55" actId="962"/>
        <pc:sldMkLst>
          <pc:docMk/>
          <pc:sldMk cId="2117533117" sldId="442"/>
        </pc:sldMkLst>
        <pc:cxnChg chg="mod">
          <ac:chgData name="Bernard Lopez" userId="9e10a160-e2d2-45df-bba0-d1560b1cee54" providerId="ADAL" clId="{60B45FED-8DEE-4C74-B2F4-3C13EBC2A03C}" dt="2020-07-02T18:20:51.040" v="55" actId="962"/>
          <ac:cxnSpMkLst>
            <pc:docMk/>
            <pc:sldMk cId="2117533117" sldId="442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08.371" v="352"/>
        <pc:sldMkLst>
          <pc:docMk/>
          <pc:sldMk cId="1138347699" sldId="443"/>
        </pc:sldMkLst>
        <pc:spChg chg="mod">
          <ac:chgData name="Bernard Lopez" userId="9e10a160-e2d2-45df-bba0-d1560b1cee54" providerId="ADAL" clId="{60B45FED-8DEE-4C74-B2F4-3C13EBC2A03C}" dt="2020-07-02T18:27:08.371" v="352"/>
          <ac:spMkLst>
            <pc:docMk/>
            <pc:sldMk cId="1138347699" sldId="443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48.697" v="54" actId="962"/>
          <ac:cxnSpMkLst>
            <pc:docMk/>
            <pc:sldMk cId="1138347699" sldId="443"/>
            <ac:cxnSpMk id="6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45.981" v="53" actId="962"/>
        <pc:sldMkLst>
          <pc:docMk/>
          <pc:sldMk cId="997125565" sldId="444"/>
        </pc:sldMkLst>
        <pc:cxnChg chg="mod">
          <ac:chgData name="Bernard Lopez" userId="9e10a160-e2d2-45df-bba0-d1560b1cee54" providerId="ADAL" clId="{60B45FED-8DEE-4C74-B2F4-3C13EBC2A03C}" dt="2020-07-02T18:20:45.981" v="53" actId="962"/>
          <ac:cxnSpMkLst>
            <pc:docMk/>
            <pc:sldMk cId="997125565" sldId="444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14.833" v="354"/>
        <pc:sldMkLst>
          <pc:docMk/>
          <pc:sldMk cId="2000367933" sldId="446"/>
        </pc:sldMkLst>
        <pc:spChg chg="mod">
          <ac:chgData name="Bernard Lopez" userId="9e10a160-e2d2-45df-bba0-d1560b1cee54" providerId="ADAL" clId="{60B45FED-8DEE-4C74-B2F4-3C13EBC2A03C}" dt="2020-07-02T18:27:14.833" v="354"/>
          <ac:spMkLst>
            <pc:docMk/>
            <pc:sldMk cId="2000367933" sldId="446"/>
            <ac:spMk id="5" creationId="{00000000-0000-0000-0000-000000000000}"/>
          </ac:spMkLst>
        </pc:spChg>
        <pc:picChg chg="mod">
          <ac:chgData name="Bernard Lopez" userId="9e10a160-e2d2-45df-bba0-d1560b1cee54" providerId="ADAL" clId="{60B45FED-8DEE-4C74-B2F4-3C13EBC2A03C}" dt="2020-07-02T18:21:43.207" v="242" actId="962"/>
          <ac:picMkLst>
            <pc:docMk/>
            <pc:sldMk cId="2000367933" sldId="446"/>
            <ac:picMk id="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0:43.628" v="52" actId="962"/>
          <ac:cxnSpMkLst>
            <pc:docMk/>
            <pc:sldMk cId="2000367933" sldId="446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34.061" v="256" actId="962"/>
        <pc:sldMkLst>
          <pc:docMk/>
          <pc:sldMk cId="814620786" sldId="447"/>
        </pc:sldMkLst>
        <pc:spChg chg="mod">
          <ac:chgData name="Bernard Lopez" userId="9e10a160-e2d2-45df-bba0-d1560b1cee54" providerId="ADAL" clId="{60B45FED-8DEE-4C74-B2F4-3C13EBC2A03C}" dt="2020-07-02T18:20:38.157" v="50" actId="962"/>
          <ac:spMkLst>
            <pc:docMk/>
            <pc:sldMk cId="814620786" sldId="447"/>
            <ac:spMk id="7" creationId="{00000000-0000-0000-0000-000000000000}"/>
          </ac:spMkLst>
        </pc:spChg>
        <pc:grpChg chg="mod">
          <ac:chgData name="Bernard Lopez" userId="9e10a160-e2d2-45df-bba0-d1560b1cee54" providerId="ADAL" clId="{60B45FED-8DEE-4C74-B2F4-3C13EBC2A03C}" dt="2020-07-02T18:22:30.140" v="255" actId="962"/>
          <ac:grpSpMkLst>
            <pc:docMk/>
            <pc:sldMk cId="814620786" sldId="447"/>
            <ac:grpSpMk id="8" creationId="{00000000-0000-0000-0000-000000000000}"/>
          </ac:grpSpMkLst>
        </pc:grpChg>
        <pc:picChg chg="mod">
          <ac:chgData name="Bernard Lopez" userId="9e10a160-e2d2-45df-bba0-d1560b1cee54" providerId="ADAL" clId="{60B45FED-8DEE-4C74-B2F4-3C13EBC2A03C}" dt="2020-07-02T18:22:34.061" v="256" actId="962"/>
          <ac:picMkLst>
            <pc:docMk/>
            <pc:sldMk cId="814620786" sldId="447"/>
            <ac:picMk id="1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0:41.259" v="51" actId="962"/>
          <ac:cxnSpMkLst>
            <pc:docMk/>
            <pc:sldMk cId="814620786" sldId="447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45.098" v="366"/>
        <pc:sldMkLst>
          <pc:docMk/>
          <pc:sldMk cId="785737562" sldId="448"/>
        </pc:sldMkLst>
        <pc:spChg chg="mod">
          <ac:chgData name="Bernard Lopez" userId="9e10a160-e2d2-45df-bba0-d1560b1cee54" providerId="ADAL" clId="{60B45FED-8DEE-4C74-B2F4-3C13EBC2A03C}" dt="2020-07-02T18:27:45.098" v="366"/>
          <ac:spMkLst>
            <pc:docMk/>
            <pc:sldMk cId="785737562" sldId="448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34.795" v="49" actId="962"/>
          <ac:cxnSpMkLst>
            <pc:docMk/>
            <pc:sldMk cId="785737562" sldId="448"/>
            <ac:cxnSpMk id="6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39.981" v="364"/>
        <pc:sldMkLst>
          <pc:docMk/>
          <pc:sldMk cId="1014259131" sldId="449"/>
        </pc:sldMkLst>
        <pc:spChg chg="mod">
          <ac:chgData name="Bernard Lopez" userId="9e10a160-e2d2-45df-bba0-d1560b1cee54" providerId="ADAL" clId="{60B45FED-8DEE-4C74-B2F4-3C13EBC2A03C}" dt="2020-07-02T18:27:39.981" v="364"/>
          <ac:spMkLst>
            <pc:docMk/>
            <pc:sldMk cId="1014259131" sldId="449"/>
            <ac:spMk id="2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32.385" v="48" actId="962"/>
          <ac:cxnSpMkLst>
            <pc:docMk/>
            <pc:sldMk cId="1014259131" sldId="449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26.633" v="358"/>
        <pc:sldMkLst>
          <pc:docMk/>
          <pc:sldMk cId="1494111525" sldId="450"/>
        </pc:sldMkLst>
        <pc:spChg chg="mod">
          <ac:chgData name="Bernard Lopez" userId="9e10a160-e2d2-45df-bba0-d1560b1cee54" providerId="ADAL" clId="{60B45FED-8DEE-4C74-B2F4-3C13EBC2A03C}" dt="2020-07-02T18:27:26.633" v="358"/>
          <ac:spMkLst>
            <pc:docMk/>
            <pc:sldMk cId="1494111525" sldId="450"/>
            <ac:spMk id="4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30.434" v="47" actId="962"/>
          <ac:cxnSpMkLst>
            <pc:docMk/>
            <pc:sldMk cId="1494111525" sldId="450"/>
            <ac:cxnSpMk id="6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2:35.899" v="257" actId="962"/>
        <pc:sldMkLst>
          <pc:docMk/>
          <pc:sldMk cId="1006116304" sldId="451"/>
        </pc:sldMkLst>
        <pc:picChg chg="mod">
          <ac:chgData name="Bernard Lopez" userId="9e10a160-e2d2-45df-bba0-d1560b1cee54" providerId="ADAL" clId="{60B45FED-8DEE-4C74-B2F4-3C13EBC2A03C}" dt="2020-07-02T18:22:35.899" v="257" actId="962"/>
          <ac:picMkLst>
            <pc:docMk/>
            <pc:sldMk cId="1006116304" sldId="451"/>
            <ac:picMk id="2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20:28.687" v="46" actId="962"/>
          <ac:cxnSpMkLst>
            <pc:docMk/>
            <pc:sldMk cId="1006116304" sldId="451"/>
            <ac:cxnSpMk id="3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26.874" v="45" actId="962"/>
        <pc:sldMkLst>
          <pc:docMk/>
          <pc:sldMk cId="521704185" sldId="452"/>
        </pc:sldMkLst>
        <pc:cxnChg chg="mod">
          <ac:chgData name="Bernard Lopez" userId="9e10a160-e2d2-45df-bba0-d1560b1cee54" providerId="ADAL" clId="{60B45FED-8DEE-4C74-B2F4-3C13EBC2A03C}" dt="2020-07-02T18:20:26.874" v="45" actId="962"/>
          <ac:cxnSpMkLst>
            <pc:docMk/>
            <pc:sldMk cId="521704185" sldId="452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22.649" v="356"/>
        <pc:sldMkLst>
          <pc:docMk/>
          <pc:sldMk cId="1202447407" sldId="453"/>
        </pc:sldMkLst>
        <pc:spChg chg="mod">
          <ac:chgData name="Bernard Lopez" userId="9e10a160-e2d2-45df-bba0-d1560b1cee54" providerId="ADAL" clId="{60B45FED-8DEE-4C74-B2F4-3C13EBC2A03C}" dt="2020-07-02T18:27:22.649" v="356"/>
          <ac:spMkLst>
            <pc:docMk/>
            <pc:sldMk cId="1202447407" sldId="453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24.441" v="44" actId="962"/>
          <ac:cxnSpMkLst>
            <pc:docMk/>
            <pc:sldMk cId="1202447407" sldId="453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30.513" v="360"/>
        <pc:sldMkLst>
          <pc:docMk/>
          <pc:sldMk cId="591128359" sldId="454"/>
        </pc:sldMkLst>
        <pc:spChg chg="mod">
          <ac:chgData name="Bernard Lopez" userId="9e10a160-e2d2-45df-bba0-d1560b1cee54" providerId="ADAL" clId="{60B45FED-8DEE-4C74-B2F4-3C13EBC2A03C}" dt="2020-07-02T18:27:30.513" v="360"/>
          <ac:spMkLst>
            <pc:docMk/>
            <pc:sldMk cId="591128359" sldId="454"/>
            <ac:spMk id="501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22.504" v="43" actId="962"/>
          <ac:cxnSpMkLst>
            <pc:docMk/>
            <pc:sldMk cId="591128359" sldId="454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49.128" v="344"/>
        <pc:sldMkLst>
          <pc:docMk/>
          <pc:sldMk cId="1828710139" sldId="455"/>
        </pc:sldMkLst>
        <pc:spChg chg="mod">
          <ac:chgData name="Bernard Lopez" userId="9e10a160-e2d2-45df-bba0-d1560b1cee54" providerId="ADAL" clId="{60B45FED-8DEE-4C74-B2F4-3C13EBC2A03C}" dt="2020-07-02T18:26:49.128" v="344"/>
          <ac:spMkLst>
            <pc:docMk/>
            <pc:sldMk cId="1828710139" sldId="455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18.476" v="42" actId="962"/>
          <ac:cxnSpMkLst>
            <pc:docMk/>
            <pc:sldMk cId="1828710139" sldId="455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15.663" v="41" actId="962"/>
        <pc:sldMkLst>
          <pc:docMk/>
          <pc:sldMk cId="1801829169" sldId="456"/>
        </pc:sldMkLst>
        <pc:cxnChg chg="mod">
          <ac:chgData name="Bernard Lopez" userId="9e10a160-e2d2-45df-bba0-d1560b1cee54" providerId="ADAL" clId="{60B45FED-8DEE-4C74-B2F4-3C13EBC2A03C}" dt="2020-07-02T18:20:15.663" v="41" actId="962"/>
          <ac:cxnSpMkLst>
            <pc:docMk/>
            <pc:sldMk cId="1801829169" sldId="456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14.061" v="40" actId="962"/>
        <pc:sldMkLst>
          <pc:docMk/>
          <pc:sldMk cId="1078250000" sldId="457"/>
        </pc:sldMkLst>
        <pc:cxnChg chg="mod">
          <ac:chgData name="Bernard Lopez" userId="9e10a160-e2d2-45df-bba0-d1560b1cee54" providerId="ADAL" clId="{60B45FED-8DEE-4C74-B2F4-3C13EBC2A03C}" dt="2020-07-02T18:20:14.061" v="40" actId="962"/>
          <ac:cxnSpMkLst>
            <pc:docMk/>
            <pc:sldMk cId="1078250000" sldId="457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7:33.802" v="362"/>
        <pc:sldMkLst>
          <pc:docMk/>
          <pc:sldMk cId="140378860" sldId="458"/>
        </pc:sldMkLst>
        <pc:spChg chg="mod">
          <ac:chgData name="Bernard Lopez" userId="9e10a160-e2d2-45df-bba0-d1560b1cee54" providerId="ADAL" clId="{60B45FED-8DEE-4C74-B2F4-3C13EBC2A03C}" dt="2020-07-02T18:27:33.802" v="362"/>
          <ac:spMkLst>
            <pc:docMk/>
            <pc:sldMk cId="140378860" sldId="458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12.166" v="39" actId="962"/>
          <ac:cxnSpMkLst>
            <pc:docMk/>
            <pc:sldMk cId="140378860" sldId="458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10.177" v="38" actId="962"/>
        <pc:sldMkLst>
          <pc:docMk/>
          <pc:sldMk cId="1603008912" sldId="459"/>
        </pc:sldMkLst>
        <pc:cxnChg chg="mod">
          <ac:chgData name="Bernard Lopez" userId="9e10a160-e2d2-45df-bba0-d1560b1cee54" providerId="ADAL" clId="{60B45FED-8DEE-4C74-B2F4-3C13EBC2A03C}" dt="2020-07-02T18:20:10.177" v="38" actId="962"/>
          <ac:cxnSpMkLst>
            <pc:docMk/>
            <pc:sldMk cId="1603008912" sldId="459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08.015" v="37" actId="962"/>
        <pc:sldMkLst>
          <pc:docMk/>
          <pc:sldMk cId="1413609926" sldId="460"/>
        </pc:sldMkLst>
        <pc:cxnChg chg="mod">
          <ac:chgData name="Bernard Lopez" userId="9e10a160-e2d2-45df-bba0-d1560b1cee54" providerId="ADAL" clId="{60B45FED-8DEE-4C74-B2F4-3C13EBC2A03C}" dt="2020-07-02T18:20:08.015" v="37" actId="962"/>
          <ac:cxnSpMkLst>
            <pc:docMk/>
            <pc:sldMk cId="1413609926" sldId="460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6:45.077" v="342"/>
        <pc:sldMkLst>
          <pc:docMk/>
          <pc:sldMk cId="2068595640" sldId="461"/>
        </pc:sldMkLst>
        <pc:spChg chg="mod">
          <ac:chgData name="Bernard Lopez" userId="9e10a160-e2d2-45df-bba0-d1560b1cee54" providerId="ADAL" clId="{60B45FED-8DEE-4C74-B2F4-3C13EBC2A03C}" dt="2020-07-02T18:26:45.077" v="342"/>
          <ac:spMkLst>
            <pc:docMk/>
            <pc:sldMk cId="2068595640" sldId="461"/>
            <ac:spMk id="3" creationId="{00000000-0000-0000-0000-000000000000}"/>
          </ac:spMkLst>
        </pc:spChg>
        <pc:cxnChg chg="mod">
          <ac:chgData name="Bernard Lopez" userId="9e10a160-e2d2-45df-bba0-d1560b1cee54" providerId="ADAL" clId="{60B45FED-8DEE-4C74-B2F4-3C13EBC2A03C}" dt="2020-07-02T18:20:06.001" v="36" actId="962"/>
          <ac:cxnSpMkLst>
            <pc:docMk/>
            <pc:sldMk cId="2068595640" sldId="461"/>
            <ac:cxnSpMk id="4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0:00.900" v="35" actId="962"/>
        <pc:sldMkLst>
          <pc:docMk/>
          <pc:sldMk cId="103503095" sldId="462"/>
        </pc:sldMkLst>
        <pc:cxnChg chg="mod">
          <ac:chgData name="Bernard Lopez" userId="9e10a160-e2d2-45df-bba0-d1560b1cee54" providerId="ADAL" clId="{60B45FED-8DEE-4C74-B2F4-3C13EBC2A03C}" dt="2020-07-02T18:20:00.900" v="35" actId="962"/>
          <ac:cxnSpMkLst>
            <pc:docMk/>
            <pc:sldMk cId="103503095" sldId="462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19:58.522" v="34" actId="962"/>
        <pc:sldMkLst>
          <pc:docMk/>
          <pc:sldMk cId="957043552" sldId="463"/>
        </pc:sldMkLst>
        <pc:cxnChg chg="mod">
          <ac:chgData name="Bernard Lopez" userId="9e10a160-e2d2-45df-bba0-d1560b1cee54" providerId="ADAL" clId="{60B45FED-8DEE-4C74-B2F4-3C13EBC2A03C}" dt="2020-07-02T18:19:58.522" v="34" actId="962"/>
          <ac:cxnSpMkLst>
            <pc:docMk/>
            <pc:sldMk cId="957043552" sldId="463"/>
            <ac:cxnSpMk id="2" creationId="{00000000-0000-0000-0000-000000000000}"/>
          </ac:cxnSpMkLst>
        </pc:cxnChg>
      </pc:sldChg>
      <pc:sldChg chg="modSp">
        <pc:chgData name="Bernard Lopez" userId="9e10a160-e2d2-45df-bba0-d1560b1cee54" providerId="ADAL" clId="{60B45FED-8DEE-4C74-B2F4-3C13EBC2A03C}" dt="2020-07-02T18:25:10.103" v="308"/>
        <pc:sldMkLst>
          <pc:docMk/>
          <pc:sldMk cId="1240798997" sldId="465"/>
        </pc:sldMkLst>
        <pc:spChg chg="mod">
          <ac:chgData name="Bernard Lopez" userId="9e10a160-e2d2-45df-bba0-d1560b1cee54" providerId="ADAL" clId="{60B45FED-8DEE-4C74-B2F4-3C13EBC2A03C}" dt="2020-07-02T18:25:10.103" v="308"/>
          <ac:spMkLst>
            <pc:docMk/>
            <pc:sldMk cId="1240798997" sldId="465"/>
            <ac:spMk id="9" creationId="{00000000-0000-0000-0000-000000000000}"/>
          </ac:spMkLst>
        </pc:spChg>
        <pc:spChg chg="mod">
          <ac:chgData name="Bernard Lopez" userId="9e10a160-e2d2-45df-bba0-d1560b1cee54" providerId="ADAL" clId="{60B45FED-8DEE-4C74-B2F4-3C13EBC2A03C}" dt="2020-07-02T18:18:59.410" v="21" actId="962"/>
          <ac:spMkLst>
            <pc:docMk/>
            <pc:sldMk cId="1240798997" sldId="465"/>
            <ac:spMk id="10" creationId="{00000000-0000-0000-0000-000000000000}"/>
          </ac:spMkLst>
        </pc:spChg>
        <pc:picChg chg="mod">
          <ac:chgData name="Bernard Lopez" userId="9e10a160-e2d2-45df-bba0-d1560b1cee54" providerId="ADAL" clId="{60B45FED-8DEE-4C74-B2F4-3C13EBC2A03C}" dt="2020-07-02T18:18:49.407" v="19" actId="962"/>
          <ac:picMkLst>
            <pc:docMk/>
            <pc:sldMk cId="1240798997" sldId="465"/>
            <ac:picMk id="2" creationId="{00000000-0000-0000-0000-000000000000}"/>
          </ac:picMkLst>
        </pc:picChg>
        <pc:picChg chg="mod">
          <ac:chgData name="Bernard Lopez" userId="9e10a160-e2d2-45df-bba0-d1560b1cee54" providerId="ADAL" clId="{60B45FED-8DEE-4C74-B2F4-3C13EBC2A03C}" dt="2020-07-02T18:19:04.580" v="22" actId="962"/>
          <ac:picMkLst>
            <pc:docMk/>
            <pc:sldMk cId="1240798997" sldId="465"/>
            <ac:picMk id="5" creationId="{00000000-0000-0000-0000-000000000000}"/>
          </ac:picMkLst>
        </pc:picChg>
        <pc:cxnChg chg="mod">
          <ac:chgData name="Bernard Lopez" userId="9e10a160-e2d2-45df-bba0-d1560b1cee54" providerId="ADAL" clId="{60B45FED-8DEE-4C74-B2F4-3C13EBC2A03C}" dt="2020-07-02T18:18:54.700" v="20" actId="962"/>
          <ac:cxnSpMkLst>
            <pc:docMk/>
            <pc:sldMk cId="1240798997" sldId="465"/>
            <ac:cxnSpMk id="3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5033-1021-B748-8534-4FBD91A5848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CE32-F330-9C42-845F-4BF69C8D76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157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53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09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84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55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761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35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261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174708" marR="0" lvl="0" indent="-174708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654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94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05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46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8050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596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845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985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243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3832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598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07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74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38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134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974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518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744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33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142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34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603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623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4324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928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38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862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04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053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889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7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96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0099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65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734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356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300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40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9952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50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5084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059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4848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065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4511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49786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3503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9370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0736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045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8641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4323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61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4395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t>62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41601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63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46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209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43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wrap="square" lIns="93150" tIns="93150" rIns="93150" bIns="93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01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343" y="-399937"/>
            <a:ext cx="7431313" cy="7431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32294"/>
            <a:ext cx="9144000" cy="225706"/>
          </a:xfrm>
          <a:prstGeom prst="rect">
            <a:avLst/>
          </a:prstGeom>
          <a:solidFill>
            <a:srgbClr val="0E46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62225" y="-427"/>
            <a:ext cx="4781774" cy="6632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3340" y="2744221"/>
            <a:ext cx="7960659" cy="1143000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Section Title May Run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4" y="707500"/>
            <a:ext cx="1301750" cy="16573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ew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03" y="707668"/>
            <a:ext cx="1295400" cy="19240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4" y="713555"/>
            <a:ext cx="1435100" cy="16573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12845"/>
            <a:ext cx="1549400" cy="16954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5298728" y="6356350"/>
            <a:ext cx="374159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 2017 University of Washington.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07912"/>
            <a:ext cx="1549400" cy="19240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9" y="707912"/>
            <a:ext cx="1441450" cy="19177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Sub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8" name="Rectangle 7"/>
          <p:cNvSpPr/>
          <p:nvPr/>
        </p:nvSpPr>
        <p:spPr>
          <a:xfrm>
            <a:off x="0" y="2440592"/>
            <a:ext cx="9144000" cy="4132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78D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358" y="2835825"/>
            <a:ext cx="9144000" cy="3591691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077D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44201"/>
            <a:ext cx="1454150" cy="16081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02" y="2578588"/>
            <a:ext cx="1146544" cy="1146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92" y="3016756"/>
            <a:ext cx="1758096" cy="270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42" y="2700413"/>
            <a:ext cx="3477175" cy="9028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41501" y="5968103"/>
            <a:ext cx="5468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" baseline="0" dirty="0"/>
          </a:p>
          <a:p>
            <a:pPr algn="ctr"/>
            <a:r>
              <a:rPr lang="en-US" sz="900" dirty="0"/>
              <a:t>Developed in collaboration with </a:t>
            </a:r>
            <a:r>
              <a:rPr lang="en-US" sz="900" dirty="0" err="1"/>
              <a:t>EarlyEdU</a:t>
            </a:r>
            <a:r>
              <a:rPr lang="en-US" sz="900" dirty="0"/>
              <a:t> Alliance: A Higher Education Collaborative for Head </a:t>
            </a:r>
            <a:br>
              <a:rPr lang="en-US" sz="900" dirty="0"/>
            </a:br>
            <a:r>
              <a:rPr lang="en-US" sz="900" dirty="0"/>
              <a:t>Start</a:t>
            </a:r>
            <a:r>
              <a:rPr lang="en-US" sz="900" baseline="0" dirty="0"/>
              <a:t> </a:t>
            </a:r>
            <a:r>
              <a:rPr lang="en-US" sz="900" dirty="0"/>
              <a:t>and Early Childhood Teaching.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879883" y="4542615"/>
            <a:ext cx="5192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0" dirty="0"/>
              <a:t>For more information about this resource, please contact us: 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PFCE@ecetta.info</a:t>
            </a:r>
            <a:r>
              <a:rPr lang="en-US" sz="1100" b="1" dirty="0">
                <a:solidFill>
                  <a:schemeClr val="tx1"/>
                </a:solidFill>
              </a:rPr>
              <a:t> | 1-866-763-6481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741500" y="5175990"/>
            <a:ext cx="546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This document was developed with funds from Grant #90HC0014 for the U.S. Department of Health and Human Services, Administration for Children and Families, Office of Head Start,</a:t>
            </a:r>
            <a:r>
              <a:rPr lang="en-US" sz="900" baseline="0" dirty="0"/>
              <a:t> and</a:t>
            </a:r>
            <a:r>
              <a:rPr lang="en-US" sz="900" dirty="0"/>
              <a:t> Office of Child Care, by the National Center on Parent, Family, and Community Engagement. This resource may be duplicated for noncommercial uses without permission.</a:t>
            </a:r>
            <a:r>
              <a:rPr lang="en-US" sz="900" baseline="0" dirty="0"/>
              <a:t> </a:t>
            </a:r>
          </a:p>
          <a:p>
            <a:pPr algn="ctr"/>
            <a:endParaRPr lang="en-US" sz="400" baseline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53134" y="-694267"/>
            <a:ext cx="4876800" cy="48768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8" name="Rectangle 7"/>
          <p:cNvSpPr/>
          <p:nvPr/>
        </p:nvSpPr>
        <p:spPr>
          <a:xfrm>
            <a:off x="0" y="4055865"/>
            <a:ext cx="9144000" cy="2517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122" y="43175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54631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1077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657600" y="-4402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with Soli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12" name="Rectangle 11"/>
          <p:cNvSpPr/>
          <p:nvPr/>
        </p:nvSpPr>
        <p:spPr>
          <a:xfrm>
            <a:off x="0" y="311727"/>
            <a:ext cx="9144000" cy="6151418"/>
          </a:xfrm>
          <a:prstGeom prst="rect">
            <a:avLst/>
          </a:prstGeom>
          <a:solidFill>
            <a:srgbClr val="107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350027"/>
            <a:ext cx="8229601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683359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BC453A-6B12-3E4E-8E5B-4BFBFD851DC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5" y="702848"/>
            <a:ext cx="1490069" cy="16827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15548"/>
            <a:ext cx="1295400" cy="19177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22797"/>
            <a:ext cx="1454150" cy="1651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1" y="713440"/>
            <a:ext cx="1555750" cy="19240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97351" y="588664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71" y="350027"/>
            <a:ext cx="8274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3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1" r:id="rId21"/>
    <p:sldLayoutId id="2147483702" r:id="rId22"/>
    <p:sldLayoutId id="2147483706" r:id="rId2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077DB"/>
          </a:solidFill>
          <a:latin typeface="Arial"/>
          <a:ea typeface="+mj-ea"/>
          <a:cs typeface="Arial"/>
        </a:defRPr>
      </a:lvl1pPr>
    </p:titleStyle>
    <p:bodyStyle>
      <a:lvl1pPr marL="347663" indent="-3397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tow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reading-togeth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my-white-shoe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fpg.unc.edu/connect-modules/resources/videos/video-4-6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resources-families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FCE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146" y="5882171"/>
            <a:ext cx="3279749" cy="47884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07060" y="3472749"/>
            <a:ext cx="83258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077DB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dirty="0"/>
              <a:t>Family Engagement in </a:t>
            </a:r>
          </a:p>
          <a:p>
            <a:pPr algn="l"/>
            <a:r>
              <a:rPr lang="en-US" sz="3200" dirty="0"/>
              <a:t>Early Care and Education</a:t>
            </a:r>
          </a:p>
        </p:txBody>
      </p:sp>
      <p:sp>
        <p:nvSpPr>
          <p:cNvPr id="9" name="Subtitle 16"/>
          <p:cNvSpPr txBox="1">
            <a:spLocks noGrp="1"/>
          </p:cNvSpPr>
          <p:nvPr>
            <p:ph type="title" idx="4294967295"/>
          </p:nvPr>
        </p:nvSpPr>
        <p:spPr>
          <a:xfrm>
            <a:off x="229362" y="4876228"/>
            <a:ext cx="8846906" cy="9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tabLst/>
              <a:defRPr sz="4000" b="1" kern="1200">
                <a:solidFill>
                  <a:srgbClr val="1077D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77D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Understanding Children’s Behavior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77D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077D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as Communication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00" y="4819321"/>
            <a:ext cx="6104985" cy="45719"/>
          </a:xfrm>
          <a:prstGeom prst="rect">
            <a:avLst/>
          </a:prstGeom>
          <a:solidFill>
            <a:srgbClr val="0A6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391" y="0"/>
            <a:ext cx="3198752" cy="31987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079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51657" y="1557932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2800" dirty="0"/>
              <a:t>Ways That Toddlers Communicate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768" y="2512427"/>
            <a:ext cx="4182936" cy="4525963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Say words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Use facial expressions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Squeal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Walk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Run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Climb</a:t>
            </a:r>
          </a:p>
        </p:txBody>
      </p:sp>
      <p:sp>
        <p:nvSpPr>
          <p:cNvPr id="5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668" y="1696659"/>
            <a:ext cx="4412959" cy="44129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153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Ways That Preschoolers Communicate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140122" y="1711768"/>
            <a:ext cx="3937000" cy="4009764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274320" tIns="274320" rIns="91425" bIns="91425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Preschool-age children typically are beginning to use language, </a:t>
            </a:r>
            <a:br>
              <a:rPr lang="en-US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they also communicate with their bodies.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5474548" y="1912129"/>
            <a:ext cx="2974622" cy="4739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They may:</a:t>
            </a:r>
          </a:p>
          <a:p>
            <a:pPr marL="320040" indent="-32004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/>
              <a:t>Say words and sentences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Smile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Laugh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Scream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Kick 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Hit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Cry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28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994652" y="-202411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51657" y="155793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1" y="489870"/>
            <a:ext cx="8229601" cy="1143000"/>
          </a:xfrm>
        </p:spPr>
        <p:txBody>
          <a:bodyPr/>
          <a:lstStyle/>
          <a:p>
            <a:r>
              <a:rPr lang="en-US" sz="2800" dirty="0"/>
              <a:t>Expressing Emotions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5520" y="2601637"/>
            <a:ext cx="4225159" cy="4525963"/>
          </a:xfrm>
        </p:spPr>
        <p:txBody>
          <a:bodyPr/>
          <a:lstStyle/>
          <a:p>
            <a:pPr marL="19050" indent="0">
              <a:buNone/>
            </a:pPr>
            <a:r>
              <a:rPr lang="en-US" sz="2600" dirty="0"/>
              <a:t>Starting at birth, children quickly develop their abilities to experience and express their feelings as well as their ability to manage them.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664" y="1684101"/>
            <a:ext cx="4420792" cy="4420792"/>
          </a:xfrm>
          <a:prstGeom prst="ellipse">
            <a:avLst/>
          </a:prstGeom>
        </p:spPr>
      </p:pic>
      <p:sp>
        <p:nvSpPr>
          <p:cNvPr id="10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57734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Shape 205"/>
          <p:cNvSpPr txBox="1">
            <a:spLocks noGrp="1"/>
          </p:cNvSpPr>
          <p:nvPr>
            <p:ph idx="1"/>
          </p:nvPr>
        </p:nvSpPr>
        <p:spPr>
          <a:xfrm>
            <a:off x="398285" y="2959192"/>
            <a:ext cx="8301575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young infant arching her back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mobile infant pulling a peer’s hair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young toddler holding onto his mother’s leg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preschooler throwing a toy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0023" y="809897"/>
            <a:ext cx="5773783" cy="13672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809897"/>
            <a:ext cx="5982788" cy="13672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39674" y="1090631"/>
            <a:ext cx="589616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Could This Behavior Mean?</a:t>
            </a:r>
          </a:p>
        </p:txBody>
      </p:sp>
    </p:spTree>
    <p:extLst>
      <p:ext uri="{BB962C8B-B14F-4D97-AF65-F5344CB8AC3E}">
        <p14:creationId xmlns:p14="http://schemas.microsoft.com/office/powerpoint/2010/main" val="62371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148053" y="48681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Looking for Clues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06058" y="2093123"/>
            <a:ext cx="8173845" cy="5016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observe children’s behavior, look for clues that indicate what it means.</a:t>
            </a:r>
          </a:p>
          <a:p>
            <a:pPr marL="36576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the behavior’s meaning is clear, such as when a child smiles at someone. Other times, you may need to guess.</a:t>
            </a:r>
          </a:p>
          <a:p>
            <a:pPr marL="36576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time, you can learn what a particular child’s communication </a:t>
            </a:r>
            <a:r>
              <a:rPr lang="en-US" sz="2400" dirty="0"/>
              <a:t>mean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91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6" y="590459"/>
            <a:ext cx="9144000" cy="1293040"/>
          </a:xfrm>
        </p:spPr>
        <p:txBody>
          <a:bodyPr/>
          <a:lstStyle/>
          <a:p>
            <a:r>
              <a:rPr lang="en-US" sz="2800" dirty="0"/>
              <a:t>Talking About What Behavior Means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345" y="2092682"/>
            <a:ext cx="8229600" cy="4525963"/>
          </a:xfrm>
        </p:spPr>
        <p:txBody>
          <a:bodyPr/>
          <a:lstStyle/>
          <a:p>
            <a:pPr marL="19050" indent="0">
              <a:spcAft>
                <a:spcPts val="1200"/>
              </a:spcAft>
              <a:buNone/>
            </a:pPr>
            <a:r>
              <a:rPr lang="en-US" sz="2400" dirty="0"/>
              <a:t>Conversations with parents about children’s behavior are important so that everyone: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Knows what a child is doing in home and early learning environments, and with different adults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Can discuss the meaning of behavior and best responses to support the child</a:t>
            </a:r>
          </a:p>
        </p:txBody>
      </p:sp>
    </p:spTree>
    <p:extLst>
      <p:ext uri="{BB962C8B-B14F-4D97-AF65-F5344CB8AC3E}">
        <p14:creationId xmlns:p14="http://schemas.microsoft.com/office/powerpoint/2010/main" val="78295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Shape 211"/>
          <p:cNvSpPr txBox="1">
            <a:spLocks noGrp="1"/>
          </p:cNvSpPr>
          <p:nvPr>
            <p:ph idx="1"/>
          </p:nvPr>
        </p:nvSpPr>
        <p:spPr>
          <a:xfrm>
            <a:off x="299293" y="2845974"/>
            <a:ext cx="8562831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Think about these questions while you watch this video: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What is the child in the foreground doing?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What do you think the behavior means? Why do you think that?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How does the adult respond?</a:t>
            </a:r>
          </a:p>
          <a:p>
            <a:pPr marL="274320" marR="0" lvl="0" indent="-2743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What else could the adult have done?</a:t>
            </a:r>
            <a:endParaRPr sz="2400" b="0" i="0" u="none" strike="noStrike" cap="none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8766" y="757646"/>
            <a:ext cx="6540137" cy="1123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9591" y="1163289"/>
            <a:ext cx="198163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The Tower</a:t>
            </a:r>
          </a:p>
        </p:txBody>
      </p:sp>
    </p:spTree>
    <p:extLst>
      <p:ext uri="{BB962C8B-B14F-4D97-AF65-F5344CB8AC3E}">
        <p14:creationId xmlns:p14="http://schemas.microsoft.com/office/powerpoint/2010/main" val="191968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Shape 216"/>
          <p:cNvSpPr txBox="1">
            <a:spLocks noGrp="1"/>
          </p:cNvSpPr>
          <p:nvPr>
            <p:ph type="title" idx="4294967295"/>
          </p:nvPr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VIDEO: The Tower</a:t>
            </a:r>
          </a:p>
        </p:txBody>
      </p:sp>
      <p:pic>
        <p:nvPicPr>
          <p:cNvPr id="217" name="Shape 217" descr="Click the icon to go to the &quot;The Tower&quot; video web page.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29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467959" y="2802424"/>
            <a:ext cx="8580249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have noticed the child: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Trying to put a block on another child’s tower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Turning away and picking up a train when the other child pushes her hand away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to knock down the tower when it starts to fall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0686" y="870857"/>
            <a:ext cx="5721531" cy="12888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75551" y="1202476"/>
            <a:ext cx="250100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 Debrief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7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8" name="Shape 2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430" y="714676"/>
            <a:ext cx="3611851" cy="54198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39" name="Shape 239"/>
          <p:cNvSpPr txBox="1"/>
          <p:nvPr/>
        </p:nvSpPr>
        <p:spPr>
          <a:xfrm>
            <a:off x="575275" y="6406041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sp>
        <p:nvSpPr>
          <p:cNvPr id="240" name="Shape 240"/>
          <p:cNvSpPr>
            <a:spLocks noGrp="1"/>
          </p:cNvSpPr>
          <p:nvPr>
            <p:ph type="title" idx="4294967295"/>
          </p:nvPr>
        </p:nvSpPr>
        <p:spPr>
          <a:xfrm>
            <a:off x="299015" y="2915780"/>
            <a:ext cx="356623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Understanding Your Child’s Behavior: Reading Your Child’s Cues from Birth to Age 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0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-209016" y="608742"/>
            <a:ext cx="9144000" cy="1124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950011"/>
            <a:ext cx="8356600" cy="4982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ym typeface="Arial"/>
              </a:rPr>
              <a:t>This module will focus on: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ym typeface="Arial"/>
              </a:rPr>
              <a:t>Understanding </a:t>
            </a:r>
            <a:r>
              <a:rPr lang="en-US" sz="2400" dirty="0"/>
              <a:t>that children’s behavior has meaning</a:t>
            </a:r>
            <a:endParaRPr lang="en-US" sz="2400" b="0" i="0" u="none" strike="noStrike" cap="none" dirty="0">
              <a:sym typeface="Arial"/>
            </a:endParaRPr>
          </a:p>
          <a:p>
            <a:pPr marL="347472" marR="0" lvl="0" indent="-347472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The importance of responsive relationships</a:t>
            </a:r>
            <a:br>
              <a:rPr lang="en-US" sz="2400" dirty="0"/>
            </a:br>
            <a:r>
              <a:rPr lang="en-US" sz="2400" dirty="0"/>
              <a:t>between parents and educators for children’s emotional well-being and development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Effective ways to c</a:t>
            </a:r>
            <a:r>
              <a:rPr lang="en-US" sz="2400" b="0" i="0" u="none" strike="noStrike" cap="none" dirty="0">
                <a:sym typeface="Arial"/>
              </a:rPr>
              <a:t>ommunicate with families about children’s behavior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Partnering with families when adults find a child’s behavior to be challenging</a:t>
            </a:r>
            <a:endParaRPr lang="en-US" sz="2400" b="0" i="0" u="none" strike="noStrike" cap="none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75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948130" y="2874856"/>
            <a:ext cx="7960659" cy="1143000"/>
          </a:xfrm>
        </p:spPr>
        <p:txBody>
          <a:bodyPr/>
          <a:lstStyle/>
          <a:p>
            <a:pPr lvl="0"/>
            <a:r>
              <a:rPr lang="en-US" sz="2800" dirty="0"/>
              <a:t>The Importance of Responsive Relationships</a:t>
            </a:r>
            <a:endParaRPr lang="en-US" sz="28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45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6" name="Shape 356"/>
          <p:cNvSpPr txBox="1">
            <a:spLocks noGrp="1"/>
          </p:cNvSpPr>
          <p:nvPr>
            <p:ph idx="1"/>
          </p:nvPr>
        </p:nvSpPr>
        <p:spPr>
          <a:xfrm>
            <a:off x="154443" y="2419235"/>
            <a:ext cx="8667340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indent="0">
              <a:spcBef>
                <a:spcPts val="0"/>
              </a:spcBef>
              <a:buSzPct val="25000"/>
              <a:buNone/>
            </a:pPr>
            <a:r>
              <a:rPr lang="en-US" sz="2400" dirty="0"/>
              <a:t>Describe a time when you noticed a parent’s warm response to his or her child’s behavior and shared that observation with the parent.</a:t>
            </a:r>
          </a:p>
          <a:p>
            <a:pPr marL="203200" indent="0">
              <a:spcBef>
                <a:spcPts val="0"/>
              </a:spcBef>
              <a:buSzPct val="25000"/>
              <a:buNone/>
            </a:pPr>
            <a:endParaRPr lang="en-US" sz="2400" dirty="0"/>
          </a:p>
          <a:p>
            <a:pPr marL="203200" indent="0">
              <a:spcBef>
                <a:spcPts val="0"/>
              </a:spcBef>
              <a:buSzPct val="25000"/>
              <a:buNone/>
            </a:pPr>
            <a:r>
              <a:rPr lang="en-US" sz="2400" dirty="0"/>
              <a:t>What else could you have added to this interaction or to future conversations with parents?</a:t>
            </a:r>
            <a:endParaRPr lang="en-US" sz="2400" b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9623" y="870857"/>
            <a:ext cx="5782491" cy="11756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53640" y="1125470"/>
            <a:ext cx="544411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03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Noticing Positive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80598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23097" y="1557932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0" y="39407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dirty="0"/>
              <a:t>Strong </a:t>
            </a:r>
            <a:r>
              <a:rPr lang="en-US" sz="2800" b="1" i="0" u="none" strike="noStrike" cap="none" dirty="0">
                <a:ea typeface="Arial"/>
                <a:sym typeface="Arial"/>
              </a:rPr>
              <a:t>Partnerships With Parents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085310" y="2722825"/>
            <a:ext cx="4860029" cy="40733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Ongoing, positive relationships that you form with parents are </a:t>
            </a:r>
            <a:r>
              <a:rPr lang="en-US" sz="2600" i="0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important for </a:t>
            </a:r>
            <a:r>
              <a:rPr lang="en-US" sz="2600" dirty="0">
                <a:solidFill>
                  <a:schemeClr val="tx1"/>
                </a:solidFill>
              </a:rPr>
              <a:t>close</a:t>
            </a:r>
            <a:r>
              <a:rPr lang="en-US" sz="2600" i="0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 </a:t>
            </a:r>
            <a:r>
              <a:rPr lang="en-US" sz="2600" b="1" i="0" u="none" strike="noStrike" cap="none" dirty="0">
                <a:ea typeface="Arial"/>
                <a:sym typeface="Arial"/>
              </a:rPr>
              <a:t>parent-child relationships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1123" y="1704827"/>
            <a:ext cx="4387874" cy="4387874"/>
          </a:xfrm>
          <a:prstGeom prst="ellipse">
            <a:avLst/>
          </a:prstGeom>
        </p:spPr>
      </p:pic>
      <p:sp>
        <p:nvSpPr>
          <p:cNvPr id="11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32423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832"/>
            <a:ext cx="9144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Supporting Parents and Children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19" y="2153645"/>
            <a:ext cx="8229600" cy="4525963"/>
          </a:xfrm>
        </p:spPr>
        <p:txBody>
          <a:bodyPr/>
          <a:lstStyle/>
          <a:p>
            <a:pPr marL="273050" indent="-27432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Notice and describe parents’ positive and responsive interactions with their children.</a:t>
            </a:r>
          </a:p>
          <a:p>
            <a:pPr marL="273050" indent="-27432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Listen for times when families need help in responding to children; and provide modeling, information, and resources to match the family’s needs.</a:t>
            </a:r>
          </a:p>
        </p:txBody>
      </p:sp>
    </p:spTree>
    <p:extLst>
      <p:ext uri="{BB962C8B-B14F-4D97-AF65-F5344CB8AC3E}">
        <p14:creationId xmlns:p14="http://schemas.microsoft.com/office/powerpoint/2010/main" val="124841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51657" y="1557932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0" y="46374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dirty="0"/>
              <a:t>Children Grow in Relationships</a:t>
            </a:r>
            <a:endParaRPr lang="en-US" sz="2800" b="1" i="0" u="none" strike="noStrike" cap="none" dirty="0"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370004" y="2289538"/>
            <a:ext cx="3820332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grow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learn in the context of </a:t>
            </a:r>
            <a:r>
              <a:rPr lang="en-US" sz="2600" b="1" i="0" u="none" strike="noStrike" cap="none" dirty="0">
                <a:latin typeface="Arial"/>
                <a:ea typeface="Arial"/>
                <a:cs typeface="Arial"/>
                <a:sym typeface="Arial"/>
              </a:rPr>
              <a:t>supportive </a:t>
            </a:r>
            <a:br>
              <a:rPr lang="en-US" sz="26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none" strike="noStrike" cap="none" dirty="0">
                <a:latin typeface="Arial"/>
                <a:ea typeface="Arial"/>
                <a:cs typeface="Arial"/>
                <a:sym typeface="Arial"/>
              </a:rPr>
              <a:t>and reliable relationships with parents and other caregivers.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030" y="1694778"/>
            <a:ext cx="4406785" cy="4406785"/>
          </a:xfrm>
          <a:prstGeom prst="ellipse">
            <a:avLst/>
          </a:prstGeom>
        </p:spPr>
      </p:pic>
      <p:sp>
        <p:nvSpPr>
          <p:cNvPr id="11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62700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9076" y="835802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67376" y="900707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Shape 350"/>
          <p:cNvSpPr txBox="1">
            <a:spLocks noGrp="1"/>
          </p:cNvSpPr>
          <p:nvPr>
            <p:ph type="title" idx="4294967295"/>
          </p:nvPr>
        </p:nvSpPr>
        <p:spPr>
          <a:xfrm>
            <a:off x="4452938" y="2189163"/>
            <a:ext cx="4052887" cy="386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Responsive care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young children requires paying attention to, accurately observing, and responding to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their cues.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3423" y="1023807"/>
            <a:ext cx="4430791" cy="4430791"/>
          </a:xfrm>
          <a:prstGeom prst="ellipse">
            <a:avLst/>
          </a:prstGeom>
        </p:spPr>
      </p:pic>
      <p:sp>
        <p:nvSpPr>
          <p:cNvPr id="10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830223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3" y="965811"/>
            <a:ext cx="8229601" cy="1143000"/>
          </a:xfrm>
        </p:spPr>
        <p:txBody>
          <a:bodyPr/>
          <a:lstStyle/>
          <a:p>
            <a:r>
              <a:rPr lang="en-US" sz="2800" dirty="0"/>
              <a:t>Responsive Interactions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165" y="2414915"/>
            <a:ext cx="8229600" cy="4525963"/>
          </a:xfrm>
        </p:spPr>
        <p:txBody>
          <a:bodyPr/>
          <a:lstStyle/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Help children to feel safe and to trust that their needs will be met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Build brain architecture and cognitive skills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Help children learn to calm themselves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Teach children that interacting with others can be positive</a:t>
            </a:r>
          </a:p>
        </p:txBody>
      </p:sp>
    </p:spTree>
    <p:extLst>
      <p:ext uri="{BB962C8B-B14F-4D97-AF65-F5344CB8AC3E}">
        <p14:creationId xmlns:p14="http://schemas.microsoft.com/office/powerpoint/2010/main" val="184169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Shape 306"/>
          <p:cNvSpPr txBox="1">
            <a:spLocks noGrp="1"/>
          </p:cNvSpPr>
          <p:nvPr>
            <p:ph idx="1"/>
          </p:nvPr>
        </p:nvSpPr>
        <p:spPr>
          <a:xfrm>
            <a:off x="433129" y="2819851"/>
            <a:ext cx="8458329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Watch the upcoming video and think about: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does this mother do to build </a:t>
            </a:r>
            <a:r>
              <a:rPr lang="en-US" sz="2400" dirty="0"/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relationship with her child?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How does she respond to the child’s communications?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1017" y="7663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67580" y="1162591"/>
            <a:ext cx="324159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Reading Together</a:t>
            </a:r>
          </a:p>
        </p:txBody>
      </p:sp>
    </p:spTree>
    <p:extLst>
      <p:ext uri="{BB962C8B-B14F-4D97-AF65-F5344CB8AC3E}">
        <p14:creationId xmlns:p14="http://schemas.microsoft.com/office/powerpoint/2010/main" val="202623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Shape 312"/>
          <p:cNvSpPr txBox="1">
            <a:spLocks noGrp="1"/>
          </p:cNvSpPr>
          <p:nvPr>
            <p:ph type="body" idx="4294967295"/>
          </p:nvPr>
        </p:nvSpPr>
        <p:spPr>
          <a:xfrm>
            <a:off x="2833688" y="696912"/>
            <a:ext cx="6310312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Tower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this video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behavior catches your eye?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CC is trying to communicate?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title" idx="4294967295"/>
          </p:nvPr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VIDEO: Reading Together</a:t>
            </a:r>
          </a:p>
        </p:txBody>
      </p:sp>
      <p:pic>
        <p:nvPicPr>
          <p:cNvPr id="314" name="Shape 314" descr="Click the icon to go to the &quot;Reading Together&quot; video web page.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576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Shape 322"/>
          <p:cNvSpPr txBox="1">
            <a:spLocks noGrp="1"/>
          </p:cNvSpPr>
          <p:nvPr>
            <p:ph idx="1"/>
          </p:nvPr>
        </p:nvSpPr>
        <p:spPr>
          <a:xfrm>
            <a:off x="398288" y="2767596"/>
            <a:ext cx="8615083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The mother: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Responds to her child’s interest</a:t>
            </a: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 (which is 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shown by the child’s intense gaze, arms on the book, and waving) by describing with excitement what the child may see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Matches the child’s tone and moves up and down when the infant waves her arms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6514" y="801189"/>
            <a:ext cx="6139543" cy="1149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97541" y="1222065"/>
            <a:ext cx="250100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 Debrief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4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Shape 150"/>
          <p:cNvSpPr txBox="1">
            <a:spLocks noGrp="1"/>
          </p:cNvSpPr>
          <p:nvPr>
            <p:ph idx="1"/>
          </p:nvPr>
        </p:nvSpPr>
        <p:spPr>
          <a:xfrm>
            <a:off x="398294" y="2569024"/>
            <a:ext cx="8588958" cy="45632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Describe </a:t>
            </a:r>
            <a:r>
              <a:rPr lang="en-US" sz="2400" dirty="0"/>
              <a:t>behaviors that children use to communicate and their possible meanings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Explain the effect of </a:t>
            </a:r>
            <a:r>
              <a:rPr lang="en-US" sz="2400" dirty="0"/>
              <a:t>responsive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relationships on children’s </a:t>
            </a:r>
            <a:r>
              <a:rPr lang="en-US" sz="2400" dirty="0"/>
              <a:t>well-being and development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Identify effective elements in communicating with families </a:t>
            </a:r>
            <a:br>
              <a:rPr lang="en-US" sz="2400" dirty="0"/>
            </a:br>
            <a:r>
              <a:rPr lang="en-US" sz="2400" dirty="0"/>
              <a:t>about behavior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Partner with families seeking help with behavior that they find challenging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526" y="1049438"/>
            <a:ext cx="5852160" cy="992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82582" y="923114"/>
            <a:ext cx="8264434" cy="10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 the end of this module,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260623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0" y="75679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Responding to Infants and Toddlers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78982" y="2251265"/>
            <a:ext cx="8604068" cy="46499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Some ways that educators and parents can respond to the communications of infants and toddlers include: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Matching children’s tone and facial expressions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Commenting on children’s interests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Helping children transition to a new activity 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26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0" y="65359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Responding to Preschoolers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718470" y="2156891"/>
            <a:ext cx="8229600" cy="46049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Educators and parents can respond to children’s communications and encourage their language skills by: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their words, or repeating what they say and adding more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Asking open-ended questions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Listening to what children say</a:t>
            </a:r>
          </a:p>
        </p:txBody>
      </p:sp>
    </p:spTree>
    <p:extLst>
      <p:ext uri="{BB962C8B-B14F-4D97-AF65-F5344CB8AC3E}">
        <p14:creationId xmlns:p14="http://schemas.microsoft.com/office/powerpoint/2010/main" val="1932553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4994" y="1599232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37385" y="155793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Shape 4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956" y="1680554"/>
            <a:ext cx="4431270" cy="443127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48" y="228600"/>
            <a:ext cx="8229601" cy="1143000"/>
          </a:xfrm>
        </p:spPr>
        <p:txBody>
          <a:bodyPr/>
          <a:lstStyle/>
          <a:p>
            <a:r>
              <a:rPr lang="en-US" sz="2800" dirty="0"/>
              <a:t>Learning to Manage Emotions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84052" y="3429000"/>
            <a:ext cx="4878407" cy="4525963"/>
          </a:xfrm>
        </p:spPr>
        <p:txBody>
          <a:bodyPr/>
          <a:lstStyle/>
          <a:p>
            <a:pPr indent="0">
              <a:buNone/>
            </a:pPr>
            <a:r>
              <a:rPr lang="en-US" sz="2400" dirty="0"/>
              <a:t>When adults respond to children in a warm and supportive manner, children learn to understand, express, and regulate their emotions and behaviors.</a:t>
            </a:r>
          </a:p>
        </p:txBody>
      </p:sp>
      <p:sp>
        <p:nvSpPr>
          <p:cNvPr id="10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209812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37385" y="155793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531249" y="57710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dirty="0"/>
              <a:t>Challenges for Adults</a:t>
            </a:r>
            <a:endParaRPr lang="en-US" sz="2800" b="1" i="0" u="none" strike="noStrike" cap="none" dirty="0">
              <a:ea typeface="Arial"/>
              <a:sym typeface="Arial"/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112168" y="2887184"/>
            <a:ext cx="4361265" cy="3230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children manage </a:t>
            </a:r>
            <a:r>
              <a:rPr lang="en-US" sz="2600" dirty="0">
                <a:solidFill>
                  <a:schemeClr val="dk1"/>
                </a:solidFill>
                <a:ea typeface="Arial"/>
                <a:sym typeface="Arial"/>
              </a:rPr>
              <a:t>their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emotions can be difficult for families and educators.</a:t>
            </a:r>
          </a:p>
        </p:txBody>
      </p:sp>
      <p:pic>
        <p:nvPicPr>
          <p:cNvPr id="11" name="Shape 4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5"/>
          <a:stretch/>
        </p:blipFill>
        <p:spPr>
          <a:xfrm>
            <a:off x="-285957" y="1684177"/>
            <a:ext cx="4427647" cy="442764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43847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5" name="Shape 435"/>
          <p:cNvSpPr txBox="1">
            <a:spLocks noGrp="1"/>
          </p:cNvSpPr>
          <p:nvPr>
            <p:ph idx="1"/>
          </p:nvPr>
        </p:nvSpPr>
        <p:spPr>
          <a:xfrm>
            <a:off x="354745" y="2889521"/>
            <a:ext cx="8501872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How do you respond when a child’s communication or behavior stirs up negative feelings for you?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else would you like to do?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Find a partner and share. 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1611" y="775063"/>
            <a:ext cx="5547360" cy="9056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72782" y="1155706"/>
            <a:ext cx="669253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Responding to Our Own Feelings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542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1742" y="2857438"/>
            <a:ext cx="7960659" cy="1143000"/>
          </a:xfrm>
        </p:spPr>
        <p:txBody>
          <a:bodyPr/>
          <a:lstStyle/>
          <a:p>
            <a:r>
              <a:rPr lang="en-US" sz="2800" dirty="0"/>
              <a:t>Communicating About Behavior</a:t>
            </a:r>
          </a:p>
        </p:txBody>
      </p:sp>
    </p:spTree>
    <p:extLst>
      <p:ext uri="{BB962C8B-B14F-4D97-AF65-F5344CB8AC3E}">
        <p14:creationId xmlns:p14="http://schemas.microsoft.com/office/powerpoint/2010/main" val="64527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Shape 267"/>
          <p:cNvSpPr txBox="1">
            <a:spLocks noGrp="1"/>
          </p:cNvSpPr>
          <p:nvPr>
            <p:ph idx="1"/>
          </p:nvPr>
        </p:nvSpPr>
        <p:spPr>
          <a:xfrm>
            <a:off x="380877" y="2837267"/>
            <a:ext cx="8571540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What strategies do you use to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learn from families about their children’s behavior?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How do you demonstrate that you value and use the information they share?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</a:t>
            </a:r>
            <a:r>
              <a:rPr lang="en-US" sz="2400" dirty="0"/>
              <a:t>kinds of information about behavior would be important to share?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2640" y="896983"/>
            <a:ext cx="6252754" cy="11408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94997" y="1139325"/>
            <a:ext cx="423705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Learning From Families</a:t>
            </a:r>
          </a:p>
        </p:txBody>
      </p:sp>
    </p:spTree>
    <p:extLst>
      <p:ext uri="{BB962C8B-B14F-4D97-AF65-F5344CB8AC3E}">
        <p14:creationId xmlns:p14="http://schemas.microsoft.com/office/powerpoint/2010/main" val="400155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287519" y="1164157"/>
            <a:ext cx="4185921" cy="5781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Talking about and responding to children’s cues and behavior should be part of an ongoing relationship that you have with parents that includes: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Strengths-based attitudes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Relationship-based practices</a:t>
            </a:r>
          </a:p>
        </p:txBody>
      </p:sp>
      <p:pic>
        <p:nvPicPr>
          <p:cNvPr id="261" name="Shape 2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25" y="762000"/>
            <a:ext cx="3599945" cy="53993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62" name="Shape 262"/>
          <p:cNvSpPr txBox="1"/>
          <p:nvPr/>
        </p:nvSpPr>
        <p:spPr>
          <a:xfrm>
            <a:off x="360815" y="6413788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90313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-113217" y="63486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3200" dirty="0"/>
              <a:t>Viewing Videos With Families</a:t>
            </a:r>
            <a:endParaRPr lang="en-US" sz="3200" b="1" i="0" u="none" strike="noStrike" cap="none" dirty="0">
              <a:sym typeface="A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00438" y="2016201"/>
            <a:ext cx="8503920" cy="50334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Video can be a useful tool for looking at children’s behaviors with families. You can: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Highlight positive aspects of children’s behavior and the parent-child relationship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Encourage families to guide the discussion and share what they see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Remain strengths-based, and listen to family observations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Acknowledge what families notice, and share feedback</a:t>
            </a:r>
          </a:p>
        </p:txBody>
      </p:sp>
    </p:spTree>
    <p:extLst>
      <p:ext uri="{BB962C8B-B14F-4D97-AF65-F5344CB8AC3E}">
        <p14:creationId xmlns:p14="http://schemas.microsoft.com/office/powerpoint/2010/main" val="243654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46037" y="2819847"/>
            <a:ext cx="8414786" cy="5770836"/>
          </a:xfrm>
        </p:spPr>
        <p:txBody>
          <a:bodyPr/>
          <a:lstStyle/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While you watch the story time in the video, think about </a:t>
            </a:r>
            <a:br>
              <a:rPr lang="en-US" sz="2400" dirty="0"/>
            </a:br>
            <a:r>
              <a:rPr lang="en-US" sz="2400" dirty="0"/>
              <a:t>positive observations you might share with a parent </a:t>
            </a:r>
            <a:br>
              <a:rPr lang="en-US" sz="2400" dirty="0"/>
            </a:br>
            <a:r>
              <a:rPr lang="en-US" sz="2400" dirty="0"/>
              <a:t>about </a:t>
            </a:r>
            <a:r>
              <a:rPr lang="en-US" sz="2400" dirty="0" err="1"/>
              <a:t>De’Angelo</a:t>
            </a:r>
            <a:r>
              <a:rPr lang="en-US" sz="2400" dirty="0"/>
              <a:t>.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Consider including the child’s strengths, using specific, objective language and questions for the parent.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6183" y="731520"/>
            <a:ext cx="5495108" cy="12975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87624" y="1158929"/>
            <a:ext cx="29594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90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My White Shoes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6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1837" y="3002716"/>
            <a:ext cx="8641209" cy="5770836"/>
          </a:xfrm>
        </p:spPr>
        <p:txBody>
          <a:bodyPr/>
          <a:lstStyle/>
          <a:p>
            <a:pPr marL="1428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Form small groups and read the scenarios about children. </a:t>
            </a:r>
          </a:p>
          <a:p>
            <a:pPr marL="1428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/>
              <a:t>In each case, think about the possible perspectives and feelings of the parent, educator, and child.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309" y="661851"/>
            <a:ext cx="6148251" cy="12279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20088" y="1202472"/>
            <a:ext cx="41508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We View Behavior</a:t>
            </a:r>
          </a:p>
        </p:txBody>
      </p:sp>
    </p:spTree>
    <p:extLst>
      <p:ext uri="{BB962C8B-B14F-4D97-AF65-F5344CB8AC3E}">
        <p14:creationId xmlns:p14="http://schemas.microsoft.com/office/powerpoint/2010/main" val="50502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hape 313"/>
          <p:cNvSpPr txBox="1">
            <a:spLocks noGrp="1"/>
          </p:cNvSpPr>
          <p:nvPr>
            <p:ph type="title" idx="4294967295"/>
          </p:nvPr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VIDEO: My White Shoes</a:t>
            </a:r>
          </a:p>
        </p:txBody>
      </p:sp>
      <p:pic>
        <p:nvPicPr>
          <p:cNvPr id="3" name="Shape 314" descr="Click the icon to go to the &quot;My White Shoes&quot; video web page.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158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28619" y="2950489"/>
            <a:ext cx="8545415" cy="5770836"/>
          </a:xfrm>
        </p:spPr>
        <p:txBody>
          <a:bodyPr/>
          <a:lstStyle/>
          <a:p>
            <a:pPr marL="15875" indent="0">
              <a:spcBef>
                <a:spcPts val="300"/>
              </a:spcBef>
              <a:spcAft>
                <a:spcPts val="2400"/>
              </a:spcAft>
              <a:buNone/>
            </a:pPr>
            <a:r>
              <a:rPr lang="en-US" sz="2400" dirty="0"/>
              <a:t>Find a partner and act out a possible conversation between De’Angelo’s parent and the educator.</a:t>
            </a:r>
          </a:p>
          <a:p>
            <a:pPr marL="15875" indent="0">
              <a:buNone/>
            </a:pPr>
            <a:r>
              <a:rPr lang="en-US" sz="2400" dirty="0"/>
              <a:t>Using the reading activity as a focal point, include observations about De’Angelo’s strengths, using specific, objective language and questions for the parent.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9741" y="923109"/>
            <a:ext cx="6601097" cy="1123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57530" y="1106678"/>
            <a:ext cx="251960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28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 Debrief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359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322339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37427" y="1387244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hape 383"/>
          <p:cNvSpPr txBox="1"/>
          <p:nvPr/>
        </p:nvSpPr>
        <p:spPr>
          <a:xfrm>
            <a:off x="3945292" y="2298739"/>
            <a:ext cx="4802465" cy="46247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Parents and educators </a:t>
            </a:r>
            <a:b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sym typeface="Arial"/>
              </a:rPr>
              <a:t>may have different expectations about how children should behave based on their culture, knowledge, gender, and experiences.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dirty="0"/>
              <a:t>These expectations can influence how parents and educators respond to and guide children’s behavior.</a:t>
            </a:r>
            <a:endParaRPr lang="en-US"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Different Expectations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515732" y="6421928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11" name="Shape 3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5999" y="1496556"/>
            <a:ext cx="4421451" cy="442145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75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2" name="Shape 392"/>
          <p:cNvSpPr txBox="1">
            <a:spLocks noGrp="1"/>
          </p:cNvSpPr>
          <p:nvPr>
            <p:ph idx="1"/>
          </p:nvPr>
        </p:nvSpPr>
        <p:spPr>
          <a:xfrm>
            <a:off x="346048" y="2819844"/>
            <a:ext cx="8832798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Create a list of questions to ask families about their expectations for young children’s behavior and how they </a:t>
            </a:r>
            <a:r>
              <a:rPr lang="en-US" sz="2400" dirty="0"/>
              <a:t>model and teach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those.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Reflect on your own answers to those questions.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ompare lists with a partner, explaining why you chose the questions you did.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Talk about how you would approach a situation where a family had expectations that were different from yours.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069" y="1010194"/>
            <a:ext cx="5111931" cy="10014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58928" y="1269958"/>
            <a:ext cx="437491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Cultural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12962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939488" y="2874856"/>
            <a:ext cx="8361266" cy="1143000"/>
          </a:xfrm>
        </p:spPr>
        <p:txBody>
          <a:bodyPr/>
          <a:lstStyle/>
          <a:p>
            <a:pPr lvl="0"/>
            <a:r>
              <a:rPr lang="en-US" sz="2400" dirty="0"/>
              <a:t>When Adults Find a Child’s Behavior to Be Challenging</a:t>
            </a:r>
            <a:endParaRPr lang="en-US" sz="2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533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407122" y="3333682"/>
            <a:ext cx="8214360" cy="5770836"/>
          </a:xfrm>
        </p:spPr>
        <p:txBody>
          <a:bodyPr/>
          <a:lstStyle/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What is your definition of behavior that is challenging?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What makes behavior feel challenging?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  <a:p>
            <a:pPr indent="0">
              <a:buNone/>
            </a:pPr>
            <a:endParaRPr lang="en-US" i="1" dirty="0"/>
          </a:p>
          <a:p>
            <a:pPr indent="0">
              <a:buNone/>
            </a:pP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11977" y="670560"/>
            <a:ext cx="6644640" cy="13062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39342" y="946006"/>
            <a:ext cx="458070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Perspectives on Behavior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Adults Find Challenging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347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91631"/>
            <a:ext cx="9144000" cy="1455252"/>
          </a:xfrm>
        </p:spPr>
        <p:txBody>
          <a:bodyPr/>
          <a:lstStyle/>
          <a:p>
            <a:r>
              <a:rPr lang="en-US" sz="2800" dirty="0"/>
              <a:t>Behaviors That Adults Find Challenging</a:t>
            </a:r>
            <a:br>
              <a:rPr lang="en-US" sz="2800" dirty="0"/>
            </a:br>
            <a:r>
              <a:rPr lang="en-US" sz="2800" dirty="0"/>
              <a:t>Send Messages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1280" y="2189035"/>
            <a:ext cx="8229600" cy="4368147"/>
          </a:xfrm>
        </p:spPr>
        <p:txBody>
          <a:bodyPr/>
          <a:lstStyle/>
          <a:p>
            <a:pPr marL="690563" indent="-342900">
              <a:spcAft>
                <a:spcPts val="2000"/>
              </a:spcAft>
            </a:pPr>
            <a:r>
              <a:rPr lang="en-US" sz="2400" dirty="0"/>
              <a:t>Children will use certain behaviors until they learn new ways to communicate what they want and need.</a:t>
            </a:r>
          </a:p>
          <a:p>
            <a:pPr marL="690563" indent="-342900"/>
            <a:r>
              <a:rPr lang="en-US" sz="2400" dirty="0"/>
              <a:t>To address and influence behavior that adults find challenging, adults need to understand what the behavior means.</a:t>
            </a:r>
          </a:p>
          <a:p>
            <a:pPr indent="0">
              <a:buNone/>
            </a:pPr>
            <a:endParaRPr lang="en-US" sz="2400" dirty="0"/>
          </a:p>
          <a:p>
            <a:pPr marL="690563" indent="-342900"/>
            <a:r>
              <a:rPr lang="en-US" sz="2400" dirty="0"/>
              <a:t>Gaining a better understanding of what the behavior means for the child can help the adult develop effective strategies that meet the child’s needs. </a:t>
            </a:r>
          </a:p>
        </p:txBody>
      </p:sp>
    </p:spTree>
    <p:extLst>
      <p:ext uri="{BB962C8B-B14F-4D97-AF65-F5344CB8AC3E}">
        <p14:creationId xmlns:p14="http://schemas.microsoft.com/office/powerpoint/2010/main" val="997125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0062" y="6416783"/>
            <a:ext cx="18911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credit: </a:t>
            </a:r>
            <a:r>
              <a:rPr lang="en-US" sz="900" dirty="0" err="1"/>
              <a:t>EarlyEdU</a:t>
            </a:r>
            <a:endParaRPr lang="en-US" sz="9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276845" y="3143122"/>
            <a:ext cx="273633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GLASS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/>
              </a:rPr>
              <a:t>Poster</a:t>
            </a:r>
          </a:p>
        </p:txBody>
      </p:sp>
      <p:pic>
        <p:nvPicPr>
          <p:cNvPr id="2" name="Picture 1" descr="Screenshot of Understanding Children's Behavior as Communication on the E.C.L.K.C. websit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16" y="595382"/>
            <a:ext cx="4537166" cy="57707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0367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4795" y="1416965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090" y="472452"/>
            <a:ext cx="8229601" cy="1199064"/>
          </a:xfrm>
        </p:spPr>
        <p:txBody>
          <a:bodyPr/>
          <a:lstStyle/>
          <a:p>
            <a:r>
              <a:rPr lang="en-US" sz="2800" dirty="0"/>
              <a:t>Communicating With Families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26623" y="2309765"/>
            <a:ext cx="4144682" cy="4661433"/>
          </a:xfrm>
        </p:spPr>
        <p:txBody>
          <a:bodyPr/>
          <a:lstStyle/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An established positive relationship with families helps when you need to discuss child behaviors that adults may find challenging.</a:t>
            </a:r>
          </a:p>
          <a:p>
            <a:pPr marL="27305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Start with the family’s perspective.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4551" y="1557932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00" y="1658293"/>
            <a:ext cx="4449438" cy="4449438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062" y="6416783"/>
            <a:ext cx="18911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credit: </a:t>
            </a:r>
            <a:r>
              <a:rPr lang="en-US" sz="900" dirty="0" err="1"/>
              <a:t>EarlyEdU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4620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58945" y="3194333"/>
            <a:ext cx="8963426" cy="5770836"/>
          </a:xfrm>
        </p:spPr>
        <p:txBody>
          <a:bodyPr/>
          <a:lstStyle/>
          <a:p>
            <a:pPr marL="14288" indent="0">
              <a:buNone/>
            </a:pPr>
            <a:r>
              <a:rPr lang="en-US" sz="2400" dirty="0"/>
              <a:t>As you watch the video on the next slide, think about what effective practices the educator uses that are strengths-based and that help to build the relationship with the parent.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6183" y="766354"/>
            <a:ext cx="6191794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743231" y="916910"/>
            <a:ext cx="5826034" cy="1031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Libby &amp; Kim:</a:t>
            </a:r>
          </a:p>
          <a:p>
            <a:pPr marL="14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Middle Ground Conversation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3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95943" y="2744221"/>
            <a:ext cx="9745931" cy="1143000"/>
          </a:xfrm>
        </p:spPr>
        <p:txBody>
          <a:bodyPr/>
          <a:lstStyle/>
          <a:p>
            <a:pPr lvl="0"/>
            <a:r>
              <a:rPr lang="en-US" sz="2600" dirty="0">
                <a:sym typeface="Arial"/>
              </a:rPr>
              <a:t>Understanding </a:t>
            </a:r>
            <a:r>
              <a:rPr lang="en-US" sz="2600" dirty="0"/>
              <a:t>the Meaning of Children’s Behavior</a:t>
            </a:r>
            <a:endParaRPr lang="en-US" sz="26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009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hape 501"/>
          <p:cNvSpPr txBox="1">
            <a:spLocks noGrp="1"/>
          </p:cNvSpPr>
          <p:nvPr>
            <p:ph type="title" idx="4294967295"/>
          </p:nvPr>
        </p:nvSpPr>
        <p:spPr>
          <a:xfrm>
            <a:off x="0" y="3971366"/>
            <a:ext cx="9144000" cy="15881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VIDEO: Libby &amp; Kim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Middle Ground Conversation</a:t>
            </a:r>
          </a:p>
        </p:txBody>
      </p:sp>
      <p:pic>
        <p:nvPicPr>
          <p:cNvPr id="3" name="Shape 502" descr="Click the icon to go to the &quot;Libby &amp; Kim—Middle Ground Conversation&quot; video web page.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259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249" y="2663088"/>
            <a:ext cx="8231906" cy="5770836"/>
          </a:xfrm>
        </p:spPr>
        <p:txBody>
          <a:bodyPr/>
          <a:lstStyle/>
          <a:p>
            <a:pPr marL="190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The educator</a:t>
            </a:r>
            <a:r>
              <a:rPr lang="en-US" sz="2400" dirty="0"/>
              <a:t>:</a:t>
            </a:r>
          </a:p>
          <a:p>
            <a:pPr marL="273050" indent="-2540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Starts by asking the parent a question about what she sees</a:t>
            </a:r>
          </a:p>
          <a:p>
            <a:pPr marL="273050" indent="-2540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Shares a positive observation about the child</a:t>
            </a:r>
          </a:p>
          <a:p>
            <a:pPr marL="273050" indent="-2540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Recalls a previous conversation</a:t>
            </a:r>
          </a:p>
          <a:p>
            <a:pPr marL="273050" indent="-25400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Describes a challenge the child is having, and asks the parent if she is seeing this at home too</a:t>
            </a:r>
          </a:p>
          <a:p>
            <a:pPr indent="0">
              <a:buNone/>
            </a:pP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2368731" y="836023"/>
            <a:ext cx="5738949" cy="11059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44878" y="1130620"/>
            <a:ext cx="252024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90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 Debrief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1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0" y="34747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dirty="0"/>
              <a:t>Seeking Help</a:t>
            </a:r>
            <a:endParaRPr lang="en-US" sz="2800" b="1" i="0" u="none" strike="noStrike" cap="none" dirty="0">
              <a:ea typeface="Arial"/>
              <a:sym typeface="Arial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173184" y="2808930"/>
            <a:ext cx="4426526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174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When behaviors that adults find challenging persist, families and educators </a:t>
            </a:r>
            <a:r>
              <a:rPr lang="en-US" sz="2400" dirty="0"/>
              <a:t>may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need to reach out for help.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84818" y="1541407"/>
            <a:ext cx="3259812" cy="44206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80002" y="6416783"/>
            <a:ext cx="18911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credit: </a:t>
            </a:r>
            <a:r>
              <a:rPr lang="en-US" sz="900" dirty="0" err="1"/>
              <a:t>EarlyEdU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6116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0" y="93968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How Can You Help?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25559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Listen to families’ concerns and priorities for their children.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Check in with families regularly about their progress toward goals, and help them follow through if needed.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Get to know your community agencies.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Connect families with professionals who can help them meet their goals.</a:t>
            </a:r>
          </a:p>
        </p:txBody>
      </p:sp>
    </p:spTree>
    <p:extLst>
      <p:ext uri="{BB962C8B-B14F-4D97-AF65-F5344CB8AC3E}">
        <p14:creationId xmlns:p14="http://schemas.microsoft.com/office/powerpoint/2010/main" val="521704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6" name="Shape 496"/>
          <p:cNvSpPr txBox="1">
            <a:spLocks noGrp="1"/>
          </p:cNvSpPr>
          <p:nvPr>
            <p:ph idx="1"/>
          </p:nvPr>
        </p:nvSpPr>
        <p:spPr>
          <a:xfrm>
            <a:off x="415700" y="3063695"/>
            <a:ext cx="8318992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In the video on the next slide, l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isten to the recommendations of Dr. Kathleen Meeker in the College of Education at the University of Washington.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4526" y="818606"/>
            <a:ext cx="4824548" cy="10624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30304" y="1134976"/>
            <a:ext cx="414087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Resources for Families</a:t>
            </a:r>
          </a:p>
        </p:txBody>
      </p:sp>
    </p:spTree>
    <p:extLst>
      <p:ext uri="{BB962C8B-B14F-4D97-AF65-F5344CB8AC3E}">
        <p14:creationId xmlns:p14="http://schemas.microsoft.com/office/powerpoint/2010/main" val="1202447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" name="Shape 501"/>
          <p:cNvSpPr txBox="1">
            <a:spLocks noGrp="1"/>
          </p:cNvSpPr>
          <p:nvPr>
            <p:ph type="title" idx="4294967295"/>
          </p:nvPr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VIDEO: Resources for Families</a:t>
            </a:r>
          </a:p>
        </p:txBody>
      </p:sp>
      <p:pic>
        <p:nvPicPr>
          <p:cNvPr id="502" name="Shape 502" descr="Click the icon to go to the &quot;Resources for Families&quot; video web page.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28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7" name="Shape 507"/>
          <p:cNvSpPr txBox="1">
            <a:spLocks noGrp="1"/>
          </p:cNvSpPr>
          <p:nvPr>
            <p:ph idx="1"/>
          </p:nvPr>
        </p:nvSpPr>
        <p:spPr>
          <a:xfrm>
            <a:off x="532202" y="2854687"/>
            <a:ext cx="8394097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The speaker recommends several possible resources for family members who have concerns about their children: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Pediatricians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Early childhood mental health providers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Local school districts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4560" y="923109"/>
            <a:ext cx="6453051" cy="8969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6508" y="1219215"/>
            <a:ext cx="250100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Video Debrief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7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-165471" y="92226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Who Else Can Help?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13962" y="22445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variety of professionals in Head Start can help when families and educators have concerns about their children’s behavior: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specialists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health consultants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Disability specialists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services staff</a:t>
            </a:r>
          </a:p>
        </p:txBody>
      </p:sp>
    </p:spTree>
    <p:extLst>
      <p:ext uri="{BB962C8B-B14F-4D97-AF65-F5344CB8AC3E}">
        <p14:creationId xmlns:p14="http://schemas.microsoft.com/office/powerpoint/2010/main" val="1801829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0" y="5564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Factors </a:t>
            </a:r>
            <a:r>
              <a:rPr lang="en-US" sz="2800" dirty="0">
                <a:ea typeface="Arial"/>
                <a:sym typeface="Arial"/>
              </a:rPr>
              <a:t>That Influence </a:t>
            </a: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Families and Children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822978" y="1876224"/>
            <a:ext cx="8229600" cy="49701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Possible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factors that influence family well-being and children’s behavior and development are: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Poverty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Unemployment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High housing costs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Food insecurity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Community violence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Poor health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Stressful work environment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250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9" name="Shape 529"/>
          <p:cNvSpPr txBox="1">
            <a:spLocks noGrp="1"/>
          </p:cNvSpPr>
          <p:nvPr>
            <p:ph idx="1"/>
          </p:nvPr>
        </p:nvSpPr>
        <p:spPr>
          <a:xfrm>
            <a:off x="380871" y="2880808"/>
            <a:ext cx="8301575" cy="5603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How did this challenge affect you and your family?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How did you respond to the challenge?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What helped you respond to and manage the challenge successfully?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309" y="714103"/>
            <a:ext cx="6540137" cy="16807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32363" y="909334"/>
            <a:ext cx="664136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Think about a time when your family was facing a challenge.</a:t>
            </a:r>
          </a:p>
        </p:txBody>
      </p:sp>
    </p:spTree>
    <p:extLst>
      <p:ext uri="{BB962C8B-B14F-4D97-AF65-F5344CB8AC3E}">
        <p14:creationId xmlns:p14="http://schemas.microsoft.com/office/powerpoint/2010/main" val="1403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0213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0198"/>
            <a:ext cx="9144000" cy="1143000"/>
          </a:xfrm>
        </p:spPr>
        <p:txBody>
          <a:bodyPr/>
          <a:lstStyle/>
          <a:p>
            <a:r>
              <a:rPr lang="en-US" sz="2800" dirty="0"/>
              <a:t>Behavior as Communication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390123" y="3141020"/>
            <a:ext cx="4938884" cy="41275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 children communicate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needs and wants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hrough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behavior.</a:t>
            </a: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9827" y="155793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Shape 1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344" y="1678151"/>
            <a:ext cx="4406438" cy="44064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Shape 412"/>
          <p:cNvSpPr txBox="1"/>
          <p:nvPr/>
        </p:nvSpPr>
        <p:spPr>
          <a:xfrm>
            <a:off x="459312" y="6404970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20169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1009160" y="2787766"/>
            <a:ext cx="7960659" cy="1143000"/>
          </a:xfrm>
        </p:spPr>
        <p:txBody>
          <a:bodyPr/>
          <a:lstStyle/>
          <a:p>
            <a:pPr lvl="0"/>
            <a:r>
              <a:rPr lang="en-US" sz="3200" dirty="0">
                <a:sym typeface="Arial"/>
              </a:rPr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603008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Community Engagement Framework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362933" y="6414809"/>
            <a:ext cx="2335297" cy="210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900" dirty="0"/>
              <a:t>Office of Head Start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069DA03-E375-C646-BA74-ABBFF9B89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  <p:extLst>
      <p:ext uri="{BB962C8B-B14F-4D97-AF65-F5344CB8AC3E}">
        <p14:creationId xmlns:p14="http://schemas.microsoft.com/office/powerpoint/2010/main" val="1413609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4" name="Shape 564"/>
          <p:cNvSpPr txBox="1">
            <a:spLocks noGrp="1"/>
          </p:cNvSpPr>
          <p:nvPr>
            <p:ph idx="1"/>
          </p:nvPr>
        </p:nvSpPr>
        <p:spPr>
          <a:xfrm>
            <a:off x="398286" y="2872103"/>
            <a:ext cx="8292866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part of the Framework does this topic relate to?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a small group and share ideas.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share your thoughts with the whole group.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6777" y="801189"/>
            <a:ext cx="5939246" cy="12888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161243" y="1063136"/>
            <a:ext cx="33393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Where Does It Fit?</a:t>
            </a:r>
          </a:p>
        </p:txBody>
      </p:sp>
    </p:spTree>
    <p:extLst>
      <p:ext uri="{BB962C8B-B14F-4D97-AF65-F5344CB8AC3E}">
        <p14:creationId xmlns:p14="http://schemas.microsoft.com/office/powerpoint/2010/main" val="2068595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0" name="Shape 570"/>
          <p:cNvSpPr txBox="1">
            <a:spLocks noGrp="1"/>
          </p:cNvSpPr>
          <p:nvPr>
            <p:ph idx="1"/>
          </p:nvPr>
        </p:nvSpPr>
        <p:spPr>
          <a:xfrm>
            <a:off x="517557" y="2906927"/>
            <a:ext cx="8095227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Families and educators can work together to understand and respond sensitively to children’s behavior.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Positive relationships impact children’s </a:t>
            </a:r>
            <a:r>
              <a:rPr lang="en-US" sz="2400" dirty="0"/>
              <a:t>well-being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and behavior.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Effective communication about child behavior is an important part of educator-parent conversations and efforts to address behaviors that adults find challenging.</a:t>
            </a:r>
          </a:p>
        </p:txBody>
      </p:sp>
    </p:spTree>
    <p:extLst>
      <p:ext uri="{BB962C8B-B14F-4D97-AF65-F5344CB8AC3E}">
        <p14:creationId xmlns:p14="http://schemas.microsoft.com/office/powerpoint/2010/main" val="1035030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4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650" y="137110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30931" y="143601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0" y="22810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sz="2800" dirty="0"/>
              <a:t>Influences on Behavior</a:t>
            </a:r>
            <a:endParaRPr lang="en-US" sz="2800" b="1" i="0" u="none" strike="noStrike" cap="none" dirty="0">
              <a:ea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034920" y="2277699"/>
            <a:ext cx="5062160" cy="36727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Possible influences: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Typical developmental stages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Relationships with others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Experiences and culture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Individual differences, such as temperament and health issues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4" r="-1"/>
          <a:stretch/>
        </p:blipFill>
        <p:spPr>
          <a:xfrm>
            <a:off x="-548640" y="1535425"/>
            <a:ext cx="4415052" cy="4415052"/>
          </a:xfrm>
          <a:prstGeom prst="ellipse">
            <a:avLst/>
          </a:prstGeom>
        </p:spPr>
      </p:pic>
      <p:sp>
        <p:nvSpPr>
          <p:cNvPr id="5" name="Shape 412"/>
          <p:cNvSpPr txBox="1"/>
          <p:nvPr/>
        </p:nvSpPr>
        <p:spPr>
          <a:xfrm>
            <a:off x="459312" y="6404970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96822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384398" y="2889525"/>
            <a:ext cx="8393840" cy="57708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How do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infants, toddlers, </a:t>
            </a:r>
            <a:r>
              <a:rPr lang="en-US" sz="2400" dirty="0"/>
              <a:t>and</a:t>
            </a:r>
            <a:r>
              <a:rPr lang="en-US" sz="24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preschoolers communicate with you and families?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r>
              <a:rPr lang="en-US" sz="2400" dirty="0"/>
              <a:t>Form groups and brainstorm responses for each age group.</a:t>
            </a:r>
            <a:endParaRPr lang="en-US" sz="24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25472" y="600891"/>
            <a:ext cx="6339840" cy="15152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Observing Children’s Cues</a:t>
            </a:r>
          </a:p>
        </p:txBody>
      </p:sp>
    </p:spTree>
    <p:extLst>
      <p:ext uri="{BB962C8B-B14F-4D97-AF65-F5344CB8AC3E}">
        <p14:creationId xmlns:p14="http://schemas.microsoft.com/office/powerpoint/2010/main" val="28507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3371" y="149302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51657" y="1557932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359899" y="1885498"/>
            <a:ext cx="5054600" cy="468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Smile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Cry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Gaze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Reach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Wave arms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Turn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away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Arch back, stiffen body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Kick feet</a:t>
            </a:r>
            <a:endParaRPr lang="en-US" sz="24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77" name="Shape 1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79" y="1687419"/>
            <a:ext cx="4399234" cy="43992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418" y="402780"/>
            <a:ext cx="9144000" cy="1143000"/>
          </a:xfrm>
        </p:spPr>
        <p:txBody>
          <a:bodyPr/>
          <a:lstStyle/>
          <a:p>
            <a:r>
              <a:rPr lang="en-US" sz="2800" dirty="0"/>
              <a:t>Ways That Infants Communicate</a:t>
            </a:r>
          </a:p>
        </p:txBody>
      </p:sp>
      <p:sp>
        <p:nvSpPr>
          <p:cNvPr id="16" name="Shape 412"/>
          <p:cNvSpPr txBox="1"/>
          <p:nvPr/>
        </p:nvSpPr>
        <p:spPr>
          <a:xfrm>
            <a:off x="457348" y="6407939"/>
            <a:ext cx="1785257" cy="220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54659757"/>
      </p:ext>
    </p:extLst>
  </p:cSld>
  <p:clrMapOvr>
    <a:masterClrMapping/>
  </p:clrMapOvr>
</p:sld>
</file>

<file path=ppt/theme/theme1.xml><?xml version="1.0" encoding="utf-8"?>
<a:theme xmlns:a="http://schemas.openxmlformats.org/drawingml/2006/main" name="EarlyEdU_PPT_Template">
  <a:themeElements>
    <a:clrScheme name="PFCE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1DB326A-84B3-5843-A2F7-46481A115217}" vid="{D0810A54-BE13-E94A-A20F-5C504E7769B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PFCE-EEDU Template BLUE V22-JMD</Template>
  <TotalTime>21691</TotalTime>
  <Words>2053</Words>
  <Application>Microsoft Office PowerPoint</Application>
  <PresentationFormat>On-screen Show (4:3)</PresentationFormat>
  <Paragraphs>302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Times New Roman</vt:lpstr>
      <vt:lpstr>EarlyEdU_PPT_Template</vt:lpstr>
      <vt:lpstr>Understanding Children’s Behavior  as Communication</vt:lpstr>
      <vt:lpstr>Overview</vt:lpstr>
      <vt:lpstr>By the end of this module,  you should be able to:</vt:lpstr>
      <vt:lpstr>How We View Behavior</vt:lpstr>
      <vt:lpstr>Understanding the Meaning of Children’s Behavior</vt:lpstr>
      <vt:lpstr>Behavior as Communication</vt:lpstr>
      <vt:lpstr>Influences on Behavior</vt:lpstr>
      <vt:lpstr>Observing Children’s Cues</vt:lpstr>
      <vt:lpstr>Ways That Infants Communicate</vt:lpstr>
      <vt:lpstr>Ways That Toddlers Communicate</vt:lpstr>
      <vt:lpstr>Ways That Preschoolers Communicate</vt:lpstr>
      <vt:lpstr>Expressing Emotions</vt:lpstr>
      <vt:lpstr>What Could This Behavior Mean?</vt:lpstr>
      <vt:lpstr>Looking for Clues</vt:lpstr>
      <vt:lpstr>Talking About What Behavior Means</vt:lpstr>
      <vt:lpstr>The Tower</vt:lpstr>
      <vt:lpstr>VIDEO: The Tower</vt:lpstr>
      <vt:lpstr>Video Debrief</vt:lpstr>
      <vt:lpstr>Understanding Your Child’s Behavior: Reading Your Child’s Cues from Birth to Age 2 </vt:lpstr>
      <vt:lpstr>The Importance of Responsive Relationships</vt:lpstr>
      <vt:lpstr>Noticing Positive Interactions</vt:lpstr>
      <vt:lpstr>Strong Partnerships With Parents</vt:lpstr>
      <vt:lpstr> Supporting Parents and Children</vt:lpstr>
      <vt:lpstr>Children Grow in Relationships</vt:lpstr>
      <vt:lpstr>Responsive care  of young children requires paying attention to, accurately observing, and responding to  their cues.</vt:lpstr>
      <vt:lpstr>Responsive Interactions . . .</vt:lpstr>
      <vt:lpstr>Reading Together</vt:lpstr>
      <vt:lpstr>VIDEO: Reading Together</vt:lpstr>
      <vt:lpstr>Video Debrief</vt:lpstr>
      <vt:lpstr>Responding to Infants and Toddlers</vt:lpstr>
      <vt:lpstr>Responding to Preschoolers</vt:lpstr>
      <vt:lpstr>Learning to Manage Emotions</vt:lpstr>
      <vt:lpstr>Challenges for Adults</vt:lpstr>
      <vt:lpstr>Responding to Our Own Feelings</vt:lpstr>
      <vt:lpstr>Communicating About Behavior</vt:lpstr>
      <vt:lpstr>Learning From Families</vt:lpstr>
      <vt:lpstr>PowerPoint Presentation</vt:lpstr>
      <vt:lpstr>Viewing Videos With Families</vt:lpstr>
      <vt:lpstr>My White Shoes</vt:lpstr>
      <vt:lpstr>VIDEO: My White Shoes</vt:lpstr>
      <vt:lpstr>Video Debrief</vt:lpstr>
      <vt:lpstr>Different Expectations</vt:lpstr>
      <vt:lpstr>Cultural Perspectives</vt:lpstr>
      <vt:lpstr>When Adults Find a Child’s Behavior to Be Challenging</vt:lpstr>
      <vt:lpstr>Perspectives on Behavior  Adults Find Challenging</vt:lpstr>
      <vt:lpstr>Behaviors That Adults Find Challenging Send Messages</vt:lpstr>
      <vt:lpstr>GLASS Poster</vt:lpstr>
      <vt:lpstr>Communicating With Families</vt:lpstr>
      <vt:lpstr>Libby &amp; Kim: Middle Ground Conversation</vt:lpstr>
      <vt:lpstr>VIDEO: Libby &amp; Kim Middle Ground Conversation</vt:lpstr>
      <vt:lpstr>Video Debrief</vt:lpstr>
      <vt:lpstr>Seeking Help</vt:lpstr>
      <vt:lpstr>How Can You Help?</vt:lpstr>
      <vt:lpstr>Resources for Families</vt:lpstr>
      <vt:lpstr>VIDEO: Resources for Families</vt:lpstr>
      <vt:lpstr>Video Debrief</vt:lpstr>
      <vt:lpstr>Who Else Can Help?</vt:lpstr>
      <vt:lpstr>Factors That Influence Families and Children</vt:lpstr>
      <vt:lpstr>Think about a time when your family was facing a challenge.</vt:lpstr>
      <vt:lpstr>Bringing It All Together</vt:lpstr>
      <vt:lpstr>The Head Start Parent, Family, and Community Engagement Framework</vt:lpstr>
      <vt:lpstr>Where Does It Fit?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(DRAFT)</dc:title>
  <dc:creator>AdultPatron10</dc:creator>
  <cp:lastModifiedBy>Bernard Lopez</cp:lastModifiedBy>
  <cp:revision>665</cp:revision>
  <cp:lastPrinted>2017-06-28T22:14:10Z</cp:lastPrinted>
  <dcterms:created xsi:type="dcterms:W3CDTF">2018-08-09T23:16:41Z</dcterms:created>
  <dcterms:modified xsi:type="dcterms:W3CDTF">2020-07-02T18:27:47Z</dcterms:modified>
</cp:coreProperties>
</file>