
<file path=[Content_Types].xml><?xml version="1.0" encoding="utf-8"?>
<Types xmlns="http://schemas.openxmlformats.org/package/2006/content-types">
  <Default Extension="png" ContentType="image/png"/>
  <Default Extension="emf" ContentType="image/x-emf"/>
  <Default Extension="jpeg" ContentType="image/jpeg"/>
  <Default Extension="vtt" ContentType="text/vtt"/>
  <Default Extension="rels" ContentType="application/vnd.openxmlformats-package.relationships+xml"/>
  <Default Extension="xml" ContentType="application/xml"/>
  <Default Extension="wdp" ContentType="image/vnd.ms-photo"/>
  <Default Extension="jpg" ContentType="image/jpeg"/>
  <Default Extension="mp4" ContentType="video/mp4"/>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slideLayouts/slideLayout33.xml" ContentType="application/vnd.openxmlformats-officedocument.presentationml.slideLayout+xml"/>
  <Override PartName="/ppt/slideLayouts/slideLayout34.xml" ContentType="application/vnd.openxmlformats-officedocument.presentationml.slideLayout+xml"/>
  <Override PartName="/ppt/slideLayouts/slideLayout35.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 Id="rId4" Type="http://schemas.openxmlformats.org/officeDocument/2006/relationships/custom-properties" Target="docProps/custom.xml"/></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aveSubsetFonts="1">
  <p:sldMasterIdLst>
    <p:sldMasterId id="2147483661" r:id="rId4"/>
  </p:sldMasterIdLst>
  <p:notesMasterIdLst>
    <p:notesMasterId r:id="rId25"/>
  </p:notesMasterIdLst>
  <p:handoutMasterIdLst>
    <p:handoutMasterId r:id="rId26"/>
  </p:handoutMasterIdLst>
  <p:sldIdLst>
    <p:sldId id="288" r:id="rId5"/>
    <p:sldId id="289" r:id="rId6"/>
    <p:sldId id="290" r:id="rId7"/>
    <p:sldId id="291" r:id="rId8"/>
    <p:sldId id="292" r:id="rId9"/>
    <p:sldId id="293" r:id="rId10"/>
    <p:sldId id="294" r:id="rId11"/>
    <p:sldId id="295" r:id="rId12"/>
    <p:sldId id="296" r:id="rId13"/>
    <p:sldId id="280" r:id="rId14"/>
    <p:sldId id="297" r:id="rId15"/>
    <p:sldId id="298" r:id="rId16"/>
    <p:sldId id="299" r:id="rId17"/>
    <p:sldId id="300" r:id="rId18"/>
    <p:sldId id="301" r:id="rId19"/>
    <p:sldId id="302" r:id="rId20"/>
    <p:sldId id="303" r:id="rId21"/>
    <p:sldId id="304" r:id="rId22"/>
    <p:sldId id="305" r:id="rId23"/>
    <p:sldId id="306" r:id="rId24"/>
  </p:sldIdLst>
  <p:sldSz cx="9144000" cy="6858000" type="screen4x3"/>
  <p:notesSz cx="7010400" cy="92964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 uri="{2D200454-40CA-4A62-9FC3-DE9A4176ACB9}">
      <p15:notesGuideLst xmlns:p15="http://schemas.microsoft.com/office/powerpoint/2012/main"/>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7" name="Abigail Wendell" initials="ARW" lastIdx="3" clrIdx="6">
    <p:extLst/>
  </p:cmAuthor>
  <p:cmAuthor id="1" name="Louise" initials="L" lastIdx="11" clrIdx="0">
    <p:extLst/>
  </p:cmAuthor>
  <p:cmAuthor id="8" name="Melanie Wilson" initials="MW" lastIdx="19" clrIdx="7">
    <p:extLst/>
  </p:cmAuthor>
  <p:cmAuthor id="2" name="Microsoft Office User" initials="Office" lastIdx="26" clrIdx="1">
    <p:extLst/>
  </p:cmAuthor>
  <p:cmAuthor id="9" name="Karin Deck" initials="KD" lastIdx="6" clrIdx="8">
    <p:extLst/>
  </p:cmAuthor>
  <p:cmAuthor id="3" name="Heinemann" initials="" lastIdx="25" clrIdx="2"/>
  <p:cmAuthor id="4" name="Michelle's" initials="M" lastIdx="7" clrIdx="3">
    <p:extLst/>
  </p:cmAuthor>
  <p:cmAuthor id="5" name="Michelle Brown" initials="MB" lastIdx="8" clrIdx="4">
    <p:extLst/>
  </p:cmAuthor>
  <p:cmAuthor id="6" name="UMass Donahue Institute" initials="UMDI" lastIdx="3" clrIdx="5">
    <p:extLst/>
  </p:cmAuthor>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FFF8B8"/>
    <a:srgbClr val="50C7E7"/>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28356" autoAdjust="0"/>
    <p:restoredTop sz="75906" autoAdjust="0"/>
  </p:normalViewPr>
  <p:slideViewPr>
    <p:cSldViewPr>
      <p:cViewPr>
        <p:scale>
          <a:sx n="89" d="100"/>
          <a:sy n="89" d="100"/>
        </p:scale>
        <p:origin x="984" y="-162"/>
      </p:cViewPr>
      <p:guideLst>
        <p:guide orient="horz" pos="2160"/>
        <p:guide pos="2880"/>
      </p:guideLst>
    </p:cSldViewPr>
  </p:slideViewPr>
  <p:outlineViewPr>
    <p:cViewPr>
      <p:scale>
        <a:sx n="33" d="100"/>
        <a:sy n="33" d="100"/>
      </p:scale>
      <p:origin x="0" y="-4086"/>
    </p:cViewPr>
  </p:outlineViewPr>
  <p:notesTextViewPr>
    <p:cViewPr>
      <p:scale>
        <a:sx n="95" d="100"/>
        <a:sy n="95" d="100"/>
      </p:scale>
      <p:origin x="0" y="0"/>
    </p:cViewPr>
  </p:notesTextViewPr>
  <p:sorterViewPr>
    <p:cViewPr>
      <p:scale>
        <a:sx n="100" d="100"/>
        <a:sy n="100" d="100"/>
      </p:scale>
      <p:origin x="0" y="1884"/>
    </p:cViewPr>
  </p:sorterViewPr>
  <p:notesViewPr>
    <p:cSldViewPr>
      <p:cViewPr>
        <p:scale>
          <a:sx n="125" d="100"/>
          <a:sy n="125" d="100"/>
        </p:scale>
        <p:origin x="2888" y="-1248"/>
      </p:cViewPr>
      <p:guideLst/>
    </p:cSldViewPr>
  </p:notes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4.xml"/><Relationship Id="rId13" Type="http://schemas.openxmlformats.org/officeDocument/2006/relationships/slide" Target="slides/slide9.xml"/><Relationship Id="rId18" Type="http://schemas.openxmlformats.org/officeDocument/2006/relationships/slide" Target="slides/slide14.xml"/><Relationship Id="rId26" Type="http://schemas.openxmlformats.org/officeDocument/2006/relationships/handoutMaster" Target="handoutMasters/handoutMaster1.xml"/><Relationship Id="rId3" Type="http://schemas.openxmlformats.org/officeDocument/2006/relationships/customXml" Target="../customXml/item3.xml"/><Relationship Id="rId21" Type="http://schemas.openxmlformats.org/officeDocument/2006/relationships/slide" Target="slides/slide17.xml"/><Relationship Id="rId7" Type="http://schemas.openxmlformats.org/officeDocument/2006/relationships/slide" Target="slides/slide3.xml"/><Relationship Id="rId12" Type="http://schemas.openxmlformats.org/officeDocument/2006/relationships/slide" Target="slides/slide8.xml"/><Relationship Id="rId17" Type="http://schemas.openxmlformats.org/officeDocument/2006/relationships/slide" Target="slides/slide13.xml"/><Relationship Id="rId25" Type="http://schemas.openxmlformats.org/officeDocument/2006/relationships/notesMaster" Target="notesMasters/notesMaster1.xml"/><Relationship Id="rId2" Type="http://schemas.openxmlformats.org/officeDocument/2006/relationships/customXml" Target="../customXml/item2.xml"/><Relationship Id="rId16" Type="http://schemas.openxmlformats.org/officeDocument/2006/relationships/slide" Target="slides/slide12.xml"/><Relationship Id="rId20" Type="http://schemas.openxmlformats.org/officeDocument/2006/relationships/slide" Target="slides/slide16.xml"/><Relationship Id="rId29" Type="http://schemas.openxmlformats.org/officeDocument/2006/relationships/viewProps" Target="viewProps.xml"/><Relationship Id="rId1" Type="http://schemas.openxmlformats.org/officeDocument/2006/relationships/customXml" Target="../customXml/item1.xml"/><Relationship Id="rId6" Type="http://schemas.openxmlformats.org/officeDocument/2006/relationships/slide" Target="slides/slide2.xml"/><Relationship Id="rId11" Type="http://schemas.openxmlformats.org/officeDocument/2006/relationships/slide" Target="slides/slide7.xml"/><Relationship Id="rId24" Type="http://schemas.openxmlformats.org/officeDocument/2006/relationships/slide" Target="slides/slide20.xml"/><Relationship Id="rId5" Type="http://schemas.openxmlformats.org/officeDocument/2006/relationships/slide" Target="slides/slide1.xml"/><Relationship Id="rId15" Type="http://schemas.openxmlformats.org/officeDocument/2006/relationships/slide" Target="slides/slide11.xml"/><Relationship Id="rId23" Type="http://schemas.openxmlformats.org/officeDocument/2006/relationships/slide" Target="slides/slide19.xml"/><Relationship Id="rId28" Type="http://schemas.openxmlformats.org/officeDocument/2006/relationships/presProps" Target="presProps.xml"/><Relationship Id="rId10" Type="http://schemas.openxmlformats.org/officeDocument/2006/relationships/slide" Target="slides/slide6.xml"/><Relationship Id="rId19" Type="http://schemas.openxmlformats.org/officeDocument/2006/relationships/slide" Target="slides/slide15.xml"/><Relationship Id="rId31" Type="http://schemas.openxmlformats.org/officeDocument/2006/relationships/tableStyles" Target="tableStyles.xml"/><Relationship Id="rId4" Type="http://schemas.openxmlformats.org/officeDocument/2006/relationships/slideMaster" Target="slideMasters/slideMaster1.xml"/><Relationship Id="rId9" Type="http://schemas.openxmlformats.org/officeDocument/2006/relationships/slide" Target="slides/slide5.xml"/><Relationship Id="rId14" Type="http://schemas.openxmlformats.org/officeDocument/2006/relationships/slide" Target="slides/slide10.xml"/><Relationship Id="rId22" Type="http://schemas.openxmlformats.org/officeDocument/2006/relationships/slide" Target="slides/slide18.xml"/><Relationship Id="rId27" Type="http://schemas.openxmlformats.org/officeDocument/2006/relationships/commentAuthors" Target="commentAuthors.xml"/><Relationship Id="rId30" Type="http://schemas.openxmlformats.org/officeDocument/2006/relationships/theme" Target="theme/theme1.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1" y="0"/>
            <a:ext cx="3038258" cy="465292"/>
          </a:xfrm>
          <a:prstGeom prst="rect">
            <a:avLst/>
          </a:prstGeom>
        </p:spPr>
        <p:txBody>
          <a:bodyPr vert="horz" lIns="90416" tIns="45208" rIns="90416" bIns="45208" rtlCol="0"/>
          <a:lstStyle>
            <a:lvl1pPr algn="l">
              <a:defRPr sz="1200"/>
            </a:lvl1pPr>
          </a:lstStyle>
          <a:p>
            <a:endParaRPr lang="en-US" dirty="0"/>
          </a:p>
        </p:txBody>
      </p:sp>
      <p:sp>
        <p:nvSpPr>
          <p:cNvPr id="3" name="Date Placeholder 2"/>
          <p:cNvSpPr>
            <a:spLocks noGrp="1"/>
          </p:cNvSpPr>
          <p:nvPr>
            <p:ph type="dt" sz="quarter" idx="1"/>
          </p:nvPr>
        </p:nvSpPr>
        <p:spPr>
          <a:xfrm>
            <a:off x="3970576" y="0"/>
            <a:ext cx="3038258" cy="465292"/>
          </a:xfrm>
          <a:prstGeom prst="rect">
            <a:avLst/>
          </a:prstGeom>
        </p:spPr>
        <p:txBody>
          <a:bodyPr vert="horz" lIns="90416" tIns="45208" rIns="90416" bIns="45208" rtlCol="0"/>
          <a:lstStyle>
            <a:lvl1pPr algn="r">
              <a:defRPr sz="1200"/>
            </a:lvl1pPr>
          </a:lstStyle>
          <a:p>
            <a:fld id="{657B53BC-3B63-49FA-AFC8-B0F0C53D19DF}" type="datetimeFigureOut">
              <a:rPr lang="en-US" smtClean="0"/>
              <a:t>09-Mar-19</a:t>
            </a:fld>
            <a:endParaRPr lang="en-US" dirty="0"/>
          </a:p>
        </p:txBody>
      </p:sp>
      <p:sp>
        <p:nvSpPr>
          <p:cNvPr id="4" name="Footer Placeholder 3"/>
          <p:cNvSpPr>
            <a:spLocks noGrp="1"/>
          </p:cNvSpPr>
          <p:nvPr>
            <p:ph type="ftr" sz="quarter" idx="2"/>
          </p:nvPr>
        </p:nvSpPr>
        <p:spPr>
          <a:xfrm>
            <a:off x="1" y="8829537"/>
            <a:ext cx="3038258" cy="465292"/>
          </a:xfrm>
          <a:prstGeom prst="rect">
            <a:avLst/>
          </a:prstGeom>
        </p:spPr>
        <p:txBody>
          <a:bodyPr vert="horz" lIns="90416" tIns="45208" rIns="90416" bIns="45208" rtlCol="0" anchor="b"/>
          <a:lstStyle>
            <a:lvl1pPr algn="l">
              <a:defRPr sz="1200"/>
            </a:lvl1pPr>
          </a:lstStyle>
          <a:p>
            <a:endParaRPr lang="en-US" dirty="0"/>
          </a:p>
        </p:txBody>
      </p:sp>
      <p:sp>
        <p:nvSpPr>
          <p:cNvPr id="5" name="Slide Number Placeholder 4"/>
          <p:cNvSpPr>
            <a:spLocks noGrp="1"/>
          </p:cNvSpPr>
          <p:nvPr>
            <p:ph type="sldNum" sz="quarter" idx="3"/>
          </p:nvPr>
        </p:nvSpPr>
        <p:spPr>
          <a:xfrm>
            <a:off x="3970576" y="8829537"/>
            <a:ext cx="3038258" cy="465292"/>
          </a:xfrm>
          <a:prstGeom prst="rect">
            <a:avLst/>
          </a:prstGeom>
        </p:spPr>
        <p:txBody>
          <a:bodyPr vert="horz" lIns="90416" tIns="45208" rIns="90416" bIns="45208" rtlCol="0" anchor="b"/>
          <a:lstStyle>
            <a:lvl1pPr algn="r">
              <a:defRPr sz="1200"/>
            </a:lvl1pPr>
          </a:lstStyle>
          <a:p>
            <a:fld id="{CA15EBE5-DAAE-4FE2-AAE0-D9E1DCC94F37}" type="slidenum">
              <a:rPr lang="en-US" smtClean="0"/>
              <a:t>‹#›</a:t>
            </a:fld>
            <a:endParaRPr lang="en-US" dirty="0"/>
          </a:p>
        </p:txBody>
      </p:sp>
    </p:spTree>
    <p:extLst>
      <p:ext uri="{BB962C8B-B14F-4D97-AF65-F5344CB8AC3E}">
        <p14:creationId xmlns:p14="http://schemas.microsoft.com/office/powerpoint/2010/main" val="3852318328"/>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37840" cy="464820"/>
          </a:xfrm>
          <a:prstGeom prst="rect">
            <a:avLst/>
          </a:prstGeom>
        </p:spPr>
        <p:txBody>
          <a:bodyPr vert="horz" lIns="93174" tIns="46586" rIns="93174" bIns="46586" rtlCol="0"/>
          <a:lstStyle>
            <a:lvl1pPr algn="l">
              <a:defRPr sz="1200"/>
            </a:lvl1pPr>
          </a:lstStyle>
          <a:p>
            <a:endParaRPr lang="en-US" dirty="0"/>
          </a:p>
        </p:txBody>
      </p:sp>
      <p:sp>
        <p:nvSpPr>
          <p:cNvPr id="3" name="Date Placeholder 2"/>
          <p:cNvSpPr>
            <a:spLocks noGrp="1"/>
          </p:cNvSpPr>
          <p:nvPr>
            <p:ph type="dt" idx="1"/>
          </p:nvPr>
        </p:nvSpPr>
        <p:spPr>
          <a:xfrm>
            <a:off x="3970938" y="0"/>
            <a:ext cx="3037840" cy="464820"/>
          </a:xfrm>
          <a:prstGeom prst="rect">
            <a:avLst/>
          </a:prstGeom>
        </p:spPr>
        <p:txBody>
          <a:bodyPr vert="horz" lIns="93174" tIns="46586" rIns="93174" bIns="46586" rtlCol="0"/>
          <a:lstStyle>
            <a:lvl1pPr algn="r">
              <a:defRPr sz="1200"/>
            </a:lvl1pPr>
          </a:lstStyle>
          <a:p>
            <a:fld id="{F9ED0651-047D-427C-8460-56476AADC3D5}" type="datetimeFigureOut">
              <a:rPr lang="en-US" smtClean="0"/>
              <a:t>09-Mar-19</a:t>
            </a:fld>
            <a:endParaRPr lang="en-US" dirty="0"/>
          </a:p>
        </p:txBody>
      </p:sp>
      <p:sp>
        <p:nvSpPr>
          <p:cNvPr id="4" name="Slide Image Placeholder 3"/>
          <p:cNvSpPr>
            <a:spLocks noGrp="1" noRot="1" noChangeAspect="1"/>
          </p:cNvSpPr>
          <p:nvPr>
            <p:ph type="sldImg" idx="2"/>
          </p:nvPr>
        </p:nvSpPr>
        <p:spPr>
          <a:xfrm>
            <a:off x="1182688" y="698500"/>
            <a:ext cx="4645025" cy="3484563"/>
          </a:xfrm>
          <a:prstGeom prst="rect">
            <a:avLst/>
          </a:prstGeom>
          <a:noFill/>
          <a:ln w="12700">
            <a:solidFill>
              <a:prstClr val="black"/>
            </a:solidFill>
          </a:ln>
        </p:spPr>
        <p:txBody>
          <a:bodyPr vert="horz" lIns="93174" tIns="46586" rIns="93174" bIns="46586" rtlCol="0" anchor="ctr"/>
          <a:lstStyle/>
          <a:p>
            <a:endParaRPr lang="en-US" dirty="0"/>
          </a:p>
        </p:txBody>
      </p:sp>
      <p:sp>
        <p:nvSpPr>
          <p:cNvPr id="5" name="Notes Placeholder 4"/>
          <p:cNvSpPr>
            <a:spLocks noGrp="1"/>
          </p:cNvSpPr>
          <p:nvPr>
            <p:ph type="body" sz="quarter" idx="3"/>
          </p:nvPr>
        </p:nvSpPr>
        <p:spPr>
          <a:xfrm>
            <a:off x="701040" y="4415790"/>
            <a:ext cx="5608320" cy="4183380"/>
          </a:xfrm>
          <a:prstGeom prst="rect">
            <a:avLst/>
          </a:prstGeom>
        </p:spPr>
        <p:txBody>
          <a:bodyPr vert="horz" lIns="93174" tIns="46586" rIns="93174" bIns="46586"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829967"/>
            <a:ext cx="3037840" cy="464820"/>
          </a:xfrm>
          <a:prstGeom prst="rect">
            <a:avLst/>
          </a:prstGeom>
        </p:spPr>
        <p:txBody>
          <a:bodyPr vert="horz" lIns="93174" tIns="46586" rIns="93174" bIns="46586" rtlCol="0" anchor="b"/>
          <a:lstStyle>
            <a:lvl1pPr algn="l">
              <a:defRPr sz="1200"/>
            </a:lvl1pPr>
          </a:lstStyle>
          <a:p>
            <a:endParaRPr lang="en-US" dirty="0"/>
          </a:p>
        </p:txBody>
      </p:sp>
      <p:sp>
        <p:nvSpPr>
          <p:cNvPr id="7" name="Slide Number Placeholder 6"/>
          <p:cNvSpPr>
            <a:spLocks noGrp="1"/>
          </p:cNvSpPr>
          <p:nvPr>
            <p:ph type="sldNum" sz="quarter" idx="5"/>
          </p:nvPr>
        </p:nvSpPr>
        <p:spPr>
          <a:xfrm>
            <a:off x="3970938" y="8829967"/>
            <a:ext cx="3037840" cy="464820"/>
          </a:xfrm>
          <a:prstGeom prst="rect">
            <a:avLst/>
          </a:prstGeom>
        </p:spPr>
        <p:txBody>
          <a:bodyPr vert="horz" lIns="93174" tIns="46586" rIns="93174" bIns="46586" rtlCol="0" anchor="b"/>
          <a:lstStyle>
            <a:lvl1pPr algn="r">
              <a:defRPr sz="1200"/>
            </a:lvl1pPr>
          </a:lstStyle>
          <a:p>
            <a:fld id="{DE849C0E-547D-4C62-B1CF-488EF789ABD3}" type="slidenum">
              <a:rPr lang="en-US" smtClean="0"/>
              <a:t>‹#›</a:t>
            </a:fld>
            <a:endParaRPr lang="en-US" dirty="0"/>
          </a:p>
        </p:txBody>
      </p:sp>
    </p:spTree>
    <p:extLst>
      <p:ext uri="{BB962C8B-B14F-4D97-AF65-F5344CB8AC3E}">
        <p14:creationId xmlns:p14="http://schemas.microsoft.com/office/powerpoint/2010/main" val="2284543898"/>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3" Type="http://schemas.openxmlformats.org/officeDocument/2006/relationships/hyperlink" Target="https://eclkc.ohs.acf.hhs.gov/" TargetMode="External"/><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3" Type="http://schemas.openxmlformats.org/officeDocument/2006/relationships/hyperlink" Target="https://eclkc.ohs.acf.hhs.gov/policy/showcase" TargetMode="External"/><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3" Type="http://schemas.openxmlformats.org/officeDocument/2006/relationships/hyperlink" Target="https://eclkc.ohs.acf.hhs.gov/about-us" TargetMode="External"/><Relationship Id="rId2" Type="http://schemas.openxmlformats.org/officeDocument/2006/relationships/slide" Target="../slides/slide19.xml"/><Relationship Id="rId1" Type="http://schemas.openxmlformats.org/officeDocument/2006/relationships/notesMaster" Target="../notesMasters/notesMaster1.xml"/><Relationship Id="rId5" Type="http://schemas.openxmlformats.org/officeDocument/2006/relationships/hyperlink" Target="https://eclkc.ohs.acf.hhs.gov/policy" TargetMode="External"/><Relationship Id="rId4" Type="http://schemas.openxmlformats.org/officeDocument/2006/relationships/hyperlink" Target="https://eclkc.ohs.acf.hhs.gov/programs" TargetMode="Externa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i="1" kern="1200" dirty="0">
                <a:solidFill>
                  <a:schemeClr val="tx1"/>
                </a:solidFill>
                <a:effectLst/>
                <a:latin typeface="+mn-lt"/>
                <a:ea typeface="+mn-ea"/>
                <a:cs typeface="+mn-cs"/>
              </a:rPr>
              <a:t>Facilitator Notes:</a:t>
            </a:r>
            <a:r>
              <a:rPr lang="en-US" sz="1200" u="sng" kern="1200" dirty="0">
                <a:solidFill>
                  <a:schemeClr val="tx1"/>
                </a:solidFill>
                <a:effectLst/>
                <a:latin typeface="+mn-lt"/>
                <a:ea typeface="+mn-ea"/>
                <a:cs typeface="+mn-cs"/>
              </a:rPr>
              <a:t> </a:t>
            </a:r>
            <a:endParaRPr lang="en-US" sz="1200" kern="1200" dirty="0">
              <a:solidFill>
                <a:schemeClr val="tx1"/>
              </a:solidFill>
              <a:effectLst/>
              <a:latin typeface="+mn-lt"/>
              <a:ea typeface="+mn-ea"/>
              <a:cs typeface="+mn-cs"/>
            </a:endParaRPr>
          </a:p>
          <a:p>
            <a:r>
              <a:rPr lang="en-US" sz="1200" kern="1200" dirty="0">
                <a:solidFill>
                  <a:schemeClr val="tx1"/>
                </a:solidFill>
                <a:effectLst/>
                <a:latin typeface="+mn-lt"/>
                <a:ea typeface="+mn-ea"/>
                <a:cs typeface="+mn-cs"/>
              </a:rPr>
              <a:t>Introduce yourself. Invite co-facilitators to introduce themselves, too. It is recommended that facilitators start the session with an introductory activity to create a positive group climate and begin the engagement process.</a:t>
            </a:r>
            <a:r>
              <a:rPr lang="en-US" sz="1200" i="1" kern="1200" dirty="0">
                <a:solidFill>
                  <a:schemeClr val="tx1"/>
                </a:solidFill>
                <a:effectLst/>
                <a:latin typeface="+mn-lt"/>
                <a:ea typeface="+mn-ea"/>
                <a:cs typeface="+mn-cs"/>
              </a:rPr>
              <a:t> </a:t>
            </a:r>
            <a:endParaRPr lang="en-US" sz="1200" kern="1200" dirty="0">
              <a:solidFill>
                <a:schemeClr val="tx1"/>
              </a:solidFill>
              <a:effectLst/>
              <a:latin typeface="+mn-lt"/>
              <a:ea typeface="+mn-ea"/>
              <a:cs typeface="+mn-cs"/>
            </a:endParaRPr>
          </a:p>
          <a:p>
            <a:r>
              <a:rPr lang="en-US" sz="1200" kern="1200" dirty="0">
                <a:solidFill>
                  <a:schemeClr val="tx1"/>
                </a:solidFill>
                <a:effectLst/>
                <a:latin typeface="+mn-lt"/>
                <a:ea typeface="+mn-ea"/>
                <a:cs typeface="+mn-cs"/>
              </a:rPr>
              <a:t> </a:t>
            </a:r>
          </a:p>
          <a:p>
            <a:r>
              <a:rPr lang="en-US" sz="1200" b="1" kern="1200" dirty="0">
                <a:solidFill>
                  <a:schemeClr val="tx1"/>
                </a:solidFill>
                <a:effectLst/>
                <a:latin typeface="+mn-lt"/>
                <a:ea typeface="+mn-ea"/>
                <a:cs typeface="+mn-cs"/>
              </a:rPr>
              <a:t>Say to Participants:</a:t>
            </a:r>
            <a:r>
              <a:rPr lang="en-US" sz="1200" kern="1200" dirty="0">
                <a:solidFill>
                  <a:schemeClr val="tx1"/>
                </a:solidFill>
                <a:effectLst/>
                <a:latin typeface="+mn-lt"/>
                <a:ea typeface="+mn-ea"/>
                <a:cs typeface="+mn-cs"/>
              </a:rPr>
              <a:t> "The National Center on Program Management and Fiscal Operations, or PMFO, updated the Head Start A to Z materials to align with the Head Start Program Performance Standards that became effective Nov. 7, 2016. It is designed for leaders in the Head Start community.</a:t>
            </a:r>
          </a:p>
          <a:p>
            <a:r>
              <a:rPr lang="en-US"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"Head Start A to Z, 2.0, emulates the concept of the "learning organization." We recognize key characteristics of learning organizations, including a supportive learning environment, openness to new ideas, and time dedicated for reflection. Each participant has an important role to play in the success of this session. Those with experience remind us where we've come from and what we must do to maintain our identity and uniqueness. New members bring a fresh perspective and remind us what we must do to prepare for the future. All roles are essential for Head Start to be a learning organization that continues to grow and flourish.</a:t>
            </a:r>
          </a:p>
          <a:p>
            <a:r>
              <a:rPr lang="en-US"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"These modules are most successful when they help us share the best of what we have to offer with a strength-based focus. As you engage in this session, we hope you will support one another in the learning process by generously sharing your knowledge, experience, and perspectives."</a:t>
            </a:r>
          </a:p>
        </p:txBody>
      </p:sp>
      <p:sp>
        <p:nvSpPr>
          <p:cNvPr id="4" name="Slide Number Placeholder 3"/>
          <p:cNvSpPr>
            <a:spLocks noGrp="1"/>
          </p:cNvSpPr>
          <p:nvPr>
            <p:ph type="sldNum" sz="quarter" idx="10"/>
          </p:nvPr>
        </p:nvSpPr>
        <p:spPr/>
        <p:txBody>
          <a:bodyPr/>
          <a:lstStyle/>
          <a:p>
            <a:fld id="{DE849C0E-547D-4C62-B1CF-488EF789ABD3}" type="slidenum">
              <a:rPr lang="en-US" smtClean="0"/>
              <a:t>1</a:t>
            </a:fld>
            <a:endParaRPr lang="en-US" dirty="0"/>
          </a:p>
        </p:txBody>
      </p:sp>
    </p:spTree>
    <p:extLst>
      <p:ext uri="{BB962C8B-B14F-4D97-AF65-F5344CB8AC3E}">
        <p14:creationId xmlns:p14="http://schemas.microsoft.com/office/powerpoint/2010/main" val="722505414"/>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i="1" kern="1200" dirty="0">
                <a:solidFill>
                  <a:schemeClr val="tx1"/>
                </a:solidFill>
                <a:effectLst/>
                <a:latin typeface="+mn-lt"/>
                <a:ea typeface="+mn-ea"/>
                <a:cs typeface="+mn-cs"/>
              </a:rPr>
              <a:t>Facilitator Notes:</a:t>
            </a:r>
            <a:endParaRPr lang="en-US" sz="1200" kern="1200" dirty="0">
              <a:solidFill>
                <a:schemeClr val="tx1"/>
              </a:solidFill>
              <a:effectLst/>
              <a:latin typeface="+mn-lt"/>
              <a:ea typeface="+mn-ea"/>
              <a:cs typeface="+mn-cs"/>
            </a:endParaRPr>
          </a:p>
          <a:p>
            <a:r>
              <a:rPr lang="en-US" sz="1200" kern="1200" dirty="0">
                <a:solidFill>
                  <a:schemeClr val="tx1"/>
                </a:solidFill>
                <a:effectLst/>
                <a:latin typeface="+mn-lt"/>
                <a:ea typeface="+mn-ea"/>
                <a:cs typeface="+mn-cs"/>
              </a:rPr>
              <a:t>Review the learning objectives on the slide with participants, and guide them to the Reflective Practice Tool handout.</a:t>
            </a:r>
          </a:p>
          <a:p>
            <a:r>
              <a:rPr lang="en-US" sz="1200" b="1" kern="1200" dirty="0">
                <a:solidFill>
                  <a:schemeClr val="tx1"/>
                </a:solidFill>
                <a:effectLst/>
                <a:latin typeface="+mn-lt"/>
                <a:ea typeface="+mn-ea"/>
                <a:cs typeface="+mn-cs"/>
              </a:rPr>
              <a:t> </a:t>
            </a:r>
            <a:endParaRPr lang="en-US" sz="1200" kern="1200" dirty="0">
              <a:solidFill>
                <a:schemeClr val="tx1"/>
              </a:solidFill>
              <a:effectLst/>
              <a:latin typeface="+mn-lt"/>
              <a:ea typeface="+mn-ea"/>
              <a:cs typeface="+mn-cs"/>
            </a:endParaRPr>
          </a:p>
          <a:p>
            <a:r>
              <a:rPr lang="en-US" sz="1200" b="1" kern="1200" dirty="0">
                <a:solidFill>
                  <a:schemeClr val="tx1"/>
                </a:solidFill>
                <a:effectLst/>
                <a:latin typeface="+mn-lt"/>
                <a:ea typeface="+mn-ea"/>
                <a:cs typeface="+mn-cs"/>
              </a:rPr>
              <a:t>Say to Participants: </a:t>
            </a:r>
            <a:r>
              <a:rPr lang="en-US" sz="1200" kern="1200" dirty="0">
                <a:solidFill>
                  <a:schemeClr val="tx1"/>
                </a:solidFill>
                <a:effectLst/>
                <a:latin typeface="+mn-lt"/>
                <a:ea typeface="+mn-ea"/>
                <a:cs typeface="+mn-cs"/>
              </a:rPr>
              <a:t>"At the end of our session, you will be asked to use this Reflective Practice Tool to write down some key thoughts from your learnings. We also encourage you to jot down some preliminary thoughts as we move through this session."</a:t>
            </a:r>
            <a:r>
              <a:rPr lang="en-US" dirty="0">
                <a:effectLst/>
              </a:rPr>
              <a:t> </a:t>
            </a:r>
            <a:endParaRPr lang="en-US" dirty="0"/>
          </a:p>
        </p:txBody>
      </p:sp>
      <p:sp>
        <p:nvSpPr>
          <p:cNvPr id="4" name="Slide Number Placeholder 3"/>
          <p:cNvSpPr>
            <a:spLocks noGrp="1"/>
          </p:cNvSpPr>
          <p:nvPr>
            <p:ph type="sldNum" sz="quarter" idx="10"/>
          </p:nvPr>
        </p:nvSpPr>
        <p:spPr/>
        <p:txBody>
          <a:bodyPr/>
          <a:lstStyle/>
          <a:p>
            <a:fld id="{DE849C0E-547D-4C62-B1CF-488EF789ABD3}" type="slidenum">
              <a:rPr lang="en-US" smtClean="0"/>
              <a:t>2</a:t>
            </a:fld>
            <a:endParaRPr lang="en-US" dirty="0"/>
          </a:p>
        </p:txBody>
      </p:sp>
    </p:spTree>
    <p:extLst>
      <p:ext uri="{BB962C8B-B14F-4D97-AF65-F5344CB8AC3E}">
        <p14:creationId xmlns:p14="http://schemas.microsoft.com/office/powerpoint/2010/main" val="3857356658"/>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a:xfrm>
            <a:off x="271077" y="4430152"/>
            <a:ext cx="5608320" cy="4183380"/>
          </a:xfrm>
        </p:spPr>
        <p:txBody>
          <a:bodyPr/>
          <a:lstStyle/>
          <a:p>
            <a:r>
              <a:rPr lang="en-US" sz="1200" b="1" i="1" kern="1200" dirty="0">
                <a:solidFill>
                  <a:schemeClr val="tx1"/>
                </a:solidFill>
                <a:effectLst/>
                <a:latin typeface="+mn-lt"/>
                <a:ea typeface="+mn-ea"/>
                <a:cs typeface="+mn-cs"/>
              </a:rPr>
              <a:t>Facilitator Notes:</a:t>
            </a:r>
            <a:endParaRPr lang="en-US" sz="1200" kern="1200" dirty="0">
              <a:solidFill>
                <a:schemeClr val="tx1"/>
              </a:solidFill>
              <a:effectLst/>
              <a:latin typeface="+mn-lt"/>
              <a:ea typeface="+mn-ea"/>
              <a:cs typeface="+mn-cs"/>
            </a:endParaRPr>
          </a:p>
          <a:p>
            <a:r>
              <a:rPr lang="en-US" sz="1200" kern="1200" dirty="0">
                <a:solidFill>
                  <a:schemeClr val="tx1"/>
                </a:solidFill>
                <a:effectLst/>
                <a:latin typeface="+mn-lt"/>
                <a:ea typeface="+mn-ea"/>
                <a:cs typeface="+mn-cs"/>
              </a:rPr>
              <a:t>Prepare by reviewing the guiding principles. Head Start A to Z, 2.0, is based on six guiding principles. These guiding principles are foundational to its design and thinking, and have been aligned with the HSPPS. </a:t>
            </a:r>
          </a:p>
          <a:p>
            <a:r>
              <a:rPr lang="en-US"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With participants, discuss the fact that Head Start leaders come from all walks of life and with a wealth of experiences, yet we all share an enduring commitment to providing comprehensive high-quality early childhood experiences. We also recognize that to promote school readiness and be responsive to the needs of our communities, we must engage in ongoing professional development. Head Start A to Z, 2.0, provides opportunities for professional development that are built on a set of guiding principles. </a:t>
            </a:r>
          </a:p>
          <a:p>
            <a:r>
              <a:rPr lang="en-US"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Review the six guiding principles of Head Start. Each one is described below.</a:t>
            </a:r>
          </a:p>
          <a:p>
            <a:pPr marL="228600" lvl="0" indent="-228600">
              <a:buFont typeface="+mj-lt"/>
              <a:buAutoNum type="arabicPeriod"/>
            </a:pPr>
            <a:r>
              <a:rPr lang="en-US" sz="1200" b="1" kern="1200" dirty="0">
                <a:solidFill>
                  <a:schemeClr val="tx1"/>
                </a:solidFill>
                <a:effectLst/>
                <a:latin typeface="+mn-lt"/>
                <a:ea typeface="+mn-ea"/>
                <a:cs typeface="+mn-cs"/>
              </a:rPr>
              <a:t>Successful programs are learning organizations.</a:t>
            </a:r>
            <a:r>
              <a:rPr lang="en-US" sz="1200" kern="1200" dirty="0">
                <a:solidFill>
                  <a:schemeClr val="tx1"/>
                </a:solidFill>
                <a:effectLst/>
                <a:latin typeface="+mn-lt"/>
                <a:ea typeface="+mn-ea"/>
                <a:cs typeface="+mn-cs"/>
              </a:rPr>
              <a:t> Head Start is a dynamic organization with high expectations, values, and traditions. In addition, programs are constantly responding to changing community needs and evolving best practices. To cultivate a learning organization that thrives in this environment, program leaders must support all staff in becoming life-long learners who embrace challenges as opportunities for collective problem-solving and innovation.  </a:t>
            </a:r>
          </a:p>
          <a:p>
            <a:pPr marL="228600" lvl="0" indent="-228600">
              <a:buFont typeface="+mj-lt"/>
              <a:buAutoNum type="arabicPeriod"/>
            </a:pPr>
            <a:r>
              <a:rPr lang="en-US" sz="1200" b="1" kern="1200" dirty="0">
                <a:solidFill>
                  <a:schemeClr val="tx1"/>
                </a:solidFill>
                <a:effectLst/>
                <a:latin typeface="+mn-lt"/>
                <a:ea typeface="+mn-ea"/>
                <a:cs typeface="+mn-cs"/>
              </a:rPr>
              <a:t>The effective delivery of services grows out of strong systems.</a:t>
            </a:r>
            <a:r>
              <a:rPr lang="en-US" sz="1200" kern="1200" dirty="0">
                <a:solidFill>
                  <a:schemeClr val="tx1"/>
                </a:solidFill>
                <a:effectLst/>
                <a:latin typeface="+mn-lt"/>
                <a:ea typeface="+mn-ea"/>
                <a:cs typeface="+mn-cs"/>
              </a:rPr>
              <a:t> Program leaders must regularly refine their program's management and fiscal systems. </a:t>
            </a:r>
            <a:br>
              <a:rPr lang="en-US" sz="1200" kern="1200" dirty="0">
                <a:solidFill>
                  <a:schemeClr val="tx1"/>
                </a:solidFill>
                <a:effectLst/>
                <a:latin typeface="+mn-lt"/>
                <a:ea typeface="+mn-ea"/>
                <a:cs typeface="+mn-cs"/>
              </a:rPr>
            </a:br>
            <a:r>
              <a:rPr lang="en-US" sz="1200" kern="1200" dirty="0">
                <a:solidFill>
                  <a:schemeClr val="tx1"/>
                </a:solidFill>
                <a:effectLst/>
                <a:latin typeface="+mn-lt"/>
                <a:ea typeface="+mn-ea"/>
                <a:cs typeface="+mn-cs"/>
              </a:rPr>
              <a:t>To target community needs and deliver comprehensive services, leaders need to understand systems thinking, view their program through a systems lens, </a:t>
            </a:r>
            <a:br>
              <a:rPr lang="en-US" sz="1200" kern="1200" dirty="0">
                <a:solidFill>
                  <a:schemeClr val="tx1"/>
                </a:solidFill>
                <a:effectLst/>
                <a:latin typeface="+mn-lt"/>
                <a:ea typeface="+mn-ea"/>
                <a:cs typeface="+mn-cs"/>
              </a:rPr>
            </a:br>
            <a:r>
              <a:rPr lang="en-US" sz="1200" kern="1200" dirty="0">
                <a:solidFill>
                  <a:schemeClr val="tx1"/>
                </a:solidFill>
                <a:effectLst/>
                <a:latin typeface="+mn-lt"/>
                <a:ea typeface="+mn-ea"/>
                <a:cs typeface="+mn-cs"/>
              </a:rPr>
              <a:t>and recognize the relationship between systems, services, and child and family outcomes. </a:t>
            </a:r>
          </a:p>
          <a:p>
            <a:pPr marL="228600" lvl="0" indent="-228600">
              <a:buFont typeface="+mj-lt"/>
              <a:buAutoNum type="arabicPeriod"/>
            </a:pPr>
            <a:r>
              <a:rPr lang="en-US" sz="1200" b="1" kern="1200" dirty="0">
                <a:solidFill>
                  <a:schemeClr val="tx1"/>
                </a:solidFill>
                <a:effectLst/>
                <a:latin typeface="+mn-lt"/>
                <a:ea typeface="+mn-ea"/>
                <a:cs typeface="+mn-cs"/>
              </a:rPr>
              <a:t>Sound decision-making is informed by quality data.</a:t>
            </a:r>
            <a:r>
              <a:rPr lang="en-US" sz="1200" kern="1200" dirty="0">
                <a:solidFill>
                  <a:schemeClr val="tx1"/>
                </a:solidFill>
                <a:effectLst/>
                <a:latin typeface="+mn-lt"/>
                <a:ea typeface="+mn-ea"/>
                <a:cs typeface="+mn-cs"/>
              </a:rPr>
              <a:t> Used in planning, evaluating, and communicating information, quality data is integral in cultivating a culture of continuous quality improvement. To this end, it is critical for leaders to establish efficient processes for collecting, aggregating, analyzing, and synthesizing data. This will involve training teachers, home visitors, family advocates, health services workers, and other staff on how to integrate data management into their day-to-day work.</a:t>
            </a:r>
          </a:p>
          <a:p>
            <a:pPr marL="228600" lvl="0" indent="-228600">
              <a:buFont typeface="+mj-lt"/>
              <a:buAutoNum type="arabicPeriod"/>
            </a:pPr>
            <a:r>
              <a:rPr lang="en-US" sz="1200" b="1" kern="1200" dirty="0">
                <a:solidFill>
                  <a:schemeClr val="tx1"/>
                </a:solidFill>
                <a:effectLst/>
                <a:latin typeface="+mn-lt"/>
                <a:ea typeface="+mn-ea"/>
                <a:cs typeface="+mn-cs"/>
              </a:rPr>
              <a:t>Relationship-building is at the heart of transformational leadership.</a:t>
            </a:r>
            <a:r>
              <a:rPr lang="en-US" sz="1200" kern="1200" dirty="0">
                <a:solidFill>
                  <a:schemeClr val="tx1"/>
                </a:solidFill>
                <a:effectLst/>
                <a:latin typeface="+mn-lt"/>
                <a:ea typeface="+mn-ea"/>
                <a:cs typeface="+mn-cs"/>
              </a:rPr>
              <a:t> Robust Head Start communities build on authentic relationships among all of their stakeholders, from children, families, staff, and managers to governing bodies, Tribal Councils, and Policy Councils. To cultivate these communities, leaders need to communicate effectively, empower others, foster team-building, and nurture collaboration.</a:t>
            </a:r>
          </a:p>
          <a:p>
            <a:pPr marL="228600" lvl="0" indent="-228600">
              <a:buFont typeface="+mj-lt"/>
              <a:buAutoNum type="arabicPeriod"/>
            </a:pPr>
            <a:r>
              <a:rPr lang="en-US" sz="1200" b="1" kern="1200" dirty="0">
                <a:solidFill>
                  <a:schemeClr val="tx1"/>
                </a:solidFill>
                <a:effectLst/>
                <a:latin typeface="+mn-lt"/>
                <a:ea typeface="+mn-ea"/>
                <a:cs typeface="+mn-cs"/>
              </a:rPr>
              <a:t>School readiness for all is our driving goal.</a:t>
            </a:r>
            <a:r>
              <a:rPr lang="en-US" sz="1200" kern="1200" dirty="0">
                <a:solidFill>
                  <a:schemeClr val="tx1"/>
                </a:solidFill>
                <a:effectLst/>
                <a:latin typeface="+mn-lt"/>
                <a:ea typeface="+mn-ea"/>
                <a:cs typeface="+mn-cs"/>
              </a:rPr>
              <a:t> Head Start leaders play an integral role in conceiving and promoting an inclusive vision of school readiness. To support children with diverse abilities and backgrounds to develop the skills, knowledge, and attitudes needed to be successful in school, effective leaders must stay informed on developments in early childhood education. They also must actively collaborate with parents, staff, governing bodies, local education agencies, and community partners in embedding these best practices into services and programming.</a:t>
            </a:r>
          </a:p>
          <a:p>
            <a:pPr marL="228600" lvl="0" indent="-228600">
              <a:buFont typeface="+mj-lt"/>
              <a:buAutoNum type="arabicPeriod"/>
            </a:pPr>
            <a:r>
              <a:rPr lang="en-US" sz="1200" b="1" kern="1200" dirty="0">
                <a:solidFill>
                  <a:schemeClr val="tx1"/>
                </a:solidFill>
                <a:effectLst/>
                <a:latin typeface="+mn-lt"/>
                <a:ea typeface="+mn-ea"/>
                <a:cs typeface="+mn-cs"/>
              </a:rPr>
              <a:t>Culturally and linguistically diverse organizations rely on intentional, specific, and coordinated approaches.</a:t>
            </a:r>
            <a:r>
              <a:rPr lang="en-US" sz="1200" kern="1200" dirty="0">
                <a:solidFill>
                  <a:schemeClr val="tx1"/>
                </a:solidFill>
                <a:effectLst/>
                <a:latin typeface="+mn-lt"/>
                <a:ea typeface="+mn-ea"/>
                <a:cs typeface="+mn-cs"/>
              </a:rPr>
              <a:t> To ensure the full and effective participation of dual language learners and their families, Head Start leaders must coordinate program-wide plans that involve all service areas and multiple staff. This includes staying connected to the communities served, implementing targeted strategies, and articulating how programs and services address specific linguistic and cultural needs.</a:t>
            </a:r>
          </a:p>
          <a:p>
            <a:r>
              <a:rPr lang="en-US" sz="1200" b="1" kern="1200" dirty="0">
                <a:solidFill>
                  <a:schemeClr val="tx1"/>
                </a:solidFill>
                <a:effectLst/>
                <a:latin typeface="+mn-lt"/>
                <a:ea typeface="+mn-ea"/>
                <a:cs typeface="+mn-cs"/>
              </a:rPr>
              <a:t> </a:t>
            </a:r>
            <a:endParaRPr lang="en-US" sz="1200" kern="1200" dirty="0">
              <a:solidFill>
                <a:schemeClr val="tx1"/>
              </a:solidFill>
              <a:effectLst/>
              <a:latin typeface="+mn-lt"/>
              <a:ea typeface="+mn-ea"/>
              <a:cs typeface="+mn-cs"/>
            </a:endParaRPr>
          </a:p>
          <a:p>
            <a:r>
              <a:rPr lang="en-US" sz="1200" b="1" kern="1200" dirty="0">
                <a:solidFill>
                  <a:schemeClr val="tx1"/>
                </a:solidFill>
                <a:effectLst/>
                <a:latin typeface="+mn-lt"/>
                <a:ea typeface="+mn-ea"/>
                <a:cs typeface="+mn-cs"/>
              </a:rPr>
              <a:t>Say to Participants: </a:t>
            </a:r>
            <a:r>
              <a:rPr lang="en-US" sz="1200" kern="1200" dirty="0">
                <a:solidFill>
                  <a:schemeClr val="tx1"/>
                </a:solidFill>
                <a:effectLst/>
                <a:latin typeface="+mn-lt"/>
                <a:ea typeface="+mn-ea"/>
                <a:cs typeface="+mn-cs"/>
              </a:rPr>
              <a:t>"In addition to anchoring the content in Head Start A to Z, 2.0, you will revisit these guiding principles in all of the trainings offered by PMFO."</a:t>
            </a:r>
            <a:r>
              <a:rPr lang="en-US" dirty="0">
                <a:effectLst/>
              </a:rPr>
              <a:t> </a:t>
            </a:r>
            <a:endParaRPr lang="en-US" dirty="0"/>
          </a:p>
        </p:txBody>
      </p:sp>
      <p:sp>
        <p:nvSpPr>
          <p:cNvPr id="4" name="Slide Number Placeholder 3"/>
          <p:cNvSpPr>
            <a:spLocks noGrp="1"/>
          </p:cNvSpPr>
          <p:nvPr>
            <p:ph type="sldNum" sz="quarter" idx="10"/>
          </p:nvPr>
        </p:nvSpPr>
        <p:spPr/>
        <p:txBody>
          <a:bodyPr/>
          <a:lstStyle/>
          <a:p>
            <a:fld id="{DE849C0E-547D-4C62-B1CF-488EF789ABD3}" type="slidenum">
              <a:rPr lang="en-US" smtClean="0"/>
              <a:t>3</a:t>
            </a:fld>
            <a:endParaRPr lang="en-US" dirty="0"/>
          </a:p>
        </p:txBody>
      </p:sp>
    </p:spTree>
    <p:extLst>
      <p:ext uri="{BB962C8B-B14F-4D97-AF65-F5344CB8AC3E}">
        <p14:creationId xmlns:p14="http://schemas.microsoft.com/office/powerpoint/2010/main" val="1446810631"/>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i="1" kern="1200" dirty="0">
                <a:solidFill>
                  <a:schemeClr val="tx1"/>
                </a:solidFill>
                <a:effectLst/>
                <a:latin typeface="+mn-lt"/>
                <a:ea typeface="+mn-ea"/>
                <a:cs typeface="+mn-cs"/>
              </a:rPr>
              <a:t>Facilitator Notes:</a:t>
            </a:r>
            <a:r>
              <a:rPr lang="en-US" dirty="0">
                <a:effectLst/>
              </a:rPr>
              <a:t> </a:t>
            </a:r>
          </a:p>
          <a:p>
            <a:r>
              <a:rPr lang="en-US" sz="1200" kern="1200" dirty="0">
                <a:solidFill>
                  <a:schemeClr val="tx1"/>
                </a:solidFill>
                <a:effectLst/>
                <a:latin typeface="+mn-lt"/>
                <a:ea typeface="+mn-ea"/>
                <a:cs typeface="+mn-cs"/>
              </a:rPr>
              <a:t>Explain to participants that they are going to engage in a fast-moving activity to acquaint themselves with each other. </a:t>
            </a:r>
          </a:p>
          <a:p>
            <a:r>
              <a:rPr lang="en-US"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Below are some suggested statements that may be of interest for a variety of audiences. Feel free to develop others to suit your particular audience. Read each statement and wait for participants to stand up, and then count the number of participants that stood up. Make sure you keep a fast pace for this activity.</a:t>
            </a:r>
          </a:p>
          <a:p>
            <a:r>
              <a:rPr lang="en-US" sz="1200" kern="1200" dirty="0">
                <a:solidFill>
                  <a:schemeClr val="tx1"/>
                </a:solidFill>
                <a:effectLst/>
                <a:latin typeface="+mn-lt"/>
                <a:ea typeface="+mn-ea"/>
                <a:cs typeface="+mn-cs"/>
              </a:rPr>
              <a:t> </a:t>
            </a:r>
          </a:p>
          <a:p>
            <a:r>
              <a:rPr lang="en-US" sz="1200" b="1" kern="1200" dirty="0">
                <a:solidFill>
                  <a:schemeClr val="tx1"/>
                </a:solidFill>
                <a:effectLst/>
                <a:latin typeface="+mn-lt"/>
                <a:ea typeface="+mn-ea"/>
                <a:cs typeface="+mn-cs"/>
              </a:rPr>
              <a:t>Say to Participants</a:t>
            </a:r>
            <a:r>
              <a:rPr lang="en-US" sz="1200" kern="1200" dirty="0">
                <a:solidFill>
                  <a:schemeClr val="tx1"/>
                </a:solidFill>
                <a:effectLst/>
                <a:latin typeface="+mn-lt"/>
                <a:ea typeface="+mn-ea"/>
                <a:cs typeface="+mn-cs"/>
              </a:rPr>
              <a:t>: "We would like to conduct a quick survey to help everyone become aware of who's who in the room. First, I will read a statement. If that statement applies to you, stand up for three seconds and take a quick look around the room. </a:t>
            </a:r>
            <a:br>
              <a:rPr lang="en-US" sz="1200" kern="1200" dirty="0">
                <a:solidFill>
                  <a:schemeClr val="tx1"/>
                </a:solidFill>
                <a:effectLst/>
                <a:latin typeface="+mn-lt"/>
                <a:ea typeface="+mn-ea"/>
                <a:cs typeface="+mn-cs"/>
              </a:rPr>
            </a:br>
            <a:r>
              <a:rPr lang="en-US" sz="1200" kern="1200" dirty="0">
                <a:solidFill>
                  <a:schemeClr val="tx1"/>
                </a:solidFill>
                <a:effectLst/>
                <a:latin typeface="+mn-lt"/>
                <a:ea typeface="+mn-ea"/>
                <a:cs typeface="+mn-cs"/>
              </a:rPr>
              <a:t>Then, sit back down quickly. Are you ready to stand up and be counted?"</a:t>
            </a:r>
          </a:p>
          <a:p>
            <a:r>
              <a:rPr lang="en-US" sz="1200" kern="1200" dirty="0">
                <a:solidFill>
                  <a:schemeClr val="tx1"/>
                </a:solidFill>
                <a:effectLst/>
                <a:latin typeface="+mn-lt"/>
                <a:ea typeface="+mn-ea"/>
                <a:cs typeface="+mn-cs"/>
              </a:rPr>
              <a:t> </a:t>
            </a:r>
          </a:p>
          <a:p>
            <a:r>
              <a:rPr lang="en-US" sz="1200" b="1" kern="1200" dirty="0">
                <a:solidFill>
                  <a:schemeClr val="tx1"/>
                </a:solidFill>
                <a:effectLst/>
                <a:latin typeface="+mn-lt"/>
                <a:ea typeface="+mn-ea"/>
                <a:cs typeface="+mn-cs"/>
              </a:rPr>
              <a:t> </a:t>
            </a:r>
            <a:endParaRPr lang="en-US" sz="1200" kern="1200" dirty="0">
              <a:solidFill>
                <a:schemeClr val="tx1"/>
              </a:solidFill>
              <a:effectLst/>
              <a:latin typeface="+mn-lt"/>
              <a:ea typeface="+mn-ea"/>
              <a:cs typeface="+mn-cs"/>
            </a:endParaRPr>
          </a:p>
          <a:p>
            <a:r>
              <a:rPr lang="en-US" sz="1200" b="1" kern="1200" dirty="0">
                <a:solidFill>
                  <a:schemeClr val="tx1"/>
                </a:solidFill>
                <a:effectLst/>
                <a:latin typeface="+mn-lt"/>
                <a:ea typeface="+mn-ea"/>
                <a:cs typeface="+mn-cs"/>
              </a:rPr>
              <a:t>Stand up and be counted if you: </a:t>
            </a:r>
            <a:endParaRPr lang="en-US" sz="1200" kern="1200" dirty="0">
              <a:solidFill>
                <a:schemeClr val="tx1"/>
              </a:solidFill>
              <a:effectLst/>
              <a:latin typeface="+mn-lt"/>
              <a:ea typeface="+mn-ea"/>
              <a:cs typeface="+mn-cs"/>
            </a:endParaRPr>
          </a:p>
          <a:p>
            <a:pPr marL="171450" lvl="0" indent="-171450">
              <a:buFont typeface="Arial" panose="020B0604020202020204" pitchFamily="34" charset="0"/>
              <a:buChar char="•"/>
            </a:pPr>
            <a:r>
              <a:rPr lang="en-US" sz="1200" kern="1200" dirty="0">
                <a:solidFill>
                  <a:schemeClr val="tx1"/>
                </a:solidFill>
                <a:effectLst/>
                <a:latin typeface="+mn-lt"/>
                <a:ea typeface="+mn-ea"/>
                <a:cs typeface="+mn-cs"/>
              </a:rPr>
              <a:t>Are new to Head Start within the past year</a:t>
            </a:r>
          </a:p>
          <a:p>
            <a:pPr marL="171450" lvl="0" indent="-171450">
              <a:buFont typeface="Arial" panose="020B0604020202020204" pitchFamily="34" charset="0"/>
              <a:buChar char="•"/>
            </a:pPr>
            <a:r>
              <a:rPr lang="en-US" sz="1200" kern="1200" dirty="0">
                <a:solidFill>
                  <a:schemeClr val="tx1"/>
                </a:solidFill>
                <a:effectLst/>
                <a:latin typeface="+mn-lt"/>
                <a:ea typeface="+mn-ea"/>
                <a:cs typeface="+mn-cs"/>
              </a:rPr>
              <a:t>Have worked in Head Start two to five years</a:t>
            </a:r>
          </a:p>
          <a:p>
            <a:pPr marL="171450" lvl="0" indent="-171450">
              <a:buFont typeface="Arial" panose="020B0604020202020204" pitchFamily="34" charset="0"/>
              <a:buChar char="•"/>
            </a:pPr>
            <a:r>
              <a:rPr lang="en-US" sz="1200" kern="1200" dirty="0">
                <a:solidFill>
                  <a:schemeClr val="tx1"/>
                </a:solidFill>
                <a:effectLst/>
                <a:latin typeface="+mn-lt"/>
                <a:ea typeface="+mn-ea"/>
                <a:cs typeface="+mn-cs"/>
              </a:rPr>
              <a:t>Have worked in Head Start six to 10 years</a:t>
            </a:r>
          </a:p>
          <a:p>
            <a:pPr marL="171450" lvl="0" indent="-171450">
              <a:buFont typeface="Arial" panose="020B0604020202020204" pitchFamily="34" charset="0"/>
              <a:buChar char="•"/>
            </a:pPr>
            <a:r>
              <a:rPr lang="en-US" sz="1200" kern="1200" dirty="0">
                <a:solidFill>
                  <a:schemeClr val="tx1"/>
                </a:solidFill>
                <a:effectLst/>
                <a:latin typeface="+mn-lt"/>
                <a:ea typeface="+mn-ea"/>
                <a:cs typeface="+mn-cs"/>
              </a:rPr>
              <a:t>Have worked in Head Start more than 10 years </a:t>
            </a:r>
          </a:p>
          <a:p>
            <a:pPr marL="171450" lvl="0" indent="-171450">
              <a:buFont typeface="Arial" panose="020B0604020202020204" pitchFamily="34" charset="0"/>
              <a:buChar char="•"/>
            </a:pPr>
            <a:r>
              <a:rPr lang="en-US" sz="1200" kern="1200" dirty="0">
                <a:solidFill>
                  <a:schemeClr val="tx1"/>
                </a:solidFill>
                <a:effectLst/>
                <a:latin typeface="+mn-lt"/>
                <a:ea typeface="+mn-ea"/>
                <a:cs typeface="+mn-cs"/>
              </a:rPr>
              <a:t>Are a leader in Head Start; if "director" or "manager" is in your title</a:t>
            </a:r>
          </a:p>
          <a:p>
            <a:pPr marL="171450" lvl="0" indent="-171450">
              <a:buFont typeface="Arial" panose="020B0604020202020204" pitchFamily="34" charset="0"/>
              <a:buChar char="•"/>
            </a:pPr>
            <a:r>
              <a:rPr lang="en-US" sz="1200" kern="1200" dirty="0">
                <a:solidFill>
                  <a:schemeClr val="tx1"/>
                </a:solidFill>
                <a:effectLst/>
                <a:latin typeface="+mn-lt"/>
                <a:ea typeface="+mn-ea"/>
                <a:cs typeface="+mn-cs"/>
              </a:rPr>
              <a:t>Were working in Head Start before the 1998 HSPPS were developed</a:t>
            </a:r>
          </a:p>
          <a:p>
            <a:pPr marL="171450" lvl="0" indent="-171450">
              <a:buFont typeface="Arial" panose="020B0604020202020204" pitchFamily="34" charset="0"/>
              <a:buChar char="•"/>
            </a:pPr>
            <a:r>
              <a:rPr lang="en-US" sz="1200" kern="1200" dirty="0">
                <a:solidFill>
                  <a:schemeClr val="tx1"/>
                </a:solidFill>
                <a:effectLst/>
                <a:latin typeface="+mn-lt"/>
                <a:ea typeface="+mn-ea"/>
                <a:cs typeface="+mn-cs"/>
              </a:rPr>
              <a:t>Are a Head Start community partner</a:t>
            </a:r>
          </a:p>
          <a:p>
            <a:pPr marL="171450" lvl="0" indent="-171450">
              <a:buFont typeface="Arial" panose="020B0604020202020204" pitchFamily="34" charset="0"/>
              <a:buChar char="•"/>
            </a:pPr>
            <a:r>
              <a:rPr lang="en-US" sz="1200" kern="1200" dirty="0">
                <a:solidFill>
                  <a:schemeClr val="tx1"/>
                </a:solidFill>
                <a:effectLst/>
                <a:latin typeface="+mn-lt"/>
                <a:ea typeface="+mn-ea"/>
                <a:cs typeface="+mn-cs"/>
              </a:rPr>
              <a:t>Know the date the current HSPPS were enacted</a:t>
            </a:r>
          </a:p>
          <a:p>
            <a:pPr marL="628650" lvl="1" indent="-171450">
              <a:buFont typeface="Arial" panose="020B0604020202020204" pitchFamily="34" charset="0"/>
              <a:buChar char="•"/>
            </a:pPr>
            <a:r>
              <a:rPr lang="en-US" sz="1200" kern="1200" dirty="0">
                <a:solidFill>
                  <a:schemeClr val="tx1"/>
                </a:solidFill>
                <a:effectLst/>
                <a:latin typeface="+mn-lt"/>
                <a:ea typeface="+mn-ea"/>
                <a:cs typeface="+mn-cs"/>
              </a:rPr>
              <a:t>Answer: Nov. 7, 2016</a:t>
            </a:r>
          </a:p>
          <a:p>
            <a:pPr marL="171450" lvl="0" indent="-171450">
              <a:buFont typeface="Arial" panose="020B0604020202020204" pitchFamily="34" charset="0"/>
              <a:buChar char="•"/>
            </a:pPr>
            <a:r>
              <a:rPr lang="en-US" sz="1200" kern="1200" dirty="0">
                <a:solidFill>
                  <a:schemeClr val="tx1"/>
                </a:solidFill>
                <a:effectLst/>
                <a:latin typeface="+mn-lt"/>
                <a:ea typeface="+mn-ea"/>
                <a:cs typeface="+mn-cs"/>
              </a:rPr>
              <a:t>Are a Head Start governing body member</a:t>
            </a:r>
          </a:p>
          <a:p>
            <a:pPr marL="171450" lvl="0" indent="-171450">
              <a:buFont typeface="Arial" panose="020B0604020202020204" pitchFamily="34" charset="0"/>
              <a:buChar char="•"/>
            </a:pPr>
            <a:r>
              <a:rPr lang="en-US" sz="1200" kern="1200" dirty="0">
                <a:solidFill>
                  <a:schemeClr val="tx1"/>
                </a:solidFill>
                <a:effectLst/>
                <a:latin typeface="+mn-lt"/>
                <a:ea typeface="+mn-ea"/>
                <a:cs typeface="+mn-cs"/>
              </a:rPr>
              <a:t>Are a Tribal Council member </a:t>
            </a:r>
          </a:p>
          <a:p>
            <a:pPr marL="171450" lvl="0" indent="-171450">
              <a:buFont typeface="Arial" panose="020B0604020202020204" pitchFamily="34" charset="0"/>
              <a:buChar char="•"/>
            </a:pPr>
            <a:r>
              <a:rPr lang="en-US" sz="1200" kern="1200" dirty="0">
                <a:solidFill>
                  <a:schemeClr val="tx1"/>
                </a:solidFill>
                <a:effectLst/>
                <a:latin typeface="+mn-lt"/>
                <a:ea typeface="+mn-ea"/>
                <a:cs typeface="+mn-cs"/>
              </a:rPr>
              <a:t>Are a Head Start Policy Council or policy committee member</a:t>
            </a:r>
          </a:p>
          <a:p>
            <a:pPr marL="171450" lvl="0" indent="-171450">
              <a:buFont typeface="Arial" panose="020B0604020202020204" pitchFamily="34" charset="0"/>
              <a:buChar char="•"/>
            </a:pPr>
            <a:r>
              <a:rPr lang="en-US" sz="1200" kern="1200" dirty="0">
                <a:solidFill>
                  <a:schemeClr val="tx1"/>
                </a:solidFill>
                <a:effectLst/>
                <a:latin typeface="+mn-lt"/>
                <a:ea typeface="+mn-ea"/>
                <a:cs typeface="+mn-cs"/>
              </a:rPr>
              <a:t>Are a Head Start director</a:t>
            </a:r>
          </a:p>
          <a:p>
            <a:pPr marL="171450" lvl="0" indent="-171450">
              <a:buFont typeface="Arial" panose="020B0604020202020204" pitchFamily="34" charset="0"/>
              <a:buChar char="•"/>
            </a:pPr>
            <a:r>
              <a:rPr lang="en-US" sz="1200" kern="1200" dirty="0">
                <a:solidFill>
                  <a:schemeClr val="tx1"/>
                </a:solidFill>
                <a:effectLst/>
                <a:latin typeface="+mn-lt"/>
                <a:ea typeface="+mn-ea"/>
                <a:cs typeface="+mn-cs"/>
              </a:rPr>
              <a:t>Attended Head Start as a child</a:t>
            </a:r>
          </a:p>
          <a:p>
            <a:pPr marL="171450" lvl="0" indent="-171450">
              <a:buFont typeface="Arial" panose="020B0604020202020204" pitchFamily="34" charset="0"/>
              <a:buChar char="•"/>
            </a:pPr>
            <a:r>
              <a:rPr lang="en-US" sz="1200" kern="1200" dirty="0">
                <a:solidFill>
                  <a:schemeClr val="tx1"/>
                </a:solidFill>
                <a:effectLst/>
                <a:latin typeface="+mn-lt"/>
                <a:ea typeface="+mn-ea"/>
                <a:cs typeface="+mn-cs"/>
              </a:rPr>
              <a:t>Are a Head Start decision-maker</a:t>
            </a:r>
          </a:p>
          <a:p>
            <a:pPr marL="171450" lvl="0" indent="-171450">
              <a:buFont typeface="Arial" panose="020B0604020202020204" pitchFamily="34" charset="0"/>
              <a:buChar char="•"/>
            </a:pPr>
            <a:r>
              <a:rPr lang="en-US" sz="1200" kern="1200" dirty="0">
                <a:solidFill>
                  <a:schemeClr val="tx1"/>
                </a:solidFill>
                <a:effectLst/>
                <a:latin typeface="+mn-lt"/>
                <a:ea typeface="+mn-ea"/>
                <a:cs typeface="+mn-cs"/>
              </a:rPr>
              <a:t>Were involved in any part of the regulatory process for the HSPPS</a:t>
            </a:r>
          </a:p>
          <a:p>
            <a:pPr marL="171450" lvl="0" indent="-171450">
              <a:buFont typeface="Arial" panose="020B0604020202020204" pitchFamily="34" charset="0"/>
              <a:buChar char="•"/>
            </a:pPr>
            <a:r>
              <a:rPr lang="en-US" sz="1200" kern="1200" dirty="0">
                <a:solidFill>
                  <a:schemeClr val="tx1"/>
                </a:solidFill>
                <a:effectLst/>
                <a:latin typeface="+mn-lt"/>
                <a:ea typeface="+mn-ea"/>
                <a:cs typeface="+mn-cs"/>
              </a:rPr>
              <a:t>Have experienced a set of revised HSPPS twice</a:t>
            </a:r>
          </a:p>
          <a:p>
            <a:pPr marL="171450" lvl="0" indent="-171450">
              <a:buFont typeface="Arial" panose="020B0604020202020204" pitchFamily="34" charset="0"/>
              <a:buChar char="•"/>
            </a:pPr>
            <a:r>
              <a:rPr lang="en-US" sz="1200" kern="1200" dirty="0">
                <a:solidFill>
                  <a:schemeClr val="tx1"/>
                </a:solidFill>
                <a:effectLst/>
                <a:latin typeface="+mn-lt"/>
                <a:ea typeface="+mn-ea"/>
                <a:cs typeface="+mn-cs"/>
              </a:rPr>
              <a:t>Are a coach in Head Start</a:t>
            </a:r>
          </a:p>
          <a:p>
            <a:pPr marL="171450" indent="-171450">
              <a:buFont typeface="Arial" panose="020B0604020202020204" pitchFamily="34" charset="0"/>
              <a:buChar char="•"/>
            </a:pPr>
            <a:r>
              <a:rPr lang="en-US" sz="1200" kern="1200" dirty="0">
                <a:solidFill>
                  <a:schemeClr val="tx1"/>
                </a:solidFill>
                <a:effectLst/>
                <a:latin typeface="+mn-lt"/>
                <a:ea typeface="+mn-ea"/>
                <a:cs typeface="+mn-cs"/>
              </a:rPr>
              <a:t>Are an Early Head Start child care partner</a:t>
            </a:r>
            <a:r>
              <a:rPr lang="en-US" dirty="0">
                <a:effectLst/>
              </a:rPr>
              <a:t> </a:t>
            </a:r>
            <a:endParaRPr lang="en-US" dirty="0"/>
          </a:p>
        </p:txBody>
      </p:sp>
      <p:sp>
        <p:nvSpPr>
          <p:cNvPr id="4" name="Slide Number Placeholder 3"/>
          <p:cNvSpPr>
            <a:spLocks noGrp="1"/>
          </p:cNvSpPr>
          <p:nvPr>
            <p:ph type="sldNum" sz="quarter" idx="10"/>
          </p:nvPr>
        </p:nvSpPr>
        <p:spPr/>
        <p:txBody>
          <a:bodyPr/>
          <a:lstStyle/>
          <a:p>
            <a:fld id="{DE849C0E-547D-4C62-B1CF-488EF789ABD3}" type="slidenum">
              <a:rPr lang="en-US" smtClean="0"/>
              <a:t>4</a:t>
            </a:fld>
            <a:endParaRPr lang="en-US" dirty="0"/>
          </a:p>
        </p:txBody>
      </p:sp>
    </p:spTree>
    <p:extLst>
      <p:ext uri="{BB962C8B-B14F-4D97-AF65-F5344CB8AC3E}">
        <p14:creationId xmlns:p14="http://schemas.microsoft.com/office/powerpoint/2010/main" val="3554085950"/>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i="1" kern="1200" dirty="0">
                <a:solidFill>
                  <a:schemeClr val="tx1"/>
                </a:solidFill>
                <a:effectLst/>
                <a:latin typeface="+mn-lt"/>
                <a:ea typeface="+mn-ea"/>
                <a:cs typeface="+mn-cs"/>
              </a:rPr>
              <a:t>Facilitator Notes:</a:t>
            </a:r>
            <a:r>
              <a:rPr lang="en-US"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Explain to the participants that they are going to watch a video called Head Start: A Nation's Pride</a:t>
            </a:r>
            <a:r>
              <a:rPr lang="en-US" sz="1200" i="1" kern="1200" dirty="0">
                <a:solidFill>
                  <a:schemeClr val="tx1"/>
                </a:solidFill>
                <a:effectLst/>
                <a:latin typeface="+mn-lt"/>
                <a:ea typeface="+mn-ea"/>
                <a:cs typeface="+mn-cs"/>
              </a:rPr>
              <a:t>.</a:t>
            </a:r>
            <a:r>
              <a:rPr lang="en-US" sz="1200" kern="1200" dirty="0">
                <a:solidFill>
                  <a:schemeClr val="tx1"/>
                </a:solidFill>
                <a:effectLst/>
                <a:latin typeface="+mn-lt"/>
                <a:ea typeface="+mn-ea"/>
                <a:cs typeface="+mn-cs"/>
              </a:rPr>
              <a:t> (Note: Review the next slide before starting the video.) Ask the group if they have seen the video. Explain that the video was produced in 1990 by the National Head Start Association. PMFO asked permission to add an additional segment to the beginning of the video, so this version will differ slightly from the original.</a:t>
            </a:r>
            <a:endParaRPr lang="en-US" b="1" dirty="0"/>
          </a:p>
        </p:txBody>
      </p:sp>
      <p:sp>
        <p:nvSpPr>
          <p:cNvPr id="4" name="Slide Number Placeholder 3"/>
          <p:cNvSpPr>
            <a:spLocks noGrp="1"/>
          </p:cNvSpPr>
          <p:nvPr>
            <p:ph type="sldNum" sz="quarter" idx="10"/>
          </p:nvPr>
        </p:nvSpPr>
        <p:spPr/>
        <p:txBody>
          <a:bodyPr/>
          <a:lstStyle/>
          <a:p>
            <a:fld id="{DE849C0E-547D-4C62-B1CF-488EF789ABD3}" type="slidenum">
              <a:rPr lang="en-US" smtClean="0"/>
              <a:t>5</a:t>
            </a:fld>
            <a:endParaRPr lang="en-US" dirty="0"/>
          </a:p>
        </p:txBody>
      </p:sp>
    </p:spTree>
    <p:extLst>
      <p:ext uri="{BB962C8B-B14F-4D97-AF65-F5344CB8AC3E}">
        <p14:creationId xmlns:p14="http://schemas.microsoft.com/office/powerpoint/2010/main" val="3641434886"/>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i="1" kern="1200" dirty="0">
                <a:solidFill>
                  <a:schemeClr val="tx1"/>
                </a:solidFill>
                <a:effectLst/>
                <a:latin typeface="+mn-lt"/>
                <a:ea typeface="+mn-ea"/>
                <a:cs typeface="+mn-cs"/>
              </a:rPr>
              <a:t>Facilitator Notes:</a:t>
            </a:r>
            <a:endParaRPr lang="en-US" sz="1200" kern="1200" dirty="0">
              <a:solidFill>
                <a:schemeClr val="tx1"/>
              </a:solidFill>
              <a:effectLst/>
              <a:latin typeface="+mn-lt"/>
              <a:ea typeface="+mn-ea"/>
              <a:cs typeface="+mn-cs"/>
            </a:endParaRPr>
          </a:p>
          <a:p>
            <a:r>
              <a:rPr lang="en-US" sz="1200" kern="1200" dirty="0">
                <a:solidFill>
                  <a:schemeClr val="tx1"/>
                </a:solidFill>
                <a:effectLst/>
                <a:latin typeface="+mn-lt"/>
                <a:ea typeface="+mn-ea"/>
                <a:cs typeface="+mn-cs"/>
              </a:rPr>
              <a:t>Guide participants to their Head Start Core Values handout. </a:t>
            </a:r>
          </a:p>
          <a:p>
            <a:r>
              <a:rPr lang="en-US"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Explain to participants that, as they watch the video, they should note where they see evidence of the Head Start core values in action. Invite the group to jot down a couple of significant words or phrases on the first page of their Head Start Core Values handout. Explain that, after the video, they will have an opportunity to share what they saw.</a:t>
            </a:r>
          </a:p>
          <a:p>
            <a:r>
              <a:rPr lang="en-US"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Caution the group that in this video they will hear and see some things that are different from Head Start today. Ask them to jot down some of their thoughts about these changes on the second page of the Head Start Core Values handout.</a:t>
            </a:r>
          </a:p>
          <a:p>
            <a:r>
              <a:rPr lang="en-US"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Watch the video.</a:t>
            </a:r>
          </a:p>
          <a:p>
            <a:r>
              <a:rPr lang="en-US" sz="1200" kern="1200" dirty="0">
                <a:solidFill>
                  <a:schemeClr val="tx1"/>
                </a:solidFill>
                <a:effectLst/>
                <a:latin typeface="+mn-lt"/>
                <a:ea typeface="+mn-ea"/>
                <a:cs typeface="+mn-cs"/>
              </a:rPr>
              <a:t>After watching the video, allow the participants five minutes to talk about what they wrote with their tablemates. </a:t>
            </a:r>
          </a:p>
          <a:p>
            <a:r>
              <a:rPr lang="en-US"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Debrief by asking the participants to share their comments.</a:t>
            </a:r>
          </a:p>
          <a:p>
            <a:r>
              <a:rPr lang="en-US"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Expand the conversation about what has changed to emphasize where Head Start is today and implications for the group members' roles as leaders in the Head Start community. You may have to prompt participants. </a:t>
            </a:r>
          </a:p>
          <a:p>
            <a:r>
              <a:rPr lang="en-US"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Here are some terms and concepts that participants may highlight from the video:</a:t>
            </a:r>
          </a:p>
          <a:p>
            <a:pPr marL="171450" lvl="0" indent="-171450">
              <a:buFont typeface="Arial" panose="020B0604020202020204" pitchFamily="34" charset="0"/>
              <a:buChar char="•"/>
            </a:pPr>
            <a:r>
              <a:rPr lang="en-US" sz="1200" kern="1200" dirty="0">
                <a:solidFill>
                  <a:schemeClr val="tx1"/>
                </a:solidFill>
                <a:effectLst/>
                <a:latin typeface="+mn-lt"/>
                <a:ea typeface="+mn-ea"/>
                <a:cs typeface="+mn-cs"/>
              </a:rPr>
              <a:t>"Mainstreaming" is no longer used; the preferred term is "inclusion."</a:t>
            </a:r>
          </a:p>
          <a:p>
            <a:pPr marL="171450" lvl="0" indent="-171450">
              <a:buFont typeface="Arial" panose="020B0604020202020204" pitchFamily="34" charset="0"/>
              <a:buChar char="•"/>
            </a:pPr>
            <a:r>
              <a:rPr lang="en-US" sz="1200" kern="1200" dirty="0">
                <a:solidFill>
                  <a:schemeClr val="tx1"/>
                </a:solidFill>
                <a:effectLst/>
                <a:latin typeface="+mn-lt"/>
                <a:ea typeface="+mn-ea"/>
                <a:cs typeface="+mn-cs"/>
              </a:rPr>
              <a:t>The Office of Head Start now has a birth-to-5 vision that includes pregnant women, infants, toddlers, and preschoolers.</a:t>
            </a:r>
          </a:p>
          <a:p>
            <a:pPr marL="171450" lvl="0" indent="-171450">
              <a:buFont typeface="Arial" panose="020B0604020202020204" pitchFamily="34" charset="0"/>
              <a:buChar char="•"/>
            </a:pPr>
            <a:r>
              <a:rPr lang="en-US" sz="1200" kern="1200" dirty="0">
                <a:solidFill>
                  <a:schemeClr val="tx1"/>
                </a:solidFill>
                <a:effectLst/>
                <a:latin typeface="+mn-lt"/>
                <a:ea typeface="+mn-ea"/>
                <a:cs typeface="+mn-cs"/>
              </a:rPr>
              <a:t>There are important changes in the composition of the governing body.</a:t>
            </a:r>
          </a:p>
          <a:p>
            <a:pPr marL="171450" lvl="0" indent="-171450">
              <a:buFont typeface="Arial" panose="020B0604020202020204" pitchFamily="34" charset="0"/>
              <a:buChar char="•"/>
            </a:pPr>
            <a:r>
              <a:rPr lang="en-US" sz="1200" kern="1200" dirty="0">
                <a:solidFill>
                  <a:schemeClr val="tx1"/>
                </a:solidFill>
                <a:effectLst/>
                <a:latin typeface="+mn-lt"/>
                <a:ea typeface="+mn-ea"/>
                <a:cs typeface="+mn-cs"/>
              </a:rPr>
              <a:t>"Family engagement" is now the emphasis, in addition to "parent involvement."</a:t>
            </a:r>
          </a:p>
          <a:p>
            <a:pPr marL="171450" lvl="0" indent="-171450">
              <a:buFont typeface="Arial" panose="020B0604020202020204" pitchFamily="34" charset="0"/>
              <a:buChar char="•"/>
            </a:pPr>
            <a:r>
              <a:rPr lang="en-US" sz="1200" kern="1200" dirty="0">
                <a:solidFill>
                  <a:schemeClr val="tx1"/>
                </a:solidFill>
                <a:effectLst/>
                <a:latin typeface="+mn-lt"/>
                <a:ea typeface="+mn-ea"/>
                <a:cs typeface="+mn-cs"/>
              </a:rPr>
              <a:t>Social competence and school readiness have both become primary goals. </a:t>
            </a:r>
          </a:p>
          <a:p>
            <a:pPr marL="171450" lvl="0" indent="-171450">
              <a:buFont typeface="Arial" panose="020B0604020202020204" pitchFamily="34" charset="0"/>
              <a:buChar char="•"/>
            </a:pPr>
            <a:r>
              <a:rPr lang="en-US" sz="1200" kern="1200" dirty="0">
                <a:solidFill>
                  <a:schemeClr val="tx1"/>
                </a:solidFill>
                <a:effectLst/>
                <a:latin typeface="+mn-lt"/>
                <a:ea typeface="+mn-ea"/>
                <a:cs typeface="+mn-cs"/>
              </a:rPr>
              <a:t>Head Start defines "increasing social competence" as promoting each child's everyday effectiveness in dealing with his or her present environment and later responsibilities when beginning school. </a:t>
            </a:r>
          </a:p>
          <a:p>
            <a:pPr marL="171450" lvl="0" indent="-171450">
              <a:buFont typeface="Arial" panose="020B0604020202020204" pitchFamily="34" charset="0"/>
              <a:buChar char="•"/>
            </a:pPr>
            <a:r>
              <a:rPr lang="en-US" sz="1200" kern="1200" dirty="0">
                <a:solidFill>
                  <a:schemeClr val="tx1"/>
                </a:solidFill>
                <a:effectLst/>
                <a:latin typeface="+mn-lt"/>
                <a:ea typeface="+mn-ea"/>
                <a:cs typeface="+mn-cs"/>
              </a:rPr>
              <a:t>Head Start defines "school readiness" as children possessing the skills, knowledge, and attitudes necessary for success in school and for later learning and life. </a:t>
            </a:r>
          </a:p>
          <a:p>
            <a:pPr marL="171450" lvl="0" indent="-171450">
              <a:buFont typeface="Arial" panose="020B0604020202020204" pitchFamily="34" charset="0"/>
              <a:buChar char="•"/>
            </a:pPr>
            <a:r>
              <a:rPr lang="en-US" sz="1200" kern="1200" dirty="0">
                <a:solidFill>
                  <a:schemeClr val="tx1"/>
                </a:solidFill>
                <a:effectLst/>
                <a:latin typeface="+mn-lt"/>
                <a:ea typeface="+mn-ea"/>
                <a:cs typeface="+mn-cs"/>
              </a:rPr>
              <a:t>There is increased emphasis on data-informed decision-making.</a:t>
            </a:r>
          </a:p>
          <a:p>
            <a:pPr marL="171450" lvl="0" indent="-171450">
              <a:buFont typeface="Arial" panose="020B0604020202020204" pitchFamily="34" charset="0"/>
              <a:buChar char="•"/>
            </a:pPr>
            <a:r>
              <a:rPr lang="en-US" sz="1200" kern="1200" dirty="0">
                <a:solidFill>
                  <a:schemeClr val="tx1"/>
                </a:solidFill>
                <a:effectLst/>
                <a:latin typeface="+mn-lt"/>
                <a:ea typeface="+mn-ea"/>
                <a:cs typeface="+mn-cs"/>
              </a:rPr>
              <a:t>Program options now include home-based and family child care.</a:t>
            </a:r>
          </a:p>
          <a:p>
            <a:r>
              <a:rPr lang="en-US"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Trends reinforced since the 2016 HSPPS were published:</a:t>
            </a:r>
          </a:p>
          <a:p>
            <a:pPr marL="171450" lvl="0" indent="-171450">
              <a:buFont typeface="Arial" panose="020B0604020202020204" pitchFamily="34" charset="0"/>
              <a:buChar char="•"/>
            </a:pPr>
            <a:r>
              <a:rPr lang="en-US" sz="1200" kern="1200" dirty="0">
                <a:solidFill>
                  <a:schemeClr val="tx1"/>
                </a:solidFill>
                <a:effectLst/>
                <a:latin typeface="+mn-lt"/>
                <a:ea typeface="+mn-ea"/>
                <a:cs typeface="+mn-cs"/>
              </a:rPr>
              <a:t>Transition to the five-year project period</a:t>
            </a:r>
          </a:p>
          <a:p>
            <a:pPr marL="171450" lvl="0" indent="-171450">
              <a:buFont typeface="Arial" panose="020B0604020202020204" pitchFamily="34" charset="0"/>
              <a:buChar char="•"/>
            </a:pPr>
            <a:r>
              <a:rPr lang="en-US" sz="1200" kern="1200" dirty="0">
                <a:solidFill>
                  <a:schemeClr val="tx1"/>
                </a:solidFill>
                <a:effectLst/>
                <a:latin typeface="+mn-lt"/>
                <a:ea typeface="+mn-ea"/>
                <a:cs typeface="+mn-cs"/>
              </a:rPr>
              <a:t>Coaching requirements</a:t>
            </a:r>
          </a:p>
          <a:p>
            <a:pPr marL="171450" lvl="0" indent="-171450">
              <a:buFont typeface="Arial" panose="020B0604020202020204" pitchFamily="34" charset="0"/>
              <a:buChar char="•"/>
            </a:pPr>
            <a:r>
              <a:rPr lang="en-US" sz="1200" kern="1200" dirty="0">
                <a:solidFill>
                  <a:schemeClr val="tx1"/>
                </a:solidFill>
                <a:effectLst/>
                <a:latin typeface="+mn-lt"/>
                <a:ea typeface="+mn-ea"/>
                <a:cs typeface="+mn-cs"/>
              </a:rPr>
              <a:t>Family services credentialing</a:t>
            </a:r>
          </a:p>
          <a:p>
            <a:pPr marL="171450" lvl="0" indent="-171450">
              <a:buFont typeface="Arial" panose="020B0604020202020204" pitchFamily="34" charset="0"/>
              <a:buChar char="•"/>
            </a:pPr>
            <a:r>
              <a:rPr lang="en-US" sz="1200" kern="1200" dirty="0">
                <a:solidFill>
                  <a:schemeClr val="tx1"/>
                </a:solidFill>
                <a:effectLst/>
                <a:latin typeface="+mn-lt"/>
                <a:ea typeface="+mn-ea"/>
                <a:cs typeface="+mn-cs"/>
              </a:rPr>
              <a:t>Home-based curriculum</a:t>
            </a:r>
          </a:p>
          <a:p>
            <a:pPr marL="171450" lvl="0" indent="-171450">
              <a:buFont typeface="Arial" panose="020B0604020202020204" pitchFamily="34" charset="0"/>
              <a:buChar char="•"/>
            </a:pPr>
            <a:r>
              <a:rPr lang="en-US" sz="1200" kern="1200" dirty="0">
                <a:solidFill>
                  <a:schemeClr val="tx1"/>
                </a:solidFill>
                <a:effectLst/>
                <a:latin typeface="+mn-lt"/>
                <a:ea typeface="+mn-ea"/>
                <a:cs typeface="+mn-cs"/>
              </a:rPr>
              <a:t>Duration</a:t>
            </a:r>
          </a:p>
          <a:p>
            <a:pPr marL="171450" lvl="0" indent="-171450">
              <a:buFont typeface="Arial" panose="020B0604020202020204" pitchFamily="34" charset="0"/>
              <a:buChar char="•"/>
            </a:pPr>
            <a:r>
              <a:rPr lang="en-US" sz="1200" kern="1200" dirty="0">
                <a:solidFill>
                  <a:schemeClr val="tx1"/>
                </a:solidFill>
                <a:effectLst/>
                <a:latin typeface="+mn-lt"/>
                <a:ea typeface="+mn-ea"/>
                <a:cs typeface="+mn-cs"/>
              </a:rPr>
              <a:t>Emphasis on health and safety</a:t>
            </a:r>
          </a:p>
          <a:p>
            <a:pPr marL="171450" lvl="0" indent="-171450">
              <a:buFont typeface="Arial" panose="020B0604020202020204" pitchFamily="34" charset="0"/>
              <a:buChar char="•"/>
            </a:pPr>
            <a:r>
              <a:rPr lang="en-US" sz="1200" kern="1200" dirty="0">
                <a:solidFill>
                  <a:schemeClr val="tx1"/>
                </a:solidFill>
                <a:effectLst/>
                <a:latin typeface="+mn-lt"/>
                <a:ea typeface="+mn-ea"/>
                <a:cs typeface="+mn-cs"/>
              </a:rPr>
              <a:t>EHS-CC partnerships</a:t>
            </a:r>
          </a:p>
          <a:p>
            <a:r>
              <a:rPr lang="en-US"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After five minutes of conversation, introduce the next part of the Head Start core values topic.</a:t>
            </a:r>
            <a:r>
              <a:rPr lang="en-US" sz="1200" i="1" kern="1200" dirty="0">
                <a:solidFill>
                  <a:schemeClr val="tx1"/>
                </a:solidFill>
                <a:effectLst/>
                <a:latin typeface="+mn-lt"/>
                <a:ea typeface="+mn-ea"/>
                <a:cs typeface="+mn-cs"/>
              </a:rPr>
              <a:t> </a:t>
            </a:r>
            <a:endParaRPr lang="en-US" dirty="0"/>
          </a:p>
        </p:txBody>
      </p:sp>
      <p:sp>
        <p:nvSpPr>
          <p:cNvPr id="4" name="Slide Number Placeholder 3"/>
          <p:cNvSpPr>
            <a:spLocks noGrp="1"/>
          </p:cNvSpPr>
          <p:nvPr>
            <p:ph type="sldNum" sz="quarter" idx="10"/>
          </p:nvPr>
        </p:nvSpPr>
        <p:spPr/>
        <p:txBody>
          <a:bodyPr/>
          <a:lstStyle/>
          <a:p>
            <a:fld id="{DE849C0E-547D-4C62-B1CF-488EF789ABD3}" type="slidenum">
              <a:rPr lang="en-US" smtClean="0"/>
              <a:t>6</a:t>
            </a:fld>
            <a:endParaRPr lang="en-US" dirty="0"/>
          </a:p>
        </p:txBody>
      </p:sp>
    </p:spTree>
    <p:extLst>
      <p:ext uri="{BB962C8B-B14F-4D97-AF65-F5344CB8AC3E}">
        <p14:creationId xmlns:p14="http://schemas.microsoft.com/office/powerpoint/2010/main" val="1319628978"/>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1" i="1" kern="1200" dirty="0">
                <a:solidFill>
                  <a:schemeClr val="tx1"/>
                </a:solidFill>
                <a:effectLst/>
                <a:latin typeface="+mn-lt"/>
                <a:ea typeface="+mn-ea"/>
                <a:cs typeface="+mn-cs"/>
              </a:rPr>
              <a:t>Facilitator Notes:</a:t>
            </a:r>
            <a:endParaRPr lang="en-US" sz="1200" kern="1200" dirty="0">
              <a:solidFill>
                <a:schemeClr val="tx1"/>
              </a:solidFill>
              <a:effectLst/>
              <a:latin typeface="+mn-lt"/>
              <a:ea typeface="+mn-ea"/>
              <a:cs typeface="+mn-cs"/>
            </a:endParaRPr>
          </a:p>
          <a:p>
            <a:r>
              <a:rPr lang="en-US" sz="1200" kern="1200" dirty="0">
                <a:solidFill>
                  <a:schemeClr val="tx1"/>
                </a:solidFill>
                <a:effectLst/>
                <a:latin typeface="+mn-lt"/>
                <a:ea typeface="+mn-ea"/>
                <a:cs typeface="+mn-cs"/>
              </a:rPr>
              <a:t>Distribute the Head Start Preamble—Part I handout to participants. </a:t>
            </a:r>
          </a:p>
          <a:p>
            <a:r>
              <a:rPr lang="en-US" sz="1200" kern="1200" dirty="0">
                <a:solidFill>
                  <a:schemeClr val="tx1"/>
                </a:solidFill>
                <a:effectLst/>
                <a:latin typeface="+mn-lt"/>
                <a:ea typeface="+mn-ea"/>
                <a:cs typeface="+mn-cs"/>
              </a:rPr>
              <a:t> </a:t>
            </a:r>
          </a:p>
          <a:p>
            <a:r>
              <a:rPr lang="en-US" sz="1200" b="1" kern="1200" dirty="0">
                <a:solidFill>
                  <a:schemeClr val="tx1"/>
                </a:solidFill>
                <a:effectLst/>
                <a:latin typeface="+mn-lt"/>
                <a:ea typeface="+mn-ea"/>
                <a:cs typeface="+mn-cs"/>
              </a:rPr>
              <a:t>Say to Participants</a:t>
            </a:r>
            <a:r>
              <a:rPr lang="en-US" sz="1200" kern="1200" dirty="0">
                <a:solidFill>
                  <a:schemeClr val="tx1"/>
                </a:solidFill>
                <a:effectLst/>
                <a:latin typeface="+mn-lt"/>
                <a:ea typeface="+mn-ea"/>
                <a:cs typeface="+mn-cs"/>
              </a:rPr>
              <a:t>: "The Head Start Preamble—Part I explores the executive summary and discussion of the comments for the HSPPS.</a:t>
            </a:r>
          </a:p>
          <a:p>
            <a:r>
              <a:rPr lang="en-US"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"Let's examine the Preamble—Part I to explore how it supports the core values.</a:t>
            </a:r>
          </a:p>
          <a:p>
            <a:r>
              <a:rPr lang="en-US"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"First, please take about five minutes to read and review it. Tap your pen on the table when you are finished, and we will proceed to the next part of this activity."</a:t>
            </a:r>
          </a:p>
          <a:p>
            <a:r>
              <a:rPr lang="en-US"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After hearing most of the pen taps on the table, ask the question: "How does the Preamble bring the core values to life?" Next, ask the group to use the same Reflective Practice Tool to jot down their examples. </a:t>
            </a:r>
          </a:p>
          <a:p>
            <a:r>
              <a:rPr lang="en-US"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After another five minutes, invite the group to share examples with their tablemates. </a:t>
            </a:r>
          </a:p>
          <a:p>
            <a:r>
              <a:rPr lang="en-US" sz="1200" kern="1200" dirty="0">
                <a:solidFill>
                  <a:schemeClr val="tx1"/>
                </a:solidFill>
                <a:effectLst/>
                <a:latin typeface="+mn-lt"/>
                <a:ea typeface="+mn-ea"/>
                <a:cs typeface="+mn-cs"/>
              </a:rPr>
              <a:t>After three to four minutes, bring the group back together and solicit volunteers to share their findings and reflections. Call out any important points from the discussion and engage participants in summarizing their learning. Chart the participants' responses </a:t>
            </a:r>
            <a:br>
              <a:rPr lang="en-US" sz="1200" kern="1200" dirty="0">
                <a:solidFill>
                  <a:schemeClr val="tx1"/>
                </a:solidFill>
                <a:effectLst/>
                <a:latin typeface="+mn-lt"/>
                <a:ea typeface="+mn-ea"/>
                <a:cs typeface="+mn-cs"/>
              </a:rPr>
            </a:br>
            <a:r>
              <a:rPr lang="en-US" sz="1200" kern="1200" dirty="0">
                <a:solidFill>
                  <a:schemeClr val="tx1"/>
                </a:solidFill>
                <a:effectLst/>
                <a:latin typeface="+mn-lt"/>
                <a:ea typeface="+mn-ea"/>
                <a:cs typeface="+mn-cs"/>
              </a:rPr>
              <a:t>and post around the room.</a:t>
            </a:r>
            <a:endParaRPr lang="en-US" dirty="0"/>
          </a:p>
          <a:p>
            <a:endParaRPr lang="en-US" dirty="0"/>
          </a:p>
          <a:p>
            <a:endParaRPr lang="en-US" dirty="0"/>
          </a:p>
        </p:txBody>
      </p:sp>
      <p:sp>
        <p:nvSpPr>
          <p:cNvPr id="4" name="Slide Number Placeholder 3"/>
          <p:cNvSpPr>
            <a:spLocks noGrp="1"/>
          </p:cNvSpPr>
          <p:nvPr>
            <p:ph type="sldNum" sz="quarter" idx="10"/>
          </p:nvPr>
        </p:nvSpPr>
        <p:spPr/>
        <p:txBody>
          <a:bodyPr/>
          <a:lstStyle/>
          <a:p>
            <a:fld id="{DE849C0E-547D-4C62-B1CF-488EF789ABD3}" type="slidenum">
              <a:rPr lang="en-US" smtClean="0"/>
              <a:t>7</a:t>
            </a:fld>
            <a:endParaRPr lang="en-US" dirty="0"/>
          </a:p>
        </p:txBody>
      </p:sp>
    </p:spTree>
    <p:extLst>
      <p:ext uri="{BB962C8B-B14F-4D97-AF65-F5344CB8AC3E}">
        <p14:creationId xmlns:p14="http://schemas.microsoft.com/office/powerpoint/2010/main" val="1378590793"/>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i="1" kern="1200" dirty="0">
                <a:solidFill>
                  <a:schemeClr val="tx1"/>
                </a:solidFill>
                <a:effectLst/>
                <a:latin typeface="+mn-lt"/>
                <a:ea typeface="+mn-ea"/>
                <a:cs typeface="+mn-cs"/>
              </a:rPr>
              <a:t>Facilitator Notes:</a:t>
            </a:r>
            <a:endParaRPr lang="en-US" sz="1200" kern="1200" dirty="0">
              <a:solidFill>
                <a:schemeClr val="tx1"/>
              </a:solidFill>
              <a:effectLst/>
              <a:latin typeface="+mn-lt"/>
              <a:ea typeface="+mn-ea"/>
              <a:cs typeface="+mn-cs"/>
            </a:endParaRPr>
          </a:p>
          <a:p>
            <a:r>
              <a:rPr lang="en-US" sz="1200" kern="1200" dirty="0">
                <a:solidFill>
                  <a:schemeClr val="tx1"/>
                </a:solidFill>
                <a:effectLst/>
                <a:latin typeface="+mn-lt"/>
                <a:ea typeface="+mn-ea"/>
                <a:cs typeface="+mn-cs"/>
              </a:rPr>
              <a:t>Divide participants into groups of three or four.</a:t>
            </a:r>
          </a:p>
          <a:p>
            <a:r>
              <a:rPr lang="en-US"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If there are people from the same program in attendance, encourage them to work as a group. Guide the groups to look at page two of their Head Start Core Values handout, which focuses on the core values that are evident in their program. </a:t>
            </a:r>
          </a:p>
          <a:p>
            <a:r>
              <a:rPr lang="en-US" sz="1200" kern="1200" dirty="0">
                <a:solidFill>
                  <a:schemeClr val="tx1"/>
                </a:solidFill>
                <a:effectLst/>
                <a:latin typeface="+mn-lt"/>
                <a:ea typeface="+mn-ea"/>
                <a:cs typeface="+mn-cs"/>
              </a:rPr>
              <a:t> </a:t>
            </a:r>
          </a:p>
          <a:p>
            <a:r>
              <a:rPr lang="en-US" sz="1200" b="1" kern="1200" dirty="0">
                <a:solidFill>
                  <a:schemeClr val="tx1"/>
                </a:solidFill>
                <a:effectLst/>
                <a:latin typeface="+mn-lt"/>
                <a:ea typeface="+mn-ea"/>
                <a:cs typeface="+mn-cs"/>
              </a:rPr>
              <a:t>Say to Participants</a:t>
            </a:r>
            <a:r>
              <a:rPr lang="en-US" sz="1200" kern="1200" dirty="0">
                <a:solidFill>
                  <a:schemeClr val="tx1"/>
                </a:solidFill>
                <a:effectLst/>
                <a:latin typeface="+mn-lt"/>
                <a:ea typeface="+mn-ea"/>
                <a:cs typeface="+mn-cs"/>
              </a:rPr>
              <a:t>: "Think about your program. As a leader, imagine that you are visiting your Head Start centers. During your visit, what two Head Start core values would be evident?”</a:t>
            </a:r>
          </a:p>
          <a:p>
            <a:r>
              <a:rPr lang="en-US"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Allow three minutes for the groups to jot down their thoughts.</a:t>
            </a:r>
          </a:p>
          <a:p>
            <a:r>
              <a:rPr lang="en-US" sz="1200" kern="1200" dirty="0">
                <a:solidFill>
                  <a:schemeClr val="tx1"/>
                </a:solidFill>
                <a:effectLst/>
                <a:latin typeface="+mn-lt"/>
                <a:ea typeface="+mn-ea"/>
                <a:cs typeface="+mn-cs"/>
              </a:rPr>
              <a:t> </a:t>
            </a:r>
          </a:p>
          <a:p>
            <a:r>
              <a:rPr lang="en-US" sz="1200" b="1" kern="1200" dirty="0">
                <a:solidFill>
                  <a:schemeClr val="tx1"/>
                </a:solidFill>
                <a:effectLst/>
                <a:latin typeface="+mn-lt"/>
                <a:ea typeface="+mn-ea"/>
                <a:cs typeface="+mn-cs"/>
              </a:rPr>
              <a:t>Say:</a:t>
            </a:r>
            <a:r>
              <a:rPr lang="en-US" sz="1200" kern="1200" dirty="0">
                <a:solidFill>
                  <a:schemeClr val="tx1"/>
                </a:solidFill>
                <a:effectLst/>
                <a:latin typeface="+mn-lt"/>
                <a:ea typeface="+mn-ea"/>
                <a:cs typeface="+mn-cs"/>
              </a:rPr>
              <a:t> "Next, let's examine the Preamble—Part 1 of the Head Start Program Performance Standards to determine how they are grounded in the core values identified earlier in this activity. Should there be additional core values? Review them to identify primary core values and additional core values."</a:t>
            </a:r>
          </a:p>
          <a:p>
            <a:r>
              <a:rPr lang="en-US"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Refer participants to page one of the Core Values handout. Allow participants </a:t>
            </a:r>
            <a:br>
              <a:rPr lang="en-US" sz="1200" kern="1200" dirty="0">
                <a:solidFill>
                  <a:schemeClr val="tx1"/>
                </a:solidFill>
                <a:effectLst/>
                <a:latin typeface="+mn-lt"/>
                <a:ea typeface="+mn-ea"/>
                <a:cs typeface="+mn-cs"/>
              </a:rPr>
            </a:br>
            <a:r>
              <a:rPr lang="en-US" sz="1200" kern="1200" dirty="0">
                <a:solidFill>
                  <a:schemeClr val="tx1"/>
                </a:solidFill>
                <a:effectLst/>
                <a:latin typeface="+mn-lt"/>
                <a:ea typeface="+mn-ea"/>
                <a:cs typeface="+mn-cs"/>
              </a:rPr>
              <a:t>15 minutes to complete the activity. After 10 minutes, remind them to jot down their findings. Once complete, chart participants' responses and post around the room.</a:t>
            </a:r>
            <a:r>
              <a:rPr lang="en-US" dirty="0">
                <a:effectLst/>
              </a:rPr>
              <a:t> </a:t>
            </a:r>
            <a:endParaRPr lang="en-US" dirty="0"/>
          </a:p>
        </p:txBody>
      </p:sp>
      <p:sp>
        <p:nvSpPr>
          <p:cNvPr id="4" name="Slide Number Placeholder 3"/>
          <p:cNvSpPr>
            <a:spLocks noGrp="1"/>
          </p:cNvSpPr>
          <p:nvPr>
            <p:ph type="sldNum" sz="quarter" idx="10"/>
          </p:nvPr>
        </p:nvSpPr>
        <p:spPr/>
        <p:txBody>
          <a:bodyPr/>
          <a:lstStyle/>
          <a:p>
            <a:fld id="{DE849C0E-547D-4C62-B1CF-488EF789ABD3}" type="slidenum">
              <a:rPr lang="en-US" smtClean="0"/>
              <a:t>8</a:t>
            </a:fld>
            <a:endParaRPr lang="en-US" dirty="0"/>
          </a:p>
        </p:txBody>
      </p:sp>
    </p:spTree>
    <p:extLst>
      <p:ext uri="{BB962C8B-B14F-4D97-AF65-F5344CB8AC3E}">
        <p14:creationId xmlns:p14="http://schemas.microsoft.com/office/powerpoint/2010/main" val="3050582384"/>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i="1" kern="1200" dirty="0">
                <a:solidFill>
                  <a:schemeClr val="tx1"/>
                </a:solidFill>
                <a:effectLst/>
                <a:latin typeface="+mn-lt"/>
                <a:ea typeface="+mn-ea"/>
                <a:cs typeface="+mn-cs"/>
              </a:rPr>
              <a:t>Facilitator Notes:</a:t>
            </a:r>
            <a:endParaRPr lang="en-US" sz="1200" kern="1200" dirty="0">
              <a:solidFill>
                <a:schemeClr val="tx1"/>
              </a:solidFill>
              <a:effectLst/>
              <a:latin typeface="+mn-lt"/>
              <a:ea typeface="+mn-ea"/>
              <a:cs typeface="+mn-cs"/>
            </a:endParaRPr>
          </a:p>
          <a:p>
            <a:r>
              <a:rPr lang="en-US" sz="1200" b="1" kern="1200" dirty="0">
                <a:solidFill>
                  <a:schemeClr val="tx1"/>
                </a:solidFill>
                <a:effectLst/>
                <a:latin typeface="+mn-lt"/>
                <a:ea typeface="+mn-ea"/>
                <a:cs typeface="+mn-cs"/>
              </a:rPr>
              <a:t>You must have Internet access to use this section. </a:t>
            </a:r>
            <a:r>
              <a:rPr lang="en-US" sz="1200" kern="1200" dirty="0">
                <a:solidFill>
                  <a:schemeClr val="tx1"/>
                </a:solidFill>
                <a:effectLst/>
                <a:latin typeface="+mn-lt"/>
                <a:ea typeface="+mn-ea"/>
                <a:cs typeface="+mn-cs"/>
              </a:rPr>
              <a:t>Open a new tab on your browser, already queued to the ECLKC homepage at </a:t>
            </a:r>
            <a:r>
              <a:rPr lang="en-US" sz="1200" u="sng" kern="1200" dirty="0">
                <a:solidFill>
                  <a:schemeClr val="tx1"/>
                </a:solidFill>
                <a:effectLst/>
                <a:latin typeface="+mn-lt"/>
                <a:ea typeface="+mn-ea"/>
                <a:cs typeface="+mn-cs"/>
                <a:hlinkClick r:id="rId3"/>
              </a:rPr>
              <a:t>https://eclkc.ohs.acf.hhs.gov/</a:t>
            </a:r>
            <a:r>
              <a:rPr lang="en-US" sz="1200" kern="1200" dirty="0">
                <a:solidFill>
                  <a:schemeClr val="tx1"/>
                </a:solidFill>
                <a:effectLst/>
                <a:latin typeface="+mn-lt"/>
                <a:ea typeface="+mn-ea"/>
                <a:cs typeface="+mn-cs"/>
              </a:rPr>
              <a:t>. </a:t>
            </a:r>
          </a:p>
          <a:p>
            <a:r>
              <a:rPr lang="en-US" sz="1200" b="1" kern="1200" dirty="0">
                <a:solidFill>
                  <a:schemeClr val="tx1"/>
                </a:solidFill>
                <a:effectLst/>
                <a:latin typeface="+mn-lt"/>
                <a:ea typeface="+mn-ea"/>
                <a:cs typeface="+mn-cs"/>
              </a:rPr>
              <a:t> </a:t>
            </a:r>
            <a:endParaRPr lang="en-US" sz="1200" kern="1200" dirty="0">
              <a:solidFill>
                <a:schemeClr val="tx1"/>
              </a:solidFill>
              <a:effectLst/>
              <a:latin typeface="+mn-lt"/>
              <a:ea typeface="+mn-ea"/>
              <a:cs typeface="+mn-cs"/>
            </a:endParaRPr>
          </a:p>
          <a:p>
            <a:r>
              <a:rPr lang="en-US" sz="1200" b="1" kern="1200" dirty="0">
                <a:solidFill>
                  <a:schemeClr val="tx1"/>
                </a:solidFill>
                <a:effectLst/>
                <a:latin typeface="+mn-lt"/>
                <a:ea typeface="+mn-ea"/>
                <a:cs typeface="+mn-cs"/>
              </a:rPr>
              <a:t>Say to Participants:</a:t>
            </a:r>
            <a:r>
              <a:rPr lang="en-US" sz="1200" kern="1200" dirty="0">
                <a:solidFill>
                  <a:schemeClr val="tx1"/>
                </a:solidFill>
                <a:effectLst/>
                <a:latin typeface="+mn-lt"/>
                <a:ea typeface="+mn-ea"/>
                <a:cs typeface="+mn-cs"/>
              </a:rPr>
              <a:t> "We are going to use the ECLKC to look at the current Head Start regulations."</a:t>
            </a:r>
          </a:p>
          <a:p>
            <a:r>
              <a:rPr lang="en-US"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Ask participants if they are familiar with the ECLKC. Explain that the ECLKC is the Early Childhood Learning and Knowledge Center, and it is the official website for the Office of Head Start (OHS). </a:t>
            </a:r>
          </a:p>
          <a:p>
            <a:r>
              <a:rPr lang="en-US"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Ask participants if they have subscribed to receive information through the ECLKC. Explain that it is important to register as soon as possible. Advise participants that registering on the ECLKC is the best way to receive all OHS communications.</a:t>
            </a:r>
          </a:p>
          <a:p>
            <a:r>
              <a:rPr lang="en-US"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Show the ECLKC homepage displayed on the screen; explain to the group that there is a great deal of useful information on the ECLKC. Take a few minutes to explore the homepage, pointing out its features and how to navigate it.</a:t>
            </a:r>
          </a:p>
          <a:p>
            <a:r>
              <a:rPr lang="en-US" sz="1200" kern="1200" dirty="0">
                <a:solidFill>
                  <a:schemeClr val="tx1"/>
                </a:solidFill>
                <a:effectLst/>
                <a:latin typeface="+mn-lt"/>
                <a:ea typeface="+mn-ea"/>
                <a:cs typeface="+mn-cs"/>
              </a:rPr>
              <a:t> </a:t>
            </a:r>
          </a:p>
          <a:p>
            <a:r>
              <a:rPr lang="en-US" sz="1200" b="1" kern="1200" dirty="0">
                <a:solidFill>
                  <a:schemeClr val="tx1"/>
                </a:solidFill>
                <a:effectLst/>
                <a:latin typeface="+mn-lt"/>
                <a:ea typeface="+mn-ea"/>
                <a:cs typeface="+mn-cs"/>
              </a:rPr>
              <a:t>Say to Participants: </a:t>
            </a:r>
            <a:r>
              <a:rPr lang="en-US" sz="1200" kern="1200" dirty="0">
                <a:solidFill>
                  <a:schemeClr val="tx1"/>
                </a:solidFill>
                <a:effectLst/>
                <a:latin typeface="+mn-lt"/>
                <a:ea typeface="+mn-ea"/>
                <a:cs typeface="+mn-cs"/>
              </a:rPr>
              <a:t>"Before we begin, let's have a little fun."</a:t>
            </a:r>
            <a:r>
              <a:rPr lang="en-US" dirty="0">
                <a:effectLst/>
              </a:rPr>
              <a:t> </a:t>
            </a:r>
            <a:endParaRPr lang="en-US" dirty="0"/>
          </a:p>
          <a:p>
            <a:r>
              <a:rPr lang="en-US" dirty="0"/>
              <a:t> </a:t>
            </a:r>
          </a:p>
          <a:p>
            <a:r>
              <a:rPr lang="en-US" dirty="0"/>
              <a:t> </a:t>
            </a:r>
          </a:p>
          <a:p>
            <a:endParaRPr lang="en-US" dirty="0"/>
          </a:p>
        </p:txBody>
      </p:sp>
      <p:sp>
        <p:nvSpPr>
          <p:cNvPr id="4" name="Slide Number Placeholder 3"/>
          <p:cNvSpPr>
            <a:spLocks noGrp="1"/>
          </p:cNvSpPr>
          <p:nvPr>
            <p:ph type="sldNum" sz="quarter" idx="10"/>
          </p:nvPr>
        </p:nvSpPr>
        <p:spPr/>
        <p:txBody>
          <a:bodyPr/>
          <a:lstStyle/>
          <a:p>
            <a:fld id="{DE849C0E-547D-4C62-B1CF-488EF789ABD3}" type="slidenum">
              <a:rPr lang="en-US" smtClean="0"/>
              <a:t>9</a:t>
            </a:fld>
            <a:endParaRPr lang="en-US" dirty="0"/>
          </a:p>
        </p:txBody>
      </p:sp>
    </p:spTree>
    <p:extLst>
      <p:ext uri="{BB962C8B-B14F-4D97-AF65-F5344CB8AC3E}">
        <p14:creationId xmlns:p14="http://schemas.microsoft.com/office/powerpoint/2010/main" val="3126263917"/>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i="1" kern="1200" dirty="0">
                <a:solidFill>
                  <a:schemeClr val="tx1"/>
                </a:solidFill>
                <a:effectLst/>
                <a:latin typeface="+mn-lt"/>
                <a:ea typeface="+mn-ea"/>
                <a:cs typeface="+mn-cs"/>
              </a:rPr>
              <a:t>Facilitator Notes:</a:t>
            </a:r>
            <a:endParaRPr lang="en-US" sz="1200" kern="1200" dirty="0">
              <a:solidFill>
                <a:schemeClr val="tx1"/>
              </a:solidFill>
              <a:effectLst/>
              <a:latin typeface="+mn-lt"/>
              <a:ea typeface="+mn-ea"/>
              <a:cs typeface="+mn-cs"/>
            </a:endParaRPr>
          </a:p>
          <a:p>
            <a:r>
              <a:rPr lang="en-US" sz="1200" kern="1200" dirty="0">
                <a:solidFill>
                  <a:schemeClr val="tx1"/>
                </a:solidFill>
                <a:effectLst/>
                <a:latin typeface="+mn-lt"/>
                <a:ea typeface="+mn-ea"/>
                <a:cs typeface="+mn-cs"/>
              </a:rPr>
              <a:t>To complete the next activity, make sure there is a Which Part Is It? (card) on each table, and direct participants to the Which Part Is It? (no answers) handout.</a:t>
            </a:r>
          </a:p>
          <a:p>
            <a:r>
              <a:rPr lang="en-US"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Explain to participants that most of the current regulations that guide Head Start are contained in 45 CFR Parts 1301–1305. </a:t>
            </a:r>
          </a:p>
          <a:p>
            <a:r>
              <a:rPr lang="en-US" sz="1200" kern="1200" dirty="0">
                <a:solidFill>
                  <a:schemeClr val="tx1"/>
                </a:solidFill>
                <a:effectLst/>
                <a:latin typeface="+mn-lt"/>
                <a:ea typeface="+mn-ea"/>
                <a:cs typeface="+mn-cs"/>
              </a:rPr>
              <a:t> </a:t>
            </a:r>
          </a:p>
          <a:p>
            <a:r>
              <a:rPr lang="en-US" sz="1200" b="1" kern="1200" dirty="0">
                <a:solidFill>
                  <a:schemeClr val="tx1"/>
                </a:solidFill>
                <a:effectLst/>
                <a:latin typeface="+mn-lt"/>
                <a:ea typeface="+mn-ea"/>
                <a:cs typeface="+mn-cs"/>
              </a:rPr>
              <a:t>Say to Participants:</a:t>
            </a:r>
            <a:r>
              <a:rPr lang="en-US" sz="1200" kern="1200" dirty="0">
                <a:solidFill>
                  <a:schemeClr val="tx1"/>
                </a:solidFill>
                <a:effectLst/>
                <a:latin typeface="+mn-lt"/>
                <a:ea typeface="+mn-ea"/>
                <a:cs typeface="+mn-cs"/>
              </a:rPr>
              <a:t> "You will have five minutes to match the part number to the correct part description on the handout." </a:t>
            </a:r>
          </a:p>
          <a:p>
            <a:r>
              <a:rPr lang="en-US"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Everyone should get at least one correct (the one that's on their table). Let participants know they can work in groups. </a:t>
            </a:r>
          </a:p>
          <a:p>
            <a:r>
              <a:rPr lang="en-US"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Tell participants to begin. After five or six minutes, bring the group back together.</a:t>
            </a:r>
          </a:p>
          <a:p>
            <a:r>
              <a:rPr lang="en-US"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Distribute the Which Part Is It? (answers) handout and allow participants to self-correct. </a:t>
            </a:r>
          </a:p>
          <a:p>
            <a:r>
              <a:rPr lang="en-US"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Debrief with the group by calling on different participants to read a description for one of the "parts." </a:t>
            </a:r>
          </a:p>
          <a:p>
            <a:endParaRPr lang="en-US" dirty="0"/>
          </a:p>
        </p:txBody>
      </p:sp>
      <p:sp>
        <p:nvSpPr>
          <p:cNvPr id="4" name="Slide Number Placeholder 3"/>
          <p:cNvSpPr>
            <a:spLocks noGrp="1"/>
          </p:cNvSpPr>
          <p:nvPr>
            <p:ph type="sldNum" sz="quarter" idx="10"/>
          </p:nvPr>
        </p:nvSpPr>
        <p:spPr/>
        <p:txBody>
          <a:bodyPr/>
          <a:lstStyle/>
          <a:p>
            <a:fld id="{DE849C0E-547D-4C62-B1CF-488EF789ABD3}" type="slidenum">
              <a:rPr lang="en-US" smtClean="0"/>
              <a:t>10</a:t>
            </a:fld>
            <a:endParaRPr lang="en-US" dirty="0"/>
          </a:p>
        </p:txBody>
      </p:sp>
    </p:spTree>
    <p:extLst>
      <p:ext uri="{BB962C8B-B14F-4D97-AF65-F5344CB8AC3E}">
        <p14:creationId xmlns:p14="http://schemas.microsoft.com/office/powerpoint/2010/main" val="2422442112"/>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88"/>
        <p:cNvGrpSpPr/>
        <p:nvPr/>
      </p:nvGrpSpPr>
      <p:grpSpPr>
        <a:xfrm>
          <a:off x="0" y="0"/>
          <a:ext cx="0" cy="0"/>
          <a:chOff x="0" y="0"/>
          <a:chExt cx="0" cy="0"/>
        </a:xfrm>
      </p:grpSpPr>
      <p:sp>
        <p:nvSpPr>
          <p:cNvPr id="189" name="Shape 189"/>
          <p:cNvSpPr>
            <a:spLocks noGrp="1" noRot="1" noChangeAspect="1"/>
          </p:cNvSpPr>
          <p:nvPr>
            <p:ph type="sldImg" idx="2"/>
          </p:nvPr>
        </p:nvSpPr>
        <p:spPr>
          <a:xfrm>
            <a:off x="1238250" y="714375"/>
            <a:ext cx="4757738" cy="3568700"/>
          </a:xfrm>
          <a:custGeom>
            <a:avLst/>
            <a:gdLst/>
            <a:ahLst/>
            <a:cxnLst/>
            <a:rect l="0" t="0" r="0" b="0"/>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miter/>
            <a:headEnd type="none" w="med" len="med"/>
            <a:tailEnd type="none" w="med" len="med"/>
          </a:ln>
        </p:spPr>
      </p:sp>
      <p:sp>
        <p:nvSpPr>
          <p:cNvPr id="190" name="Shape 190"/>
          <p:cNvSpPr txBox="1">
            <a:spLocks noGrp="1"/>
          </p:cNvSpPr>
          <p:nvPr>
            <p:ph type="body" idx="1"/>
          </p:nvPr>
        </p:nvSpPr>
        <p:spPr>
          <a:xfrm>
            <a:off x="723434" y="4521584"/>
            <a:ext cx="5787475" cy="4283608"/>
          </a:xfrm>
          <a:prstGeom prst="rect">
            <a:avLst/>
          </a:prstGeom>
          <a:noFill/>
          <a:ln>
            <a:noFill/>
          </a:ln>
        </p:spPr>
        <p:txBody>
          <a:bodyPr lIns="95706" tIns="47840" rIns="95706" bIns="47840" anchor="t" anchorCtr="0">
            <a:noAutofit/>
          </a:bodyPr>
          <a:lstStyle/>
          <a:p>
            <a:r>
              <a:rPr lang="en-US" sz="1200" b="1" i="1" kern="1200" dirty="0">
                <a:solidFill>
                  <a:schemeClr val="tx1"/>
                </a:solidFill>
                <a:effectLst/>
                <a:latin typeface="+mn-lt"/>
                <a:ea typeface="+mn-ea"/>
                <a:cs typeface="+mn-cs"/>
              </a:rPr>
              <a:t>Facilitator Notes:</a:t>
            </a:r>
            <a:endParaRPr lang="en-US" sz="1200" kern="1200" dirty="0">
              <a:solidFill>
                <a:schemeClr val="tx1"/>
              </a:solidFill>
              <a:effectLst/>
              <a:latin typeface="+mn-lt"/>
              <a:ea typeface="+mn-ea"/>
              <a:cs typeface="+mn-cs"/>
            </a:endParaRPr>
          </a:p>
          <a:p>
            <a:r>
              <a:rPr lang="en-US" sz="1200" kern="1200" dirty="0">
                <a:solidFill>
                  <a:schemeClr val="tx1"/>
                </a:solidFill>
                <a:effectLst/>
                <a:latin typeface="+mn-lt"/>
                <a:ea typeface="+mn-ea"/>
                <a:cs typeface="+mn-cs"/>
              </a:rPr>
              <a:t>Review the Head Start Resources mobile app features and resources with participants, highlighting ways it can benefit programs.</a:t>
            </a:r>
          </a:p>
          <a:p>
            <a:r>
              <a:rPr lang="en-US" sz="1200" kern="1200" dirty="0">
                <a:solidFill>
                  <a:schemeClr val="tx1"/>
                </a:solidFill>
                <a:effectLst/>
                <a:latin typeface="+mn-lt"/>
                <a:ea typeface="+mn-ea"/>
                <a:cs typeface="+mn-cs"/>
              </a:rPr>
              <a:t> </a:t>
            </a:r>
          </a:p>
          <a:p>
            <a:r>
              <a:rPr lang="en-US" sz="1200" b="1" kern="1200" dirty="0">
                <a:solidFill>
                  <a:schemeClr val="tx1"/>
                </a:solidFill>
                <a:effectLst/>
                <a:latin typeface="+mn-lt"/>
                <a:ea typeface="+mn-ea"/>
                <a:cs typeface="+mn-cs"/>
              </a:rPr>
              <a:t>Mobile App Information:</a:t>
            </a:r>
            <a:endParaRPr lang="en-US" sz="1200" kern="1200" dirty="0">
              <a:solidFill>
                <a:schemeClr val="tx1"/>
              </a:solidFill>
              <a:effectLst/>
              <a:latin typeface="+mn-lt"/>
              <a:ea typeface="+mn-ea"/>
              <a:cs typeface="+mn-cs"/>
            </a:endParaRPr>
          </a:p>
          <a:p>
            <a:pPr marL="171450" lvl="0" indent="-171450">
              <a:buFont typeface="Arial" panose="020B0604020202020204" pitchFamily="34" charset="0"/>
              <a:buChar char="•"/>
            </a:pPr>
            <a:r>
              <a:rPr lang="en-US" sz="1200" kern="1200" dirty="0">
                <a:solidFill>
                  <a:schemeClr val="tx1"/>
                </a:solidFill>
                <a:effectLst/>
                <a:latin typeface="+mn-lt"/>
                <a:ea typeface="+mn-ea"/>
                <a:cs typeface="+mn-cs"/>
              </a:rPr>
              <a:t>Find resources and materials to support your work in Head Start programs! </a:t>
            </a:r>
          </a:p>
          <a:p>
            <a:pPr marL="171450" lvl="0" indent="-171450">
              <a:buFont typeface="Arial" panose="020B0604020202020204" pitchFamily="34" charset="0"/>
              <a:buChar char="•"/>
            </a:pPr>
            <a:r>
              <a:rPr lang="en-US" sz="1200" kern="1200" dirty="0">
                <a:solidFill>
                  <a:schemeClr val="tx1"/>
                </a:solidFill>
                <a:effectLst/>
                <a:latin typeface="+mn-lt"/>
                <a:ea typeface="+mn-ea"/>
                <a:cs typeface="+mn-cs"/>
              </a:rPr>
              <a:t>Discover techniques and strategies to prepare children for school and support family well-being. </a:t>
            </a:r>
          </a:p>
          <a:p>
            <a:pPr marL="171450" lvl="0" indent="-171450">
              <a:buFont typeface="Arial" panose="020B0604020202020204" pitchFamily="34" charset="0"/>
              <a:buChar char="•"/>
            </a:pPr>
            <a:r>
              <a:rPr lang="en-US" sz="1200" kern="1200" dirty="0">
                <a:solidFill>
                  <a:schemeClr val="tx1"/>
                </a:solidFill>
                <a:effectLst/>
                <a:latin typeface="+mn-lt"/>
                <a:ea typeface="+mn-ea"/>
                <a:cs typeface="+mn-cs"/>
              </a:rPr>
              <a:t>Search the ECLKC website to find more tools and information from OHS.</a:t>
            </a:r>
          </a:p>
          <a:p>
            <a:pPr marL="171450" lvl="0" indent="-171450">
              <a:buFont typeface="Arial" panose="020B0604020202020204" pitchFamily="34" charset="0"/>
              <a:buChar char="•"/>
            </a:pPr>
            <a:r>
              <a:rPr lang="en-US" sz="1200" kern="1200" dirty="0">
                <a:solidFill>
                  <a:schemeClr val="tx1"/>
                </a:solidFill>
                <a:effectLst/>
                <a:latin typeface="+mn-lt"/>
                <a:ea typeface="+mn-ea"/>
                <a:cs typeface="+mn-cs"/>
              </a:rPr>
              <a:t>Review the Performance Standards, fiscal regulations, Program Instructions, Information Memoranda, and the Head Start Act in the Policy and Regulations tab.</a:t>
            </a:r>
          </a:p>
          <a:p>
            <a:pPr marL="171450" indent="-171450">
              <a:buFont typeface="Arial" panose="020B0604020202020204" pitchFamily="34" charset="0"/>
              <a:buChar char="•"/>
            </a:pPr>
            <a:r>
              <a:rPr lang="en-US" sz="1200" kern="1200" dirty="0">
                <a:solidFill>
                  <a:schemeClr val="tx1"/>
                </a:solidFill>
                <a:effectLst/>
                <a:latin typeface="+mn-lt"/>
                <a:ea typeface="+mn-ea"/>
                <a:cs typeface="+mn-cs"/>
              </a:rPr>
              <a:t>It is available for Apple (App Store) and Android (Google Play) devices.</a:t>
            </a:r>
            <a:r>
              <a:rPr lang="en-US" dirty="0">
                <a:effectLst/>
              </a:rPr>
              <a:t> </a:t>
            </a:r>
            <a:endParaRPr dirty="0">
              <a:solidFill>
                <a:schemeClr val="dk1"/>
              </a:solidFill>
              <a:latin typeface="Calibri"/>
              <a:ea typeface="Calibri"/>
              <a:cs typeface="Calibri"/>
              <a:sym typeface="Calibri"/>
            </a:endParaRPr>
          </a:p>
        </p:txBody>
      </p:sp>
      <p:sp>
        <p:nvSpPr>
          <p:cNvPr id="191" name="Shape 191"/>
          <p:cNvSpPr txBox="1">
            <a:spLocks noGrp="1"/>
          </p:cNvSpPr>
          <p:nvPr>
            <p:ph type="sldNum" idx="12"/>
          </p:nvPr>
        </p:nvSpPr>
        <p:spPr>
          <a:xfrm>
            <a:off x="4097789" y="9041518"/>
            <a:ext cx="3134882" cy="475957"/>
          </a:xfrm>
          <a:prstGeom prst="rect">
            <a:avLst/>
          </a:prstGeom>
          <a:noFill/>
          <a:ln>
            <a:noFill/>
          </a:ln>
        </p:spPr>
        <p:txBody>
          <a:bodyPr lIns="95706" tIns="47840" rIns="95706" bIns="47840" anchor="b" anchorCtr="0">
            <a:noAutofit/>
          </a:bodyPr>
          <a:lstStyle/>
          <a:p>
            <a:pPr>
              <a:buSzPct val="25000"/>
            </a:pPr>
            <a:fld id="{00000000-1234-1234-1234-123412341234}" type="slidenum">
              <a:rPr lang="en-US">
                <a:solidFill>
                  <a:schemeClr val="dk1"/>
                </a:solidFill>
                <a:latin typeface="Calibri"/>
                <a:ea typeface="Calibri"/>
                <a:cs typeface="Calibri"/>
                <a:sym typeface="Calibri"/>
              </a:rPr>
              <a:pPr>
                <a:buSzPct val="25000"/>
              </a:pPr>
              <a:t>11</a:t>
            </a:fld>
            <a:endParaRPr lang="en-US" dirty="0">
              <a:solidFill>
                <a:schemeClr val="dk1"/>
              </a:solidFill>
              <a:latin typeface="Calibri"/>
              <a:ea typeface="Calibri"/>
              <a:cs typeface="Calibri"/>
              <a:sym typeface="Calibri"/>
            </a:endParaRPr>
          </a:p>
        </p:txBody>
      </p:sp>
    </p:spTree>
    <p:extLst>
      <p:ext uri="{BB962C8B-B14F-4D97-AF65-F5344CB8AC3E}">
        <p14:creationId xmlns:p14="http://schemas.microsoft.com/office/powerpoint/2010/main" val="3261324983"/>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i="1" kern="1200" dirty="0">
                <a:solidFill>
                  <a:schemeClr val="tx1"/>
                </a:solidFill>
                <a:effectLst/>
                <a:latin typeface="+mn-lt"/>
                <a:ea typeface="+mn-ea"/>
                <a:cs typeface="+mn-cs"/>
              </a:rPr>
              <a:t>Facilitator Notes:</a:t>
            </a:r>
            <a:endParaRPr lang="en-US" sz="1200" kern="1200" dirty="0">
              <a:solidFill>
                <a:schemeClr val="tx1"/>
              </a:solidFill>
              <a:effectLst/>
              <a:latin typeface="+mn-lt"/>
              <a:ea typeface="+mn-ea"/>
              <a:cs typeface="+mn-cs"/>
            </a:endParaRPr>
          </a:p>
          <a:p>
            <a:r>
              <a:rPr lang="en-US" sz="1200" kern="1200" dirty="0">
                <a:solidFill>
                  <a:schemeClr val="tx1"/>
                </a:solidFill>
                <a:effectLst/>
                <a:latin typeface="+mn-lt"/>
                <a:ea typeface="+mn-ea"/>
                <a:cs typeface="+mn-cs"/>
              </a:rPr>
              <a:t>Guide participants back to the menu at the top of the ECLKC homepage, and talk them through the following steps for locating the Head Start Program Performance Standards Showcase:</a:t>
            </a:r>
          </a:p>
          <a:p>
            <a:pPr marL="171450" lvl="0" indent="-171450">
              <a:buFont typeface="Arial" panose="020B0604020202020204" pitchFamily="34" charset="0"/>
              <a:buChar char="•"/>
            </a:pPr>
            <a:r>
              <a:rPr lang="en-US" sz="1200" kern="1200" dirty="0">
                <a:solidFill>
                  <a:schemeClr val="tx1"/>
                </a:solidFill>
                <a:effectLst/>
                <a:latin typeface="+mn-lt"/>
                <a:ea typeface="+mn-ea"/>
                <a:cs typeface="+mn-cs"/>
              </a:rPr>
              <a:t>Open navigation menu to Head Start Policy &amp; Regulations </a:t>
            </a:r>
          </a:p>
          <a:p>
            <a:pPr marL="171450" lvl="0" indent="-171450">
              <a:buFont typeface="Arial" panose="020B0604020202020204" pitchFamily="34" charset="0"/>
              <a:buChar char="•"/>
            </a:pPr>
            <a:r>
              <a:rPr lang="en-US" sz="1200" kern="1200" dirty="0">
                <a:solidFill>
                  <a:schemeClr val="tx1"/>
                </a:solidFill>
                <a:effectLst/>
                <a:latin typeface="+mn-lt"/>
                <a:ea typeface="+mn-ea"/>
                <a:cs typeface="+mn-cs"/>
              </a:rPr>
              <a:t>Choose Head Start Program Performance Standards</a:t>
            </a:r>
          </a:p>
          <a:p>
            <a:pPr marL="171450" lvl="0" indent="-171450">
              <a:buFont typeface="Arial" panose="020B0604020202020204" pitchFamily="34" charset="0"/>
              <a:buChar char="•"/>
            </a:pPr>
            <a:r>
              <a:rPr lang="en-US" sz="1200" kern="1200" dirty="0">
                <a:solidFill>
                  <a:schemeClr val="tx1"/>
                </a:solidFill>
                <a:effectLst/>
                <a:latin typeface="+mn-lt"/>
                <a:ea typeface="+mn-ea"/>
                <a:cs typeface="+mn-cs"/>
              </a:rPr>
              <a:t>Scroll down to Related Resources</a:t>
            </a:r>
          </a:p>
          <a:p>
            <a:pPr marL="171450" lvl="0" indent="-171450">
              <a:buFont typeface="Arial" panose="020B0604020202020204" pitchFamily="34" charset="0"/>
              <a:buChar char="•"/>
            </a:pPr>
            <a:r>
              <a:rPr lang="en-US" sz="1200" kern="1200" dirty="0">
                <a:solidFill>
                  <a:schemeClr val="tx1"/>
                </a:solidFill>
                <a:effectLst/>
                <a:latin typeface="+mn-lt"/>
                <a:ea typeface="+mn-ea"/>
                <a:cs typeface="+mn-cs"/>
              </a:rPr>
              <a:t>Select Head Start Program Performance Standards Showcase</a:t>
            </a:r>
          </a:p>
          <a:p>
            <a:r>
              <a:rPr lang="en-US" sz="1200" b="1" kern="1200" dirty="0">
                <a:solidFill>
                  <a:schemeClr val="tx1"/>
                </a:solidFill>
                <a:effectLst/>
                <a:latin typeface="+mn-lt"/>
                <a:ea typeface="+mn-ea"/>
                <a:cs typeface="+mn-cs"/>
              </a:rPr>
              <a:t> </a:t>
            </a:r>
            <a:endParaRPr lang="en-US" sz="1200" kern="1200" dirty="0">
              <a:solidFill>
                <a:schemeClr val="tx1"/>
              </a:solidFill>
              <a:effectLst/>
              <a:latin typeface="+mn-lt"/>
              <a:ea typeface="+mn-ea"/>
              <a:cs typeface="+mn-cs"/>
            </a:endParaRPr>
          </a:p>
          <a:p>
            <a:r>
              <a:rPr lang="en-US" sz="1200" kern="1200" dirty="0">
                <a:solidFill>
                  <a:schemeClr val="tx1"/>
                </a:solidFill>
                <a:effectLst/>
                <a:latin typeface="+mn-lt"/>
                <a:ea typeface="+mn-ea"/>
                <a:cs typeface="+mn-cs"/>
              </a:rPr>
              <a:t>Describe useful features of the Head Start Policy &amp; Regulation Showcase and demonstrate how to search within the policies here. Go to the search box on the page and enter a keyword or phrase. Provide participants with the direct link to this page: </a:t>
            </a:r>
            <a:r>
              <a:rPr lang="en-US" sz="1200" u="sng" kern="1200" dirty="0">
                <a:solidFill>
                  <a:schemeClr val="tx1"/>
                </a:solidFill>
                <a:effectLst/>
                <a:latin typeface="+mn-lt"/>
                <a:ea typeface="+mn-ea"/>
                <a:cs typeface="+mn-cs"/>
                <a:hlinkClick r:id="rId3"/>
              </a:rPr>
              <a:t>https://eclkc.ohs.acf.hhs.gov/policy/showcase</a:t>
            </a:r>
            <a:r>
              <a:rPr lang="en-US" sz="1200" kern="1200" dirty="0">
                <a:solidFill>
                  <a:schemeClr val="tx1"/>
                </a:solidFill>
                <a:effectLst/>
                <a:latin typeface="+mn-lt"/>
                <a:ea typeface="+mn-ea"/>
                <a:cs typeface="+mn-cs"/>
              </a:rPr>
              <a:t>.</a:t>
            </a:r>
          </a:p>
        </p:txBody>
      </p:sp>
      <p:sp>
        <p:nvSpPr>
          <p:cNvPr id="4" name="Slide Number Placeholder 3"/>
          <p:cNvSpPr>
            <a:spLocks noGrp="1"/>
          </p:cNvSpPr>
          <p:nvPr>
            <p:ph type="sldNum" sz="quarter" idx="10"/>
          </p:nvPr>
        </p:nvSpPr>
        <p:spPr/>
        <p:txBody>
          <a:bodyPr/>
          <a:lstStyle/>
          <a:p>
            <a:fld id="{DE849C0E-547D-4C62-B1CF-488EF789ABD3}" type="slidenum">
              <a:rPr lang="en-US" smtClean="0"/>
              <a:t>12</a:t>
            </a:fld>
            <a:endParaRPr lang="en-US" dirty="0"/>
          </a:p>
        </p:txBody>
      </p:sp>
    </p:spTree>
    <p:extLst>
      <p:ext uri="{BB962C8B-B14F-4D97-AF65-F5344CB8AC3E}">
        <p14:creationId xmlns:p14="http://schemas.microsoft.com/office/powerpoint/2010/main" val="2783859189"/>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i="1" kern="1200" dirty="0">
                <a:solidFill>
                  <a:schemeClr val="tx1"/>
                </a:solidFill>
                <a:effectLst/>
                <a:latin typeface="+mn-lt"/>
                <a:ea typeface="+mn-ea"/>
                <a:cs typeface="+mn-cs"/>
              </a:rPr>
              <a:t>Facilitator Notes:</a:t>
            </a:r>
            <a:endParaRPr lang="en-US" sz="1200" kern="1200" dirty="0">
              <a:solidFill>
                <a:schemeClr val="tx1"/>
              </a:solidFill>
              <a:effectLst/>
              <a:latin typeface="+mn-lt"/>
              <a:ea typeface="+mn-ea"/>
              <a:cs typeface="+mn-cs"/>
            </a:endParaRPr>
          </a:p>
          <a:p>
            <a:r>
              <a:rPr lang="en-US" sz="1200" kern="1200" dirty="0">
                <a:solidFill>
                  <a:schemeClr val="tx1"/>
                </a:solidFill>
                <a:effectLst/>
                <a:latin typeface="+mn-lt"/>
                <a:ea typeface="+mn-ea"/>
                <a:cs typeface="+mn-cs"/>
              </a:rPr>
              <a:t>Transition participants to the next activity: The Reg Map.</a:t>
            </a:r>
          </a:p>
          <a:p>
            <a:r>
              <a:rPr lang="en-US" sz="1200" kern="1200" dirty="0">
                <a:solidFill>
                  <a:schemeClr val="tx1"/>
                </a:solidFill>
                <a:effectLst/>
                <a:latin typeface="+mn-lt"/>
                <a:ea typeface="+mn-ea"/>
                <a:cs typeface="+mn-cs"/>
              </a:rPr>
              <a:t> </a:t>
            </a:r>
          </a:p>
          <a:p>
            <a:r>
              <a:rPr lang="en-US" sz="1200" b="1" kern="1200" dirty="0">
                <a:solidFill>
                  <a:schemeClr val="tx1"/>
                </a:solidFill>
                <a:effectLst/>
                <a:latin typeface="+mn-lt"/>
                <a:ea typeface="+mn-ea"/>
                <a:cs typeface="+mn-cs"/>
              </a:rPr>
              <a:t>Ask Participants:</a:t>
            </a:r>
            <a:r>
              <a:rPr lang="en-US" sz="1200" kern="1200" dirty="0">
                <a:solidFill>
                  <a:schemeClr val="tx1"/>
                </a:solidFill>
                <a:effectLst/>
                <a:latin typeface="+mn-lt"/>
                <a:ea typeface="+mn-ea"/>
                <a:cs typeface="+mn-cs"/>
              </a:rPr>
              <a:t> "Are you aware of how the 2016 Head Start Program Performance Standards came into existence? What was the process used by the Office of Head Start?" </a:t>
            </a:r>
          </a:p>
          <a:p>
            <a:r>
              <a:rPr lang="en-US"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Give participants a couple of minutes to share their thoughts. </a:t>
            </a:r>
          </a:p>
          <a:p>
            <a:r>
              <a:rPr lang="en-US" sz="1200" kern="1200" dirty="0">
                <a:solidFill>
                  <a:schemeClr val="tx1"/>
                </a:solidFill>
                <a:effectLst/>
                <a:latin typeface="+mn-lt"/>
                <a:ea typeface="+mn-ea"/>
                <a:cs typeface="+mn-cs"/>
              </a:rPr>
              <a:t> </a:t>
            </a:r>
          </a:p>
          <a:p>
            <a:r>
              <a:rPr lang="en-US" sz="1200" b="1" kern="1200" dirty="0">
                <a:solidFill>
                  <a:schemeClr val="tx1"/>
                </a:solidFill>
                <a:effectLst/>
                <a:latin typeface="+mn-lt"/>
                <a:ea typeface="+mn-ea"/>
                <a:cs typeface="+mn-cs"/>
              </a:rPr>
              <a:t>Ask Participants:</a:t>
            </a:r>
            <a:r>
              <a:rPr lang="en-US" sz="1200" kern="1200" dirty="0">
                <a:solidFill>
                  <a:schemeClr val="tx1"/>
                </a:solidFill>
                <a:effectLst/>
                <a:latin typeface="+mn-lt"/>
                <a:ea typeface="+mn-ea"/>
                <a:cs typeface="+mn-cs"/>
              </a:rPr>
              <a:t> "How many of you are familiar with the federal regulatory process? Some of you may be familiar, and others may have an idea but are not sure how it really happens."</a:t>
            </a:r>
          </a:p>
          <a:p>
            <a:r>
              <a:rPr lang="en-US"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Allow five minutes for participants to respond, then describe how understanding the process can benefit programs. </a:t>
            </a:r>
          </a:p>
          <a:p>
            <a:r>
              <a:rPr lang="en-US"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Distribute envelopes with regulatory map pieces; make sure each table/group has one. Advance to next slide so that The Reg Map image is no longer displayed.</a:t>
            </a:r>
          </a:p>
          <a:p>
            <a:r>
              <a:rPr lang="en-US" sz="1200" kern="1200" dirty="0">
                <a:solidFill>
                  <a:schemeClr val="tx1"/>
                </a:solidFill>
                <a:effectLst/>
                <a:latin typeface="+mn-lt"/>
                <a:ea typeface="+mn-ea"/>
                <a:cs typeface="+mn-cs"/>
              </a:rPr>
              <a:t> </a:t>
            </a:r>
          </a:p>
          <a:p>
            <a:r>
              <a:rPr lang="en-US" sz="1200" b="1" kern="1200" dirty="0">
                <a:solidFill>
                  <a:schemeClr val="tx1"/>
                </a:solidFill>
                <a:effectLst/>
                <a:latin typeface="+mn-lt"/>
                <a:ea typeface="+mn-ea"/>
                <a:cs typeface="+mn-cs"/>
              </a:rPr>
              <a:t>Say to Participants: </a:t>
            </a:r>
            <a:r>
              <a:rPr lang="en-US" sz="1200" kern="1200" dirty="0">
                <a:solidFill>
                  <a:schemeClr val="tx1"/>
                </a:solidFill>
                <a:effectLst/>
                <a:latin typeface="+mn-lt"/>
                <a:ea typeface="+mn-ea"/>
                <a:cs typeface="+mn-cs"/>
              </a:rPr>
              <a:t>"Each group should have an envelope. These envelopes contain clues about the regulatory process. In this activity, your task is to map out the process in sequence. You will have 15 minutes to work in groups and come to a consensus on the order in which the steps occur. Please assign a timekeeper to keep the group on task. Once you have reviewed the map and come to consensus, use the chart paper posted around the room to post your group's final decision."</a:t>
            </a:r>
          </a:p>
          <a:p>
            <a:r>
              <a:rPr lang="en-US"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Distribute copies of The Reg Map handout and use it to debrief the activity. Assist participants in reflecting on why they selected the sequence of steps that they did, and reinforce understanding the steps in the proper order. </a:t>
            </a:r>
          </a:p>
          <a:p>
            <a:r>
              <a:rPr lang="en-US" sz="1200" b="1" i="1" kern="1200" dirty="0">
                <a:solidFill>
                  <a:schemeClr val="tx1"/>
                </a:solidFill>
                <a:effectLst/>
                <a:latin typeface="+mn-lt"/>
                <a:ea typeface="+mn-ea"/>
                <a:cs typeface="+mn-cs"/>
              </a:rPr>
              <a:t> </a:t>
            </a:r>
            <a:endParaRPr lang="en-US" sz="1200" kern="1200" dirty="0">
              <a:solidFill>
                <a:schemeClr val="tx1"/>
              </a:solidFill>
              <a:effectLst/>
              <a:latin typeface="+mn-lt"/>
              <a:ea typeface="+mn-ea"/>
              <a:cs typeface="+mn-cs"/>
            </a:endParaRPr>
          </a:p>
          <a:p>
            <a:r>
              <a:rPr lang="en-US" sz="1200" kern="1200" dirty="0">
                <a:solidFill>
                  <a:schemeClr val="tx1"/>
                </a:solidFill>
                <a:effectLst/>
                <a:latin typeface="+mn-lt"/>
                <a:ea typeface="+mn-ea"/>
                <a:cs typeface="+mn-cs"/>
              </a:rPr>
              <a:t>Point out the public comments step on The Reg Map. </a:t>
            </a:r>
          </a:p>
          <a:p>
            <a:r>
              <a:rPr lang="en-US" sz="1200" kern="1200" dirty="0">
                <a:solidFill>
                  <a:schemeClr val="tx1"/>
                </a:solidFill>
                <a:effectLst/>
                <a:latin typeface="+mn-lt"/>
                <a:ea typeface="+mn-ea"/>
                <a:cs typeface="+mn-cs"/>
              </a:rPr>
              <a:t> </a:t>
            </a:r>
          </a:p>
          <a:p>
            <a:r>
              <a:rPr lang="en-US" sz="1200" b="1" kern="1200" dirty="0">
                <a:solidFill>
                  <a:schemeClr val="tx1"/>
                </a:solidFill>
                <a:effectLst/>
                <a:latin typeface="+mn-lt"/>
                <a:ea typeface="+mn-ea"/>
                <a:cs typeface="+mn-cs"/>
              </a:rPr>
              <a:t>Ask Participants:</a:t>
            </a:r>
            <a:r>
              <a:rPr lang="en-US" sz="1200" kern="1200" dirty="0">
                <a:solidFill>
                  <a:schemeClr val="tx1"/>
                </a:solidFill>
                <a:effectLst/>
                <a:latin typeface="+mn-lt"/>
                <a:ea typeface="+mn-ea"/>
                <a:cs typeface="+mn-cs"/>
              </a:rPr>
              <a:t> "How many of you personally or with your program have contributed comments during the public comment period of a regulatory process? How can understanding this process assist you in leading your program?"</a:t>
            </a:r>
          </a:p>
          <a:p>
            <a:endParaRPr lang="en-US" dirty="0"/>
          </a:p>
          <a:p>
            <a:r>
              <a:rPr lang="en-US" dirty="0"/>
              <a:t> </a:t>
            </a:r>
          </a:p>
          <a:p>
            <a:r>
              <a:rPr lang="en-US" dirty="0"/>
              <a:t> </a:t>
            </a:r>
          </a:p>
          <a:p>
            <a:r>
              <a:rPr lang="en-US" dirty="0"/>
              <a:t> </a:t>
            </a:r>
          </a:p>
          <a:p>
            <a:endParaRPr lang="en-US" dirty="0"/>
          </a:p>
          <a:p>
            <a:endParaRPr lang="en-US" dirty="0"/>
          </a:p>
          <a:p>
            <a:endParaRPr lang="en-US" dirty="0"/>
          </a:p>
          <a:p>
            <a:r>
              <a:rPr lang="en-US" dirty="0"/>
              <a:t> </a:t>
            </a:r>
          </a:p>
          <a:p>
            <a:endParaRPr lang="en-US" b="0" i="0" dirty="0"/>
          </a:p>
        </p:txBody>
      </p:sp>
      <p:sp>
        <p:nvSpPr>
          <p:cNvPr id="4" name="Slide Number Placeholder 3"/>
          <p:cNvSpPr>
            <a:spLocks noGrp="1"/>
          </p:cNvSpPr>
          <p:nvPr>
            <p:ph type="sldNum" sz="quarter" idx="10"/>
          </p:nvPr>
        </p:nvSpPr>
        <p:spPr/>
        <p:txBody>
          <a:bodyPr/>
          <a:lstStyle/>
          <a:p>
            <a:fld id="{DE849C0E-547D-4C62-B1CF-488EF789ABD3}" type="slidenum">
              <a:rPr lang="en-US" smtClean="0"/>
              <a:t>13</a:t>
            </a:fld>
            <a:endParaRPr lang="en-US" dirty="0"/>
          </a:p>
        </p:txBody>
      </p:sp>
    </p:spTree>
    <p:extLst>
      <p:ext uri="{BB962C8B-B14F-4D97-AF65-F5344CB8AC3E}">
        <p14:creationId xmlns:p14="http://schemas.microsoft.com/office/powerpoint/2010/main" val="2869295766"/>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 </a:t>
            </a:r>
            <a:r>
              <a:rPr lang="en-US" sz="1200" b="1" i="1" kern="1200" dirty="0">
                <a:solidFill>
                  <a:schemeClr val="tx1"/>
                </a:solidFill>
                <a:effectLst/>
                <a:latin typeface="+mn-lt"/>
                <a:ea typeface="+mn-ea"/>
                <a:cs typeface="+mn-cs"/>
              </a:rPr>
              <a:t>Facilitator Notes:</a:t>
            </a:r>
            <a:endParaRPr lang="en-US" sz="1200" kern="1200" dirty="0">
              <a:solidFill>
                <a:schemeClr val="tx1"/>
              </a:solidFill>
              <a:effectLst/>
              <a:latin typeface="+mn-lt"/>
              <a:ea typeface="+mn-ea"/>
              <a:cs typeface="+mn-cs"/>
            </a:endParaRPr>
          </a:p>
          <a:p>
            <a:r>
              <a:rPr lang="en-US" sz="1200" kern="1200" dirty="0">
                <a:solidFill>
                  <a:schemeClr val="tx1"/>
                </a:solidFill>
                <a:effectLst/>
                <a:latin typeface="+mn-lt"/>
                <a:ea typeface="+mn-ea"/>
                <a:cs typeface="+mn-cs"/>
              </a:rPr>
              <a:t>This section takes the form of a mini-lecture.</a:t>
            </a:r>
          </a:p>
          <a:p>
            <a:r>
              <a:rPr lang="en-US" sz="1200" b="1" kern="1200" dirty="0">
                <a:solidFill>
                  <a:schemeClr val="tx1"/>
                </a:solidFill>
                <a:effectLst/>
                <a:latin typeface="+mn-lt"/>
                <a:ea typeface="+mn-ea"/>
                <a:cs typeface="+mn-cs"/>
              </a:rPr>
              <a:t> </a:t>
            </a:r>
            <a:endParaRPr lang="en-US" sz="1200" kern="1200" dirty="0">
              <a:solidFill>
                <a:schemeClr val="tx1"/>
              </a:solidFill>
              <a:effectLst/>
              <a:latin typeface="+mn-lt"/>
              <a:ea typeface="+mn-ea"/>
              <a:cs typeface="+mn-cs"/>
            </a:endParaRPr>
          </a:p>
          <a:p>
            <a:r>
              <a:rPr lang="en-US" sz="1200" b="1" kern="1200" dirty="0">
                <a:solidFill>
                  <a:schemeClr val="tx1"/>
                </a:solidFill>
                <a:effectLst/>
                <a:latin typeface="+mn-lt"/>
                <a:ea typeface="+mn-ea"/>
                <a:cs typeface="+mn-cs"/>
              </a:rPr>
              <a:t>Say to Participants: "</a:t>
            </a:r>
            <a:r>
              <a:rPr lang="en-US" sz="1200" kern="1200" dirty="0">
                <a:solidFill>
                  <a:schemeClr val="tx1"/>
                </a:solidFill>
                <a:effectLst/>
                <a:latin typeface="+mn-lt"/>
                <a:ea typeface="+mn-ea"/>
                <a:cs typeface="+mn-cs"/>
              </a:rPr>
              <a:t>Now that we understand the regulatory process that was involved in finalizing the Head Start Program Performance Standards, let's see how we can use the standards to make effective decisions as we consider six Head Start scenarios. </a:t>
            </a:r>
          </a:p>
          <a:p>
            <a:r>
              <a:rPr lang="en-US" sz="1200" b="1" kern="1200" dirty="0">
                <a:solidFill>
                  <a:schemeClr val="tx1"/>
                </a:solidFill>
                <a:effectLst/>
                <a:latin typeface="+mn-lt"/>
                <a:ea typeface="+mn-ea"/>
                <a:cs typeface="+mn-cs"/>
              </a:rPr>
              <a:t> </a:t>
            </a:r>
            <a:endParaRPr lang="en-US" sz="1200" kern="1200" dirty="0">
              <a:solidFill>
                <a:schemeClr val="tx1"/>
              </a:solidFill>
              <a:effectLst/>
              <a:latin typeface="+mn-lt"/>
              <a:ea typeface="+mn-ea"/>
              <a:cs typeface="+mn-cs"/>
            </a:endParaRPr>
          </a:p>
          <a:p>
            <a:r>
              <a:rPr lang="en-US" sz="1200" kern="1200" dirty="0">
                <a:solidFill>
                  <a:schemeClr val="tx1"/>
                </a:solidFill>
                <a:effectLst/>
                <a:latin typeface="+mn-lt"/>
                <a:ea typeface="+mn-ea"/>
                <a:cs typeface="+mn-cs"/>
              </a:rPr>
              <a:t>"As important as effective decision-making is, many leaders might not use a formal decision-making process. Since making the wrong decision can affect successful programming, in today's Head Start, it makes sense to follow a structured process for making decisions. </a:t>
            </a:r>
          </a:p>
          <a:p>
            <a:r>
              <a:rPr lang="en-US"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"Over the years, many scholars have devised decision-making models. Models of decision-making have been developed that result in well-informed, effective, and timely decisions, even when data are limited or solutions produce unpleasant consequences. </a:t>
            </a:r>
          </a:p>
          <a:p>
            <a:r>
              <a:rPr lang="en-US"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"Three useful models of decision-making include the:</a:t>
            </a:r>
          </a:p>
          <a:p>
            <a:pPr marL="171450" lvl="0" indent="-171450">
              <a:buFont typeface="Arial" panose="020B0604020202020204" pitchFamily="34" charset="0"/>
              <a:buChar char="•"/>
            </a:pPr>
            <a:r>
              <a:rPr lang="en-US" sz="1200" kern="1200" dirty="0">
                <a:solidFill>
                  <a:schemeClr val="tx1"/>
                </a:solidFill>
                <a:effectLst/>
                <a:latin typeface="+mn-lt"/>
                <a:ea typeface="+mn-ea"/>
                <a:cs typeface="+mn-cs"/>
              </a:rPr>
              <a:t>Decision tree </a:t>
            </a:r>
          </a:p>
          <a:p>
            <a:pPr marL="171450" lvl="0" indent="-171450">
              <a:buFont typeface="Arial" panose="020B0604020202020204" pitchFamily="34" charset="0"/>
              <a:buChar char="•"/>
            </a:pPr>
            <a:r>
              <a:rPr lang="en-US" sz="1200" kern="1200" dirty="0">
                <a:solidFill>
                  <a:schemeClr val="tx1"/>
                </a:solidFill>
                <a:effectLst/>
                <a:latin typeface="+mn-lt"/>
                <a:ea typeface="+mn-ea"/>
                <a:cs typeface="+mn-cs"/>
              </a:rPr>
              <a:t>Strengths, Weaknesses, Opportunities, and Threats (SWOT) Analysis </a:t>
            </a:r>
          </a:p>
          <a:p>
            <a:pPr marL="171450" lvl="0" indent="-171450">
              <a:buFont typeface="Arial" panose="020B0604020202020204" pitchFamily="34" charset="0"/>
              <a:buChar char="•"/>
            </a:pPr>
            <a:r>
              <a:rPr lang="en-US" sz="1200" kern="1200" dirty="0">
                <a:solidFill>
                  <a:schemeClr val="tx1"/>
                </a:solidFill>
                <a:effectLst/>
                <a:latin typeface="+mn-lt"/>
                <a:ea typeface="+mn-ea"/>
                <a:cs typeface="+mn-cs"/>
              </a:rPr>
              <a:t>Design thinking model."</a:t>
            </a:r>
          </a:p>
        </p:txBody>
      </p:sp>
      <p:sp>
        <p:nvSpPr>
          <p:cNvPr id="4" name="Slide Number Placeholder 3"/>
          <p:cNvSpPr>
            <a:spLocks noGrp="1"/>
          </p:cNvSpPr>
          <p:nvPr>
            <p:ph type="sldNum" sz="quarter" idx="10"/>
          </p:nvPr>
        </p:nvSpPr>
        <p:spPr/>
        <p:txBody>
          <a:bodyPr/>
          <a:lstStyle/>
          <a:p>
            <a:fld id="{DE849C0E-547D-4C62-B1CF-488EF789ABD3}" type="slidenum">
              <a:rPr lang="en-US" smtClean="0"/>
              <a:t>14</a:t>
            </a:fld>
            <a:endParaRPr lang="en-US" dirty="0"/>
          </a:p>
        </p:txBody>
      </p:sp>
    </p:spTree>
    <p:extLst>
      <p:ext uri="{BB962C8B-B14F-4D97-AF65-F5344CB8AC3E}">
        <p14:creationId xmlns:p14="http://schemas.microsoft.com/office/powerpoint/2010/main" val="3558199098"/>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i="1" kern="1200" dirty="0">
                <a:solidFill>
                  <a:schemeClr val="tx1"/>
                </a:solidFill>
                <a:effectLst/>
                <a:latin typeface="+mn-lt"/>
                <a:ea typeface="+mn-ea"/>
                <a:cs typeface="+mn-cs"/>
              </a:rPr>
              <a:t>Facilitator Notes:</a:t>
            </a:r>
            <a:endParaRPr lang="en-US" sz="1200" kern="1200" dirty="0">
              <a:solidFill>
                <a:schemeClr val="tx1"/>
              </a:solidFill>
              <a:effectLst/>
              <a:latin typeface="+mn-lt"/>
              <a:ea typeface="+mn-ea"/>
              <a:cs typeface="+mn-cs"/>
            </a:endParaRPr>
          </a:p>
          <a:p>
            <a:r>
              <a:rPr lang="en-US" sz="1200" kern="1200" dirty="0">
                <a:solidFill>
                  <a:schemeClr val="tx1"/>
                </a:solidFill>
                <a:effectLst/>
                <a:latin typeface="+mn-lt"/>
                <a:ea typeface="+mn-ea"/>
                <a:cs typeface="+mn-cs"/>
              </a:rPr>
              <a:t>This activity uses a generic decision-making model to analyze the Apple Cinnamon Bread Dilemma (ACBD). Distribute the Effective Decision-Making Tool and the ACBD handouts to each participant. </a:t>
            </a:r>
          </a:p>
          <a:p>
            <a:r>
              <a:rPr lang="en-US"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Instruct participants to take five or six minutes to read the ACBD handout. </a:t>
            </a:r>
          </a:p>
          <a:p>
            <a:r>
              <a:rPr lang="en-US" sz="1200" kern="1200" dirty="0">
                <a:solidFill>
                  <a:schemeClr val="tx1"/>
                </a:solidFill>
                <a:effectLst/>
                <a:latin typeface="+mn-lt"/>
                <a:ea typeface="+mn-ea"/>
                <a:cs typeface="+mn-cs"/>
              </a:rPr>
              <a:t> </a:t>
            </a:r>
          </a:p>
          <a:p>
            <a:r>
              <a:rPr lang="en-US" sz="1200" b="1" kern="1200" dirty="0">
                <a:solidFill>
                  <a:schemeClr val="tx1"/>
                </a:solidFill>
                <a:effectLst/>
                <a:latin typeface="+mn-lt"/>
                <a:ea typeface="+mn-ea"/>
                <a:cs typeface="+mn-cs"/>
              </a:rPr>
              <a:t>Say to Participants:</a:t>
            </a:r>
            <a:r>
              <a:rPr lang="en-US" sz="1200" kern="1200" dirty="0">
                <a:solidFill>
                  <a:schemeClr val="tx1"/>
                </a:solidFill>
                <a:effectLst/>
                <a:latin typeface="+mn-lt"/>
                <a:ea typeface="+mn-ea"/>
                <a:cs typeface="+mn-cs"/>
              </a:rPr>
              <a:t> "Using questions from the Effective Decision-Making Tool handout, discuss the ACBD and whether Maya would have made a different decision if she had used this decision-making process." </a:t>
            </a:r>
          </a:p>
          <a:p>
            <a:r>
              <a:rPr lang="en-US"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Let participants know that every question in the Decision-Making Tool handout will be relevant to this particular scenario.</a:t>
            </a:r>
          </a:p>
          <a:p>
            <a:r>
              <a:rPr lang="en-US"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After 10 minutes, guide participants in sharing their responses to the handout questions.</a:t>
            </a:r>
            <a:r>
              <a:rPr lang="en-US" dirty="0">
                <a:effectLst/>
              </a:rPr>
              <a:t> </a:t>
            </a:r>
            <a:endParaRPr lang="en-US" dirty="0"/>
          </a:p>
        </p:txBody>
      </p:sp>
      <p:sp>
        <p:nvSpPr>
          <p:cNvPr id="4" name="Slide Number Placeholder 3"/>
          <p:cNvSpPr>
            <a:spLocks noGrp="1"/>
          </p:cNvSpPr>
          <p:nvPr>
            <p:ph type="sldNum" sz="quarter" idx="10"/>
          </p:nvPr>
        </p:nvSpPr>
        <p:spPr/>
        <p:txBody>
          <a:bodyPr/>
          <a:lstStyle/>
          <a:p>
            <a:fld id="{DE849C0E-547D-4C62-B1CF-488EF789ABD3}" type="slidenum">
              <a:rPr lang="en-US" smtClean="0"/>
              <a:t>15</a:t>
            </a:fld>
            <a:endParaRPr lang="en-US" dirty="0"/>
          </a:p>
        </p:txBody>
      </p:sp>
    </p:spTree>
    <p:extLst>
      <p:ext uri="{BB962C8B-B14F-4D97-AF65-F5344CB8AC3E}">
        <p14:creationId xmlns:p14="http://schemas.microsoft.com/office/powerpoint/2010/main" val="2774080604"/>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i="1" kern="1200" dirty="0">
                <a:solidFill>
                  <a:schemeClr val="tx1"/>
                </a:solidFill>
                <a:effectLst/>
                <a:latin typeface="+mn-lt"/>
                <a:ea typeface="+mn-ea"/>
                <a:cs typeface="+mn-cs"/>
              </a:rPr>
              <a:t>Facilitator Notes:</a:t>
            </a:r>
            <a:endParaRPr lang="en-US" sz="1200" kern="1200" dirty="0">
              <a:solidFill>
                <a:schemeClr val="tx1"/>
              </a:solidFill>
              <a:effectLst/>
              <a:latin typeface="+mn-lt"/>
              <a:ea typeface="+mn-ea"/>
              <a:cs typeface="+mn-cs"/>
            </a:endParaRPr>
          </a:p>
          <a:p>
            <a:r>
              <a:rPr lang="en-US" sz="1200" kern="1200" dirty="0">
                <a:solidFill>
                  <a:schemeClr val="tx1"/>
                </a:solidFill>
                <a:effectLst/>
                <a:latin typeface="+mn-lt"/>
                <a:ea typeface="+mn-ea"/>
                <a:cs typeface="+mn-cs"/>
              </a:rPr>
              <a:t>For the next activity, divide participants into small groups, with three or four participants in each. Explain that each group will receive a packet that includes a Head Start scenario, the pertinent regulations, the Using Head Start Regulations to Guide Decisions handout, and the Using Head Start Regulations to Guide Decisions (answers) handout. There are eight different scenarios, and each group should receive only one.</a:t>
            </a:r>
          </a:p>
          <a:p>
            <a:r>
              <a:rPr lang="en-US"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Distribute one packet to each group. Draw their attention to the questions included with each scenario, and remind them not to look at the answers before completing the activity. </a:t>
            </a:r>
          </a:p>
          <a:p>
            <a:r>
              <a:rPr lang="en-US" sz="1200" kern="1200" dirty="0">
                <a:solidFill>
                  <a:schemeClr val="tx1"/>
                </a:solidFill>
                <a:effectLst/>
                <a:latin typeface="+mn-lt"/>
                <a:ea typeface="+mn-ea"/>
                <a:cs typeface="+mn-cs"/>
              </a:rPr>
              <a:t> </a:t>
            </a:r>
          </a:p>
          <a:p>
            <a:r>
              <a:rPr lang="en-US" sz="1200" b="1" kern="1200" dirty="0">
                <a:solidFill>
                  <a:schemeClr val="tx1"/>
                </a:solidFill>
                <a:effectLst/>
                <a:latin typeface="+mn-lt"/>
                <a:ea typeface="+mn-ea"/>
                <a:cs typeface="+mn-cs"/>
              </a:rPr>
              <a:t>Say to Participants:</a:t>
            </a:r>
            <a:r>
              <a:rPr lang="en-US" sz="1200" kern="1200" dirty="0">
                <a:solidFill>
                  <a:schemeClr val="tx1"/>
                </a:solidFill>
                <a:effectLst/>
                <a:latin typeface="+mn-lt"/>
                <a:ea typeface="+mn-ea"/>
                <a:cs typeface="+mn-cs"/>
              </a:rPr>
              <a:t> "As you review the Head Start scenarios, keep in mind that in addition to focusing on compliance, the Head Start Program Performance Standards focus on responsiveness to the local community, innovation, and the promotion of high-performing, sustainable organizations."</a:t>
            </a:r>
          </a:p>
          <a:p>
            <a:r>
              <a:rPr lang="en-US"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Give the groups 20 minutes to complete the task, then solicit volunteers to share their findings and reflections. Reinforce or add any key points based on the discussion and engage participants in summarizing their learning.</a:t>
            </a:r>
          </a:p>
          <a:p>
            <a:r>
              <a:rPr lang="en-US"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End the activity with a statement that conveys the message that the current HSPPS, other relevant regulations, and an effective decision-making tool, will help grantees design a program that meets the needs of their local communities. </a:t>
            </a:r>
          </a:p>
          <a:p>
            <a:r>
              <a:rPr lang="en-US" sz="1200" kern="1200" dirty="0">
                <a:solidFill>
                  <a:schemeClr val="tx1"/>
                </a:solidFill>
                <a:effectLst/>
                <a:latin typeface="+mn-lt"/>
                <a:ea typeface="+mn-ea"/>
                <a:cs typeface="+mn-cs"/>
              </a:rPr>
              <a:t> </a:t>
            </a:r>
          </a:p>
          <a:p>
            <a:r>
              <a:rPr lang="en-US" sz="1200" b="1" kern="1200" dirty="0">
                <a:solidFill>
                  <a:schemeClr val="tx1"/>
                </a:solidFill>
                <a:effectLst/>
                <a:latin typeface="+mn-lt"/>
                <a:ea typeface="+mn-ea"/>
                <a:cs typeface="+mn-cs"/>
              </a:rPr>
              <a:t>Say to Participants: </a:t>
            </a:r>
            <a:r>
              <a:rPr lang="en-US" sz="1200" kern="1200" dirty="0">
                <a:solidFill>
                  <a:schemeClr val="tx1"/>
                </a:solidFill>
                <a:effectLst/>
                <a:latin typeface="+mn-lt"/>
                <a:ea typeface="+mn-ea"/>
                <a:cs typeface="+mn-cs"/>
              </a:rPr>
              <a:t>"Remember, the art of decision-making is to empower, not to inhibit; to promote confidence, not doubt."</a:t>
            </a:r>
            <a:r>
              <a:rPr lang="en-US" sz="1200" i="1" kern="1200" dirty="0">
                <a:solidFill>
                  <a:schemeClr val="tx1"/>
                </a:solidFill>
                <a:effectLst/>
                <a:latin typeface="+mn-lt"/>
                <a:ea typeface="+mn-ea"/>
                <a:cs typeface="+mn-cs"/>
              </a:rPr>
              <a:t> </a:t>
            </a:r>
            <a:endParaRPr lang="en-US" dirty="0"/>
          </a:p>
        </p:txBody>
      </p:sp>
      <p:sp>
        <p:nvSpPr>
          <p:cNvPr id="4" name="Slide Number Placeholder 3"/>
          <p:cNvSpPr>
            <a:spLocks noGrp="1"/>
          </p:cNvSpPr>
          <p:nvPr>
            <p:ph type="sldNum" sz="quarter" idx="10"/>
          </p:nvPr>
        </p:nvSpPr>
        <p:spPr/>
        <p:txBody>
          <a:bodyPr/>
          <a:lstStyle/>
          <a:p>
            <a:fld id="{DE849C0E-547D-4C62-B1CF-488EF789ABD3}" type="slidenum">
              <a:rPr lang="en-US" smtClean="0"/>
              <a:t>16</a:t>
            </a:fld>
            <a:endParaRPr lang="en-US" dirty="0"/>
          </a:p>
        </p:txBody>
      </p:sp>
    </p:spTree>
    <p:extLst>
      <p:ext uri="{BB962C8B-B14F-4D97-AF65-F5344CB8AC3E}">
        <p14:creationId xmlns:p14="http://schemas.microsoft.com/office/powerpoint/2010/main" val="1521466331"/>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i="1" kern="1200" dirty="0">
                <a:solidFill>
                  <a:schemeClr val="tx1"/>
                </a:solidFill>
                <a:effectLst/>
                <a:latin typeface="+mn-lt"/>
                <a:ea typeface="+mn-ea"/>
                <a:cs typeface="+mn-cs"/>
              </a:rPr>
              <a:t>Facilitator Notes:</a:t>
            </a:r>
            <a:endParaRPr lang="en-US" sz="1200" kern="1200" dirty="0">
              <a:solidFill>
                <a:schemeClr val="tx1"/>
              </a:solidFill>
              <a:effectLst/>
              <a:latin typeface="+mn-lt"/>
              <a:ea typeface="+mn-ea"/>
              <a:cs typeface="+mn-cs"/>
            </a:endParaRPr>
          </a:p>
          <a:p>
            <a:r>
              <a:rPr lang="en-US" sz="1200" kern="1200" dirty="0">
                <a:solidFill>
                  <a:schemeClr val="tx1"/>
                </a:solidFill>
                <a:effectLst/>
                <a:latin typeface="+mn-lt"/>
                <a:ea typeface="+mn-ea"/>
                <a:cs typeface="+mn-cs"/>
              </a:rPr>
              <a:t>Before the closing reflection, summarize the content you've covered with participants. </a:t>
            </a:r>
          </a:p>
          <a:p>
            <a:r>
              <a:rPr lang="en-US" sz="1200" kern="1200" dirty="0">
                <a:solidFill>
                  <a:schemeClr val="tx1"/>
                </a:solidFill>
                <a:effectLst/>
                <a:latin typeface="+mn-lt"/>
                <a:ea typeface="+mn-ea"/>
                <a:cs typeface="+mn-cs"/>
              </a:rPr>
              <a:t> </a:t>
            </a:r>
          </a:p>
          <a:p>
            <a:r>
              <a:rPr lang="en-US" sz="1200" b="1" kern="1200" dirty="0">
                <a:solidFill>
                  <a:schemeClr val="tx1"/>
                </a:solidFill>
                <a:effectLst/>
                <a:latin typeface="+mn-lt"/>
                <a:ea typeface="+mn-ea"/>
                <a:cs typeface="+mn-cs"/>
              </a:rPr>
              <a:t>Say to Participants:</a:t>
            </a:r>
            <a:r>
              <a:rPr lang="en-US" sz="1200" kern="1200" dirty="0">
                <a:solidFill>
                  <a:schemeClr val="tx1"/>
                </a:solidFill>
                <a:effectLst/>
                <a:latin typeface="+mn-lt"/>
                <a:ea typeface="+mn-ea"/>
                <a:cs typeface="+mn-cs"/>
              </a:rPr>
              <a:t> "To bring our time together to a close, let's take a few moments to review what we've learned as part of this Head Start A to Z: Foundation I presentation.</a:t>
            </a:r>
          </a:p>
          <a:p>
            <a:pPr marL="171450" lvl="0" indent="-171450">
              <a:buFont typeface="Arial" panose="020B0604020202020204" pitchFamily="34" charset="0"/>
              <a:buChar char="•"/>
            </a:pPr>
            <a:r>
              <a:rPr lang="en-US" sz="1200" kern="1200" dirty="0">
                <a:solidFill>
                  <a:schemeClr val="tx1"/>
                </a:solidFill>
                <a:effectLst/>
                <a:latin typeface="+mn-lt"/>
                <a:ea typeface="+mn-ea"/>
                <a:cs typeface="+mn-cs"/>
              </a:rPr>
              <a:t>We identified ways in which the Head Start core values are evident in program services.</a:t>
            </a:r>
          </a:p>
          <a:p>
            <a:pPr marL="171450" lvl="0" indent="-171450">
              <a:buFont typeface="Arial" panose="020B0604020202020204" pitchFamily="34" charset="0"/>
              <a:buChar char="•"/>
            </a:pPr>
            <a:r>
              <a:rPr lang="en-US" sz="1200" kern="1200" dirty="0">
                <a:solidFill>
                  <a:schemeClr val="tx1"/>
                </a:solidFill>
                <a:effectLst/>
                <a:latin typeface="+mn-lt"/>
                <a:ea typeface="+mn-ea"/>
                <a:cs typeface="+mn-cs"/>
              </a:rPr>
              <a:t>We reviewed the Head Start Program Performance Standards Preamble—Part I to determine where there is evidence of existing core values and if additional core values should be added.</a:t>
            </a:r>
          </a:p>
          <a:p>
            <a:pPr marL="171450" lvl="0" indent="-171450">
              <a:buFont typeface="Arial" panose="020B0604020202020204" pitchFamily="34" charset="0"/>
              <a:buChar char="•"/>
            </a:pPr>
            <a:r>
              <a:rPr lang="en-US" sz="1200" kern="1200" dirty="0">
                <a:solidFill>
                  <a:schemeClr val="tx1"/>
                </a:solidFill>
                <a:effectLst/>
                <a:latin typeface="+mn-lt"/>
                <a:ea typeface="+mn-ea"/>
                <a:cs typeface="+mn-cs"/>
              </a:rPr>
              <a:t>We described the federal regulatory process used to develop the revised standards.</a:t>
            </a:r>
          </a:p>
          <a:p>
            <a:pPr marL="171450" lvl="0" indent="-171450">
              <a:buFont typeface="Arial" panose="020B0604020202020204" pitchFamily="34" charset="0"/>
              <a:buChar char="•"/>
            </a:pPr>
            <a:r>
              <a:rPr lang="en-US" sz="1200" kern="1200" dirty="0">
                <a:solidFill>
                  <a:schemeClr val="tx1"/>
                </a:solidFill>
                <a:effectLst/>
                <a:latin typeface="+mn-lt"/>
                <a:ea typeface="+mn-ea"/>
                <a:cs typeface="+mn-cs"/>
              </a:rPr>
              <a:t>We practiced the art of decision-making using the current HSPPS (45 CFR Parts 1301–1305) and an Effective Decision-Making Tool handout."</a:t>
            </a:r>
          </a:p>
          <a:p>
            <a:r>
              <a:rPr lang="en-US"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Encourage comments and questions.</a:t>
            </a:r>
          </a:p>
          <a:p>
            <a:endParaRPr lang="en-US" dirty="0"/>
          </a:p>
        </p:txBody>
      </p:sp>
      <p:sp>
        <p:nvSpPr>
          <p:cNvPr id="4" name="Slide Number Placeholder 3"/>
          <p:cNvSpPr>
            <a:spLocks noGrp="1"/>
          </p:cNvSpPr>
          <p:nvPr>
            <p:ph type="sldNum" sz="quarter" idx="10"/>
          </p:nvPr>
        </p:nvSpPr>
        <p:spPr/>
        <p:txBody>
          <a:bodyPr/>
          <a:lstStyle/>
          <a:p>
            <a:fld id="{DE849C0E-547D-4C62-B1CF-488EF789ABD3}" type="slidenum">
              <a:rPr lang="en-US" smtClean="0"/>
              <a:t>17</a:t>
            </a:fld>
            <a:endParaRPr lang="en-US" dirty="0"/>
          </a:p>
        </p:txBody>
      </p:sp>
    </p:spTree>
    <p:extLst>
      <p:ext uri="{BB962C8B-B14F-4D97-AF65-F5344CB8AC3E}">
        <p14:creationId xmlns:p14="http://schemas.microsoft.com/office/powerpoint/2010/main" val="3627909227"/>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i="1" kern="1200" dirty="0">
                <a:solidFill>
                  <a:schemeClr val="tx1"/>
                </a:solidFill>
                <a:effectLst/>
                <a:latin typeface="+mn-lt"/>
                <a:ea typeface="+mn-ea"/>
                <a:cs typeface="+mn-cs"/>
              </a:rPr>
              <a:t>Facilitator Notes:</a:t>
            </a:r>
            <a:endParaRPr lang="en-US" sz="1200" kern="1200" dirty="0">
              <a:solidFill>
                <a:schemeClr val="tx1"/>
              </a:solidFill>
              <a:effectLst/>
              <a:latin typeface="+mn-lt"/>
              <a:ea typeface="+mn-ea"/>
              <a:cs typeface="+mn-cs"/>
            </a:endParaRPr>
          </a:p>
          <a:p>
            <a:r>
              <a:rPr lang="en-US" sz="1200" kern="1200" dirty="0">
                <a:solidFill>
                  <a:schemeClr val="tx1"/>
                </a:solidFill>
                <a:effectLst/>
                <a:latin typeface="+mn-lt"/>
                <a:ea typeface="+mn-ea"/>
                <a:cs typeface="+mn-cs"/>
              </a:rPr>
              <a:t>The final exercise is intended to help participants reflect on and reinforce what they've learned. </a:t>
            </a:r>
          </a:p>
          <a:p>
            <a:r>
              <a:rPr lang="en-US" sz="1200" kern="1200" dirty="0">
                <a:solidFill>
                  <a:schemeClr val="tx1"/>
                </a:solidFill>
                <a:effectLst/>
                <a:latin typeface="+mn-lt"/>
                <a:ea typeface="+mn-ea"/>
                <a:cs typeface="+mn-cs"/>
              </a:rPr>
              <a:t> </a:t>
            </a:r>
          </a:p>
          <a:p>
            <a:r>
              <a:rPr lang="en-US" sz="1200" b="1" kern="1200" dirty="0">
                <a:solidFill>
                  <a:schemeClr val="tx1"/>
                </a:solidFill>
                <a:effectLst/>
                <a:latin typeface="+mn-lt"/>
                <a:ea typeface="+mn-ea"/>
                <a:cs typeface="+mn-cs"/>
              </a:rPr>
              <a:t>Say to Participants:</a:t>
            </a:r>
            <a:r>
              <a:rPr lang="en-US" sz="1200" kern="1200" dirty="0">
                <a:solidFill>
                  <a:schemeClr val="tx1"/>
                </a:solidFill>
                <a:effectLst/>
                <a:latin typeface="+mn-lt"/>
                <a:ea typeface="+mn-ea"/>
                <a:cs typeface="+mn-cs"/>
              </a:rPr>
              <a:t> "Now, let's take some time to turn inward, to digest and reflect honestly on what we've learned, and how we will use this information to benefit our Head Start work after we leave.</a:t>
            </a:r>
          </a:p>
          <a:p>
            <a:r>
              <a:rPr lang="en-US"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"Using your Reflective Practice Tool handout, please take a few minutes to reflect and write down your thoughts about each question. Think about what you have learned that is new for you; what excites or concerns you about what you learned; and concrete ways you can apply what you've learned in your day-to-day work."</a:t>
            </a:r>
          </a:p>
          <a:p>
            <a:r>
              <a:rPr lang="en-US"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If time permits, allow volunteers to share their responses aloud and process the activity as a group.</a:t>
            </a:r>
          </a:p>
          <a:p>
            <a:r>
              <a:rPr lang="en-US" sz="1200" kern="1200" dirty="0">
                <a:solidFill>
                  <a:schemeClr val="tx1"/>
                </a:solidFill>
                <a:effectLst/>
                <a:latin typeface="+mn-lt"/>
                <a:ea typeface="+mn-ea"/>
                <a:cs typeface="+mn-cs"/>
              </a:rPr>
              <a:t> </a:t>
            </a:r>
          </a:p>
          <a:p>
            <a:r>
              <a:rPr lang="en-US" sz="1200" b="1" kern="1200" dirty="0">
                <a:solidFill>
                  <a:schemeClr val="tx1"/>
                </a:solidFill>
                <a:effectLst/>
                <a:latin typeface="+mn-lt"/>
                <a:ea typeface="+mn-ea"/>
                <a:cs typeface="+mn-cs"/>
              </a:rPr>
              <a:t>Ask Participants:</a:t>
            </a:r>
            <a:r>
              <a:rPr lang="en-US" sz="1200" kern="1200" dirty="0">
                <a:solidFill>
                  <a:schemeClr val="tx1"/>
                </a:solidFill>
                <a:effectLst/>
                <a:latin typeface="+mn-lt"/>
                <a:ea typeface="+mn-ea"/>
                <a:cs typeface="+mn-cs"/>
              </a:rPr>
              <a:t> "What themes did you hear? What insights do you need to remember? How can you apply these insights?"</a:t>
            </a:r>
          </a:p>
          <a:p>
            <a:endParaRPr lang="en-US" dirty="0"/>
          </a:p>
        </p:txBody>
      </p:sp>
      <p:sp>
        <p:nvSpPr>
          <p:cNvPr id="4" name="Slide Number Placeholder 3"/>
          <p:cNvSpPr>
            <a:spLocks noGrp="1"/>
          </p:cNvSpPr>
          <p:nvPr>
            <p:ph type="sldNum" sz="quarter" idx="10"/>
          </p:nvPr>
        </p:nvSpPr>
        <p:spPr/>
        <p:txBody>
          <a:bodyPr/>
          <a:lstStyle/>
          <a:p>
            <a:fld id="{DE849C0E-547D-4C62-B1CF-488EF789ABD3}" type="slidenum">
              <a:rPr lang="en-US" smtClean="0"/>
              <a:t>18</a:t>
            </a:fld>
            <a:endParaRPr lang="en-US" dirty="0"/>
          </a:p>
        </p:txBody>
      </p:sp>
    </p:spTree>
    <p:extLst>
      <p:ext uri="{BB962C8B-B14F-4D97-AF65-F5344CB8AC3E}">
        <p14:creationId xmlns:p14="http://schemas.microsoft.com/office/powerpoint/2010/main" val="1977341248"/>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i="1" kern="1200" dirty="0">
                <a:solidFill>
                  <a:schemeClr val="tx1"/>
                </a:solidFill>
                <a:effectLst/>
                <a:latin typeface="+mn-lt"/>
                <a:ea typeface="+mn-ea"/>
                <a:cs typeface="+mn-cs"/>
              </a:rPr>
              <a:t>Facilitator Notes:</a:t>
            </a:r>
            <a:endParaRPr lang="en-US" sz="1200" kern="1200" dirty="0">
              <a:solidFill>
                <a:schemeClr val="tx1"/>
              </a:solidFill>
              <a:effectLst/>
              <a:latin typeface="+mn-lt"/>
              <a:ea typeface="+mn-ea"/>
              <a:cs typeface="+mn-cs"/>
            </a:endParaRPr>
          </a:p>
          <a:p>
            <a:r>
              <a:rPr lang="en-US" sz="1200" b="1" kern="1200" dirty="0">
                <a:solidFill>
                  <a:schemeClr val="tx1"/>
                </a:solidFill>
                <a:effectLst/>
                <a:latin typeface="+mn-lt"/>
                <a:ea typeface="+mn-ea"/>
                <a:cs typeface="+mn-cs"/>
              </a:rPr>
              <a:t>Say to Participants:</a:t>
            </a:r>
            <a:r>
              <a:rPr lang="en-US" sz="1200" kern="1200" dirty="0">
                <a:solidFill>
                  <a:schemeClr val="tx1"/>
                </a:solidFill>
                <a:effectLst/>
                <a:latin typeface="+mn-lt"/>
                <a:ea typeface="+mn-ea"/>
                <a:cs typeface="+mn-cs"/>
              </a:rPr>
              <a:t> "Looking for more resources focused on building your PMFO knowledge? Be sure to check out these additional resources."</a:t>
            </a:r>
          </a:p>
          <a:p>
            <a:r>
              <a:rPr lang="en-US"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Briefly describe each of the following resources listed on the slide.</a:t>
            </a:r>
          </a:p>
          <a:p>
            <a:r>
              <a:rPr lang="en-US" sz="1200" kern="1200" dirty="0">
                <a:solidFill>
                  <a:schemeClr val="tx1"/>
                </a:solidFill>
                <a:effectLst/>
                <a:latin typeface="+mn-lt"/>
                <a:ea typeface="+mn-ea"/>
                <a:cs typeface="+mn-cs"/>
              </a:rPr>
              <a:t> </a:t>
            </a:r>
          </a:p>
          <a:p>
            <a:pPr marL="171450" lvl="0" indent="-171450">
              <a:buFont typeface="Arial" panose="020B0604020202020204" pitchFamily="34" charset="0"/>
              <a:buChar char="•"/>
            </a:pPr>
            <a:r>
              <a:rPr lang="en-US" sz="1200" b="1" kern="1200" dirty="0">
                <a:solidFill>
                  <a:schemeClr val="tx1"/>
                </a:solidFill>
                <a:effectLst/>
                <a:latin typeface="+mn-lt"/>
                <a:ea typeface="+mn-ea"/>
                <a:cs typeface="+mn-cs"/>
              </a:rPr>
              <a:t>About Us </a:t>
            </a:r>
            <a:r>
              <a:rPr lang="en-US" sz="1200" u="sng" kern="1200" dirty="0">
                <a:solidFill>
                  <a:schemeClr val="tx1"/>
                </a:solidFill>
                <a:effectLst/>
                <a:latin typeface="+mn-lt"/>
                <a:ea typeface="+mn-ea"/>
                <a:cs typeface="+mn-cs"/>
                <a:hlinkClick r:id="rId3"/>
              </a:rPr>
              <a:t>https://eclkc.ohs.acf.hhs.gov/about-us</a:t>
            </a:r>
            <a:br>
              <a:rPr lang="en-US" sz="1200" u="sng" kern="1200" dirty="0">
                <a:solidFill>
                  <a:schemeClr val="tx1"/>
                </a:solidFill>
                <a:effectLst/>
                <a:latin typeface="+mn-lt"/>
                <a:ea typeface="+mn-ea"/>
                <a:cs typeface="+mn-cs"/>
              </a:rPr>
            </a:br>
            <a:r>
              <a:rPr lang="en-US" sz="1200" kern="1200" dirty="0">
                <a:solidFill>
                  <a:schemeClr val="tx1"/>
                </a:solidFill>
                <a:effectLst/>
                <a:latin typeface="+mn-lt"/>
                <a:ea typeface="+mn-ea"/>
                <a:cs typeface="+mn-cs"/>
              </a:rPr>
              <a:t>Learn more about how OHS administers grant funding and oversight to the agencies that provide Head Start services. OHS also provides federal policy direction and a T/TA system to assist grantees in providing comprehensive services to eligible young children and their families.</a:t>
            </a:r>
            <a:br>
              <a:rPr lang="en-US" sz="1200" kern="1200" dirty="0">
                <a:solidFill>
                  <a:schemeClr val="tx1"/>
                </a:solidFill>
                <a:effectLst/>
                <a:latin typeface="+mn-lt"/>
                <a:ea typeface="+mn-ea"/>
                <a:cs typeface="+mn-cs"/>
              </a:rPr>
            </a:br>
            <a:endParaRPr lang="en-US" sz="1200" kern="1200" dirty="0">
              <a:solidFill>
                <a:schemeClr val="tx1"/>
              </a:solidFill>
              <a:effectLst/>
              <a:latin typeface="+mn-lt"/>
              <a:ea typeface="+mn-ea"/>
              <a:cs typeface="+mn-cs"/>
            </a:endParaRPr>
          </a:p>
          <a:p>
            <a:pPr marL="171450" lvl="0" indent="-171450">
              <a:buFont typeface="Arial" panose="020B0604020202020204" pitchFamily="34" charset="0"/>
              <a:buChar char="•"/>
            </a:pPr>
            <a:r>
              <a:rPr lang="en-US" sz="1200" b="1" kern="1200" dirty="0">
                <a:solidFill>
                  <a:schemeClr val="tx1"/>
                </a:solidFill>
                <a:effectLst/>
                <a:latin typeface="+mn-lt"/>
                <a:ea typeface="+mn-ea"/>
                <a:cs typeface="+mn-cs"/>
              </a:rPr>
              <a:t>Programs </a:t>
            </a:r>
            <a:r>
              <a:rPr lang="en-US" sz="1200" u="sng" kern="1200" dirty="0">
                <a:solidFill>
                  <a:schemeClr val="tx1"/>
                </a:solidFill>
                <a:effectLst/>
                <a:latin typeface="+mn-lt"/>
                <a:ea typeface="+mn-ea"/>
                <a:cs typeface="+mn-cs"/>
                <a:hlinkClick r:id="rId4"/>
              </a:rPr>
              <a:t>https://eclkc.ohs.acf.hhs.gov/programs</a:t>
            </a:r>
            <a:br>
              <a:rPr lang="en-US" sz="1200" u="sng" kern="1200" dirty="0">
                <a:solidFill>
                  <a:schemeClr val="tx1"/>
                </a:solidFill>
                <a:effectLst/>
                <a:latin typeface="+mn-lt"/>
                <a:ea typeface="+mn-ea"/>
                <a:cs typeface="+mn-cs"/>
              </a:rPr>
            </a:br>
            <a:r>
              <a:rPr lang="en-US" sz="1200" kern="1200" dirty="0">
                <a:solidFill>
                  <a:schemeClr val="tx1"/>
                </a:solidFill>
                <a:effectLst/>
                <a:latin typeface="+mn-lt"/>
                <a:ea typeface="+mn-ea"/>
                <a:cs typeface="+mn-cs"/>
              </a:rPr>
              <a:t>Head Start programs prepare America's most vulnerable young children to succeed in school and in life. To achieve this, programs deliver services to children and families in core areas of early learning, health, and family well-being while engaging parents as partners every step of the way. More guidance is available to grantees through their program specialist.</a:t>
            </a:r>
            <a:br>
              <a:rPr lang="en-US" sz="1200" kern="1200" dirty="0">
                <a:solidFill>
                  <a:schemeClr val="tx1"/>
                </a:solidFill>
                <a:effectLst/>
                <a:latin typeface="+mn-lt"/>
                <a:ea typeface="+mn-ea"/>
                <a:cs typeface="+mn-cs"/>
              </a:rPr>
            </a:br>
            <a:endParaRPr lang="en-US" sz="1200" kern="1200" dirty="0">
              <a:solidFill>
                <a:schemeClr val="tx1"/>
              </a:solidFill>
              <a:effectLst/>
              <a:latin typeface="+mn-lt"/>
              <a:ea typeface="+mn-ea"/>
              <a:cs typeface="+mn-cs"/>
            </a:endParaRPr>
          </a:p>
          <a:p>
            <a:pPr marL="171450" lvl="0" indent="-171450">
              <a:buFont typeface="Arial" panose="020B0604020202020204" pitchFamily="34" charset="0"/>
              <a:buChar char="•"/>
            </a:pPr>
            <a:r>
              <a:rPr lang="en-US" sz="1200" b="1" kern="1200" dirty="0">
                <a:solidFill>
                  <a:schemeClr val="tx1"/>
                </a:solidFill>
                <a:effectLst/>
                <a:latin typeface="+mn-lt"/>
                <a:ea typeface="+mn-ea"/>
                <a:cs typeface="+mn-cs"/>
              </a:rPr>
              <a:t>Head Start Policy and Regulations </a:t>
            </a:r>
            <a:r>
              <a:rPr lang="en-US" sz="1200" u="sng" kern="1200" dirty="0">
                <a:solidFill>
                  <a:schemeClr val="tx1"/>
                </a:solidFill>
                <a:effectLst/>
                <a:latin typeface="+mn-lt"/>
                <a:ea typeface="+mn-ea"/>
                <a:cs typeface="+mn-cs"/>
                <a:hlinkClick r:id="rId5"/>
              </a:rPr>
              <a:t>https://eclkc.ohs.acf.hhs.gov/policy</a:t>
            </a:r>
            <a:br>
              <a:rPr lang="en-US" sz="1200" u="sng" kern="1200" dirty="0">
                <a:solidFill>
                  <a:schemeClr val="tx1"/>
                </a:solidFill>
                <a:effectLst/>
                <a:latin typeface="+mn-lt"/>
                <a:ea typeface="+mn-ea"/>
                <a:cs typeface="+mn-cs"/>
              </a:rPr>
            </a:br>
            <a:r>
              <a:rPr lang="en-US" sz="1200" kern="1200" dirty="0">
                <a:solidFill>
                  <a:schemeClr val="tx1"/>
                </a:solidFill>
                <a:effectLst/>
                <a:latin typeface="+mn-lt"/>
                <a:ea typeface="+mn-ea"/>
                <a:cs typeface="+mn-cs"/>
              </a:rPr>
              <a:t>Head Start policies and regulations include the Head Start Program Performance Standards and the requirements set forth in the Head Start Act of 2007. OHS also offers direction</a:t>
            </a:r>
            <a:r>
              <a:rPr lang="en-US" sz="1200" b="1" kern="1200" dirty="0">
                <a:solidFill>
                  <a:schemeClr val="tx1"/>
                </a:solidFill>
                <a:effectLst/>
                <a:latin typeface="+mn-lt"/>
                <a:ea typeface="+mn-ea"/>
                <a:cs typeface="+mn-cs"/>
              </a:rPr>
              <a:t> </a:t>
            </a:r>
            <a:r>
              <a:rPr lang="en-US" sz="1200" kern="1200" dirty="0">
                <a:solidFill>
                  <a:schemeClr val="tx1"/>
                </a:solidFill>
                <a:effectLst/>
                <a:latin typeface="+mn-lt"/>
                <a:ea typeface="+mn-ea"/>
                <a:cs typeface="+mn-cs"/>
              </a:rPr>
              <a:t>through Program Instructions (PIs) and Information Memoranda (IMs). More guidance is available to grantees through their federal program specialist.</a:t>
            </a:r>
          </a:p>
          <a:p>
            <a:endParaRPr lang="en-US" dirty="0"/>
          </a:p>
        </p:txBody>
      </p:sp>
      <p:sp>
        <p:nvSpPr>
          <p:cNvPr id="4" name="Slide Number Placeholder 3"/>
          <p:cNvSpPr>
            <a:spLocks noGrp="1"/>
          </p:cNvSpPr>
          <p:nvPr>
            <p:ph type="sldNum" sz="quarter" idx="10"/>
          </p:nvPr>
        </p:nvSpPr>
        <p:spPr/>
        <p:txBody>
          <a:bodyPr/>
          <a:lstStyle/>
          <a:p>
            <a:fld id="{DE849C0E-547D-4C62-B1CF-488EF789ABD3}" type="slidenum">
              <a:rPr lang="en-US" smtClean="0"/>
              <a:t>19</a:t>
            </a:fld>
            <a:endParaRPr lang="en-US" dirty="0"/>
          </a:p>
        </p:txBody>
      </p:sp>
    </p:spTree>
    <p:extLst>
      <p:ext uri="{BB962C8B-B14F-4D97-AF65-F5344CB8AC3E}">
        <p14:creationId xmlns:p14="http://schemas.microsoft.com/office/powerpoint/2010/main" val="2775386492"/>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i="1" kern="1200" dirty="0">
                <a:solidFill>
                  <a:schemeClr val="tx1"/>
                </a:solidFill>
                <a:effectLst/>
                <a:latin typeface="+mn-lt"/>
                <a:ea typeface="+mn-ea"/>
                <a:cs typeface="+mn-cs"/>
              </a:rPr>
              <a:t>Facilitator Notes:</a:t>
            </a:r>
            <a:endParaRPr lang="en-US" sz="1200" kern="1200" dirty="0">
              <a:solidFill>
                <a:schemeClr val="tx1"/>
              </a:solidFill>
              <a:effectLst/>
              <a:latin typeface="+mn-lt"/>
              <a:ea typeface="+mn-ea"/>
              <a:cs typeface="+mn-cs"/>
            </a:endParaRPr>
          </a:p>
          <a:p>
            <a:r>
              <a:rPr lang="en-US" sz="1200" kern="1200" dirty="0">
                <a:solidFill>
                  <a:schemeClr val="tx1"/>
                </a:solidFill>
                <a:effectLst/>
                <a:latin typeface="+mn-lt"/>
                <a:ea typeface="+mn-ea"/>
                <a:cs typeface="+mn-cs"/>
              </a:rPr>
              <a:t>Contact information.</a:t>
            </a:r>
            <a:r>
              <a:rPr lang="en-US" sz="1200" i="1" kern="1200" dirty="0">
                <a:solidFill>
                  <a:schemeClr val="tx1"/>
                </a:solidFill>
                <a:effectLst/>
                <a:latin typeface="+mn-lt"/>
                <a:ea typeface="+mn-ea"/>
                <a:cs typeface="+mn-cs"/>
              </a:rPr>
              <a:t> </a:t>
            </a:r>
            <a:endParaRPr lang="en-US" sz="1200" kern="1200" dirty="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DE849C0E-547D-4C62-B1CF-488EF789ABD3}" type="slidenum">
              <a:rPr lang="en-US" smtClean="0"/>
              <a:t>20</a:t>
            </a:fld>
            <a:endParaRPr lang="en-US" dirty="0"/>
          </a:p>
        </p:txBody>
      </p:sp>
    </p:spTree>
    <p:extLst>
      <p:ext uri="{BB962C8B-B14F-4D97-AF65-F5344CB8AC3E}">
        <p14:creationId xmlns:p14="http://schemas.microsoft.com/office/powerpoint/2010/main" val="1413423145"/>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2.jp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3.emf"/><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2" Type="http://schemas.openxmlformats.org/officeDocument/2006/relationships/image" Target="../media/image4.emf"/><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2" Type="http://schemas.openxmlformats.org/officeDocument/2006/relationships/image" Target="../media/image5.emf"/><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2" Type="http://schemas.openxmlformats.org/officeDocument/2006/relationships/image" Target="../media/image6.emf"/><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image" Target="../media/image8.png"/><Relationship Id="rId1" Type="http://schemas.openxmlformats.org/officeDocument/2006/relationships/slideMaster" Target="../slideMasters/slideMaster1.xml"/><Relationship Id="rId4" Type="http://schemas.openxmlformats.org/officeDocument/2006/relationships/image" Target="../media/image10.png"/></Relationships>
</file>

<file path=ppt/slideLayouts/_rels/slideLayout16.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image" Target="../media/image11.png"/><Relationship Id="rId1" Type="http://schemas.openxmlformats.org/officeDocument/2006/relationships/slideMaster" Target="../slideMasters/slideMaster1.xml"/><Relationship Id="rId4" Type="http://schemas.openxmlformats.org/officeDocument/2006/relationships/image" Target="../media/image13.png"/></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2.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image" Target="../media/image14.png"/><Relationship Id="rId1" Type="http://schemas.openxmlformats.org/officeDocument/2006/relationships/slideMaster" Target="../slideMasters/slideMaster1.xml"/><Relationship Id="rId5" Type="http://schemas.openxmlformats.org/officeDocument/2006/relationships/image" Target="../media/image16.png"/><Relationship Id="rId4" Type="http://schemas.microsoft.com/office/2007/relationships/hdphoto" Target="../media/hdphoto1.wdp"/></Relationships>
</file>

<file path=ppt/slideLayouts/_rels/slideLayout3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4.xml.rels><?xml version="1.0" encoding="UTF-8" standalone="yes"?>
<Relationships xmlns="http://schemas.openxmlformats.org/package/2006/relationships"><Relationship Id="rId8" Type="http://schemas.openxmlformats.org/officeDocument/2006/relationships/image" Target="../media/image13.png"/><Relationship Id="rId3" Type="http://schemas.openxmlformats.org/officeDocument/2006/relationships/image" Target="../media/image17.png"/><Relationship Id="rId7" Type="http://schemas.openxmlformats.org/officeDocument/2006/relationships/image" Target="../media/image12.png"/><Relationship Id="rId2" Type="http://schemas.openxmlformats.org/officeDocument/2006/relationships/hyperlink" Target="https://eclkc.ohs.acf.hhs.gov/ncpmfo" TargetMode="External"/><Relationship Id="rId1" Type="http://schemas.openxmlformats.org/officeDocument/2006/relationships/slideMaster" Target="../slideMasters/slideMaster1.xml"/><Relationship Id="rId6" Type="http://schemas.openxmlformats.org/officeDocument/2006/relationships/image" Target="../media/image20.png"/><Relationship Id="rId5" Type="http://schemas.openxmlformats.org/officeDocument/2006/relationships/image" Target="../media/image19.emf"/><Relationship Id="rId4" Type="http://schemas.openxmlformats.org/officeDocument/2006/relationships/image" Target="../media/image18.png"/></Relationships>
</file>

<file path=ppt/slideLayouts/_rels/slideLayout3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Title Slide">
    <p:bg>
      <p:bgPr>
        <a:solidFill>
          <a:schemeClr val="accent5">
            <a:lumMod val="20000"/>
            <a:lumOff val="80000"/>
          </a:schemeClr>
        </a:solidFill>
        <a:effectLst/>
      </p:bgPr>
    </p:bg>
    <p:spTree>
      <p:nvGrpSpPr>
        <p:cNvPr id="1" name=""/>
        <p:cNvGrpSpPr/>
        <p:nvPr/>
      </p:nvGrpSpPr>
      <p:grpSpPr>
        <a:xfrm>
          <a:off x="0" y="0"/>
          <a:ext cx="0" cy="0"/>
          <a:chOff x="0" y="0"/>
          <a:chExt cx="0" cy="0"/>
        </a:xfrm>
      </p:grpSpPr>
      <p:sp>
        <p:nvSpPr>
          <p:cNvPr id="23" name="Title 1"/>
          <p:cNvSpPr txBox="1">
            <a:spLocks/>
          </p:cNvSpPr>
          <p:nvPr userDrawn="1"/>
        </p:nvSpPr>
        <p:spPr>
          <a:xfrm>
            <a:off x="0" y="5791200"/>
            <a:ext cx="9144000" cy="1066800"/>
          </a:xfrm>
          <a:prstGeom prst="rect">
            <a:avLst/>
          </a:prstGeom>
          <a:solidFill>
            <a:schemeClr val="accent5">
              <a:lumMod val="20000"/>
              <a:lumOff val="80000"/>
            </a:schemeClr>
          </a:solidFill>
        </p:spPr>
        <p:txBody>
          <a:bodyPr anchor="ctr"/>
          <a:lstStyle>
            <a:lvl1pPr marL="0" indent="454025" algn="l" defTabSz="457200" rtl="0" eaLnBrk="1" latinLnBrk="0" hangingPunct="1">
              <a:spcBef>
                <a:spcPct val="0"/>
              </a:spcBef>
              <a:buNone/>
              <a:defRPr sz="3600" b="1" i="0" kern="1200">
                <a:solidFill>
                  <a:schemeClr val="bg1"/>
                </a:solidFill>
                <a:latin typeface="Arial"/>
                <a:ea typeface="+mj-ea"/>
                <a:cs typeface="Arial"/>
              </a:defRPr>
            </a:lvl1pPr>
          </a:lstStyle>
          <a:p>
            <a:endParaRPr lang="en-US" b="0" dirty="0">
              <a:solidFill>
                <a:prstClr val="white"/>
              </a:solidFill>
            </a:endParaRPr>
          </a:p>
        </p:txBody>
      </p:sp>
      <p:sp>
        <p:nvSpPr>
          <p:cNvPr id="19" name="Title 1"/>
          <p:cNvSpPr txBox="1">
            <a:spLocks/>
          </p:cNvSpPr>
          <p:nvPr/>
        </p:nvSpPr>
        <p:spPr>
          <a:xfrm>
            <a:off x="2816690" y="152400"/>
            <a:ext cx="2190818" cy="2740141"/>
          </a:xfrm>
          <a:prstGeom prst="rect">
            <a:avLst/>
          </a:prstGeom>
          <a:solidFill>
            <a:schemeClr val="accent5">
              <a:lumMod val="60000"/>
              <a:lumOff val="40000"/>
            </a:schemeClr>
          </a:solidFill>
        </p:spPr>
        <p:txBody>
          <a:bodyPr anchor="ctr"/>
          <a:lstStyle>
            <a:lvl1pPr marL="0" indent="454025" algn="l" defTabSz="457200" rtl="0" eaLnBrk="1" latinLnBrk="0" hangingPunct="1">
              <a:spcBef>
                <a:spcPct val="0"/>
              </a:spcBef>
              <a:buNone/>
              <a:defRPr sz="3600" b="1" i="0" kern="1200">
                <a:solidFill>
                  <a:schemeClr val="bg1"/>
                </a:solidFill>
                <a:latin typeface="Arial"/>
                <a:ea typeface="+mj-ea"/>
                <a:cs typeface="Arial"/>
              </a:defRPr>
            </a:lvl1pPr>
          </a:lstStyle>
          <a:p>
            <a:endParaRPr lang="en-US" b="0" dirty="0">
              <a:solidFill>
                <a:prstClr val="white"/>
              </a:solidFill>
            </a:endParaRPr>
          </a:p>
        </p:txBody>
      </p:sp>
      <p:sp>
        <p:nvSpPr>
          <p:cNvPr id="20" name="Title 1"/>
          <p:cNvSpPr txBox="1">
            <a:spLocks/>
          </p:cNvSpPr>
          <p:nvPr/>
        </p:nvSpPr>
        <p:spPr>
          <a:xfrm>
            <a:off x="1454358" y="3022772"/>
            <a:ext cx="7537242" cy="2638384"/>
          </a:xfrm>
          <a:prstGeom prst="rect">
            <a:avLst/>
          </a:prstGeom>
          <a:solidFill>
            <a:srgbClr val="1C3141"/>
          </a:solidFill>
        </p:spPr>
        <p:txBody>
          <a:bodyPr anchor="ctr"/>
          <a:lstStyle>
            <a:lvl1pPr marL="0" indent="454025" algn="l" defTabSz="457200" rtl="0" eaLnBrk="1" latinLnBrk="0" hangingPunct="1">
              <a:spcBef>
                <a:spcPct val="0"/>
              </a:spcBef>
              <a:buNone/>
              <a:defRPr sz="3600" b="1" i="0" kern="1200">
                <a:solidFill>
                  <a:schemeClr val="bg1"/>
                </a:solidFill>
                <a:latin typeface="Arial"/>
                <a:ea typeface="+mj-ea"/>
                <a:cs typeface="Arial"/>
              </a:defRPr>
            </a:lvl1pPr>
          </a:lstStyle>
          <a:p>
            <a:endParaRPr lang="en-US" b="0" dirty="0">
              <a:solidFill>
                <a:prstClr val="white"/>
              </a:solidFill>
            </a:endParaRPr>
          </a:p>
        </p:txBody>
      </p:sp>
      <p:sp>
        <p:nvSpPr>
          <p:cNvPr id="21" name="Title 1"/>
          <p:cNvSpPr txBox="1">
            <a:spLocks/>
          </p:cNvSpPr>
          <p:nvPr/>
        </p:nvSpPr>
        <p:spPr>
          <a:xfrm>
            <a:off x="147427" y="2997372"/>
            <a:ext cx="1159504" cy="3733800"/>
          </a:xfrm>
          <a:prstGeom prst="rect">
            <a:avLst/>
          </a:prstGeom>
          <a:solidFill>
            <a:schemeClr val="accent1">
              <a:lumMod val="60000"/>
              <a:lumOff val="40000"/>
            </a:schemeClr>
          </a:solidFill>
        </p:spPr>
        <p:txBody>
          <a:bodyPr anchor="ctr"/>
          <a:lstStyle>
            <a:lvl1pPr marL="0" indent="454025" algn="l" defTabSz="457200" rtl="0" eaLnBrk="1" latinLnBrk="0" hangingPunct="1">
              <a:spcBef>
                <a:spcPct val="0"/>
              </a:spcBef>
              <a:buNone/>
              <a:defRPr sz="3600" b="1" i="0" kern="1200">
                <a:solidFill>
                  <a:schemeClr val="bg1"/>
                </a:solidFill>
                <a:latin typeface="Arial"/>
                <a:ea typeface="+mj-ea"/>
                <a:cs typeface="Arial"/>
              </a:defRPr>
            </a:lvl1pPr>
          </a:lstStyle>
          <a:p>
            <a:endParaRPr lang="en-US" b="0" dirty="0">
              <a:solidFill>
                <a:prstClr val="white"/>
              </a:solidFill>
            </a:endParaRPr>
          </a:p>
        </p:txBody>
      </p:sp>
      <p:sp>
        <p:nvSpPr>
          <p:cNvPr id="14" name="Title 1"/>
          <p:cNvSpPr txBox="1">
            <a:spLocks/>
          </p:cNvSpPr>
          <p:nvPr userDrawn="1"/>
        </p:nvSpPr>
        <p:spPr>
          <a:xfrm>
            <a:off x="1454358" y="5797818"/>
            <a:ext cx="3523254" cy="933353"/>
          </a:xfrm>
          <a:prstGeom prst="rect">
            <a:avLst/>
          </a:prstGeom>
          <a:solidFill>
            <a:schemeClr val="accent6">
              <a:lumMod val="75000"/>
            </a:schemeClr>
          </a:solidFill>
        </p:spPr>
        <p:txBody>
          <a:bodyPr anchor="ctr"/>
          <a:lstStyle>
            <a:lvl1pPr marL="0" indent="454025" algn="l" defTabSz="457200" rtl="0" eaLnBrk="1" latinLnBrk="0" hangingPunct="1">
              <a:spcBef>
                <a:spcPct val="0"/>
              </a:spcBef>
              <a:buNone/>
              <a:defRPr sz="3600" b="1" i="0" kern="1200">
                <a:solidFill>
                  <a:schemeClr val="bg1"/>
                </a:solidFill>
                <a:latin typeface="Arial"/>
                <a:ea typeface="+mj-ea"/>
                <a:cs typeface="Arial"/>
              </a:defRPr>
            </a:lvl1pPr>
          </a:lstStyle>
          <a:p>
            <a:endParaRPr lang="en-US" b="0" dirty="0">
              <a:solidFill>
                <a:prstClr val="white"/>
              </a:solidFill>
            </a:endParaRPr>
          </a:p>
        </p:txBody>
      </p:sp>
      <p:sp>
        <p:nvSpPr>
          <p:cNvPr id="17" name="Title 1"/>
          <p:cNvSpPr txBox="1">
            <a:spLocks/>
          </p:cNvSpPr>
          <p:nvPr userDrawn="1"/>
        </p:nvSpPr>
        <p:spPr>
          <a:xfrm>
            <a:off x="5124732" y="159019"/>
            <a:ext cx="3866868" cy="2740141"/>
          </a:xfrm>
          <a:prstGeom prst="rect">
            <a:avLst/>
          </a:prstGeom>
          <a:solidFill>
            <a:schemeClr val="accent2">
              <a:lumMod val="60000"/>
              <a:lumOff val="40000"/>
            </a:schemeClr>
          </a:solidFill>
        </p:spPr>
        <p:txBody>
          <a:bodyPr anchor="ctr"/>
          <a:lstStyle>
            <a:lvl1pPr marL="0" indent="454025" algn="l" defTabSz="457200" rtl="0" eaLnBrk="1" latinLnBrk="0" hangingPunct="1">
              <a:spcBef>
                <a:spcPct val="0"/>
              </a:spcBef>
              <a:buNone/>
              <a:defRPr sz="3600" b="1" i="0" kern="1200">
                <a:solidFill>
                  <a:schemeClr val="bg1"/>
                </a:solidFill>
                <a:latin typeface="Arial"/>
                <a:ea typeface="+mj-ea"/>
                <a:cs typeface="Arial"/>
              </a:defRPr>
            </a:lvl1pPr>
          </a:lstStyle>
          <a:p>
            <a:endParaRPr lang="en-US" b="0" dirty="0">
              <a:solidFill>
                <a:prstClr val="white"/>
              </a:solidFill>
            </a:endParaRPr>
          </a:p>
        </p:txBody>
      </p:sp>
      <p:sp>
        <p:nvSpPr>
          <p:cNvPr id="5" name="Picture Placeholder 4">
            <a:extLst>
              <a:ext uri="{FF2B5EF4-FFF2-40B4-BE49-F238E27FC236}">
                <a16:creationId xmlns:a16="http://schemas.microsoft.com/office/drawing/2014/main" id="{1306FFD0-E996-40B3-8BF5-EB1B1934790E}"/>
              </a:ext>
            </a:extLst>
          </p:cNvPr>
          <p:cNvSpPr>
            <a:spLocks noGrp="1"/>
          </p:cNvSpPr>
          <p:nvPr>
            <p:ph type="pic" sz="quarter" idx="11"/>
          </p:nvPr>
        </p:nvSpPr>
        <p:spPr>
          <a:xfrm>
            <a:off x="147638" y="152400"/>
            <a:ext cx="2522492" cy="2714625"/>
          </a:xfrm>
          <a:prstGeom prst="rect">
            <a:avLst/>
          </a:prstGeom>
        </p:spPr>
        <p:txBody>
          <a:bodyPr/>
          <a:lstStyle/>
          <a:p>
            <a:endParaRPr lang="en-US"/>
          </a:p>
        </p:txBody>
      </p:sp>
      <p:sp>
        <p:nvSpPr>
          <p:cNvPr id="9" name="Picture Placeholder 8">
            <a:extLst>
              <a:ext uri="{FF2B5EF4-FFF2-40B4-BE49-F238E27FC236}">
                <a16:creationId xmlns:a16="http://schemas.microsoft.com/office/drawing/2014/main" id="{7DF908FB-2448-4E37-9341-411B26F1DDAB}"/>
              </a:ext>
            </a:extLst>
          </p:cNvPr>
          <p:cNvSpPr>
            <a:spLocks noGrp="1"/>
          </p:cNvSpPr>
          <p:nvPr>
            <p:ph type="pic" sz="quarter" idx="13"/>
          </p:nvPr>
        </p:nvSpPr>
        <p:spPr>
          <a:xfrm>
            <a:off x="5715000" y="152400"/>
            <a:ext cx="2895600" cy="2903538"/>
          </a:xfrm>
          <a:prstGeom prst="rect">
            <a:avLst/>
          </a:prstGeom>
        </p:spPr>
        <p:txBody>
          <a:bodyPr/>
          <a:lstStyle/>
          <a:p>
            <a:endParaRPr lang="en-US"/>
          </a:p>
        </p:txBody>
      </p:sp>
      <p:sp>
        <p:nvSpPr>
          <p:cNvPr id="2" name="Title 1">
            <a:extLst>
              <a:ext uri="{FF2B5EF4-FFF2-40B4-BE49-F238E27FC236}">
                <a16:creationId xmlns:a16="http://schemas.microsoft.com/office/drawing/2014/main" id="{E5ECABEC-263D-4116-9895-5A1306517003}"/>
              </a:ext>
            </a:extLst>
          </p:cNvPr>
          <p:cNvSpPr>
            <a:spLocks noGrp="1"/>
          </p:cNvSpPr>
          <p:nvPr>
            <p:ph type="title"/>
          </p:nvPr>
        </p:nvSpPr>
        <p:spPr>
          <a:xfrm>
            <a:off x="1600200" y="3259171"/>
            <a:ext cx="7239000" cy="2151029"/>
          </a:xfrm>
          <a:prstGeom prst="rect">
            <a:avLst/>
          </a:prstGeom>
        </p:spPr>
        <p:txBody>
          <a:bodyPr anchor="ctr"/>
          <a:lstStyle>
            <a:lvl1pPr algn="l">
              <a:defRPr/>
            </a:lvl1pPr>
          </a:lstStyle>
          <a:p>
            <a:r>
              <a:rPr lang="en-US"/>
              <a:t>Click to edit Master title style</a:t>
            </a:r>
          </a:p>
        </p:txBody>
      </p:sp>
      <p:sp>
        <p:nvSpPr>
          <p:cNvPr id="7" name="Picture Placeholder 6">
            <a:extLst>
              <a:ext uri="{FF2B5EF4-FFF2-40B4-BE49-F238E27FC236}">
                <a16:creationId xmlns:a16="http://schemas.microsoft.com/office/drawing/2014/main" id="{1626242D-F28F-4882-A41E-A69150A34DF9}"/>
              </a:ext>
            </a:extLst>
          </p:cNvPr>
          <p:cNvSpPr>
            <a:spLocks noGrp="1"/>
          </p:cNvSpPr>
          <p:nvPr>
            <p:ph type="pic" sz="quarter" idx="12"/>
          </p:nvPr>
        </p:nvSpPr>
        <p:spPr>
          <a:xfrm>
            <a:off x="5219700" y="5892972"/>
            <a:ext cx="3547872" cy="731520"/>
          </a:xfrm>
          <a:prstGeom prst="rect">
            <a:avLst/>
          </a:prstGeom>
        </p:spPr>
        <p:txBody>
          <a:bodyPr/>
          <a:lstStyle/>
          <a:p>
            <a:endParaRPr lang="en-US" dirty="0"/>
          </a:p>
        </p:txBody>
      </p:sp>
    </p:spTree>
    <p:extLst>
      <p:ext uri="{BB962C8B-B14F-4D97-AF65-F5344CB8AC3E}">
        <p14:creationId xmlns:p14="http://schemas.microsoft.com/office/powerpoint/2010/main" val="609669542"/>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2_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0" y="274640"/>
            <a:ext cx="9144000" cy="783695"/>
          </a:xfrm>
          <a:prstGeom prst="rect">
            <a:avLst/>
          </a:prstGeom>
          <a:solidFill>
            <a:srgbClr val="1C3141"/>
          </a:solidFill>
        </p:spPr>
        <p:txBody>
          <a:bodyPr anchor="ctr"/>
          <a:lstStyle>
            <a:lvl1pPr marL="458788" indent="0">
              <a:tabLst/>
              <a:defRPr b="0"/>
            </a:lvl1pPr>
          </a:lstStyle>
          <a:p>
            <a:r>
              <a:rPr lang="en-US" dirty="0"/>
              <a:t>Click to edit Master title style</a:t>
            </a:r>
          </a:p>
        </p:txBody>
      </p:sp>
      <p:sp>
        <p:nvSpPr>
          <p:cNvPr id="5" name="Text Placeholder 4"/>
          <p:cNvSpPr>
            <a:spLocks noGrp="1"/>
          </p:cNvSpPr>
          <p:nvPr>
            <p:ph type="body" sz="quarter" idx="12"/>
          </p:nvPr>
        </p:nvSpPr>
        <p:spPr>
          <a:xfrm>
            <a:off x="282539" y="1088429"/>
            <a:ext cx="8861461" cy="489967"/>
          </a:xfrm>
          <a:prstGeom prst="rect">
            <a:avLst/>
          </a:prstGeom>
        </p:spPr>
        <p:txBody>
          <a:bodyPr vert="horz"/>
          <a:lstStyle>
            <a:lvl1pPr marL="0" indent="0">
              <a:buClr>
                <a:schemeClr val="accent1">
                  <a:lumMod val="75000"/>
                </a:schemeClr>
              </a:buClr>
              <a:buNone/>
              <a:defRPr sz="2400">
                <a:solidFill>
                  <a:schemeClr val="accent1">
                    <a:lumMod val="75000"/>
                  </a:schemeClr>
                </a:solidFill>
              </a:defRPr>
            </a:lvl1pPr>
            <a:lvl2pPr marL="457200" indent="0">
              <a:buClr>
                <a:schemeClr val="accent1">
                  <a:lumMod val="75000"/>
                </a:schemeClr>
              </a:buClr>
              <a:buNone/>
              <a:defRPr sz="2400">
                <a:solidFill>
                  <a:schemeClr val="accent1">
                    <a:lumMod val="75000"/>
                  </a:schemeClr>
                </a:solidFill>
              </a:defRPr>
            </a:lvl2pPr>
            <a:lvl3pPr marL="914400" indent="0">
              <a:buClr>
                <a:schemeClr val="accent1">
                  <a:lumMod val="75000"/>
                </a:schemeClr>
              </a:buClr>
              <a:buNone/>
              <a:defRPr sz="2400">
                <a:solidFill>
                  <a:schemeClr val="accent1">
                    <a:lumMod val="75000"/>
                  </a:schemeClr>
                </a:solidFill>
              </a:defRPr>
            </a:lvl3pPr>
            <a:lvl4pPr marL="1371600" indent="0">
              <a:buClr>
                <a:schemeClr val="accent1">
                  <a:lumMod val="75000"/>
                </a:schemeClr>
              </a:buClr>
              <a:buNone/>
              <a:defRPr sz="2400">
                <a:solidFill>
                  <a:schemeClr val="accent1">
                    <a:lumMod val="75000"/>
                  </a:schemeClr>
                </a:solidFill>
              </a:defRPr>
            </a:lvl4pPr>
            <a:lvl5pPr marL="1828800" indent="0">
              <a:buClr>
                <a:schemeClr val="accent1">
                  <a:lumMod val="75000"/>
                </a:schemeClr>
              </a:buClr>
              <a:buNone/>
              <a:defRPr sz="2400">
                <a:solidFill>
                  <a:schemeClr val="accent1">
                    <a:lumMod val="75000"/>
                  </a:schemeClr>
                </a:solidFill>
              </a:defRPr>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15" name="Content Placeholder 14">
            <a:extLst>
              <a:ext uri="{FF2B5EF4-FFF2-40B4-BE49-F238E27FC236}">
                <a16:creationId xmlns:a16="http://schemas.microsoft.com/office/drawing/2014/main" id="{45DCF5E2-53EC-4477-ACFA-B037A6BD0F5B}"/>
              </a:ext>
            </a:extLst>
          </p:cNvPr>
          <p:cNvSpPr>
            <a:spLocks noGrp="1"/>
          </p:cNvSpPr>
          <p:nvPr>
            <p:ph sz="quarter" idx="13"/>
          </p:nvPr>
        </p:nvSpPr>
        <p:spPr>
          <a:xfrm>
            <a:off x="1608138" y="1577975"/>
            <a:ext cx="7535862" cy="4722813"/>
          </a:xfrm>
          <a:prstGeom prst="rect">
            <a:avLst/>
          </a:prstGeom>
          <a:solidFill>
            <a:schemeClr val="accent6">
              <a:lumMod val="20000"/>
              <a:lumOff val="80000"/>
            </a:schemeClr>
          </a:solidFill>
        </p:spPr>
        <p:txBody>
          <a:bodyPr/>
          <a:lstStyle>
            <a:lvl1pPr marL="342900" indent="-342900">
              <a:buClr>
                <a:schemeClr val="accent6">
                  <a:lumMod val="50000"/>
                </a:schemeClr>
              </a:buClr>
              <a:buFont typeface="Arial" panose="020B0604020202020204" pitchFamily="34" charset="0"/>
              <a:buChar char="•"/>
              <a:defRPr sz="2200">
                <a:solidFill>
                  <a:schemeClr val="accent1">
                    <a:lumMod val="50000"/>
                  </a:schemeClr>
                </a:solidFill>
              </a:defRPr>
            </a:lvl1pPr>
            <a:lvl2pPr marL="742950" indent="-285750">
              <a:buClr>
                <a:schemeClr val="accent6">
                  <a:lumMod val="50000"/>
                </a:schemeClr>
              </a:buClr>
              <a:buFont typeface="Arial" panose="020B0604020202020204" pitchFamily="34" charset="0"/>
              <a:buChar char="•"/>
              <a:defRPr sz="2200">
                <a:solidFill>
                  <a:schemeClr val="accent1">
                    <a:lumMod val="50000"/>
                  </a:schemeClr>
                </a:solidFill>
              </a:defRPr>
            </a:lvl2pPr>
            <a:lvl3pPr marL="1143000" indent="-228600">
              <a:buClr>
                <a:schemeClr val="accent6">
                  <a:lumMod val="50000"/>
                </a:schemeClr>
              </a:buClr>
              <a:buFont typeface="Arial" panose="020B0604020202020204" pitchFamily="34" charset="0"/>
              <a:buChar char="•"/>
              <a:defRPr sz="2200">
                <a:solidFill>
                  <a:schemeClr val="accent1">
                    <a:lumMod val="50000"/>
                  </a:schemeClr>
                </a:solidFill>
              </a:defRPr>
            </a:lvl3pPr>
            <a:lvl4pPr marL="1600200" indent="-228600">
              <a:buClr>
                <a:schemeClr val="accent6">
                  <a:lumMod val="50000"/>
                </a:schemeClr>
              </a:buClr>
              <a:buFont typeface="Arial" panose="020B0604020202020204" pitchFamily="34" charset="0"/>
              <a:buChar char="•"/>
              <a:defRPr sz="2200">
                <a:solidFill>
                  <a:schemeClr val="accent1">
                    <a:lumMod val="50000"/>
                  </a:schemeClr>
                </a:solidFill>
              </a:defRPr>
            </a:lvl4pPr>
            <a:lvl5pPr marL="2057400" indent="-228600">
              <a:buClr>
                <a:schemeClr val="accent6">
                  <a:lumMod val="50000"/>
                </a:schemeClr>
              </a:buClr>
              <a:buFont typeface="Arial" panose="020B0604020202020204" pitchFamily="34" charset="0"/>
              <a:buChar char="•"/>
              <a:defRPr sz="2200">
                <a:solidFill>
                  <a:schemeClr val="accent1">
                    <a:lumMod val="50000"/>
                  </a:schemeClr>
                </a:solidFill>
              </a:defRPr>
            </a:lvl5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pic>
        <p:nvPicPr>
          <p:cNvPr id="6" name="Picture 5" descr="Objective-Based-Design-Research.jpg">
            <a:extLst>
              <a:ext uri="{FF2B5EF4-FFF2-40B4-BE49-F238E27FC236}">
                <a16:creationId xmlns:a16="http://schemas.microsoft.com/office/drawing/2014/main" id="{EFA3B437-794F-4CA4-8C70-0A599C8224A1}"/>
              </a:ext>
            </a:extLst>
          </p:cNvPr>
          <p:cNvPicPr>
            <a:picLocks noChangeAspect="1"/>
          </p:cNvPicPr>
          <p:nvPr userDrawn="1"/>
        </p:nvPicPr>
        <p:blipFill rotWithShape="1">
          <a:blip r:embed="rId2" cstate="print">
            <a:duotone>
              <a:schemeClr val="accent2">
                <a:shade val="45000"/>
                <a:satMod val="135000"/>
              </a:schemeClr>
              <a:prstClr val="white"/>
            </a:duotone>
            <a:extLst>
              <a:ext uri="{28A0092B-C50C-407E-A947-70E740481C1C}">
                <a14:useLocalDpi xmlns:a14="http://schemas.microsoft.com/office/drawing/2010/main" val="0"/>
              </a:ext>
            </a:extLst>
          </a:blip>
          <a:srcRect l="66855" t="27663" r="15382" b="23815"/>
          <a:stretch/>
        </p:blipFill>
        <p:spPr>
          <a:xfrm>
            <a:off x="285183" y="3277071"/>
            <a:ext cx="925186" cy="1696949"/>
          </a:xfrm>
          <a:prstGeom prst="rect">
            <a:avLst/>
          </a:prstGeom>
        </p:spPr>
      </p:pic>
      <p:pic>
        <p:nvPicPr>
          <p:cNvPr id="7" name="Picture 6" descr="Objective-Based-Design-Research.jpg">
            <a:extLst>
              <a:ext uri="{FF2B5EF4-FFF2-40B4-BE49-F238E27FC236}">
                <a16:creationId xmlns:a16="http://schemas.microsoft.com/office/drawing/2014/main" id="{8E6020D0-C5A1-4589-BCDC-5D2176EF1F38}"/>
              </a:ext>
            </a:extLst>
          </p:cNvPr>
          <p:cNvPicPr>
            <a:picLocks noChangeAspect="1"/>
          </p:cNvPicPr>
          <p:nvPr userDrawn="1"/>
        </p:nvPicPr>
        <p:blipFill rotWithShape="1">
          <a:blip r:embed="rId2" cstate="print">
            <a:duotone>
              <a:schemeClr val="accent5">
                <a:shade val="45000"/>
                <a:satMod val="135000"/>
              </a:schemeClr>
              <a:prstClr val="white"/>
            </a:duotone>
            <a:extLst>
              <a:ext uri="{28A0092B-C50C-407E-A947-70E740481C1C}">
                <a14:useLocalDpi xmlns:a14="http://schemas.microsoft.com/office/drawing/2010/main" val="0"/>
              </a:ext>
            </a:extLst>
          </a:blip>
          <a:srcRect l="31761" t="16876" r="39866" b="16672"/>
          <a:stretch/>
        </p:blipFill>
        <p:spPr>
          <a:xfrm>
            <a:off x="285183" y="1578397"/>
            <a:ext cx="925186" cy="1704929"/>
          </a:xfrm>
          <a:prstGeom prst="rect">
            <a:avLst/>
          </a:prstGeom>
        </p:spPr>
      </p:pic>
      <p:pic>
        <p:nvPicPr>
          <p:cNvPr id="8" name="Picture 7" descr="Objective-Based-Design-Research.jpg">
            <a:extLst>
              <a:ext uri="{FF2B5EF4-FFF2-40B4-BE49-F238E27FC236}">
                <a16:creationId xmlns:a16="http://schemas.microsoft.com/office/drawing/2014/main" id="{90FE8972-B5E7-4249-87CE-C31E42594247}"/>
              </a:ext>
            </a:extLst>
          </p:cNvPr>
          <p:cNvPicPr>
            <a:picLocks noChangeAspect="1"/>
          </p:cNvPicPr>
          <p:nvPr userDrawn="1"/>
        </p:nvPicPr>
        <p:blipFill rotWithShape="1">
          <a:blip r:embed="rId2">
            <a:duotone>
              <a:schemeClr val="accent1">
                <a:shade val="45000"/>
                <a:satMod val="135000"/>
              </a:schemeClr>
              <a:prstClr val="white"/>
            </a:duotone>
            <a:extLst>
              <a:ext uri="{28A0092B-C50C-407E-A947-70E740481C1C}">
                <a14:useLocalDpi xmlns:a14="http://schemas.microsoft.com/office/drawing/2010/main" val="0"/>
              </a:ext>
            </a:extLst>
          </a:blip>
          <a:srcRect l="15399" t="33783" r="67968" b="29370"/>
          <a:stretch/>
        </p:blipFill>
        <p:spPr>
          <a:xfrm>
            <a:off x="282540" y="4964874"/>
            <a:ext cx="927830" cy="1336601"/>
          </a:xfrm>
          <a:prstGeom prst="rect">
            <a:avLst/>
          </a:prstGeom>
        </p:spPr>
      </p:pic>
      <p:pic>
        <p:nvPicPr>
          <p:cNvPr id="10" name="Picture 9" descr="Objective-Based-Design-Research.jpg">
            <a:extLst>
              <a:ext uri="{FF2B5EF4-FFF2-40B4-BE49-F238E27FC236}">
                <a16:creationId xmlns:a16="http://schemas.microsoft.com/office/drawing/2014/main" id="{DC5CD279-523E-49C7-B5A1-09CB3F33EC02}"/>
              </a:ext>
            </a:extLst>
          </p:cNvPr>
          <p:cNvPicPr>
            <a:picLocks noChangeAspect="1"/>
          </p:cNvPicPr>
          <p:nvPr userDrawn="1"/>
        </p:nvPicPr>
        <p:blipFill rotWithShape="1">
          <a:blip r:embed="rId2" cstate="print">
            <a:duotone>
              <a:schemeClr val="accent6">
                <a:shade val="45000"/>
                <a:satMod val="135000"/>
              </a:schemeClr>
              <a:prstClr val="white"/>
            </a:duotone>
            <a:extLst>
              <a:ext uri="{28A0092B-C50C-407E-A947-70E740481C1C}">
                <a14:useLocalDpi xmlns:a14="http://schemas.microsoft.com/office/drawing/2010/main" val="0"/>
              </a:ext>
            </a:extLst>
          </a:blip>
          <a:srcRect l="59494" t="16876" r="33575" b="16672"/>
          <a:stretch/>
        </p:blipFill>
        <p:spPr>
          <a:xfrm>
            <a:off x="1210369" y="1578397"/>
            <a:ext cx="397371" cy="1704929"/>
          </a:xfrm>
          <a:prstGeom prst="rect">
            <a:avLst/>
          </a:prstGeom>
        </p:spPr>
      </p:pic>
      <p:pic>
        <p:nvPicPr>
          <p:cNvPr id="11" name="Picture 10" descr="Objective-Based-Design-Research.jpg">
            <a:extLst>
              <a:ext uri="{FF2B5EF4-FFF2-40B4-BE49-F238E27FC236}">
                <a16:creationId xmlns:a16="http://schemas.microsoft.com/office/drawing/2014/main" id="{B79CF5FE-59C5-4BA6-ACC0-B49A3615ADA1}"/>
              </a:ext>
            </a:extLst>
          </p:cNvPr>
          <p:cNvPicPr>
            <a:picLocks noChangeAspect="1"/>
          </p:cNvPicPr>
          <p:nvPr userDrawn="1"/>
        </p:nvPicPr>
        <p:blipFill rotWithShape="1">
          <a:blip r:embed="rId2" cstate="print">
            <a:duotone>
              <a:schemeClr val="accent3">
                <a:shade val="45000"/>
                <a:satMod val="135000"/>
              </a:schemeClr>
              <a:prstClr val="white"/>
            </a:duotone>
            <a:extLst>
              <a:ext uri="{28A0092B-C50C-407E-A947-70E740481C1C}">
                <a14:useLocalDpi xmlns:a14="http://schemas.microsoft.com/office/drawing/2010/main" val="0"/>
              </a:ext>
            </a:extLst>
          </a:blip>
          <a:srcRect l="59343" t="16876" r="33575" b="16672"/>
          <a:stretch/>
        </p:blipFill>
        <p:spPr>
          <a:xfrm>
            <a:off x="1210369" y="3277071"/>
            <a:ext cx="397371" cy="1696949"/>
          </a:xfrm>
          <a:prstGeom prst="rect">
            <a:avLst/>
          </a:prstGeom>
        </p:spPr>
      </p:pic>
      <p:pic>
        <p:nvPicPr>
          <p:cNvPr id="12" name="Picture 11" descr="Objective-Based-Design-Research.jpg">
            <a:extLst>
              <a:ext uri="{FF2B5EF4-FFF2-40B4-BE49-F238E27FC236}">
                <a16:creationId xmlns:a16="http://schemas.microsoft.com/office/drawing/2014/main" id="{3E89BA11-A36E-4ACA-BF5B-DAF0DA0D6A0C}"/>
              </a:ext>
            </a:extLst>
          </p:cNvPr>
          <p:cNvPicPr>
            <a:picLocks noChangeAspect="1"/>
          </p:cNvPicPr>
          <p:nvPr userDrawn="1"/>
        </p:nvPicPr>
        <p:blipFill rotWithShape="1">
          <a:blip r:embed="rId2" cstate="print">
            <a:duotone>
              <a:schemeClr val="accent4">
                <a:shade val="45000"/>
                <a:satMod val="135000"/>
              </a:schemeClr>
              <a:prstClr val="white"/>
            </a:duotone>
            <a:extLst>
              <a:ext uri="{28A0092B-C50C-407E-A947-70E740481C1C}">
                <a14:useLocalDpi xmlns:a14="http://schemas.microsoft.com/office/drawing/2010/main" val="0"/>
              </a:ext>
            </a:extLst>
          </a:blip>
          <a:srcRect l="59494" t="16876" r="33575" b="16672"/>
          <a:stretch/>
        </p:blipFill>
        <p:spPr>
          <a:xfrm>
            <a:off x="1210369" y="4964875"/>
            <a:ext cx="400015" cy="1336601"/>
          </a:xfrm>
          <a:prstGeom prst="rect">
            <a:avLst/>
          </a:prstGeom>
        </p:spPr>
      </p:pic>
      <p:sp>
        <p:nvSpPr>
          <p:cNvPr id="14" name="Slide Number Placeholder 4">
            <a:extLst>
              <a:ext uri="{FF2B5EF4-FFF2-40B4-BE49-F238E27FC236}">
                <a16:creationId xmlns:a16="http://schemas.microsoft.com/office/drawing/2014/main" id="{5FB2889E-BD9F-4B64-BF67-8C4DB12FCDFE}"/>
              </a:ext>
            </a:extLst>
          </p:cNvPr>
          <p:cNvSpPr txBox="1">
            <a:spLocks/>
          </p:cNvSpPr>
          <p:nvPr userDrawn="1"/>
        </p:nvSpPr>
        <p:spPr>
          <a:xfrm>
            <a:off x="8217747" y="6400800"/>
            <a:ext cx="728133" cy="365125"/>
          </a:xfrm>
          <a:prstGeom prst="rect">
            <a:avLst/>
          </a:prstGeom>
        </p:spPr>
        <p:txBody>
          <a:bodyPr/>
          <a:lstStyle>
            <a:defPPr>
              <a:defRPr lang="en-US"/>
            </a:defPPr>
            <a:lvl1pPr marL="0" algn="r" defTabSz="914400" rtl="0" eaLnBrk="1" latinLnBrk="0" hangingPunct="1">
              <a:defRPr sz="1200" kern="1200">
                <a:solidFill>
                  <a:srgbClr val="376092"/>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fld id="{E0CD77C5-7DB1-45F6-AE6F-84521133DC90}" type="slidenum">
              <a:rPr lang="en-US" smtClean="0"/>
              <a:pPr/>
              <a:t>‹#›</a:t>
            </a:fld>
            <a:endParaRPr lang="en-US" dirty="0"/>
          </a:p>
        </p:txBody>
      </p:sp>
    </p:spTree>
    <p:extLst>
      <p:ext uri="{BB962C8B-B14F-4D97-AF65-F5344CB8AC3E}">
        <p14:creationId xmlns:p14="http://schemas.microsoft.com/office/powerpoint/2010/main" val="1357883833"/>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3_Title and Content">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04254D62-F830-4462-8FC4-E75D413C9592}"/>
              </a:ext>
            </a:extLst>
          </p:cNvPr>
          <p:cNvPicPr>
            <a:picLocks noChangeAspect="1"/>
          </p:cNvPicPr>
          <p:nvPr userDrawn="1"/>
        </p:nvPicPr>
        <p:blipFill>
          <a:blip r:embed="rId2">
            <a:duotone>
              <a:schemeClr val="accent4">
                <a:shade val="45000"/>
                <a:satMod val="135000"/>
              </a:schemeClr>
              <a:prstClr val="white"/>
            </a:duotone>
            <a:extLst>
              <a:ext uri="{28A0092B-C50C-407E-A947-70E740481C1C}">
                <a14:useLocalDpi xmlns:a14="http://schemas.microsoft.com/office/drawing/2010/main" val="0"/>
              </a:ext>
            </a:extLst>
          </a:blip>
          <a:stretch>
            <a:fillRect/>
          </a:stretch>
        </p:blipFill>
        <p:spPr>
          <a:xfrm>
            <a:off x="583589" y="461337"/>
            <a:ext cx="6454210" cy="6454210"/>
          </a:xfrm>
          <a:prstGeom prst="rect">
            <a:avLst/>
          </a:prstGeom>
        </p:spPr>
      </p:pic>
      <p:sp>
        <p:nvSpPr>
          <p:cNvPr id="2" name="Title 1"/>
          <p:cNvSpPr>
            <a:spLocks noGrp="1"/>
          </p:cNvSpPr>
          <p:nvPr>
            <p:ph type="title"/>
          </p:nvPr>
        </p:nvSpPr>
        <p:spPr>
          <a:xfrm>
            <a:off x="0" y="274640"/>
            <a:ext cx="9144000" cy="783695"/>
          </a:xfrm>
          <a:prstGeom prst="rect">
            <a:avLst/>
          </a:prstGeom>
          <a:solidFill>
            <a:srgbClr val="1C3141"/>
          </a:solidFill>
        </p:spPr>
        <p:txBody>
          <a:bodyPr anchor="ctr"/>
          <a:lstStyle>
            <a:lvl1pPr marL="458788" indent="0">
              <a:tabLst/>
              <a:defRPr b="0"/>
            </a:lvl1pPr>
          </a:lstStyle>
          <a:p>
            <a:r>
              <a:rPr lang="en-US" dirty="0"/>
              <a:t>Click to edit Master title style</a:t>
            </a:r>
          </a:p>
        </p:txBody>
      </p:sp>
      <p:sp>
        <p:nvSpPr>
          <p:cNvPr id="5" name="Text Placeholder 4"/>
          <p:cNvSpPr>
            <a:spLocks noGrp="1"/>
          </p:cNvSpPr>
          <p:nvPr>
            <p:ph type="body" sz="quarter" idx="12" hasCustomPrompt="1"/>
          </p:nvPr>
        </p:nvSpPr>
        <p:spPr>
          <a:xfrm>
            <a:off x="237483" y="1066800"/>
            <a:ext cx="1742803" cy="1107996"/>
          </a:xfrm>
          <a:prstGeom prst="rect">
            <a:avLst/>
          </a:prstGeom>
          <a:solidFill>
            <a:schemeClr val="bg1"/>
          </a:solidFill>
        </p:spPr>
        <p:txBody>
          <a:bodyPr vert="horz" anchor="ctr"/>
          <a:lstStyle>
            <a:lvl1pPr marL="0" indent="0" algn="ctr">
              <a:buClr>
                <a:schemeClr val="accent1">
                  <a:lumMod val="75000"/>
                </a:schemeClr>
              </a:buClr>
              <a:buNone/>
              <a:defRPr sz="6600">
                <a:solidFill>
                  <a:schemeClr val="accent6">
                    <a:lumMod val="75000"/>
                  </a:schemeClr>
                </a:solidFill>
              </a:defRPr>
            </a:lvl1pPr>
            <a:lvl2pPr marL="457200" indent="0">
              <a:buClr>
                <a:schemeClr val="accent1">
                  <a:lumMod val="75000"/>
                </a:schemeClr>
              </a:buClr>
              <a:buNone/>
              <a:defRPr sz="6600"/>
            </a:lvl2pPr>
            <a:lvl3pPr marL="914400" indent="0">
              <a:buClr>
                <a:schemeClr val="accent1">
                  <a:lumMod val="75000"/>
                </a:schemeClr>
              </a:buClr>
              <a:buNone/>
              <a:defRPr sz="6600"/>
            </a:lvl3pPr>
            <a:lvl4pPr marL="1371600" indent="0">
              <a:buClr>
                <a:schemeClr val="accent1">
                  <a:lumMod val="75000"/>
                </a:schemeClr>
              </a:buClr>
              <a:buNone/>
              <a:defRPr sz="6600"/>
            </a:lvl4pPr>
            <a:lvl5pPr marL="1828800" indent="0">
              <a:buClr>
                <a:schemeClr val="accent1">
                  <a:lumMod val="75000"/>
                </a:schemeClr>
              </a:buClr>
              <a:buNone/>
              <a:defRPr sz="6600"/>
            </a:lvl5pPr>
          </a:lstStyle>
          <a:p>
            <a:pPr lvl="0"/>
            <a:r>
              <a:rPr lang="en-US" dirty="0"/>
              <a:t>1</a:t>
            </a:r>
          </a:p>
        </p:txBody>
      </p:sp>
      <p:sp>
        <p:nvSpPr>
          <p:cNvPr id="20" name="Text Placeholder 19">
            <a:extLst>
              <a:ext uri="{FF2B5EF4-FFF2-40B4-BE49-F238E27FC236}">
                <a16:creationId xmlns:a16="http://schemas.microsoft.com/office/drawing/2014/main" id="{0C770BCB-B5B0-420D-8DCB-AD137AA45A49}"/>
              </a:ext>
            </a:extLst>
          </p:cNvPr>
          <p:cNvSpPr>
            <a:spLocks noGrp="1"/>
          </p:cNvSpPr>
          <p:nvPr>
            <p:ph type="body" sz="quarter" idx="13"/>
          </p:nvPr>
        </p:nvSpPr>
        <p:spPr>
          <a:xfrm>
            <a:off x="238125" y="2175037"/>
            <a:ext cx="1741488" cy="1454150"/>
          </a:xfrm>
          <a:prstGeom prst="rect">
            <a:avLst/>
          </a:prstGeom>
          <a:solidFill>
            <a:schemeClr val="accent6">
              <a:lumMod val="75000"/>
            </a:schemeClr>
          </a:solidFill>
        </p:spPr>
        <p:txBody>
          <a:bodyPr anchor="ctr"/>
          <a:lstStyle>
            <a:lvl1pPr marL="49213" indent="0" algn="l">
              <a:buNone/>
              <a:defRPr sz="1800">
                <a:solidFill>
                  <a:schemeClr val="bg1"/>
                </a:solidFill>
              </a:defRPr>
            </a:lvl1pPr>
            <a:lvl2pPr marL="457200" indent="0" algn="l">
              <a:buNone/>
              <a:defRPr sz="1800">
                <a:solidFill>
                  <a:schemeClr val="bg1"/>
                </a:solidFill>
              </a:defRPr>
            </a:lvl2pPr>
            <a:lvl3pPr marL="914400" indent="0" algn="l">
              <a:buNone/>
              <a:defRPr sz="1800">
                <a:solidFill>
                  <a:schemeClr val="bg1"/>
                </a:solidFill>
              </a:defRPr>
            </a:lvl3pPr>
            <a:lvl4pPr marL="1371600" indent="0" algn="l">
              <a:buNone/>
              <a:defRPr sz="1800">
                <a:solidFill>
                  <a:schemeClr val="bg1"/>
                </a:solidFill>
              </a:defRPr>
            </a:lvl4pPr>
            <a:lvl5pPr marL="1828800" indent="0" algn="l">
              <a:buNone/>
              <a:defRPr sz="1800">
                <a:solidFill>
                  <a:schemeClr val="bg1"/>
                </a:solidFill>
              </a:defRPr>
            </a:lvl5pPr>
          </a:lstStyle>
          <a:p>
            <a:pPr lvl="0"/>
            <a:endParaRPr lang="en-US" dirty="0"/>
          </a:p>
        </p:txBody>
      </p:sp>
      <p:sp>
        <p:nvSpPr>
          <p:cNvPr id="22" name="Text Placeholder 21">
            <a:extLst>
              <a:ext uri="{FF2B5EF4-FFF2-40B4-BE49-F238E27FC236}">
                <a16:creationId xmlns:a16="http://schemas.microsoft.com/office/drawing/2014/main" id="{7A0860B7-E946-4514-B580-9A3A9B4AF2C2}"/>
              </a:ext>
            </a:extLst>
          </p:cNvPr>
          <p:cNvSpPr>
            <a:spLocks noGrp="1"/>
          </p:cNvSpPr>
          <p:nvPr>
            <p:ph type="body" sz="quarter" idx="14" hasCustomPrompt="1"/>
          </p:nvPr>
        </p:nvSpPr>
        <p:spPr>
          <a:xfrm>
            <a:off x="2092325" y="2798925"/>
            <a:ext cx="1652588" cy="1108075"/>
          </a:xfrm>
          <a:prstGeom prst="rect">
            <a:avLst/>
          </a:prstGeom>
          <a:solidFill>
            <a:schemeClr val="bg1"/>
          </a:solidFill>
        </p:spPr>
        <p:txBody>
          <a:bodyPr anchor="ctr"/>
          <a:lstStyle>
            <a:lvl1pPr marL="0" indent="0" algn="ctr">
              <a:buNone/>
              <a:defRPr sz="6600">
                <a:solidFill>
                  <a:schemeClr val="accent3">
                    <a:lumMod val="50000"/>
                  </a:schemeClr>
                </a:solidFill>
              </a:defRPr>
            </a:lvl1pPr>
          </a:lstStyle>
          <a:p>
            <a:pPr lvl="0"/>
            <a:r>
              <a:rPr lang="en-US" dirty="0"/>
              <a:t>2</a:t>
            </a:r>
          </a:p>
        </p:txBody>
      </p:sp>
      <p:sp>
        <p:nvSpPr>
          <p:cNvPr id="24" name="Text Placeholder 23">
            <a:extLst>
              <a:ext uri="{FF2B5EF4-FFF2-40B4-BE49-F238E27FC236}">
                <a16:creationId xmlns:a16="http://schemas.microsoft.com/office/drawing/2014/main" id="{8C3707D6-AB6C-4711-9CC0-3E2AFF3D83AC}"/>
              </a:ext>
            </a:extLst>
          </p:cNvPr>
          <p:cNvSpPr>
            <a:spLocks noGrp="1"/>
          </p:cNvSpPr>
          <p:nvPr>
            <p:ph type="body" sz="quarter" idx="15"/>
          </p:nvPr>
        </p:nvSpPr>
        <p:spPr>
          <a:xfrm>
            <a:off x="2074863" y="3921287"/>
            <a:ext cx="1641475" cy="2030413"/>
          </a:xfrm>
          <a:prstGeom prst="rect">
            <a:avLst/>
          </a:prstGeom>
          <a:solidFill>
            <a:schemeClr val="accent3">
              <a:lumMod val="50000"/>
            </a:schemeClr>
          </a:solidFill>
        </p:spPr>
        <p:txBody>
          <a:bodyPr anchor="ctr"/>
          <a:lstStyle>
            <a:lvl1pPr marL="45720" indent="0" algn="l">
              <a:buNone/>
              <a:defRPr sz="1800">
                <a:solidFill>
                  <a:schemeClr val="bg1"/>
                </a:solidFill>
              </a:defRPr>
            </a:lvl1pPr>
            <a:lvl2pPr marL="457200" indent="0" algn="ctr">
              <a:buNone/>
              <a:defRPr sz="1800">
                <a:solidFill>
                  <a:schemeClr val="bg1"/>
                </a:solidFill>
              </a:defRPr>
            </a:lvl2pPr>
            <a:lvl3pPr marL="914400" indent="0" algn="ctr">
              <a:buNone/>
              <a:defRPr sz="1800">
                <a:solidFill>
                  <a:schemeClr val="bg1"/>
                </a:solidFill>
              </a:defRPr>
            </a:lvl3pPr>
            <a:lvl4pPr marL="1371600" indent="0" algn="ctr">
              <a:buNone/>
              <a:defRPr sz="1800">
                <a:solidFill>
                  <a:schemeClr val="bg1"/>
                </a:solidFill>
              </a:defRPr>
            </a:lvl4pPr>
            <a:lvl5pPr marL="1828800" indent="0" algn="ctr">
              <a:buNone/>
              <a:defRPr sz="1800">
                <a:solidFill>
                  <a:schemeClr val="bg1"/>
                </a:solidFill>
              </a:defRPr>
            </a:lvl5pPr>
          </a:lstStyle>
          <a:p>
            <a:pPr lvl="0"/>
            <a:endParaRPr lang="en-US" dirty="0"/>
          </a:p>
        </p:txBody>
      </p:sp>
      <p:sp>
        <p:nvSpPr>
          <p:cNvPr id="26" name="Text Placeholder 25">
            <a:extLst>
              <a:ext uri="{FF2B5EF4-FFF2-40B4-BE49-F238E27FC236}">
                <a16:creationId xmlns:a16="http://schemas.microsoft.com/office/drawing/2014/main" id="{9966AC9E-D7D5-4924-853E-3BAC9AED2417}"/>
              </a:ext>
            </a:extLst>
          </p:cNvPr>
          <p:cNvSpPr>
            <a:spLocks noGrp="1"/>
          </p:cNvSpPr>
          <p:nvPr>
            <p:ph type="body" sz="quarter" idx="16" hasCustomPrompt="1"/>
          </p:nvPr>
        </p:nvSpPr>
        <p:spPr>
          <a:xfrm>
            <a:off x="3840163" y="1066962"/>
            <a:ext cx="2249487" cy="1120775"/>
          </a:xfrm>
          <a:prstGeom prst="rect">
            <a:avLst/>
          </a:prstGeom>
          <a:solidFill>
            <a:schemeClr val="bg1"/>
          </a:solidFill>
        </p:spPr>
        <p:txBody>
          <a:bodyPr anchor="ctr"/>
          <a:lstStyle>
            <a:lvl1pPr marL="0" indent="0" algn="ctr">
              <a:buNone/>
              <a:defRPr sz="6600">
                <a:solidFill>
                  <a:schemeClr val="accent1">
                    <a:lumMod val="50000"/>
                  </a:schemeClr>
                </a:solidFill>
              </a:defRPr>
            </a:lvl1pPr>
            <a:lvl2pPr marL="457200" indent="0" algn="ctr">
              <a:buNone/>
              <a:defRPr sz="6600"/>
            </a:lvl2pPr>
            <a:lvl3pPr marL="914400" indent="0" algn="ctr">
              <a:buNone/>
              <a:defRPr sz="6600"/>
            </a:lvl3pPr>
            <a:lvl4pPr marL="1371600" indent="0" algn="ctr">
              <a:buNone/>
              <a:defRPr sz="6600"/>
            </a:lvl4pPr>
            <a:lvl5pPr marL="1828800" indent="0" algn="ctr">
              <a:buNone/>
              <a:defRPr sz="6600"/>
            </a:lvl5pPr>
          </a:lstStyle>
          <a:p>
            <a:pPr lvl="0"/>
            <a:r>
              <a:rPr lang="en-US" dirty="0"/>
              <a:t>3</a:t>
            </a:r>
          </a:p>
        </p:txBody>
      </p:sp>
      <p:sp>
        <p:nvSpPr>
          <p:cNvPr id="28" name="Text Placeholder 27">
            <a:extLst>
              <a:ext uri="{FF2B5EF4-FFF2-40B4-BE49-F238E27FC236}">
                <a16:creationId xmlns:a16="http://schemas.microsoft.com/office/drawing/2014/main" id="{92B8D791-51A8-4BEC-98ED-3B42550E3190}"/>
              </a:ext>
            </a:extLst>
          </p:cNvPr>
          <p:cNvSpPr>
            <a:spLocks noGrp="1"/>
          </p:cNvSpPr>
          <p:nvPr>
            <p:ph type="body" sz="quarter" idx="17"/>
          </p:nvPr>
        </p:nvSpPr>
        <p:spPr>
          <a:xfrm>
            <a:off x="3840163" y="2187737"/>
            <a:ext cx="2249487" cy="1165225"/>
          </a:xfrm>
          <a:prstGeom prst="rect">
            <a:avLst/>
          </a:prstGeom>
          <a:solidFill>
            <a:schemeClr val="accent1">
              <a:lumMod val="50000"/>
            </a:schemeClr>
          </a:solidFill>
        </p:spPr>
        <p:txBody>
          <a:bodyPr anchor="ctr"/>
          <a:lstStyle>
            <a:lvl1pPr marL="45720" indent="0" algn="l">
              <a:buNone/>
              <a:defRPr sz="1800">
                <a:solidFill>
                  <a:schemeClr val="bg1"/>
                </a:solidFill>
              </a:defRPr>
            </a:lvl1pPr>
            <a:lvl2pPr marL="457200" indent="0" algn="ctr">
              <a:buNone/>
              <a:defRPr/>
            </a:lvl2pPr>
            <a:lvl3pPr marL="914400" indent="0" algn="ctr">
              <a:buNone/>
              <a:defRPr/>
            </a:lvl3pPr>
            <a:lvl4pPr marL="1371600" indent="0" algn="ctr">
              <a:buNone/>
              <a:defRPr/>
            </a:lvl4pPr>
            <a:lvl5pPr marL="1828800" indent="0" algn="ctr">
              <a:buNone/>
              <a:defRPr/>
            </a:lvl5pPr>
          </a:lstStyle>
          <a:p>
            <a:pPr lvl="0"/>
            <a:endParaRPr lang="en-US" dirty="0"/>
          </a:p>
        </p:txBody>
      </p:sp>
      <p:sp>
        <p:nvSpPr>
          <p:cNvPr id="30" name="Text Placeholder 29">
            <a:extLst>
              <a:ext uri="{FF2B5EF4-FFF2-40B4-BE49-F238E27FC236}">
                <a16:creationId xmlns:a16="http://schemas.microsoft.com/office/drawing/2014/main" id="{BA8AB20E-128C-4F59-ABB1-57739FBD4B51}"/>
              </a:ext>
            </a:extLst>
          </p:cNvPr>
          <p:cNvSpPr>
            <a:spLocks noGrp="1"/>
          </p:cNvSpPr>
          <p:nvPr>
            <p:ph type="body" sz="quarter" idx="18" hasCustomPrompt="1"/>
          </p:nvPr>
        </p:nvSpPr>
        <p:spPr>
          <a:xfrm>
            <a:off x="6337300" y="1066962"/>
            <a:ext cx="1970088" cy="1166813"/>
          </a:xfrm>
          <a:prstGeom prst="rect">
            <a:avLst/>
          </a:prstGeom>
          <a:solidFill>
            <a:schemeClr val="bg1"/>
          </a:solidFill>
        </p:spPr>
        <p:txBody>
          <a:bodyPr anchor="ctr"/>
          <a:lstStyle>
            <a:lvl1pPr marL="0" indent="0" algn="ctr">
              <a:buNone/>
              <a:defRPr sz="6600">
                <a:solidFill>
                  <a:schemeClr val="accent2">
                    <a:lumMod val="50000"/>
                  </a:schemeClr>
                </a:solidFill>
              </a:defRPr>
            </a:lvl1pPr>
            <a:lvl2pPr>
              <a:defRPr sz="6600">
                <a:solidFill>
                  <a:schemeClr val="accent2">
                    <a:lumMod val="50000"/>
                  </a:schemeClr>
                </a:solidFill>
              </a:defRPr>
            </a:lvl2pPr>
            <a:lvl3pPr>
              <a:defRPr sz="6600">
                <a:solidFill>
                  <a:schemeClr val="accent2">
                    <a:lumMod val="50000"/>
                  </a:schemeClr>
                </a:solidFill>
              </a:defRPr>
            </a:lvl3pPr>
            <a:lvl4pPr>
              <a:defRPr sz="6600">
                <a:solidFill>
                  <a:schemeClr val="accent2">
                    <a:lumMod val="50000"/>
                  </a:schemeClr>
                </a:solidFill>
              </a:defRPr>
            </a:lvl4pPr>
            <a:lvl5pPr>
              <a:defRPr sz="6600">
                <a:solidFill>
                  <a:schemeClr val="accent2">
                    <a:lumMod val="50000"/>
                  </a:schemeClr>
                </a:solidFill>
              </a:defRPr>
            </a:lvl5pPr>
          </a:lstStyle>
          <a:p>
            <a:pPr lvl="0"/>
            <a:r>
              <a:rPr lang="en-US" dirty="0"/>
              <a:t>4</a:t>
            </a:r>
          </a:p>
        </p:txBody>
      </p:sp>
      <p:sp>
        <p:nvSpPr>
          <p:cNvPr id="32" name="Text Placeholder 31">
            <a:extLst>
              <a:ext uri="{FF2B5EF4-FFF2-40B4-BE49-F238E27FC236}">
                <a16:creationId xmlns:a16="http://schemas.microsoft.com/office/drawing/2014/main" id="{964F1215-5258-40D2-B63D-4B138D33D2F2}"/>
              </a:ext>
            </a:extLst>
          </p:cNvPr>
          <p:cNvSpPr>
            <a:spLocks noGrp="1"/>
          </p:cNvSpPr>
          <p:nvPr>
            <p:ph type="body" sz="quarter" idx="19"/>
          </p:nvPr>
        </p:nvSpPr>
        <p:spPr>
          <a:xfrm>
            <a:off x="6337300" y="2187736"/>
            <a:ext cx="1970088" cy="1719263"/>
          </a:xfrm>
          <a:prstGeom prst="rect">
            <a:avLst/>
          </a:prstGeom>
          <a:solidFill>
            <a:schemeClr val="accent2">
              <a:lumMod val="50000"/>
            </a:schemeClr>
          </a:solidFill>
        </p:spPr>
        <p:txBody>
          <a:bodyPr anchor="ctr"/>
          <a:lstStyle>
            <a:lvl1pPr marL="45720" indent="0" algn="l">
              <a:buNone/>
              <a:defRPr sz="1800">
                <a:solidFill>
                  <a:schemeClr val="bg1"/>
                </a:solidFill>
              </a:defRPr>
            </a:lvl1pPr>
            <a:lvl2pPr marL="457200" indent="0" algn="l">
              <a:buNone/>
              <a:defRPr sz="1800">
                <a:solidFill>
                  <a:schemeClr val="bg1"/>
                </a:solidFill>
              </a:defRPr>
            </a:lvl2pPr>
            <a:lvl3pPr marL="914400" indent="0" algn="l">
              <a:buNone/>
              <a:defRPr sz="1800">
                <a:solidFill>
                  <a:schemeClr val="bg1"/>
                </a:solidFill>
              </a:defRPr>
            </a:lvl3pPr>
            <a:lvl4pPr marL="1371600" indent="0" algn="l">
              <a:buNone/>
              <a:defRPr sz="1800">
                <a:solidFill>
                  <a:schemeClr val="bg1"/>
                </a:solidFill>
              </a:defRPr>
            </a:lvl4pPr>
            <a:lvl5pPr marL="1828800" indent="0" algn="l">
              <a:buNone/>
              <a:defRPr sz="1800">
                <a:solidFill>
                  <a:schemeClr val="bg1"/>
                </a:solidFill>
              </a:defRPr>
            </a:lvl5pPr>
          </a:lstStyle>
          <a:p>
            <a:pPr lvl="0"/>
            <a:endParaRPr lang="en-US" dirty="0"/>
          </a:p>
        </p:txBody>
      </p:sp>
      <p:sp>
        <p:nvSpPr>
          <p:cNvPr id="34" name="Text Placeholder 33">
            <a:extLst>
              <a:ext uri="{FF2B5EF4-FFF2-40B4-BE49-F238E27FC236}">
                <a16:creationId xmlns:a16="http://schemas.microsoft.com/office/drawing/2014/main" id="{81D5F755-53B7-42F0-90B4-E555F7EC2348}"/>
              </a:ext>
            </a:extLst>
          </p:cNvPr>
          <p:cNvSpPr>
            <a:spLocks noGrp="1"/>
          </p:cNvSpPr>
          <p:nvPr>
            <p:ph type="body" sz="quarter" idx="20" hasCustomPrompt="1"/>
          </p:nvPr>
        </p:nvSpPr>
        <p:spPr>
          <a:xfrm>
            <a:off x="4107964" y="3907000"/>
            <a:ext cx="1764199" cy="1090612"/>
          </a:xfrm>
          <a:prstGeom prst="rect">
            <a:avLst/>
          </a:prstGeom>
          <a:solidFill>
            <a:schemeClr val="bg1"/>
          </a:solidFill>
        </p:spPr>
        <p:txBody>
          <a:bodyPr anchor="ctr"/>
          <a:lstStyle>
            <a:lvl1pPr marL="0" indent="0" algn="ctr">
              <a:buNone/>
              <a:defRPr sz="6600">
                <a:solidFill>
                  <a:schemeClr val="accent5">
                    <a:lumMod val="50000"/>
                  </a:schemeClr>
                </a:solidFill>
              </a:defRPr>
            </a:lvl1pPr>
            <a:lvl2pPr marL="457200" indent="0" algn="ctr">
              <a:buNone/>
              <a:defRPr sz="6600">
                <a:solidFill>
                  <a:schemeClr val="accent5">
                    <a:lumMod val="75000"/>
                  </a:schemeClr>
                </a:solidFill>
              </a:defRPr>
            </a:lvl2pPr>
            <a:lvl3pPr marL="914400" indent="0" algn="ctr">
              <a:buNone/>
              <a:defRPr sz="6600">
                <a:solidFill>
                  <a:schemeClr val="accent5">
                    <a:lumMod val="75000"/>
                  </a:schemeClr>
                </a:solidFill>
              </a:defRPr>
            </a:lvl3pPr>
            <a:lvl4pPr marL="1371600" indent="0" algn="ctr">
              <a:buNone/>
              <a:defRPr sz="6600">
                <a:solidFill>
                  <a:schemeClr val="accent5">
                    <a:lumMod val="75000"/>
                  </a:schemeClr>
                </a:solidFill>
              </a:defRPr>
            </a:lvl4pPr>
            <a:lvl5pPr marL="1828800" indent="0" algn="ctr">
              <a:buNone/>
              <a:defRPr sz="6600">
                <a:solidFill>
                  <a:schemeClr val="accent5">
                    <a:lumMod val="75000"/>
                  </a:schemeClr>
                </a:solidFill>
              </a:defRPr>
            </a:lvl5pPr>
          </a:lstStyle>
          <a:p>
            <a:pPr lvl="0"/>
            <a:r>
              <a:rPr lang="en-US" dirty="0"/>
              <a:t>5</a:t>
            </a:r>
          </a:p>
        </p:txBody>
      </p:sp>
      <p:sp>
        <p:nvSpPr>
          <p:cNvPr id="36" name="Text Placeholder 35">
            <a:extLst>
              <a:ext uri="{FF2B5EF4-FFF2-40B4-BE49-F238E27FC236}">
                <a16:creationId xmlns:a16="http://schemas.microsoft.com/office/drawing/2014/main" id="{C4C9CECE-E0BD-44E4-941E-0A89DA890B45}"/>
              </a:ext>
            </a:extLst>
          </p:cNvPr>
          <p:cNvSpPr>
            <a:spLocks noGrp="1"/>
          </p:cNvSpPr>
          <p:nvPr>
            <p:ph type="body" sz="quarter" idx="21"/>
          </p:nvPr>
        </p:nvSpPr>
        <p:spPr>
          <a:xfrm>
            <a:off x="4121150" y="5015075"/>
            <a:ext cx="1751013" cy="1458912"/>
          </a:xfrm>
          <a:prstGeom prst="rect">
            <a:avLst/>
          </a:prstGeom>
          <a:solidFill>
            <a:schemeClr val="accent5">
              <a:lumMod val="50000"/>
            </a:schemeClr>
          </a:solidFill>
        </p:spPr>
        <p:txBody>
          <a:bodyPr anchor="ctr"/>
          <a:lstStyle>
            <a:lvl1pPr marL="45720" indent="0">
              <a:buNone/>
              <a:defRPr sz="1800">
                <a:solidFill>
                  <a:schemeClr val="bg1"/>
                </a:solidFill>
              </a:defRPr>
            </a:lvl1pPr>
            <a:lvl2pPr>
              <a:defRPr sz="1800">
                <a:solidFill>
                  <a:schemeClr val="bg1"/>
                </a:solidFill>
              </a:defRPr>
            </a:lvl2pPr>
            <a:lvl3pPr>
              <a:defRPr sz="1800">
                <a:solidFill>
                  <a:schemeClr val="bg1"/>
                </a:solidFill>
              </a:defRPr>
            </a:lvl3pPr>
            <a:lvl4pPr>
              <a:defRPr sz="1800">
                <a:solidFill>
                  <a:schemeClr val="bg1"/>
                </a:solidFill>
              </a:defRPr>
            </a:lvl4pPr>
            <a:lvl5pPr>
              <a:defRPr sz="1800">
                <a:solidFill>
                  <a:schemeClr val="bg1"/>
                </a:solidFill>
              </a:defRPr>
            </a:lvl5pPr>
          </a:lstStyle>
          <a:p>
            <a:pPr lvl="0"/>
            <a:endParaRPr lang="en-US" dirty="0"/>
          </a:p>
        </p:txBody>
      </p:sp>
      <p:sp>
        <p:nvSpPr>
          <p:cNvPr id="38" name="Text Placeholder 37">
            <a:extLst>
              <a:ext uri="{FF2B5EF4-FFF2-40B4-BE49-F238E27FC236}">
                <a16:creationId xmlns:a16="http://schemas.microsoft.com/office/drawing/2014/main" id="{093FE376-1DD0-4822-9CF5-D6A4D0DEF5B1}"/>
              </a:ext>
            </a:extLst>
          </p:cNvPr>
          <p:cNvSpPr>
            <a:spLocks noGrp="1"/>
          </p:cNvSpPr>
          <p:nvPr>
            <p:ph type="body" sz="quarter" idx="22" hasCustomPrompt="1"/>
          </p:nvPr>
        </p:nvSpPr>
        <p:spPr>
          <a:xfrm>
            <a:off x="6132513" y="3987962"/>
            <a:ext cx="2870200" cy="1108075"/>
          </a:xfrm>
          <a:prstGeom prst="rect">
            <a:avLst/>
          </a:prstGeom>
          <a:solidFill>
            <a:schemeClr val="bg1"/>
          </a:solidFill>
        </p:spPr>
        <p:txBody>
          <a:bodyPr anchor="ctr"/>
          <a:lstStyle>
            <a:lvl1pPr marL="0" indent="0" algn="ctr">
              <a:buNone/>
              <a:defRPr sz="6600">
                <a:solidFill>
                  <a:schemeClr val="accent1">
                    <a:lumMod val="75000"/>
                  </a:schemeClr>
                </a:solidFill>
              </a:defRPr>
            </a:lvl1pPr>
            <a:lvl2pPr marL="457200" indent="0" algn="ctr">
              <a:buNone/>
              <a:defRPr sz="6600">
                <a:solidFill>
                  <a:schemeClr val="accent1">
                    <a:lumMod val="75000"/>
                  </a:schemeClr>
                </a:solidFill>
              </a:defRPr>
            </a:lvl2pPr>
            <a:lvl3pPr marL="914400" indent="0" algn="ctr">
              <a:buNone/>
              <a:defRPr sz="6600">
                <a:solidFill>
                  <a:schemeClr val="accent1">
                    <a:lumMod val="75000"/>
                  </a:schemeClr>
                </a:solidFill>
              </a:defRPr>
            </a:lvl3pPr>
            <a:lvl4pPr marL="1371600" indent="0" algn="ctr">
              <a:buNone/>
              <a:defRPr sz="6600">
                <a:solidFill>
                  <a:schemeClr val="accent1">
                    <a:lumMod val="75000"/>
                  </a:schemeClr>
                </a:solidFill>
              </a:defRPr>
            </a:lvl4pPr>
            <a:lvl5pPr marL="1828800" indent="0" algn="ctr">
              <a:buNone/>
              <a:defRPr sz="6600">
                <a:solidFill>
                  <a:schemeClr val="accent1">
                    <a:lumMod val="75000"/>
                  </a:schemeClr>
                </a:solidFill>
              </a:defRPr>
            </a:lvl5pPr>
          </a:lstStyle>
          <a:p>
            <a:pPr lvl="0"/>
            <a:r>
              <a:rPr lang="en-US" dirty="0"/>
              <a:t>6</a:t>
            </a:r>
          </a:p>
        </p:txBody>
      </p:sp>
      <p:sp>
        <p:nvSpPr>
          <p:cNvPr id="40" name="Text Placeholder 39">
            <a:extLst>
              <a:ext uri="{FF2B5EF4-FFF2-40B4-BE49-F238E27FC236}">
                <a16:creationId xmlns:a16="http://schemas.microsoft.com/office/drawing/2014/main" id="{1FBF4BB3-3414-47A6-A60E-E43A4FE3692A}"/>
              </a:ext>
            </a:extLst>
          </p:cNvPr>
          <p:cNvSpPr>
            <a:spLocks noGrp="1"/>
          </p:cNvSpPr>
          <p:nvPr>
            <p:ph type="body" sz="quarter" idx="23"/>
          </p:nvPr>
        </p:nvSpPr>
        <p:spPr>
          <a:xfrm>
            <a:off x="6132513" y="5096038"/>
            <a:ext cx="2884487" cy="1377950"/>
          </a:xfrm>
          <a:prstGeom prst="rect">
            <a:avLst/>
          </a:prstGeom>
          <a:solidFill>
            <a:schemeClr val="accent1">
              <a:lumMod val="75000"/>
            </a:schemeClr>
          </a:solidFill>
        </p:spPr>
        <p:txBody>
          <a:bodyPr anchor="ctr"/>
          <a:lstStyle>
            <a:lvl1pPr marL="45720" indent="0">
              <a:buNone/>
              <a:defRPr sz="1800">
                <a:solidFill>
                  <a:schemeClr val="bg1"/>
                </a:solidFill>
              </a:defRPr>
            </a:lvl1pPr>
            <a:lvl2pPr marL="457200" indent="0">
              <a:buNone/>
              <a:defRPr>
                <a:solidFill>
                  <a:schemeClr val="bg1"/>
                </a:solidFill>
              </a:defRPr>
            </a:lvl2pPr>
            <a:lvl3pPr marL="914400" indent="0">
              <a:buNone/>
              <a:defRPr>
                <a:solidFill>
                  <a:schemeClr val="bg1"/>
                </a:solidFill>
              </a:defRPr>
            </a:lvl3pPr>
            <a:lvl4pPr marL="1371600" indent="0">
              <a:buNone/>
              <a:defRPr>
                <a:solidFill>
                  <a:schemeClr val="bg1"/>
                </a:solidFill>
              </a:defRPr>
            </a:lvl4pPr>
            <a:lvl5pPr marL="1828800" indent="0">
              <a:buNone/>
              <a:defRPr>
                <a:solidFill>
                  <a:schemeClr val="bg1"/>
                </a:solidFill>
              </a:defRPr>
            </a:lvl5pPr>
          </a:lstStyle>
          <a:p>
            <a:pPr lvl="0"/>
            <a:endParaRPr lang="en-US" dirty="0"/>
          </a:p>
        </p:txBody>
      </p:sp>
      <p:sp>
        <p:nvSpPr>
          <p:cNvPr id="17" name="Slide Number Placeholder 7">
            <a:extLst>
              <a:ext uri="{FF2B5EF4-FFF2-40B4-BE49-F238E27FC236}">
                <a16:creationId xmlns:a16="http://schemas.microsoft.com/office/drawing/2014/main" id="{A3B472E2-221D-4832-918C-C2AAD1037CEE}"/>
              </a:ext>
            </a:extLst>
          </p:cNvPr>
          <p:cNvSpPr>
            <a:spLocks noGrp="1"/>
          </p:cNvSpPr>
          <p:nvPr>
            <p:ph type="sldNum" sz="quarter" idx="4294967295"/>
          </p:nvPr>
        </p:nvSpPr>
        <p:spPr>
          <a:xfrm>
            <a:off x="8387645" y="6550422"/>
            <a:ext cx="728133" cy="365125"/>
          </a:xfrm>
        </p:spPr>
        <p:txBody>
          <a:bodyPr/>
          <a:lstStyle/>
          <a:p>
            <a:fld id="{E0CD77C5-7DB1-45F6-AE6F-84521133DC90}" type="slidenum">
              <a:rPr lang="en-US" smtClean="0"/>
              <a:t>‹#›</a:t>
            </a:fld>
            <a:endParaRPr lang="en-US" dirty="0"/>
          </a:p>
        </p:txBody>
      </p:sp>
    </p:spTree>
    <p:extLst>
      <p:ext uri="{BB962C8B-B14F-4D97-AF65-F5344CB8AC3E}">
        <p14:creationId xmlns:p14="http://schemas.microsoft.com/office/powerpoint/2010/main" val="1645823319"/>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preserve="1" userDrawn="1">
  <p:cSld name="4_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0" y="274640"/>
            <a:ext cx="9144000" cy="783695"/>
          </a:xfrm>
          <a:prstGeom prst="rect">
            <a:avLst/>
          </a:prstGeom>
          <a:solidFill>
            <a:srgbClr val="1C3141"/>
          </a:solidFill>
        </p:spPr>
        <p:txBody>
          <a:bodyPr anchor="ctr"/>
          <a:lstStyle>
            <a:lvl1pPr marL="458788" indent="0">
              <a:tabLst/>
              <a:defRPr b="0"/>
            </a:lvl1pPr>
          </a:lstStyle>
          <a:p>
            <a:r>
              <a:rPr lang="en-US" dirty="0"/>
              <a:t>Click to edit Master title style</a:t>
            </a:r>
          </a:p>
        </p:txBody>
      </p:sp>
      <p:sp>
        <p:nvSpPr>
          <p:cNvPr id="4" name="Content Placeholder 3">
            <a:extLst>
              <a:ext uri="{FF2B5EF4-FFF2-40B4-BE49-F238E27FC236}">
                <a16:creationId xmlns:a16="http://schemas.microsoft.com/office/drawing/2014/main" id="{B1CA1D4D-0B4F-4113-8788-0BE89FCA40DE}"/>
              </a:ext>
            </a:extLst>
          </p:cNvPr>
          <p:cNvSpPr>
            <a:spLocks noGrp="1"/>
          </p:cNvSpPr>
          <p:nvPr>
            <p:ph sz="quarter" idx="13"/>
          </p:nvPr>
        </p:nvSpPr>
        <p:spPr>
          <a:xfrm>
            <a:off x="1066800" y="1752600"/>
            <a:ext cx="7467600" cy="4343400"/>
          </a:xfrm>
          <a:prstGeom prst="rect">
            <a:avLst/>
          </a:prstGeo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Slide Number Placeholder 4">
            <a:extLst>
              <a:ext uri="{FF2B5EF4-FFF2-40B4-BE49-F238E27FC236}">
                <a16:creationId xmlns:a16="http://schemas.microsoft.com/office/drawing/2014/main" id="{6F01C256-E14A-45DA-AE73-1318F5A50BDF}"/>
              </a:ext>
            </a:extLst>
          </p:cNvPr>
          <p:cNvSpPr txBox="1">
            <a:spLocks/>
          </p:cNvSpPr>
          <p:nvPr userDrawn="1"/>
        </p:nvSpPr>
        <p:spPr>
          <a:xfrm>
            <a:off x="8217747" y="6400800"/>
            <a:ext cx="728133" cy="365125"/>
          </a:xfrm>
          <a:prstGeom prst="rect">
            <a:avLst/>
          </a:prstGeom>
        </p:spPr>
        <p:txBody>
          <a:bodyPr/>
          <a:lstStyle>
            <a:defPPr>
              <a:defRPr lang="en-US"/>
            </a:defPPr>
            <a:lvl1pPr marL="0" algn="r" defTabSz="914400" rtl="0" eaLnBrk="1" latinLnBrk="0" hangingPunct="1">
              <a:defRPr sz="1200" kern="1200">
                <a:solidFill>
                  <a:srgbClr val="376092"/>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fld id="{E0CD77C5-7DB1-45F6-AE6F-84521133DC90}" type="slidenum">
              <a:rPr lang="en-US" smtClean="0"/>
              <a:pPr/>
              <a:t>‹#›</a:t>
            </a:fld>
            <a:endParaRPr lang="en-US" dirty="0"/>
          </a:p>
        </p:txBody>
      </p:sp>
    </p:spTree>
    <p:extLst>
      <p:ext uri="{BB962C8B-B14F-4D97-AF65-F5344CB8AC3E}">
        <p14:creationId xmlns:p14="http://schemas.microsoft.com/office/powerpoint/2010/main" val="2254260265"/>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preserve="1" userDrawn="1">
  <p:cSld name="5_Title and Content">
    <p:spTree>
      <p:nvGrpSpPr>
        <p:cNvPr id="1" name=""/>
        <p:cNvGrpSpPr/>
        <p:nvPr/>
      </p:nvGrpSpPr>
      <p:grpSpPr>
        <a:xfrm>
          <a:off x="0" y="0"/>
          <a:ext cx="0" cy="0"/>
          <a:chOff x="0" y="0"/>
          <a:chExt cx="0" cy="0"/>
        </a:xfrm>
      </p:grpSpPr>
      <p:sp>
        <p:nvSpPr>
          <p:cNvPr id="7" name="Rectangle 6">
            <a:extLst>
              <a:ext uri="{FF2B5EF4-FFF2-40B4-BE49-F238E27FC236}">
                <a16:creationId xmlns:a16="http://schemas.microsoft.com/office/drawing/2014/main" id="{6529183C-14CD-4116-8757-597F032A9ADE}"/>
              </a:ext>
            </a:extLst>
          </p:cNvPr>
          <p:cNvSpPr/>
          <p:nvPr userDrawn="1"/>
        </p:nvSpPr>
        <p:spPr>
          <a:xfrm>
            <a:off x="0" y="1058334"/>
            <a:ext cx="9144001" cy="5799665"/>
          </a:xfrm>
          <a:prstGeom prst="rect">
            <a:avLst/>
          </a:prstGeom>
          <a:solidFill>
            <a:schemeClr val="accent2">
              <a:lumMod val="40000"/>
              <a:lumOff val="60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2" name="Title 1"/>
          <p:cNvSpPr>
            <a:spLocks noGrp="1"/>
          </p:cNvSpPr>
          <p:nvPr>
            <p:ph type="title"/>
          </p:nvPr>
        </p:nvSpPr>
        <p:spPr>
          <a:xfrm>
            <a:off x="0" y="274640"/>
            <a:ext cx="9144000" cy="783695"/>
          </a:xfrm>
          <a:prstGeom prst="rect">
            <a:avLst/>
          </a:prstGeom>
          <a:solidFill>
            <a:srgbClr val="1C3141"/>
          </a:solidFill>
        </p:spPr>
        <p:txBody>
          <a:bodyPr anchor="ctr"/>
          <a:lstStyle>
            <a:lvl1pPr marL="458788" indent="0">
              <a:tabLst/>
              <a:defRPr b="0"/>
            </a:lvl1pPr>
          </a:lstStyle>
          <a:p>
            <a:r>
              <a:rPr lang="en-US" dirty="0"/>
              <a:t>Click to edit Master title style</a:t>
            </a:r>
          </a:p>
        </p:txBody>
      </p:sp>
      <p:sp>
        <p:nvSpPr>
          <p:cNvPr id="4" name="Content Placeholder 3">
            <a:extLst>
              <a:ext uri="{FF2B5EF4-FFF2-40B4-BE49-F238E27FC236}">
                <a16:creationId xmlns:a16="http://schemas.microsoft.com/office/drawing/2014/main" id="{B1CA1D4D-0B4F-4113-8788-0BE89FCA40DE}"/>
              </a:ext>
            </a:extLst>
          </p:cNvPr>
          <p:cNvSpPr>
            <a:spLocks noGrp="1"/>
          </p:cNvSpPr>
          <p:nvPr>
            <p:ph sz="quarter" idx="13"/>
          </p:nvPr>
        </p:nvSpPr>
        <p:spPr>
          <a:xfrm>
            <a:off x="1066800" y="1752600"/>
            <a:ext cx="7467600" cy="4343400"/>
          </a:xfrm>
          <a:prstGeom prst="rect">
            <a:avLst/>
          </a:prstGeo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Slide Number Placeholder 4">
            <a:extLst>
              <a:ext uri="{FF2B5EF4-FFF2-40B4-BE49-F238E27FC236}">
                <a16:creationId xmlns:a16="http://schemas.microsoft.com/office/drawing/2014/main" id="{6F01C256-E14A-45DA-AE73-1318F5A50BDF}"/>
              </a:ext>
            </a:extLst>
          </p:cNvPr>
          <p:cNvSpPr txBox="1">
            <a:spLocks/>
          </p:cNvSpPr>
          <p:nvPr userDrawn="1"/>
        </p:nvSpPr>
        <p:spPr>
          <a:xfrm>
            <a:off x="8217747" y="6400800"/>
            <a:ext cx="728133" cy="365125"/>
          </a:xfrm>
          <a:prstGeom prst="rect">
            <a:avLst/>
          </a:prstGeom>
        </p:spPr>
        <p:txBody>
          <a:bodyPr/>
          <a:lstStyle>
            <a:defPPr>
              <a:defRPr lang="en-US"/>
            </a:defPPr>
            <a:lvl1pPr marL="0" algn="r" defTabSz="914400" rtl="0" eaLnBrk="1" latinLnBrk="0" hangingPunct="1">
              <a:defRPr sz="1200" kern="1200">
                <a:solidFill>
                  <a:srgbClr val="376092"/>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fld id="{E0CD77C5-7DB1-45F6-AE6F-84521133DC90}" type="slidenum">
              <a:rPr lang="en-US" smtClean="0"/>
              <a:pPr/>
              <a:t>‹#›</a:t>
            </a:fld>
            <a:endParaRPr lang="en-US" dirty="0"/>
          </a:p>
        </p:txBody>
      </p:sp>
    </p:spTree>
    <p:extLst>
      <p:ext uri="{BB962C8B-B14F-4D97-AF65-F5344CB8AC3E}">
        <p14:creationId xmlns:p14="http://schemas.microsoft.com/office/powerpoint/2010/main" val="95436656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grpId="0" nodeType="withEffect">
                                  <p:stCondLst>
                                    <p:cond delay="0"/>
                                  </p:stCondLst>
                                  <p:childTnLst>
                                    <p:set>
                                      <p:cBhvr>
                                        <p:cTn id="6" dur="1" fill="hold">
                                          <p:stCondLst>
                                            <p:cond delay="0"/>
                                          </p:stCondLst>
                                        </p:cTn>
                                        <p:tgtEl>
                                          <p:spTgt spid="7"/>
                                        </p:tgtEl>
                                        <p:attrNameLst>
                                          <p:attrName>style.visibility</p:attrName>
                                        </p:attrNameLst>
                                      </p:cBhvr>
                                      <p:to>
                                        <p:strVal val="visible"/>
                                      </p:to>
                                    </p:set>
                                    <p:anim calcmode="lin" valueType="num">
                                      <p:cBhvr additive="base">
                                        <p:cTn id="7" dur="500" fill="hold"/>
                                        <p:tgtEl>
                                          <p:spTgt spid="7"/>
                                        </p:tgtEl>
                                        <p:attrNameLst>
                                          <p:attrName>ppt_x</p:attrName>
                                        </p:attrNameLst>
                                      </p:cBhvr>
                                      <p:tavLst>
                                        <p:tav tm="0">
                                          <p:val>
                                            <p:strVal val="1+#ppt_w/2"/>
                                          </p:val>
                                        </p:tav>
                                        <p:tav tm="100000">
                                          <p:val>
                                            <p:strVal val="#ppt_x"/>
                                          </p:val>
                                        </p:tav>
                                      </p:tavLst>
                                    </p:anim>
                                    <p:anim calcmode="lin" valueType="num">
                                      <p:cBhvr additive="base">
                                        <p:cTn id="8" dur="500" fill="hold"/>
                                        <p:tgtEl>
                                          <p:spTgt spid="7"/>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Lst>
  </p:timing>
</p:sldLayout>
</file>

<file path=ppt/slideLayouts/slideLayout6.xml><?xml version="1.0" encoding="utf-8"?>
<p:sldLayout xmlns:a="http://schemas.openxmlformats.org/drawingml/2006/main" xmlns:r="http://schemas.openxmlformats.org/officeDocument/2006/relationships" xmlns:p="http://schemas.openxmlformats.org/presentationml/2006/main" preserve="1" userDrawn="1">
  <p:cSld name="6_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0" y="274640"/>
            <a:ext cx="9144000" cy="783695"/>
          </a:xfrm>
          <a:prstGeom prst="rect">
            <a:avLst/>
          </a:prstGeom>
          <a:solidFill>
            <a:srgbClr val="1C3141"/>
          </a:solidFill>
        </p:spPr>
        <p:txBody>
          <a:bodyPr anchor="ctr"/>
          <a:lstStyle>
            <a:lvl1pPr marL="458788" indent="0">
              <a:tabLst/>
              <a:defRPr b="0"/>
            </a:lvl1pPr>
          </a:lstStyle>
          <a:p>
            <a:r>
              <a:rPr lang="en-US" dirty="0"/>
              <a:t>Click to edit Master title style</a:t>
            </a:r>
          </a:p>
        </p:txBody>
      </p:sp>
      <p:sp>
        <p:nvSpPr>
          <p:cNvPr id="4" name="Content Placeholder 3">
            <a:extLst>
              <a:ext uri="{FF2B5EF4-FFF2-40B4-BE49-F238E27FC236}">
                <a16:creationId xmlns:a16="http://schemas.microsoft.com/office/drawing/2014/main" id="{B1CA1D4D-0B4F-4113-8788-0BE89FCA40DE}"/>
              </a:ext>
            </a:extLst>
          </p:cNvPr>
          <p:cNvSpPr>
            <a:spLocks noGrp="1"/>
          </p:cNvSpPr>
          <p:nvPr>
            <p:ph sz="quarter" idx="13"/>
          </p:nvPr>
        </p:nvSpPr>
        <p:spPr>
          <a:xfrm>
            <a:off x="1066800" y="1752600"/>
            <a:ext cx="7467600" cy="4343400"/>
          </a:xfrm>
          <a:prstGeom prst="rect">
            <a:avLst/>
          </a:prstGeo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Rectangle 4">
            <a:extLst>
              <a:ext uri="{FF2B5EF4-FFF2-40B4-BE49-F238E27FC236}">
                <a16:creationId xmlns:a16="http://schemas.microsoft.com/office/drawing/2014/main" id="{487742EB-F923-434F-89E4-30047422A35D}"/>
              </a:ext>
            </a:extLst>
          </p:cNvPr>
          <p:cNvSpPr/>
          <p:nvPr userDrawn="1"/>
        </p:nvSpPr>
        <p:spPr>
          <a:xfrm>
            <a:off x="0" y="1058335"/>
            <a:ext cx="9144000" cy="5799665"/>
          </a:xfrm>
          <a:prstGeom prst="rect">
            <a:avLst/>
          </a:prstGeom>
          <a:solidFill>
            <a:schemeClr val="accent3">
              <a:lumMod val="40000"/>
              <a:lumOff val="60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pic>
        <p:nvPicPr>
          <p:cNvPr id="7" name="Picture 6">
            <a:extLst>
              <a:ext uri="{FF2B5EF4-FFF2-40B4-BE49-F238E27FC236}">
                <a16:creationId xmlns:a16="http://schemas.microsoft.com/office/drawing/2014/main" id="{BE9E0217-D685-49FF-A2AC-B71A043805B4}"/>
              </a:ext>
            </a:extLst>
          </p:cNvPr>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7442200" y="4799358"/>
            <a:ext cx="1389142" cy="1751064"/>
          </a:xfrm>
          <a:prstGeom prst="rect">
            <a:avLst/>
          </a:prstGeom>
        </p:spPr>
      </p:pic>
      <p:sp>
        <p:nvSpPr>
          <p:cNvPr id="6" name="Slide Number Placeholder 4">
            <a:extLst>
              <a:ext uri="{FF2B5EF4-FFF2-40B4-BE49-F238E27FC236}">
                <a16:creationId xmlns:a16="http://schemas.microsoft.com/office/drawing/2014/main" id="{6F01C256-E14A-45DA-AE73-1318F5A50BDF}"/>
              </a:ext>
            </a:extLst>
          </p:cNvPr>
          <p:cNvSpPr txBox="1">
            <a:spLocks/>
          </p:cNvSpPr>
          <p:nvPr userDrawn="1"/>
        </p:nvSpPr>
        <p:spPr>
          <a:xfrm>
            <a:off x="8217747" y="6400800"/>
            <a:ext cx="728133" cy="365125"/>
          </a:xfrm>
          <a:prstGeom prst="rect">
            <a:avLst/>
          </a:prstGeom>
        </p:spPr>
        <p:txBody>
          <a:bodyPr/>
          <a:lstStyle>
            <a:defPPr>
              <a:defRPr lang="en-US"/>
            </a:defPPr>
            <a:lvl1pPr marL="0" algn="r" defTabSz="914400" rtl="0" eaLnBrk="1" latinLnBrk="0" hangingPunct="1">
              <a:defRPr sz="1200" kern="1200">
                <a:solidFill>
                  <a:srgbClr val="376092"/>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fld id="{E0CD77C5-7DB1-45F6-AE6F-84521133DC90}" type="slidenum">
              <a:rPr lang="en-US" smtClean="0"/>
              <a:pPr/>
              <a:t>‹#›</a:t>
            </a:fld>
            <a:endParaRPr lang="en-US" dirty="0"/>
          </a:p>
        </p:txBody>
      </p:sp>
    </p:spTree>
    <p:extLst>
      <p:ext uri="{BB962C8B-B14F-4D97-AF65-F5344CB8AC3E}">
        <p14:creationId xmlns:p14="http://schemas.microsoft.com/office/powerpoint/2010/main" val="27779489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8"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anim calcmode="lin" valueType="num">
                                      <p:cBhvr additive="base">
                                        <p:cTn id="7" dur="500" fill="hold"/>
                                        <p:tgtEl>
                                          <p:spTgt spid="5"/>
                                        </p:tgtEl>
                                        <p:attrNameLst>
                                          <p:attrName>ppt_x</p:attrName>
                                        </p:attrNameLst>
                                      </p:cBhvr>
                                      <p:tavLst>
                                        <p:tav tm="0">
                                          <p:val>
                                            <p:strVal val="0-#ppt_w/2"/>
                                          </p:val>
                                        </p:tav>
                                        <p:tav tm="100000">
                                          <p:val>
                                            <p:strVal val="#ppt_x"/>
                                          </p:val>
                                        </p:tav>
                                      </p:tavLst>
                                    </p:anim>
                                    <p:anim calcmode="lin" valueType="num">
                                      <p:cBhvr additive="base">
                                        <p:cTn id="8" dur="500" fill="hold"/>
                                        <p:tgtEl>
                                          <p:spTgt spid="5"/>
                                        </p:tgtEl>
                                        <p:attrNameLst>
                                          <p:attrName>ppt_y</p:attrName>
                                        </p:attrNameLst>
                                      </p:cBhvr>
                                      <p:tavLst>
                                        <p:tav tm="0">
                                          <p:val>
                                            <p:strVal val="#ppt_y"/>
                                          </p:val>
                                        </p:tav>
                                        <p:tav tm="100000">
                                          <p:val>
                                            <p:strVal val="#ppt_y"/>
                                          </p:val>
                                        </p:tav>
                                      </p:tavLst>
                                    </p:anim>
                                  </p:childTnLst>
                                </p:cTn>
                              </p:par>
                              <p:par>
                                <p:cTn id="9" presetID="2" presetClass="entr" presetSubtype="2" fill="hold" nodeType="withEffect">
                                  <p:stCondLst>
                                    <p:cond delay="0"/>
                                  </p:stCondLst>
                                  <p:childTnLst>
                                    <p:set>
                                      <p:cBhvr>
                                        <p:cTn id="10" dur="1" fill="hold">
                                          <p:stCondLst>
                                            <p:cond delay="0"/>
                                          </p:stCondLst>
                                        </p:cTn>
                                        <p:tgtEl>
                                          <p:spTgt spid="7"/>
                                        </p:tgtEl>
                                        <p:attrNameLst>
                                          <p:attrName>style.visibility</p:attrName>
                                        </p:attrNameLst>
                                      </p:cBhvr>
                                      <p:to>
                                        <p:strVal val="visible"/>
                                      </p:to>
                                    </p:set>
                                    <p:anim calcmode="lin" valueType="num">
                                      <p:cBhvr additive="base">
                                        <p:cTn id="11" dur="500" fill="hold"/>
                                        <p:tgtEl>
                                          <p:spTgt spid="7"/>
                                        </p:tgtEl>
                                        <p:attrNameLst>
                                          <p:attrName>ppt_x</p:attrName>
                                        </p:attrNameLst>
                                      </p:cBhvr>
                                      <p:tavLst>
                                        <p:tav tm="0">
                                          <p:val>
                                            <p:strVal val="1+#ppt_w/2"/>
                                          </p:val>
                                        </p:tav>
                                        <p:tav tm="100000">
                                          <p:val>
                                            <p:strVal val="#ppt_x"/>
                                          </p:val>
                                        </p:tav>
                                      </p:tavLst>
                                    </p:anim>
                                    <p:anim calcmode="lin" valueType="num">
                                      <p:cBhvr additive="base">
                                        <p:cTn id="12" dur="500" fill="hold"/>
                                        <p:tgtEl>
                                          <p:spTgt spid="7"/>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animBg="1"/>
    </p:bldLst>
  </p:timing>
</p:sldLayout>
</file>

<file path=ppt/slideLayouts/slideLayout7.xml><?xml version="1.0" encoding="utf-8"?>
<p:sldLayout xmlns:a="http://schemas.openxmlformats.org/drawingml/2006/main" xmlns:r="http://schemas.openxmlformats.org/officeDocument/2006/relationships" xmlns:p="http://schemas.openxmlformats.org/presentationml/2006/main" preserve="1" userDrawn="1">
  <p:cSld name="7_Title and Content">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7BCB9762-ADC6-4F85-9084-83D51B435304}"/>
              </a:ext>
            </a:extLst>
          </p:cNvPr>
          <p:cNvSpPr/>
          <p:nvPr userDrawn="1"/>
        </p:nvSpPr>
        <p:spPr>
          <a:xfrm>
            <a:off x="-3838" y="1058333"/>
            <a:ext cx="9144000" cy="5823686"/>
          </a:xfrm>
          <a:prstGeom prst="rect">
            <a:avLst/>
          </a:prstGeom>
          <a:solidFill>
            <a:schemeClr val="accent6">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2" name="Title 1"/>
          <p:cNvSpPr>
            <a:spLocks noGrp="1"/>
          </p:cNvSpPr>
          <p:nvPr>
            <p:ph type="title"/>
          </p:nvPr>
        </p:nvSpPr>
        <p:spPr>
          <a:xfrm>
            <a:off x="0" y="274640"/>
            <a:ext cx="9144000" cy="783695"/>
          </a:xfrm>
          <a:prstGeom prst="rect">
            <a:avLst/>
          </a:prstGeom>
          <a:solidFill>
            <a:srgbClr val="1C3141"/>
          </a:solidFill>
        </p:spPr>
        <p:txBody>
          <a:bodyPr anchor="ctr"/>
          <a:lstStyle>
            <a:lvl1pPr marL="458788" indent="0">
              <a:tabLst/>
              <a:defRPr b="0"/>
            </a:lvl1pPr>
          </a:lstStyle>
          <a:p>
            <a:r>
              <a:rPr lang="en-US" dirty="0"/>
              <a:t>Click to edit Master title style</a:t>
            </a:r>
          </a:p>
        </p:txBody>
      </p:sp>
      <p:sp>
        <p:nvSpPr>
          <p:cNvPr id="4" name="Content Placeholder 3">
            <a:extLst>
              <a:ext uri="{FF2B5EF4-FFF2-40B4-BE49-F238E27FC236}">
                <a16:creationId xmlns:a16="http://schemas.microsoft.com/office/drawing/2014/main" id="{B1CA1D4D-0B4F-4113-8788-0BE89FCA40DE}"/>
              </a:ext>
            </a:extLst>
          </p:cNvPr>
          <p:cNvSpPr>
            <a:spLocks noGrp="1"/>
          </p:cNvSpPr>
          <p:nvPr>
            <p:ph sz="quarter" idx="13"/>
          </p:nvPr>
        </p:nvSpPr>
        <p:spPr>
          <a:xfrm>
            <a:off x="1066800" y="1752600"/>
            <a:ext cx="7467600" cy="4343400"/>
          </a:xfrm>
          <a:prstGeom prst="rect">
            <a:avLst/>
          </a:prstGeo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Slide Number Placeholder 4">
            <a:extLst>
              <a:ext uri="{FF2B5EF4-FFF2-40B4-BE49-F238E27FC236}">
                <a16:creationId xmlns:a16="http://schemas.microsoft.com/office/drawing/2014/main" id="{6F01C256-E14A-45DA-AE73-1318F5A50BDF}"/>
              </a:ext>
            </a:extLst>
          </p:cNvPr>
          <p:cNvSpPr txBox="1">
            <a:spLocks/>
          </p:cNvSpPr>
          <p:nvPr userDrawn="1"/>
        </p:nvSpPr>
        <p:spPr>
          <a:xfrm>
            <a:off x="8217747" y="6400800"/>
            <a:ext cx="728133" cy="365125"/>
          </a:xfrm>
          <a:prstGeom prst="rect">
            <a:avLst/>
          </a:prstGeom>
        </p:spPr>
        <p:txBody>
          <a:bodyPr/>
          <a:lstStyle>
            <a:defPPr>
              <a:defRPr lang="en-US"/>
            </a:defPPr>
            <a:lvl1pPr marL="0" algn="r" defTabSz="914400" rtl="0" eaLnBrk="1" latinLnBrk="0" hangingPunct="1">
              <a:defRPr sz="1200" kern="1200">
                <a:solidFill>
                  <a:srgbClr val="376092"/>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fld id="{E0CD77C5-7DB1-45F6-AE6F-84521133DC90}" type="slidenum">
              <a:rPr lang="en-US" smtClean="0">
                <a:solidFill>
                  <a:schemeClr val="bg1"/>
                </a:solidFill>
              </a:rPr>
              <a:pPr/>
              <a:t>‹#›</a:t>
            </a:fld>
            <a:endParaRPr lang="en-US" dirty="0">
              <a:solidFill>
                <a:schemeClr val="bg1"/>
              </a:solidFill>
            </a:endParaRPr>
          </a:p>
        </p:txBody>
      </p:sp>
    </p:spTree>
    <p:extLst>
      <p:ext uri="{BB962C8B-B14F-4D97-AF65-F5344CB8AC3E}">
        <p14:creationId xmlns:p14="http://schemas.microsoft.com/office/powerpoint/2010/main" val="21793701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4" fill="hold" grpId="0" nodeType="withEffect">
                                  <p:stCondLst>
                                    <p:cond delay="0"/>
                                  </p:stCondLst>
                                  <p:childTnLst>
                                    <p:set>
                                      <p:cBhvr>
                                        <p:cTn id="6" dur="1" fill="hold">
                                          <p:stCondLst>
                                            <p:cond delay="0"/>
                                          </p:stCondLst>
                                        </p:cTn>
                                        <p:tgtEl>
                                          <p:spTgt spid="5"/>
                                        </p:tgtEl>
                                        <p:attrNameLst>
                                          <p:attrName>style.visibility</p:attrName>
                                        </p:attrNameLst>
                                      </p:cBhvr>
                                      <p:to>
                                        <p:strVal val="visible"/>
                                      </p:to>
                                    </p:set>
                                    <p:anim calcmode="lin" valueType="num">
                                      <p:cBhvr additive="base">
                                        <p:cTn id="7" dur="500" fill="hold"/>
                                        <p:tgtEl>
                                          <p:spTgt spid="5"/>
                                        </p:tgtEl>
                                        <p:attrNameLst>
                                          <p:attrName>ppt_x</p:attrName>
                                        </p:attrNameLst>
                                      </p:cBhvr>
                                      <p:tavLst>
                                        <p:tav tm="0">
                                          <p:val>
                                            <p:strVal val="#ppt_x"/>
                                          </p:val>
                                        </p:tav>
                                        <p:tav tm="100000">
                                          <p:val>
                                            <p:strVal val="#ppt_x"/>
                                          </p:val>
                                        </p:tav>
                                      </p:tavLst>
                                    </p:anim>
                                    <p:anim calcmode="lin" valueType="num">
                                      <p:cBhvr additive="base">
                                        <p:cTn id="8" dur="500" fill="hold"/>
                                        <p:tgtEl>
                                          <p:spTgt spid="5"/>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animBg="1"/>
    </p:bldLst>
  </p:timing>
</p:sldLayout>
</file>

<file path=ppt/slideLayouts/slideLayout8.xml><?xml version="1.0" encoding="utf-8"?>
<p:sldLayout xmlns:a="http://schemas.openxmlformats.org/drawingml/2006/main" xmlns:r="http://schemas.openxmlformats.org/officeDocument/2006/relationships" xmlns:p="http://schemas.openxmlformats.org/presentationml/2006/main" preserve="1" userDrawn="1">
  <p:cSld name="Title and 12 Content">
    <p:spTree>
      <p:nvGrpSpPr>
        <p:cNvPr id="1" name=""/>
        <p:cNvGrpSpPr/>
        <p:nvPr/>
      </p:nvGrpSpPr>
      <p:grpSpPr>
        <a:xfrm>
          <a:off x="0" y="0"/>
          <a:ext cx="0" cy="0"/>
          <a:chOff x="0" y="0"/>
          <a:chExt cx="0" cy="0"/>
        </a:xfrm>
      </p:grpSpPr>
      <p:sp>
        <p:nvSpPr>
          <p:cNvPr id="2" name="Title 1"/>
          <p:cNvSpPr>
            <a:spLocks noGrp="1"/>
          </p:cNvSpPr>
          <p:nvPr>
            <p:ph type="title"/>
          </p:nvPr>
        </p:nvSpPr>
        <p:spPr>
          <a:xfrm>
            <a:off x="0" y="274640"/>
            <a:ext cx="9144000" cy="783695"/>
          </a:xfrm>
          <a:prstGeom prst="rect">
            <a:avLst/>
          </a:prstGeom>
          <a:solidFill>
            <a:srgbClr val="1C3141"/>
          </a:solidFill>
        </p:spPr>
        <p:txBody>
          <a:bodyPr anchor="ctr"/>
          <a:lstStyle>
            <a:lvl1pPr marL="458788" indent="0">
              <a:tabLst/>
              <a:defRPr b="0"/>
            </a:lvl1pPr>
          </a:lstStyle>
          <a:p>
            <a:r>
              <a:rPr lang="en-US" dirty="0"/>
              <a:t>Click to edit Master title style</a:t>
            </a:r>
          </a:p>
        </p:txBody>
      </p:sp>
      <p:sp>
        <p:nvSpPr>
          <p:cNvPr id="4" name="Content Placeholder 3">
            <a:extLst>
              <a:ext uri="{FF2B5EF4-FFF2-40B4-BE49-F238E27FC236}">
                <a16:creationId xmlns:a16="http://schemas.microsoft.com/office/drawing/2014/main" id="{B1CA1D4D-0B4F-4113-8788-0BE89FCA40DE}"/>
              </a:ext>
            </a:extLst>
          </p:cNvPr>
          <p:cNvSpPr>
            <a:spLocks noGrp="1"/>
          </p:cNvSpPr>
          <p:nvPr>
            <p:ph sz="quarter" idx="13"/>
          </p:nvPr>
        </p:nvSpPr>
        <p:spPr>
          <a:xfrm>
            <a:off x="152400" y="1219201"/>
            <a:ext cx="8793480" cy="310896"/>
          </a:xfrm>
          <a:prstGeom prst="rect">
            <a:avLst/>
          </a:prstGeom>
        </p:spPr>
        <p:txBody>
          <a:bodyPr/>
          <a:lstStyle>
            <a:lvl1pPr marL="0" indent="0">
              <a:buNone/>
              <a:defRPr sz="1800"/>
            </a:lvl1pPr>
          </a:lstStyle>
          <a:p>
            <a:pPr lvl="0"/>
            <a:endParaRPr lang="en-US" dirty="0"/>
          </a:p>
        </p:txBody>
      </p:sp>
      <p:sp>
        <p:nvSpPr>
          <p:cNvPr id="5" name="Content Placeholder 3">
            <a:extLst>
              <a:ext uri="{FF2B5EF4-FFF2-40B4-BE49-F238E27FC236}">
                <a16:creationId xmlns:a16="http://schemas.microsoft.com/office/drawing/2014/main" id="{2772AC19-E661-4228-96CD-F76CD375BD65}"/>
              </a:ext>
            </a:extLst>
          </p:cNvPr>
          <p:cNvSpPr>
            <a:spLocks noGrp="1"/>
          </p:cNvSpPr>
          <p:nvPr>
            <p:ph sz="quarter" idx="14"/>
          </p:nvPr>
        </p:nvSpPr>
        <p:spPr>
          <a:xfrm>
            <a:off x="175260" y="1600200"/>
            <a:ext cx="8793480" cy="310896"/>
          </a:xfrm>
          <a:prstGeom prst="rect">
            <a:avLst/>
          </a:prstGeom>
        </p:spPr>
        <p:txBody>
          <a:bodyPr/>
          <a:lstStyle>
            <a:lvl1pPr marL="0" indent="0">
              <a:buNone/>
              <a:defRPr sz="1800"/>
            </a:lvl1pPr>
          </a:lstStyle>
          <a:p>
            <a:pPr lvl="0"/>
            <a:endParaRPr lang="en-US" dirty="0"/>
          </a:p>
        </p:txBody>
      </p:sp>
      <p:sp>
        <p:nvSpPr>
          <p:cNvPr id="7" name="Content Placeholder 3">
            <a:extLst>
              <a:ext uri="{FF2B5EF4-FFF2-40B4-BE49-F238E27FC236}">
                <a16:creationId xmlns:a16="http://schemas.microsoft.com/office/drawing/2014/main" id="{0A89B04A-E44B-403A-94AD-BEF4BAB5E661}"/>
              </a:ext>
            </a:extLst>
          </p:cNvPr>
          <p:cNvSpPr>
            <a:spLocks noGrp="1"/>
          </p:cNvSpPr>
          <p:nvPr>
            <p:ph sz="quarter" idx="15"/>
          </p:nvPr>
        </p:nvSpPr>
        <p:spPr>
          <a:xfrm>
            <a:off x="175260" y="1981200"/>
            <a:ext cx="8793480" cy="310896"/>
          </a:xfrm>
          <a:prstGeom prst="rect">
            <a:avLst/>
          </a:prstGeom>
        </p:spPr>
        <p:txBody>
          <a:bodyPr/>
          <a:lstStyle>
            <a:lvl1pPr marL="0" indent="0">
              <a:buNone/>
              <a:defRPr sz="1800"/>
            </a:lvl1pPr>
          </a:lstStyle>
          <a:p>
            <a:pPr lvl="0"/>
            <a:endParaRPr lang="en-US" dirty="0"/>
          </a:p>
        </p:txBody>
      </p:sp>
      <p:sp>
        <p:nvSpPr>
          <p:cNvPr id="8" name="Content Placeholder 3">
            <a:extLst>
              <a:ext uri="{FF2B5EF4-FFF2-40B4-BE49-F238E27FC236}">
                <a16:creationId xmlns:a16="http://schemas.microsoft.com/office/drawing/2014/main" id="{00F89DBD-1C62-4A31-9E77-2EF2BC68C0FF}"/>
              </a:ext>
            </a:extLst>
          </p:cNvPr>
          <p:cNvSpPr>
            <a:spLocks noGrp="1"/>
          </p:cNvSpPr>
          <p:nvPr>
            <p:ph sz="quarter" idx="16"/>
          </p:nvPr>
        </p:nvSpPr>
        <p:spPr>
          <a:xfrm>
            <a:off x="175260" y="2362200"/>
            <a:ext cx="8793480" cy="310896"/>
          </a:xfrm>
          <a:prstGeom prst="rect">
            <a:avLst/>
          </a:prstGeom>
        </p:spPr>
        <p:txBody>
          <a:bodyPr/>
          <a:lstStyle>
            <a:lvl1pPr marL="0" indent="0">
              <a:buNone/>
              <a:defRPr sz="1800"/>
            </a:lvl1pPr>
          </a:lstStyle>
          <a:p>
            <a:pPr lvl="0"/>
            <a:endParaRPr lang="en-US" dirty="0"/>
          </a:p>
        </p:txBody>
      </p:sp>
      <p:sp>
        <p:nvSpPr>
          <p:cNvPr id="9" name="Content Placeholder 3">
            <a:extLst>
              <a:ext uri="{FF2B5EF4-FFF2-40B4-BE49-F238E27FC236}">
                <a16:creationId xmlns:a16="http://schemas.microsoft.com/office/drawing/2014/main" id="{540D650A-09F3-402A-8A06-2C3EAADBCE50}"/>
              </a:ext>
            </a:extLst>
          </p:cNvPr>
          <p:cNvSpPr>
            <a:spLocks noGrp="1"/>
          </p:cNvSpPr>
          <p:nvPr>
            <p:ph sz="quarter" idx="17"/>
          </p:nvPr>
        </p:nvSpPr>
        <p:spPr>
          <a:xfrm>
            <a:off x="175260" y="2737104"/>
            <a:ext cx="8793480" cy="310896"/>
          </a:xfrm>
          <a:prstGeom prst="rect">
            <a:avLst/>
          </a:prstGeom>
        </p:spPr>
        <p:txBody>
          <a:bodyPr/>
          <a:lstStyle>
            <a:lvl1pPr marL="0" indent="0">
              <a:buNone/>
              <a:defRPr sz="1800"/>
            </a:lvl1pPr>
          </a:lstStyle>
          <a:p>
            <a:pPr lvl="0"/>
            <a:endParaRPr lang="en-US" dirty="0"/>
          </a:p>
        </p:txBody>
      </p:sp>
      <p:sp>
        <p:nvSpPr>
          <p:cNvPr id="10" name="Content Placeholder 3">
            <a:extLst>
              <a:ext uri="{FF2B5EF4-FFF2-40B4-BE49-F238E27FC236}">
                <a16:creationId xmlns:a16="http://schemas.microsoft.com/office/drawing/2014/main" id="{8FAADD08-2B5D-4D46-99E5-F3AB9E51B707}"/>
              </a:ext>
            </a:extLst>
          </p:cNvPr>
          <p:cNvSpPr>
            <a:spLocks noGrp="1"/>
          </p:cNvSpPr>
          <p:nvPr>
            <p:ph sz="quarter" idx="18"/>
          </p:nvPr>
        </p:nvSpPr>
        <p:spPr>
          <a:xfrm>
            <a:off x="179416" y="3124200"/>
            <a:ext cx="8793480" cy="310896"/>
          </a:xfrm>
          <a:prstGeom prst="rect">
            <a:avLst/>
          </a:prstGeom>
        </p:spPr>
        <p:txBody>
          <a:bodyPr/>
          <a:lstStyle>
            <a:lvl1pPr marL="0" indent="0">
              <a:buNone/>
              <a:defRPr sz="1800"/>
            </a:lvl1pPr>
          </a:lstStyle>
          <a:p>
            <a:pPr lvl="0"/>
            <a:endParaRPr lang="en-US" dirty="0"/>
          </a:p>
        </p:txBody>
      </p:sp>
      <p:sp>
        <p:nvSpPr>
          <p:cNvPr id="11" name="Content Placeholder 3">
            <a:extLst>
              <a:ext uri="{FF2B5EF4-FFF2-40B4-BE49-F238E27FC236}">
                <a16:creationId xmlns:a16="http://schemas.microsoft.com/office/drawing/2014/main" id="{C07E435A-2FAD-4C6C-9FFF-08172158BDD8}"/>
              </a:ext>
            </a:extLst>
          </p:cNvPr>
          <p:cNvSpPr>
            <a:spLocks noGrp="1"/>
          </p:cNvSpPr>
          <p:nvPr>
            <p:ph sz="quarter" idx="19"/>
          </p:nvPr>
        </p:nvSpPr>
        <p:spPr>
          <a:xfrm>
            <a:off x="183573" y="3505200"/>
            <a:ext cx="8793480" cy="310896"/>
          </a:xfrm>
          <a:prstGeom prst="rect">
            <a:avLst/>
          </a:prstGeom>
        </p:spPr>
        <p:txBody>
          <a:bodyPr/>
          <a:lstStyle>
            <a:lvl1pPr marL="0" indent="0">
              <a:buNone/>
              <a:defRPr sz="1800"/>
            </a:lvl1pPr>
          </a:lstStyle>
          <a:p>
            <a:pPr lvl="0"/>
            <a:endParaRPr lang="en-US" dirty="0"/>
          </a:p>
        </p:txBody>
      </p:sp>
      <p:sp>
        <p:nvSpPr>
          <p:cNvPr id="12" name="Content Placeholder 3">
            <a:extLst>
              <a:ext uri="{FF2B5EF4-FFF2-40B4-BE49-F238E27FC236}">
                <a16:creationId xmlns:a16="http://schemas.microsoft.com/office/drawing/2014/main" id="{ABE5EE36-83F9-41E1-B329-088640F7EB4D}"/>
              </a:ext>
            </a:extLst>
          </p:cNvPr>
          <p:cNvSpPr>
            <a:spLocks noGrp="1"/>
          </p:cNvSpPr>
          <p:nvPr>
            <p:ph sz="quarter" idx="20"/>
          </p:nvPr>
        </p:nvSpPr>
        <p:spPr>
          <a:xfrm>
            <a:off x="183573" y="3920559"/>
            <a:ext cx="8793480" cy="310896"/>
          </a:xfrm>
          <a:prstGeom prst="rect">
            <a:avLst/>
          </a:prstGeom>
        </p:spPr>
        <p:txBody>
          <a:bodyPr/>
          <a:lstStyle>
            <a:lvl1pPr marL="0" indent="0">
              <a:buNone/>
              <a:defRPr sz="1800"/>
            </a:lvl1pPr>
          </a:lstStyle>
          <a:p>
            <a:pPr lvl="0"/>
            <a:endParaRPr lang="en-US" dirty="0"/>
          </a:p>
        </p:txBody>
      </p:sp>
      <p:sp>
        <p:nvSpPr>
          <p:cNvPr id="13" name="Content Placeholder 3">
            <a:extLst>
              <a:ext uri="{FF2B5EF4-FFF2-40B4-BE49-F238E27FC236}">
                <a16:creationId xmlns:a16="http://schemas.microsoft.com/office/drawing/2014/main" id="{EBB0883D-BE95-402C-9087-0854BAD4D5AD}"/>
              </a:ext>
            </a:extLst>
          </p:cNvPr>
          <p:cNvSpPr>
            <a:spLocks noGrp="1"/>
          </p:cNvSpPr>
          <p:nvPr>
            <p:ph sz="quarter" idx="21"/>
          </p:nvPr>
        </p:nvSpPr>
        <p:spPr>
          <a:xfrm>
            <a:off x="187729" y="4367797"/>
            <a:ext cx="8793480" cy="310896"/>
          </a:xfrm>
          <a:prstGeom prst="rect">
            <a:avLst/>
          </a:prstGeom>
        </p:spPr>
        <p:txBody>
          <a:bodyPr/>
          <a:lstStyle>
            <a:lvl1pPr marL="0" indent="0">
              <a:buNone/>
              <a:defRPr sz="1800"/>
            </a:lvl1pPr>
          </a:lstStyle>
          <a:p>
            <a:pPr lvl="0"/>
            <a:endParaRPr lang="en-US" dirty="0"/>
          </a:p>
        </p:txBody>
      </p:sp>
      <p:sp>
        <p:nvSpPr>
          <p:cNvPr id="14" name="Content Placeholder 3">
            <a:extLst>
              <a:ext uri="{FF2B5EF4-FFF2-40B4-BE49-F238E27FC236}">
                <a16:creationId xmlns:a16="http://schemas.microsoft.com/office/drawing/2014/main" id="{5AC1DF82-0E5C-4763-8822-1706CDF19AEE}"/>
              </a:ext>
            </a:extLst>
          </p:cNvPr>
          <p:cNvSpPr>
            <a:spLocks noGrp="1"/>
          </p:cNvSpPr>
          <p:nvPr>
            <p:ph sz="quarter" idx="22"/>
          </p:nvPr>
        </p:nvSpPr>
        <p:spPr>
          <a:xfrm>
            <a:off x="187729" y="4802969"/>
            <a:ext cx="8793480" cy="310896"/>
          </a:xfrm>
          <a:prstGeom prst="rect">
            <a:avLst/>
          </a:prstGeom>
        </p:spPr>
        <p:txBody>
          <a:bodyPr/>
          <a:lstStyle>
            <a:lvl1pPr marL="0" indent="0">
              <a:buNone/>
              <a:defRPr sz="1800"/>
            </a:lvl1pPr>
          </a:lstStyle>
          <a:p>
            <a:pPr lvl="0"/>
            <a:endParaRPr lang="en-US" dirty="0"/>
          </a:p>
        </p:txBody>
      </p:sp>
      <p:sp>
        <p:nvSpPr>
          <p:cNvPr id="15" name="Content Placeholder 3">
            <a:extLst>
              <a:ext uri="{FF2B5EF4-FFF2-40B4-BE49-F238E27FC236}">
                <a16:creationId xmlns:a16="http://schemas.microsoft.com/office/drawing/2014/main" id="{9B512240-7205-4FD9-A468-D50BF9C2A65A}"/>
              </a:ext>
            </a:extLst>
          </p:cNvPr>
          <p:cNvSpPr>
            <a:spLocks noGrp="1"/>
          </p:cNvSpPr>
          <p:nvPr>
            <p:ph sz="quarter" idx="23"/>
          </p:nvPr>
        </p:nvSpPr>
        <p:spPr>
          <a:xfrm>
            <a:off x="184265" y="5203760"/>
            <a:ext cx="8793480" cy="310896"/>
          </a:xfrm>
          <a:prstGeom prst="rect">
            <a:avLst/>
          </a:prstGeom>
        </p:spPr>
        <p:txBody>
          <a:bodyPr/>
          <a:lstStyle>
            <a:lvl1pPr marL="0" indent="0">
              <a:buNone/>
              <a:defRPr sz="1800"/>
            </a:lvl1pPr>
          </a:lstStyle>
          <a:p>
            <a:pPr lvl="0"/>
            <a:endParaRPr lang="en-US" dirty="0"/>
          </a:p>
        </p:txBody>
      </p:sp>
      <p:sp>
        <p:nvSpPr>
          <p:cNvPr id="16" name="Content Placeholder 3">
            <a:extLst>
              <a:ext uri="{FF2B5EF4-FFF2-40B4-BE49-F238E27FC236}">
                <a16:creationId xmlns:a16="http://schemas.microsoft.com/office/drawing/2014/main" id="{AF58BEF4-C40F-466A-8A9F-12DE995FF381}"/>
              </a:ext>
            </a:extLst>
          </p:cNvPr>
          <p:cNvSpPr>
            <a:spLocks noGrp="1"/>
          </p:cNvSpPr>
          <p:nvPr>
            <p:ph sz="quarter" idx="24"/>
          </p:nvPr>
        </p:nvSpPr>
        <p:spPr>
          <a:xfrm>
            <a:off x="175260" y="5650998"/>
            <a:ext cx="8793480" cy="310896"/>
          </a:xfrm>
          <a:prstGeom prst="rect">
            <a:avLst/>
          </a:prstGeom>
        </p:spPr>
        <p:txBody>
          <a:bodyPr/>
          <a:lstStyle>
            <a:lvl1pPr marL="0" indent="0">
              <a:buNone/>
              <a:defRPr sz="1800"/>
            </a:lvl1pPr>
          </a:lstStyle>
          <a:p>
            <a:pPr lvl="0"/>
            <a:endParaRPr lang="en-US" dirty="0"/>
          </a:p>
        </p:txBody>
      </p:sp>
      <p:sp>
        <p:nvSpPr>
          <p:cNvPr id="17" name="Content Placeholder 3">
            <a:extLst>
              <a:ext uri="{FF2B5EF4-FFF2-40B4-BE49-F238E27FC236}">
                <a16:creationId xmlns:a16="http://schemas.microsoft.com/office/drawing/2014/main" id="{B1556E07-03E5-4AAB-8A9E-70AAA0696F33}"/>
              </a:ext>
            </a:extLst>
          </p:cNvPr>
          <p:cNvSpPr>
            <a:spLocks noGrp="1"/>
          </p:cNvSpPr>
          <p:nvPr>
            <p:ph sz="quarter" idx="25"/>
          </p:nvPr>
        </p:nvSpPr>
        <p:spPr>
          <a:xfrm>
            <a:off x="152400" y="6086170"/>
            <a:ext cx="8793480" cy="310896"/>
          </a:xfrm>
          <a:prstGeom prst="rect">
            <a:avLst/>
          </a:prstGeom>
        </p:spPr>
        <p:txBody>
          <a:bodyPr/>
          <a:lstStyle>
            <a:lvl1pPr marL="0" indent="0">
              <a:buNone/>
              <a:defRPr sz="1800"/>
            </a:lvl1pPr>
          </a:lstStyle>
          <a:p>
            <a:pPr lvl="0"/>
            <a:endParaRPr lang="en-US" dirty="0"/>
          </a:p>
        </p:txBody>
      </p:sp>
      <p:sp>
        <p:nvSpPr>
          <p:cNvPr id="6" name="Slide Number Placeholder 4">
            <a:extLst>
              <a:ext uri="{FF2B5EF4-FFF2-40B4-BE49-F238E27FC236}">
                <a16:creationId xmlns:a16="http://schemas.microsoft.com/office/drawing/2014/main" id="{6F01C256-E14A-45DA-AE73-1318F5A50BDF}"/>
              </a:ext>
            </a:extLst>
          </p:cNvPr>
          <p:cNvSpPr txBox="1">
            <a:spLocks/>
          </p:cNvSpPr>
          <p:nvPr userDrawn="1"/>
        </p:nvSpPr>
        <p:spPr>
          <a:xfrm>
            <a:off x="8217747" y="6400800"/>
            <a:ext cx="728133" cy="365125"/>
          </a:xfrm>
          <a:prstGeom prst="rect">
            <a:avLst/>
          </a:prstGeom>
        </p:spPr>
        <p:txBody>
          <a:bodyPr/>
          <a:lstStyle>
            <a:defPPr>
              <a:defRPr lang="en-US"/>
            </a:defPPr>
            <a:lvl1pPr marL="0" algn="r" defTabSz="914400" rtl="0" eaLnBrk="1" latinLnBrk="0" hangingPunct="1">
              <a:defRPr sz="1200" kern="1200">
                <a:solidFill>
                  <a:srgbClr val="376092"/>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fld id="{E0CD77C5-7DB1-45F6-AE6F-84521133DC90}" type="slidenum">
              <a:rPr lang="en-US" smtClean="0"/>
              <a:pPr/>
              <a:t>‹#›</a:t>
            </a:fld>
            <a:endParaRPr lang="en-US" dirty="0"/>
          </a:p>
        </p:txBody>
      </p:sp>
    </p:spTree>
    <p:extLst>
      <p:ext uri="{BB962C8B-B14F-4D97-AF65-F5344CB8AC3E}">
        <p14:creationId xmlns:p14="http://schemas.microsoft.com/office/powerpoint/2010/main" val="854517707"/>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preserve="1" userDrawn="1">
  <p:cSld name="8_Title and Content">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1B745DEA-AADA-4733-9C15-2978C1E6E4D6}"/>
              </a:ext>
            </a:extLst>
          </p:cNvPr>
          <p:cNvSpPr/>
          <p:nvPr userDrawn="1"/>
        </p:nvSpPr>
        <p:spPr>
          <a:xfrm>
            <a:off x="1" y="1058334"/>
            <a:ext cx="4343400" cy="5799665"/>
          </a:xfrm>
          <a:prstGeom prst="rect">
            <a:avLst/>
          </a:prstGeom>
          <a:solidFill>
            <a:schemeClr val="accent3">
              <a:lumMod val="60000"/>
              <a:lumOff val="40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2" name="Title 1"/>
          <p:cNvSpPr>
            <a:spLocks noGrp="1"/>
          </p:cNvSpPr>
          <p:nvPr>
            <p:ph type="title"/>
          </p:nvPr>
        </p:nvSpPr>
        <p:spPr>
          <a:xfrm>
            <a:off x="0" y="274640"/>
            <a:ext cx="9144000" cy="783695"/>
          </a:xfrm>
          <a:prstGeom prst="rect">
            <a:avLst/>
          </a:prstGeom>
          <a:solidFill>
            <a:srgbClr val="1C3141"/>
          </a:solidFill>
        </p:spPr>
        <p:txBody>
          <a:bodyPr anchor="ctr"/>
          <a:lstStyle>
            <a:lvl1pPr marL="458788" indent="0">
              <a:tabLst/>
              <a:defRPr b="0"/>
            </a:lvl1pPr>
          </a:lstStyle>
          <a:p>
            <a:r>
              <a:rPr lang="en-US" dirty="0"/>
              <a:t>Click to edit Master title style</a:t>
            </a:r>
          </a:p>
        </p:txBody>
      </p:sp>
      <p:sp>
        <p:nvSpPr>
          <p:cNvPr id="4" name="Content Placeholder 3">
            <a:extLst>
              <a:ext uri="{FF2B5EF4-FFF2-40B4-BE49-F238E27FC236}">
                <a16:creationId xmlns:a16="http://schemas.microsoft.com/office/drawing/2014/main" id="{B1CA1D4D-0B4F-4113-8788-0BE89FCA40DE}"/>
              </a:ext>
            </a:extLst>
          </p:cNvPr>
          <p:cNvSpPr>
            <a:spLocks noGrp="1"/>
          </p:cNvSpPr>
          <p:nvPr>
            <p:ph sz="quarter" idx="13"/>
          </p:nvPr>
        </p:nvSpPr>
        <p:spPr>
          <a:xfrm>
            <a:off x="647840" y="1453282"/>
            <a:ext cx="3047724" cy="4920083"/>
          </a:xfrm>
          <a:prstGeom prst="rect">
            <a:avLst/>
          </a:prstGeo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9" name="Content Placeholder 8">
            <a:extLst>
              <a:ext uri="{FF2B5EF4-FFF2-40B4-BE49-F238E27FC236}">
                <a16:creationId xmlns:a16="http://schemas.microsoft.com/office/drawing/2014/main" id="{37334B2A-A3DF-47F6-BAEF-4EEFF66B2654}"/>
              </a:ext>
            </a:extLst>
          </p:cNvPr>
          <p:cNvSpPr>
            <a:spLocks noGrp="1"/>
          </p:cNvSpPr>
          <p:nvPr>
            <p:ph sz="quarter" idx="14"/>
          </p:nvPr>
        </p:nvSpPr>
        <p:spPr>
          <a:xfrm>
            <a:off x="4343400" y="1058333"/>
            <a:ext cx="4800600" cy="5799667"/>
          </a:xfrm>
          <a:prstGeom prst="rect">
            <a:avLst/>
          </a:prstGeo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Slide Number Placeholder 4">
            <a:extLst>
              <a:ext uri="{FF2B5EF4-FFF2-40B4-BE49-F238E27FC236}">
                <a16:creationId xmlns:a16="http://schemas.microsoft.com/office/drawing/2014/main" id="{6F01C256-E14A-45DA-AE73-1318F5A50BDF}"/>
              </a:ext>
            </a:extLst>
          </p:cNvPr>
          <p:cNvSpPr txBox="1">
            <a:spLocks/>
          </p:cNvSpPr>
          <p:nvPr userDrawn="1"/>
        </p:nvSpPr>
        <p:spPr>
          <a:xfrm>
            <a:off x="8217747" y="6400800"/>
            <a:ext cx="728133" cy="365125"/>
          </a:xfrm>
          <a:prstGeom prst="rect">
            <a:avLst/>
          </a:prstGeom>
        </p:spPr>
        <p:txBody>
          <a:bodyPr/>
          <a:lstStyle>
            <a:defPPr>
              <a:defRPr lang="en-US"/>
            </a:defPPr>
            <a:lvl1pPr marL="0" algn="r" defTabSz="914400" rtl="0" eaLnBrk="1" latinLnBrk="0" hangingPunct="1">
              <a:defRPr sz="1200" kern="1200">
                <a:solidFill>
                  <a:srgbClr val="376092"/>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fld id="{E0CD77C5-7DB1-45F6-AE6F-84521133DC90}" type="slidenum">
              <a:rPr lang="en-US" smtClean="0"/>
              <a:pPr/>
              <a:t>‹#›</a:t>
            </a:fld>
            <a:endParaRPr lang="en-US" dirty="0"/>
          </a:p>
        </p:txBody>
      </p:sp>
    </p:spTree>
    <p:extLst>
      <p:ext uri="{BB962C8B-B14F-4D97-AF65-F5344CB8AC3E}">
        <p14:creationId xmlns:p14="http://schemas.microsoft.com/office/powerpoint/2010/main" val="90001999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fill="hold" grpId="0" nodeType="withEffect">
                                  <p:stCondLst>
                                    <p:cond delay="0"/>
                                  </p:stCondLst>
                                  <p:childTnLst>
                                    <p:set>
                                      <p:cBhvr>
                                        <p:cTn id="6" dur="1" fill="hold">
                                          <p:stCondLst>
                                            <p:cond delay="0"/>
                                          </p:stCondLst>
                                        </p:cTn>
                                        <p:tgtEl>
                                          <p:spTgt spid="5"/>
                                        </p:tgtEl>
                                        <p:attrNameLst>
                                          <p:attrName>style.visibility</p:attrName>
                                        </p:attrNameLst>
                                      </p:cBhvr>
                                      <p:to>
                                        <p:strVal val="visible"/>
                                      </p:to>
                                    </p:set>
                                    <p:anim calcmode="lin" valueType="num">
                                      <p:cBhvr additive="base">
                                        <p:cTn id="7" dur="500" fill="hold"/>
                                        <p:tgtEl>
                                          <p:spTgt spid="5"/>
                                        </p:tgtEl>
                                        <p:attrNameLst>
                                          <p:attrName>ppt_x</p:attrName>
                                        </p:attrNameLst>
                                      </p:cBhvr>
                                      <p:tavLst>
                                        <p:tav tm="0">
                                          <p:val>
                                            <p:strVal val="1+#ppt_w/2"/>
                                          </p:val>
                                        </p:tav>
                                        <p:tav tm="100000">
                                          <p:val>
                                            <p:strVal val="#ppt_x"/>
                                          </p:val>
                                        </p:tav>
                                      </p:tavLst>
                                    </p:anim>
                                    <p:anim calcmode="lin" valueType="num">
                                      <p:cBhvr additive="base">
                                        <p:cTn id="8" dur="500" fill="hold"/>
                                        <p:tgtEl>
                                          <p:spTgt spid="5"/>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animBg="1"/>
    </p:bldLst>
  </p:timing>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userDrawn="1">
  <p:cSld name="9_Title and Content">
    <p:spTree>
      <p:nvGrpSpPr>
        <p:cNvPr id="1" name=""/>
        <p:cNvGrpSpPr/>
        <p:nvPr/>
      </p:nvGrpSpPr>
      <p:grpSpPr>
        <a:xfrm>
          <a:off x="0" y="0"/>
          <a:ext cx="0" cy="0"/>
          <a:chOff x="0" y="0"/>
          <a:chExt cx="0" cy="0"/>
        </a:xfrm>
      </p:grpSpPr>
      <p:pic>
        <p:nvPicPr>
          <p:cNvPr id="8" name="Picture 7">
            <a:extLst>
              <a:ext uri="{FF2B5EF4-FFF2-40B4-BE49-F238E27FC236}">
                <a16:creationId xmlns:a16="http://schemas.microsoft.com/office/drawing/2014/main" id="{28770756-052C-406E-8E66-E2B5DC0B8FDC}"/>
              </a:ext>
            </a:extLst>
          </p:cNvPr>
          <p:cNvPicPr>
            <a:picLocks noChangeAspect="1"/>
          </p:cNvPicPr>
          <p:nvPr userDrawn="1"/>
        </p:nvPicPr>
        <p:blipFill>
          <a:blip r:embed="rId2">
            <a:duotone>
              <a:schemeClr val="accent1">
                <a:shade val="45000"/>
                <a:satMod val="135000"/>
              </a:schemeClr>
              <a:prstClr val="white"/>
            </a:duotone>
            <a:extLst>
              <a:ext uri="{28A0092B-C50C-407E-A947-70E740481C1C}">
                <a14:useLocalDpi xmlns:a14="http://schemas.microsoft.com/office/drawing/2010/main" val="0"/>
              </a:ext>
            </a:extLst>
          </a:blip>
          <a:stretch>
            <a:fillRect/>
          </a:stretch>
        </p:blipFill>
        <p:spPr>
          <a:xfrm>
            <a:off x="738978" y="1058335"/>
            <a:ext cx="3824057" cy="3895609"/>
          </a:xfrm>
          <a:prstGeom prst="rect">
            <a:avLst/>
          </a:prstGeom>
        </p:spPr>
      </p:pic>
      <p:pic>
        <p:nvPicPr>
          <p:cNvPr id="9" name="Picture 8">
            <a:extLst>
              <a:ext uri="{FF2B5EF4-FFF2-40B4-BE49-F238E27FC236}">
                <a16:creationId xmlns:a16="http://schemas.microsoft.com/office/drawing/2014/main" id="{064F5072-2B7F-4160-8FDD-3D29D511C170}"/>
              </a:ext>
            </a:extLst>
          </p:cNvPr>
          <p:cNvPicPr>
            <a:picLocks noChangeAspect="1"/>
          </p:cNvPicPr>
          <p:nvPr userDrawn="1"/>
        </p:nvPicPr>
        <p:blipFill>
          <a:blip r:embed="rId2">
            <a:duotone>
              <a:schemeClr val="accent6">
                <a:shade val="45000"/>
                <a:satMod val="135000"/>
              </a:schemeClr>
              <a:prstClr val="white"/>
            </a:duotone>
            <a:extLst>
              <a:ext uri="{28A0092B-C50C-407E-A947-70E740481C1C}">
                <a14:useLocalDpi xmlns:a14="http://schemas.microsoft.com/office/drawing/2010/main" val="0"/>
              </a:ext>
            </a:extLst>
          </a:blip>
          <a:stretch>
            <a:fillRect/>
          </a:stretch>
        </p:blipFill>
        <p:spPr>
          <a:xfrm rot="8924912">
            <a:off x="4024683" y="2690522"/>
            <a:ext cx="3824057" cy="3895609"/>
          </a:xfrm>
          <a:prstGeom prst="rect">
            <a:avLst/>
          </a:prstGeom>
        </p:spPr>
      </p:pic>
      <p:sp>
        <p:nvSpPr>
          <p:cNvPr id="2" name="Title 1"/>
          <p:cNvSpPr>
            <a:spLocks noGrp="1"/>
          </p:cNvSpPr>
          <p:nvPr>
            <p:ph type="title"/>
          </p:nvPr>
        </p:nvSpPr>
        <p:spPr>
          <a:xfrm>
            <a:off x="0" y="274640"/>
            <a:ext cx="9144000" cy="783695"/>
          </a:xfrm>
          <a:prstGeom prst="rect">
            <a:avLst/>
          </a:prstGeom>
          <a:solidFill>
            <a:srgbClr val="1C3141"/>
          </a:solidFill>
        </p:spPr>
        <p:txBody>
          <a:bodyPr anchor="ctr"/>
          <a:lstStyle>
            <a:lvl1pPr marL="458788" indent="0">
              <a:tabLst/>
              <a:defRPr b="0"/>
            </a:lvl1pPr>
          </a:lstStyle>
          <a:p>
            <a:r>
              <a:rPr lang="en-US" dirty="0"/>
              <a:t>Click to edit Master title style</a:t>
            </a:r>
          </a:p>
        </p:txBody>
      </p:sp>
      <p:sp>
        <p:nvSpPr>
          <p:cNvPr id="4" name="Content Placeholder 3">
            <a:extLst>
              <a:ext uri="{FF2B5EF4-FFF2-40B4-BE49-F238E27FC236}">
                <a16:creationId xmlns:a16="http://schemas.microsoft.com/office/drawing/2014/main" id="{B1CA1D4D-0B4F-4113-8788-0BE89FCA40DE}"/>
              </a:ext>
            </a:extLst>
          </p:cNvPr>
          <p:cNvSpPr>
            <a:spLocks noGrp="1"/>
          </p:cNvSpPr>
          <p:nvPr>
            <p:ph sz="quarter" idx="13"/>
          </p:nvPr>
        </p:nvSpPr>
        <p:spPr>
          <a:xfrm>
            <a:off x="1066800" y="1752600"/>
            <a:ext cx="3200400" cy="4343400"/>
          </a:xfrm>
          <a:prstGeom prst="rect">
            <a:avLst/>
          </a:prstGeo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Content Placeholder 3">
            <a:extLst>
              <a:ext uri="{FF2B5EF4-FFF2-40B4-BE49-F238E27FC236}">
                <a16:creationId xmlns:a16="http://schemas.microsoft.com/office/drawing/2014/main" id="{01C59F21-9B7C-49DB-9CC1-F6AB66766880}"/>
              </a:ext>
            </a:extLst>
          </p:cNvPr>
          <p:cNvSpPr>
            <a:spLocks noGrp="1"/>
          </p:cNvSpPr>
          <p:nvPr>
            <p:ph sz="quarter" idx="14"/>
          </p:nvPr>
        </p:nvSpPr>
        <p:spPr>
          <a:xfrm>
            <a:off x="4865077" y="1752600"/>
            <a:ext cx="3200400" cy="4343400"/>
          </a:xfrm>
          <a:prstGeom prst="rect">
            <a:avLst/>
          </a:prstGeo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Slide Number Placeholder 4">
            <a:extLst>
              <a:ext uri="{FF2B5EF4-FFF2-40B4-BE49-F238E27FC236}">
                <a16:creationId xmlns:a16="http://schemas.microsoft.com/office/drawing/2014/main" id="{6F01C256-E14A-45DA-AE73-1318F5A50BDF}"/>
              </a:ext>
            </a:extLst>
          </p:cNvPr>
          <p:cNvSpPr txBox="1">
            <a:spLocks/>
          </p:cNvSpPr>
          <p:nvPr userDrawn="1"/>
        </p:nvSpPr>
        <p:spPr>
          <a:xfrm>
            <a:off x="8217747" y="6400800"/>
            <a:ext cx="728133" cy="365125"/>
          </a:xfrm>
          <a:prstGeom prst="rect">
            <a:avLst/>
          </a:prstGeom>
        </p:spPr>
        <p:txBody>
          <a:bodyPr/>
          <a:lstStyle>
            <a:defPPr>
              <a:defRPr lang="en-US"/>
            </a:defPPr>
            <a:lvl1pPr marL="0" algn="r" defTabSz="914400" rtl="0" eaLnBrk="1" latinLnBrk="0" hangingPunct="1">
              <a:defRPr sz="1200" kern="1200">
                <a:solidFill>
                  <a:srgbClr val="376092"/>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fld id="{E0CD77C5-7DB1-45F6-AE6F-84521133DC90}" type="slidenum">
              <a:rPr lang="en-US" smtClean="0"/>
              <a:pPr/>
              <a:t>‹#›</a:t>
            </a:fld>
            <a:endParaRPr lang="en-US" dirty="0"/>
          </a:p>
        </p:txBody>
      </p:sp>
    </p:spTree>
    <p:extLst>
      <p:ext uri="{BB962C8B-B14F-4D97-AF65-F5344CB8AC3E}">
        <p14:creationId xmlns:p14="http://schemas.microsoft.com/office/powerpoint/2010/main" val="120608138"/>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userDrawn="1">
  <p:cSld name="10_Title and Content">
    <p:spTree>
      <p:nvGrpSpPr>
        <p:cNvPr id="1" name=""/>
        <p:cNvGrpSpPr/>
        <p:nvPr/>
      </p:nvGrpSpPr>
      <p:grpSpPr>
        <a:xfrm>
          <a:off x="0" y="0"/>
          <a:ext cx="0" cy="0"/>
          <a:chOff x="0" y="0"/>
          <a:chExt cx="0" cy="0"/>
        </a:xfrm>
      </p:grpSpPr>
      <p:pic>
        <p:nvPicPr>
          <p:cNvPr id="10" name="Picture 9">
            <a:extLst>
              <a:ext uri="{FF2B5EF4-FFF2-40B4-BE49-F238E27FC236}">
                <a16:creationId xmlns:a16="http://schemas.microsoft.com/office/drawing/2014/main" id="{F6A4027A-FC5D-4C68-B3F7-85AD97A3979D}"/>
              </a:ext>
            </a:extLst>
          </p:cNvPr>
          <p:cNvPicPr>
            <a:picLocks noChangeAspect="1"/>
          </p:cNvPicPr>
          <p:nvPr userDrawn="1"/>
        </p:nvPicPr>
        <p:blipFill>
          <a:blip r:embed="rId2">
            <a:duotone>
              <a:schemeClr val="accent6">
                <a:shade val="45000"/>
                <a:satMod val="135000"/>
              </a:schemeClr>
              <a:prstClr val="white"/>
            </a:duotone>
            <a:extLst>
              <a:ext uri="{28A0092B-C50C-407E-A947-70E740481C1C}">
                <a14:useLocalDpi xmlns:a14="http://schemas.microsoft.com/office/drawing/2010/main" val="0"/>
              </a:ext>
            </a:extLst>
          </a:blip>
          <a:stretch>
            <a:fillRect/>
          </a:stretch>
        </p:blipFill>
        <p:spPr>
          <a:xfrm>
            <a:off x="0" y="575850"/>
            <a:ext cx="9144000" cy="5826369"/>
          </a:xfrm>
          <a:prstGeom prst="rect">
            <a:avLst/>
          </a:prstGeom>
        </p:spPr>
      </p:pic>
      <p:sp>
        <p:nvSpPr>
          <p:cNvPr id="2" name="Title 1"/>
          <p:cNvSpPr>
            <a:spLocks noGrp="1"/>
          </p:cNvSpPr>
          <p:nvPr>
            <p:ph type="title"/>
          </p:nvPr>
        </p:nvSpPr>
        <p:spPr>
          <a:xfrm>
            <a:off x="0" y="274640"/>
            <a:ext cx="9144000" cy="783695"/>
          </a:xfrm>
          <a:prstGeom prst="rect">
            <a:avLst/>
          </a:prstGeom>
          <a:solidFill>
            <a:srgbClr val="1C3141"/>
          </a:solidFill>
        </p:spPr>
        <p:txBody>
          <a:bodyPr anchor="ctr"/>
          <a:lstStyle>
            <a:lvl1pPr marL="458788" indent="0">
              <a:tabLst/>
              <a:defRPr b="0"/>
            </a:lvl1pPr>
          </a:lstStyle>
          <a:p>
            <a:r>
              <a:rPr lang="en-US" dirty="0"/>
              <a:t>Click to edit Master title style</a:t>
            </a:r>
          </a:p>
        </p:txBody>
      </p:sp>
      <p:sp>
        <p:nvSpPr>
          <p:cNvPr id="4" name="Content Placeholder 3">
            <a:extLst>
              <a:ext uri="{FF2B5EF4-FFF2-40B4-BE49-F238E27FC236}">
                <a16:creationId xmlns:a16="http://schemas.microsoft.com/office/drawing/2014/main" id="{B1CA1D4D-0B4F-4113-8788-0BE89FCA40DE}"/>
              </a:ext>
            </a:extLst>
          </p:cNvPr>
          <p:cNvSpPr>
            <a:spLocks noGrp="1"/>
          </p:cNvSpPr>
          <p:nvPr>
            <p:ph sz="quarter" idx="13"/>
          </p:nvPr>
        </p:nvSpPr>
        <p:spPr>
          <a:xfrm>
            <a:off x="1066800" y="1752600"/>
            <a:ext cx="3200400" cy="4343400"/>
          </a:xfrm>
          <a:prstGeom prst="rect">
            <a:avLst/>
          </a:prstGeo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Content Placeholder 3">
            <a:extLst>
              <a:ext uri="{FF2B5EF4-FFF2-40B4-BE49-F238E27FC236}">
                <a16:creationId xmlns:a16="http://schemas.microsoft.com/office/drawing/2014/main" id="{01C59F21-9B7C-49DB-9CC1-F6AB66766880}"/>
              </a:ext>
            </a:extLst>
          </p:cNvPr>
          <p:cNvSpPr>
            <a:spLocks noGrp="1"/>
          </p:cNvSpPr>
          <p:nvPr>
            <p:ph sz="quarter" idx="14"/>
          </p:nvPr>
        </p:nvSpPr>
        <p:spPr>
          <a:xfrm>
            <a:off x="4865077" y="1752600"/>
            <a:ext cx="3200400" cy="4343400"/>
          </a:xfrm>
          <a:prstGeom prst="rect">
            <a:avLst/>
          </a:prstGeo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Slide Number Placeholder 4">
            <a:extLst>
              <a:ext uri="{FF2B5EF4-FFF2-40B4-BE49-F238E27FC236}">
                <a16:creationId xmlns:a16="http://schemas.microsoft.com/office/drawing/2014/main" id="{6F01C256-E14A-45DA-AE73-1318F5A50BDF}"/>
              </a:ext>
            </a:extLst>
          </p:cNvPr>
          <p:cNvSpPr txBox="1">
            <a:spLocks/>
          </p:cNvSpPr>
          <p:nvPr userDrawn="1"/>
        </p:nvSpPr>
        <p:spPr>
          <a:xfrm>
            <a:off x="8217747" y="6400800"/>
            <a:ext cx="728133" cy="365125"/>
          </a:xfrm>
          <a:prstGeom prst="rect">
            <a:avLst/>
          </a:prstGeom>
        </p:spPr>
        <p:txBody>
          <a:bodyPr/>
          <a:lstStyle>
            <a:defPPr>
              <a:defRPr lang="en-US"/>
            </a:defPPr>
            <a:lvl1pPr marL="0" algn="r" defTabSz="914400" rtl="0" eaLnBrk="1" latinLnBrk="0" hangingPunct="1">
              <a:defRPr sz="1200" kern="1200">
                <a:solidFill>
                  <a:srgbClr val="376092"/>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fld id="{E0CD77C5-7DB1-45F6-AE6F-84521133DC90}" type="slidenum">
              <a:rPr lang="en-US" smtClean="0"/>
              <a:pPr/>
              <a:t>‹#›</a:t>
            </a:fld>
            <a:endParaRPr lang="en-US" dirty="0"/>
          </a:p>
        </p:txBody>
      </p:sp>
    </p:spTree>
    <p:extLst>
      <p:ext uri="{BB962C8B-B14F-4D97-AF65-F5344CB8AC3E}">
        <p14:creationId xmlns:p14="http://schemas.microsoft.com/office/powerpoint/2010/main" val="2362808269"/>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userDrawn="1">
  <p:cSld name="11_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0" y="274640"/>
            <a:ext cx="9144000" cy="783695"/>
          </a:xfrm>
          <a:prstGeom prst="rect">
            <a:avLst/>
          </a:prstGeom>
          <a:solidFill>
            <a:srgbClr val="1C3141"/>
          </a:solidFill>
        </p:spPr>
        <p:txBody>
          <a:bodyPr anchor="ctr"/>
          <a:lstStyle>
            <a:lvl1pPr marL="458788" indent="0">
              <a:tabLst/>
              <a:defRPr b="0"/>
            </a:lvl1pPr>
          </a:lstStyle>
          <a:p>
            <a:r>
              <a:rPr lang="en-US" dirty="0"/>
              <a:t>Click to edit Master title style</a:t>
            </a:r>
          </a:p>
        </p:txBody>
      </p:sp>
      <p:sp>
        <p:nvSpPr>
          <p:cNvPr id="4" name="Content Placeholder 3">
            <a:extLst>
              <a:ext uri="{FF2B5EF4-FFF2-40B4-BE49-F238E27FC236}">
                <a16:creationId xmlns:a16="http://schemas.microsoft.com/office/drawing/2014/main" id="{B1CA1D4D-0B4F-4113-8788-0BE89FCA40DE}"/>
              </a:ext>
            </a:extLst>
          </p:cNvPr>
          <p:cNvSpPr>
            <a:spLocks noGrp="1"/>
          </p:cNvSpPr>
          <p:nvPr>
            <p:ph sz="quarter" idx="13"/>
          </p:nvPr>
        </p:nvSpPr>
        <p:spPr>
          <a:xfrm>
            <a:off x="0" y="1058335"/>
            <a:ext cx="9144000" cy="5799666"/>
          </a:xfrm>
          <a:prstGeom prst="rect">
            <a:avLst/>
          </a:prstGeo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Slide Number Placeholder 4">
            <a:extLst>
              <a:ext uri="{FF2B5EF4-FFF2-40B4-BE49-F238E27FC236}">
                <a16:creationId xmlns:a16="http://schemas.microsoft.com/office/drawing/2014/main" id="{6F01C256-E14A-45DA-AE73-1318F5A50BDF}"/>
              </a:ext>
            </a:extLst>
          </p:cNvPr>
          <p:cNvSpPr txBox="1">
            <a:spLocks/>
          </p:cNvSpPr>
          <p:nvPr userDrawn="1"/>
        </p:nvSpPr>
        <p:spPr>
          <a:xfrm>
            <a:off x="8217747" y="6400800"/>
            <a:ext cx="728133" cy="365125"/>
          </a:xfrm>
          <a:prstGeom prst="rect">
            <a:avLst/>
          </a:prstGeom>
        </p:spPr>
        <p:txBody>
          <a:bodyPr/>
          <a:lstStyle>
            <a:defPPr>
              <a:defRPr lang="en-US"/>
            </a:defPPr>
            <a:lvl1pPr marL="0" algn="r" defTabSz="914400" rtl="0" eaLnBrk="1" latinLnBrk="0" hangingPunct="1">
              <a:defRPr sz="1200" kern="1200">
                <a:solidFill>
                  <a:srgbClr val="376092"/>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fld id="{E0CD77C5-7DB1-45F6-AE6F-84521133DC90}" type="slidenum">
              <a:rPr lang="en-US" smtClean="0"/>
              <a:pPr/>
              <a:t>‹#›</a:t>
            </a:fld>
            <a:endParaRPr lang="en-US" dirty="0"/>
          </a:p>
        </p:txBody>
      </p:sp>
      <p:sp>
        <p:nvSpPr>
          <p:cNvPr id="7" name="Content Placeholder 6">
            <a:extLst>
              <a:ext uri="{FF2B5EF4-FFF2-40B4-BE49-F238E27FC236}">
                <a16:creationId xmlns:a16="http://schemas.microsoft.com/office/drawing/2014/main" id="{902FA3DC-D5FA-40DD-8647-4096831D77EF}"/>
              </a:ext>
            </a:extLst>
          </p:cNvPr>
          <p:cNvSpPr>
            <a:spLocks noGrp="1"/>
          </p:cNvSpPr>
          <p:nvPr>
            <p:ph sz="quarter" idx="14"/>
          </p:nvPr>
        </p:nvSpPr>
        <p:spPr>
          <a:xfrm>
            <a:off x="381000" y="1295400"/>
            <a:ext cx="4191000" cy="4953000"/>
          </a:xfrm>
          <a:prstGeom prst="rect">
            <a:avLst/>
          </a:prstGeo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634171874"/>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userDrawn="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0" y="274640"/>
            <a:ext cx="9144000" cy="783695"/>
          </a:xfrm>
          <a:prstGeom prst="rect">
            <a:avLst/>
          </a:prstGeom>
          <a:solidFill>
            <a:srgbClr val="1C3141"/>
          </a:solidFill>
        </p:spPr>
        <p:txBody>
          <a:bodyPr anchor="ctr"/>
          <a:lstStyle>
            <a:lvl1pPr marL="458788" indent="0">
              <a:tabLst/>
              <a:defRPr b="0"/>
            </a:lvl1pPr>
          </a:lstStyle>
          <a:p>
            <a:r>
              <a:rPr lang="en-US" dirty="0"/>
              <a:t>Click to edit Master title style</a:t>
            </a:r>
          </a:p>
        </p:txBody>
      </p:sp>
      <p:sp>
        <p:nvSpPr>
          <p:cNvPr id="5" name="Text Placeholder 4"/>
          <p:cNvSpPr>
            <a:spLocks noGrp="1"/>
          </p:cNvSpPr>
          <p:nvPr>
            <p:ph type="body" sz="quarter" idx="12"/>
          </p:nvPr>
        </p:nvSpPr>
        <p:spPr>
          <a:xfrm>
            <a:off x="0" y="990637"/>
            <a:ext cx="9143999" cy="5867363"/>
          </a:xfrm>
          <a:prstGeom prst="rect">
            <a:avLst/>
          </a:prstGeom>
        </p:spPr>
        <p:txBody>
          <a:bodyPr vert="horz"/>
          <a:lstStyle>
            <a:lvl1pPr>
              <a:buClr>
                <a:schemeClr val="accent1">
                  <a:lumMod val="75000"/>
                </a:schemeClr>
              </a:buClr>
              <a:defRPr/>
            </a:lvl1pPr>
            <a:lvl2pPr>
              <a:buClr>
                <a:schemeClr val="accent1">
                  <a:lumMod val="75000"/>
                </a:schemeClr>
              </a:buClr>
              <a:defRPr/>
            </a:lvl2pPr>
            <a:lvl3pPr>
              <a:buClr>
                <a:schemeClr val="accent1">
                  <a:lumMod val="75000"/>
                </a:schemeClr>
              </a:buClr>
              <a:defRPr/>
            </a:lvl3pPr>
            <a:lvl4pPr>
              <a:buClr>
                <a:schemeClr val="accent1">
                  <a:lumMod val="75000"/>
                </a:schemeClr>
              </a:buClr>
              <a:defRPr/>
            </a:lvl4pPr>
            <a:lvl5pPr>
              <a:buClr>
                <a:schemeClr val="accent1">
                  <a:lumMod val="75000"/>
                </a:schemeClr>
              </a:buClr>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9" name="Content Placeholder 8">
            <a:extLst>
              <a:ext uri="{FF2B5EF4-FFF2-40B4-BE49-F238E27FC236}">
                <a16:creationId xmlns:a16="http://schemas.microsoft.com/office/drawing/2014/main" id="{AE568F09-B019-44D8-8D03-B96DABC458BA}"/>
              </a:ext>
            </a:extLst>
          </p:cNvPr>
          <p:cNvSpPr>
            <a:spLocks noGrp="1"/>
          </p:cNvSpPr>
          <p:nvPr>
            <p:ph sz="quarter" idx="13"/>
          </p:nvPr>
        </p:nvSpPr>
        <p:spPr>
          <a:xfrm>
            <a:off x="457200" y="1524000"/>
            <a:ext cx="3886200" cy="4343400"/>
          </a:xfrm>
          <a:prstGeom prst="rect">
            <a:avLst/>
          </a:prstGeo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Slide Number Placeholder 4">
            <a:extLst>
              <a:ext uri="{FF2B5EF4-FFF2-40B4-BE49-F238E27FC236}">
                <a16:creationId xmlns:a16="http://schemas.microsoft.com/office/drawing/2014/main" id="{B13A06BE-ADCB-44FA-864D-10E24B438B99}"/>
              </a:ext>
            </a:extLst>
          </p:cNvPr>
          <p:cNvSpPr txBox="1">
            <a:spLocks/>
          </p:cNvSpPr>
          <p:nvPr userDrawn="1"/>
        </p:nvSpPr>
        <p:spPr>
          <a:xfrm>
            <a:off x="8217747" y="6400800"/>
            <a:ext cx="728133" cy="365125"/>
          </a:xfrm>
          <a:prstGeom prst="rect">
            <a:avLst/>
          </a:prstGeom>
        </p:spPr>
        <p:txBody>
          <a:bodyPr/>
          <a:lstStyle>
            <a:defPPr>
              <a:defRPr lang="en-US"/>
            </a:defPPr>
            <a:lvl1pPr marL="0" algn="r" defTabSz="914400" rtl="0" eaLnBrk="1" latinLnBrk="0" hangingPunct="1">
              <a:defRPr sz="1200" kern="1200">
                <a:solidFill>
                  <a:srgbClr val="376092"/>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fld id="{E0CD77C5-7DB1-45F6-AE6F-84521133DC90}" type="slidenum">
              <a:rPr lang="en-US" smtClean="0"/>
              <a:pPr/>
              <a:t>‹#›</a:t>
            </a:fld>
            <a:endParaRPr lang="en-US" dirty="0"/>
          </a:p>
        </p:txBody>
      </p:sp>
    </p:spTree>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userDrawn="1">
  <p:cSld name="12_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0" y="274640"/>
            <a:ext cx="9144000" cy="783695"/>
          </a:xfrm>
          <a:prstGeom prst="rect">
            <a:avLst/>
          </a:prstGeom>
          <a:solidFill>
            <a:srgbClr val="1C3141"/>
          </a:solidFill>
        </p:spPr>
        <p:txBody>
          <a:bodyPr anchor="ctr"/>
          <a:lstStyle>
            <a:lvl1pPr marL="458788" indent="0">
              <a:tabLst/>
              <a:defRPr b="0"/>
            </a:lvl1pPr>
          </a:lstStyle>
          <a:p>
            <a:r>
              <a:rPr lang="en-US" dirty="0"/>
              <a:t>Click to edit Master title style</a:t>
            </a:r>
          </a:p>
        </p:txBody>
      </p:sp>
      <p:sp>
        <p:nvSpPr>
          <p:cNvPr id="4" name="Content Placeholder 3">
            <a:extLst>
              <a:ext uri="{FF2B5EF4-FFF2-40B4-BE49-F238E27FC236}">
                <a16:creationId xmlns:a16="http://schemas.microsoft.com/office/drawing/2014/main" id="{B1CA1D4D-0B4F-4113-8788-0BE89FCA40DE}"/>
              </a:ext>
            </a:extLst>
          </p:cNvPr>
          <p:cNvSpPr>
            <a:spLocks noGrp="1"/>
          </p:cNvSpPr>
          <p:nvPr>
            <p:ph sz="quarter" idx="13"/>
          </p:nvPr>
        </p:nvSpPr>
        <p:spPr>
          <a:xfrm>
            <a:off x="252198" y="1370609"/>
            <a:ext cx="2286000" cy="991591"/>
          </a:xfrm>
          <a:prstGeom prst="rect">
            <a:avLst/>
          </a:prstGeom>
        </p:spPr>
        <p:txBody>
          <a:bodyPr/>
          <a:lstStyle>
            <a:lvl1pPr marL="0" indent="0">
              <a:buNone/>
              <a:defRPr sz="2800"/>
            </a:lvl1pPr>
            <a:lvl2pPr marL="457200" indent="0">
              <a:buNone/>
              <a:defRPr/>
            </a:lvl2pPr>
            <a:lvl3pPr marL="914400" indent="0">
              <a:buNone/>
              <a:defRPr/>
            </a:lvl3pPr>
            <a:lvl4pPr marL="1371600" indent="0">
              <a:buNone/>
              <a:defRPr/>
            </a:lvl4pPr>
            <a:lvl5pPr marL="1828800" indent="0">
              <a:buNone/>
              <a:defRPr/>
            </a:lvl5pPr>
          </a:lstStyle>
          <a:p>
            <a:pPr lvl="0"/>
            <a:endParaRPr lang="en-US" dirty="0"/>
          </a:p>
        </p:txBody>
      </p:sp>
      <p:sp>
        <p:nvSpPr>
          <p:cNvPr id="13" name="Content Placeholder 3">
            <a:extLst>
              <a:ext uri="{FF2B5EF4-FFF2-40B4-BE49-F238E27FC236}">
                <a16:creationId xmlns:a16="http://schemas.microsoft.com/office/drawing/2014/main" id="{D6C1686F-25D6-4C95-A681-97B3EC8BB4B9}"/>
              </a:ext>
            </a:extLst>
          </p:cNvPr>
          <p:cNvSpPr>
            <a:spLocks noGrp="1"/>
          </p:cNvSpPr>
          <p:nvPr>
            <p:ph sz="quarter" idx="14"/>
          </p:nvPr>
        </p:nvSpPr>
        <p:spPr>
          <a:xfrm>
            <a:off x="304800" y="4375234"/>
            <a:ext cx="2090073" cy="1887740"/>
          </a:xfrm>
          <a:prstGeom prst="rect">
            <a:avLst/>
          </a:prstGeom>
        </p:spPr>
        <p:txBody>
          <a:bodyPr/>
          <a:lstStyle>
            <a:lvl1pPr marL="0" indent="0">
              <a:buNone/>
              <a:defRPr sz="2800"/>
            </a:lvl1pPr>
            <a:lvl2pPr marL="457200" indent="0">
              <a:buNone/>
              <a:defRPr sz="2800"/>
            </a:lvl2pPr>
            <a:lvl3pPr marL="914400" indent="0">
              <a:buNone/>
              <a:defRPr sz="2800"/>
            </a:lvl3pPr>
            <a:lvl4pPr marL="1371600" indent="0">
              <a:buNone/>
              <a:defRPr sz="2800"/>
            </a:lvl4pPr>
            <a:lvl5pPr marL="1828800" indent="0">
              <a:buNone/>
              <a:defRPr sz="2800"/>
            </a:lvl5pPr>
          </a:lstStyle>
          <a:p>
            <a:pPr lvl="0"/>
            <a:endParaRPr lang="en-US" dirty="0"/>
          </a:p>
        </p:txBody>
      </p:sp>
      <p:sp>
        <p:nvSpPr>
          <p:cNvPr id="14" name="Content Placeholder 3">
            <a:extLst>
              <a:ext uri="{FF2B5EF4-FFF2-40B4-BE49-F238E27FC236}">
                <a16:creationId xmlns:a16="http://schemas.microsoft.com/office/drawing/2014/main" id="{98EC0870-5172-4F12-9682-BD0976A381E5}"/>
              </a:ext>
            </a:extLst>
          </p:cNvPr>
          <p:cNvSpPr>
            <a:spLocks noGrp="1"/>
          </p:cNvSpPr>
          <p:nvPr>
            <p:ph sz="quarter" idx="15"/>
          </p:nvPr>
        </p:nvSpPr>
        <p:spPr>
          <a:xfrm>
            <a:off x="6745485" y="3383643"/>
            <a:ext cx="2242473" cy="2382907"/>
          </a:xfrm>
          <a:prstGeom prst="rect">
            <a:avLst/>
          </a:prstGeom>
        </p:spPr>
        <p:txBody>
          <a:bodyPr/>
          <a:lstStyle>
            <a:lvl1pPr marL="0" indent="0">
              <a:buNone/>
              <a:defRPr sz="2800"/>
            </a:lvl1pPr>
          </a:lstStyle>
          <a:p>
            <a:pPr lvl="0"/>
            <a:endParaRPr lang="en-US" dirty="0"/>
          </a:p>
        </p:txBody>
      </p:sp>
      <p:sp>
        <p:nvSpPr>
          <p:cNvPr id="15" name="Content Placeholder 3">
            <a:extLst>
              <a:ext uri="{FF2B5EF4-FFF2-40B4-BE49-F238E27FC236}">
                <a16:creationId xmlns:a16="http://schemas.microsoft.com/office/drawing/2014/main" id="{80A3B1E1-5BCF-416E-81D6-E523C8711B65}"/>
              </a:ext>
            </a:extLst>
          </p:cNvPr>
          <p:cNvSpPr>
            <a:spLocks noGrp="1"/>
          </p:cNvSpPr>
          <p:nvPr>
            <p:ph sz="quarter" idx="16"/>
          </p:nvPr>
        </p:nvSpPr>
        <p:spPr>
          <a:xfrm>
            <a:off x="4420772" y="6407793"/>
            <a:ext cx="4005564" cy="265438"/>
          </a:xfrm>
          <a:prstGeom prst="rect">
            <a:avLst/>
          </a:prstGeom>
        </p:spPr>
        <p:txBody>
          <a:bodyPr/>
          <a:lstStyle>
            <a:lvl1pPr marL="55563" indent="0">
              <a:defRPr sz="800"/>
            </a:lvl1pPr>
          </a:lstStyle>
          <a:p>
            <a:pPr lvl="0"/>
            <a:endParaRPr lang="en-US" dirty="0"/>
          </a:p>
        </p:txBody>
      </p:sp>
      <p:pic>
        <p:nvPicPr>
          <p:cNvPr id="16" name="Picture 15">
            <a:extLst>
              <a:ext uri="{FF2B5EF4-FFF2-40B4-BE49-F238E27FC236}">
                <a16:creationId xmlns:a16="http://schemas.microsoft.com/office/drawing/2014/main" id="{FF8721AE-8498-4B04-9894-18EC36E3BDD0}"/>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233343" y="1370609"/>
            <a:ext cx="8754615" cy="5450296"/>
          </a:xfrm>
          <a:prstGeom prst="rect">
            <a:avLst/>
          </a:prstGeom>
        </p:spPr>
      </p:pic>
      <p:sp>
        <p:nvSpPr>
          <p:cNvPr id="6" name="Slide Number Placeholder 4">
            <a:extLst>
              <a:ext uri="{FF2B5EF4-FFF2-40B4-BE49-F238E27FC236}">
                <a16:creationId xmlns:a16="http://schemas.microsoft.com/office/drawing/2014/main" id="{6F01C256-E14A-45DA-AE73-1318F5A50BDF}"/>
              </a:ext>
            </a:extLst>
          </p:cNvPr>
          <p:cNvSpPr txBox="1">
            <a:spLocks/>
          </p:cNvSpPr>
          <p:nvPr userDrawn="1"/>
        </p:nvSpPr>
        <p:spPr>
          <a:xfrm>
            <a:off x="8217747" y="6400800"/>
            <a:ext cx="728133" cy="365125"/>
          </a:xfrm>
          <a:prstGeom prst="rect">
            <a:avLst/>
          </a:prstGeom>
        </p:spPr>
        <p:txBody>
          <a:bodyPr/>
          <a:lstStyle>
            <a:defPPr>
              <a:defRPr lang="en-US"/>
            </a:defPPr>
            <a:lvl1pPr marL="0" algn="r" defTabSz="914400" rtl="0" eaLnBrk="1" latinLnBrk="0" hangingPunct="1">
              <a:defRPr sz="1200" kern="1200">
                <a:solidFill>
                  <a:srgbClr val="376092"/>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fld id="{E0CD77C5-7DB1-45F6-AE6F-84521133DC90}" type="slidenum">
              <a:rPr lang="en-US" smtClean="0"/>
              <a:pPr/>
              <a:t>‹#›</a:t>
            </a:fld>
            <a:endParaRPr lang="en-US" dirty="0"/>
          </a:p>
        </p:txBody>
      </p:sp>
    </p:spTree>
    <p:extLst>
      <p:ext uri="{BB962C8B-B14F-4D97-AF65-F5344CB8AC3E}">
        <p14:creationId xmlns:p14="http://schemas.microsoft.com/office/powerpoint/2010/main" val="3237291210"/>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userDrawn="1">
  <p:cSld name="Title and Resources">
    <p:spTree>
      <p:nvGrpSpPr>
        <p:cNvPr id="1" name=""/>
        <p:cNvGrpSpPr/>
        <p:nvPr/>
      </p:nvGrpSpPr>
      <p:grpSpPr>
        <a:xfrm>
          <a:off x="0" y="0"/>
          <a:ext cx="0" cy="0"/>
          <a:chOff x="0" y="0"/>
          <a:chExt cx="0" cy="0"/>
        </a:xfrm>
      </p:grpSpPr>
      <p:sp>
        <p:nvSpPr>
          <p:cNvPr id="2" name="Title 1"/>
          <p:cNvSpPr>
            <a:spLocks noGrp="1"/>
          </p:cNvSpPr>
          <p:nvPr>
            <p:ph type="title"/>
          </p:nvPr>
        </p:nvSpPr>
        <p:spPr>
          <a:xfrm>
            <a:off x="0" y="274640"/>
            <a:ext cx="9144000" cy="783695"/>
          </a:xfrm>
          <a:prstGeom prst="rect">
            <a:avLst/>
          </a:prstGeom>
          <a:solidFill>
            <a:srgbClr val="1C3141"/>
          </a:solidFill>
        </p:spPr>
        <p:txBody>
          <a:bodyPr anchor="ctr"/>
          <a:lstStyle>
            <a:lvl1pPr marL="458788" indent="0">
              <a:tabLst/>
              <a:defRPr b="0"/>
            </a:lvl1pPr>
          </a:lstStyle>
          <a:p>
            <a:r>
              <a:rPr lang="en-US" dirty="0"/>
              <a:t>Click to edit Master title style</a:t>
            </a:r>
          </a:p>
        </p:txBody>
      </p:sp>
      <p:sp>
        <p:nvSpPr>
          <p:cNvPr id="4" name="Content Placeholder 3">
            <a:extLst>
              <a:ext uri="{FF2B5EF4-FFF2-40B4-BE49-F238E27FC236}">
                <a16:creationId xmlns:a16="http://schemas.microsoft.com/office/drawing/2014/main" id="{B1CA1D4D-0B4F-4113-8788-0BE89FCA40DE}"/>
              </a:ext>
            </a:extLst>
          </p:cNvPr>
          <p:cNvSpPr>
            <a:spLocks noGrp="1"/>
          </p:cNvSpPr>
          <p:nvPr>
            <p:ph sz="quarter" idx="13"/>
          </p:nvPr>
        </p:nvSpPr>
        <p:spPr>
          <a:xfrm>
            <a:off x="3903089" y="1401847"/>
            <a:ext cx="4526280" cy="1078992"/>
          </a:xfrm>
          <a:prstGeom prst="rect">
            <a:avLst/>
          </a:prstGeom>
        </p:spPr>
        <p:txBody>
          <a:bodyPr/>
          <a:lstStyle>
            <a:lvl1pPr marL="0" indent="0">
              <a:buNone/>
              <a:defRPr sz="1800"/>
            </a:lvl1pPr>
          </a:lstStyle>
          <a:p>
            <a:pPr lvl="0"/>
            <a:endParaRPr lang="en-US" dirty="0"/>
          </a:p>
        </p:txBody>
      </p:sp>
      <p:sp>
        <p:nvSpPr>
          <p:cNvPr id="5" name="Content Placeholder 3">
            <a:extLst>
              <a:ext uri="{FF2B5EF4-FFF2-40B4-BE49-F238E27FC236}">
                <a16:creationId xmlns:a16="http://schemas.microsoft.com/office/drawing/2014/main" id="{2772AC19-E661-4228-96CD-F76CD375BD65}"/>
              </a:ext>
            </a:extLst>
          </p:cNvPr>
          <p:cNvSpPr>
            <a:spLocks noGrp="1"/>
          </p:cNvSpPr>
          <p:nvPr>
            <p:ph sz="quarter" idx="14"/>
          </p:nvPr>
        </p:nvSpPr>
        <p:spPr>
          <a:xfrm>
            <a:off x="3888318" y="3404206"/>
            <a:ext cx="5074920" cy="1078992"/>
          </a:xfrm>
          <a:prstGeom prst="rect">
            <a:avLst/>
          </a:prstGeom>
        </p:spPr>
        <p:txBody>
          <a:bodyPr/>
          <a:lstStyle>
            <a:lvl1pPr marL="0" indent="0">
              <a:buNone/>
              <a:defRPr sz="1800"/>
            </a:lvl1pPr>
          </a:lstStyle>
          <a:p>
            <a:pPr lvl="0"/>
            <a:endParaRPr lang="en-US" dirty="0"/>
          </a:p>
        </p:txBody>
      </p:sp>
      <p:sp>
        <p:nvSpPr>
          <p:cNvPr id="7" name="Content Placeholder 3">
            <a:extLst>
              <a:ext uri="{FF2B5EF4-FFF2-40B4-BE49-F238E27FC236}">
                <a16:creationId xmlns:a16="http://schemas.microsoft.com/office/drawing/2014/main" id="{0A89B04A-E44B-403A-94AD-BEF4BAB5E661}"/>
              </a:ext>
            </a:extLst>
          </p:cNvPr>
          <p:cNvSpPr>
            <a:spLocks noGrp="1"/>
          </p:cNvSpPr>
          <p:nvPr>
            <p:ph sz="quarter" idx="15"/>
          </p:nvPr>
        </p:nvSpPr>
        <p:spPr>
          <a:xfrm>
            <a:off x="3897843" y="5375945"/>
            <a:ext cx="3886200" cy="1078992"/>
          </a:xfrm>
          <a:prstGeom prst="rect">
            <a:avLst/>
          </a:prstGeom>
        </p:spPr>
        <p:txBody>
          <a:bodyPr/>
          <a:lstStyle>
            <a:lvl1pPr marL="0" indent="0">
              <a:buNone/>
              <a:defRPr sz="1800"/>
            </a:lvl1pPr>
          </a:lstStyle>
          <a:p>
            <a:pPr lvl="0"/>
            <a:endParaRPr lang="en-US" dirty="0"/>
          </a:p>
        </p:txBody>
      </p:sp>
      <p:sp>
        <p:nvSpPr>
          <p:cNvPr id="21" name="Rectangle 20">
            <a:extLst>
              <a:ext uri="{FF2B5EF4-FFF2-40B4-BE49-F238E27FC236}">
                <a16:creationId xmlns:a16="http://schemas.microsoft.com/office/drawing/2014/main" id="{921F0141-6113-44EA-AA74-3936FD42030B}"/>
              </a:ext>
            </a:extLst>
          </p:cNvPr>
          <p:cNvSpPr/>
          <p:nvPr userDrawn="1"/>
        </p:nvSpPr>
        <p:spPr>
          <a:xfrm>
            <a:off x="609600" y="1285349"/>
            <a:ext cx="585788" cy="1595788"/>
          </a:xfrm>
          <a:prstGeom prst="rect">
            <a:avLst/>
          </a:prstGeom>
          <a:solidFill>
            <a:schemeClr val="accent6">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22" name="Rectangle 21">
            <a:extLst>
              <a:ext uri="{FF2B5EF4-FFF2-40B4-BE49-F238E27FC236}">
                <a16:creationId xmlns:a16="http://schemas.microsoft.com/office/drawing/2014/main" id="{7F247F31-9B36-4D11-A0E3-F36ACF090310}"/>
              </a:ext>
            </a:extLst>
          </p:cNvPr>
          <p:cNvSpPr/>
          <p:nvPr userDrawn="1"/>
        </p:nvSpPr>
        <p:spPr>
          <a:xfrm>
            <a:off x="609600" y="3171540"/>
            <a:ext cx="585788" cy="1595788"/>
          </a:xfrm>
          <a:prstGeom prst="rect">
            <a:avLst/>
          </a:prstGeom>
          <a:solidFill>
            <a:schemeClr val="accent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pic>
        <p:nvPicPr>
          <p:cNvPr id="25" name="Picture 24">
            <a:extLst>
              <a:ext uri="{FF2B5EF4-FFF2-40B4-BE49-F238E27FC236}">
                <a16:creationId xmlns:a16="http://schemas.microsoft.com/office/drawing/2014/main" id="{4F370B15-133B-41DA-A310-F657C804B5B4}"/>
              </a:ext>
            </a:extLst>
          </p:cNvPr>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1360753" y="1239309"/>
            <a:ext cx="2362200" cy="1595788"/>
          </a:xfrm>
          <a:prstGeom prst="rect">
            <a:avLst/>
          </a:prstGeom>
        </p:spPr>
      </p:pic>
      <p:pic>
        <p:nvPicPr>
          <p:cNvPr id="26" name="Picture 25">
            <a:extLst>
              <a:ext uri="{FF2B5EF4-FFF2-40B4-BE49-F238E27FC236}">
                <a16:creationId xmlns:a16="http://schemas.microsoft.com/office/drawing/2014/main" id="{D6C116ED-CE9D-44F7-BFB4-0A5996C8B56F}"/>
              </a:ext>
            </a:extLst>
          </p:cNvPr>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1360753" y="3159533"/>
            <a:ext cx="2362200" cy="1561755"/>
          </a:xfrm>
          <a:prstGeom prst="rect">
            <a:avLst/>
          </a:prstGeom>
        </p:spPr>
      </p:pic>
      <p:sp>
        <p:nvSpPr>
          <p:cNvPr id="30" name="Rectangle 29">
            <a:extLst>
              <a:ext uri="{FF2B5EF4-FFF2-40B4-BE49-F238E27FC236}">
                <a16:creationId xmlns:a16="http://schemas.microsoft.com/office/drawing/2014/main" id="{9E2B1A03-7A99-45F6-BBA0-4F95782686CE}"/>
              </a:ext>
            </a:extLst>
          </p:cNvPr>
          <p:cNvSpPr/>
          <p:nvPr userDrawn="1"/>
        </p:nvSpPr>
        <p:spPr>
          <a:xfrm>
            <a:off x="76200" y="6278560"/>
            <a:ext cx="2286000" cy="590947"/>
          </a:xfrm>
          <a:prstGeom prst="rect">
            <a:avLst/>
          </a:prstGeom>
          <a:solidFill>
            <a:schemeClr val="accent5">
              <a:lumMod val="20000"/>
              <a:lumOff val="80000"/>
            </a:schemeClr>
          </a:solidFill>
          <a:ln>
            <a:noFill/>
          </a:ln>
          <a:effectLst/>
        </p:spPr>
        <p:style>
          <a:lnRef idx="2">
            <a:schemeClr val="dk1"/>
          </a:lnRef>
          <a:fillRef idx="1">
            <a:schemeClr val="lt1"/>
          </a:fillRef>
          <a:effectRef idx="0">
            <a:schemeClr val="dk1"/>
          </a:effectRef>
          <a:fontRef idx="minor">
            <a:schemeClr val="dk1"/>
          </a:fontRef>
        </p:style>
        <p:txBody>
          <a:bodyPr rtlCol="0" anchor="ctr"/>
          <a:lstStyle/>
          <a:p>
            <a:pPr algn="ctr"/>
            <a:endParaRPr lang="en-US" dirty="0"/>
          </a:p>
        </p:txBody>
      </p:sp>
      <p:pic>
        <p:nvPicPr>
          <p:cNvPr id="31" name="Picture 30">
            <a:extLst>
              <a:ext uri="{FF2B5EF4-FFF2-40B4-BE49-F238E27FC236}">
                <a16:creationId xmlns:a16="http://schemas.microsoft.com/office/drawing/2014/main" id="{4F0CEBED-B537-4C64-81B2-57A31BC84C22}"/>
              </a:ext>
            </a:extLst>
          </p:cNvPr>
          <p:cNvPicPr>
            <a:picLocks noChangeAspect="1"/>
          </p:cNvPicPr>
          <p:nvPr userDrawn="1"/>
        </p:nvPicPr>
        <p:blipFill>
          <a:blip r:embed="rId4" cstate="print">
            <a:extLst>
              <a:ext uri="{28A0092B-C50C-407E-A947-70E740481C1C}">
                <a14:useLocalDpi xmlns:a14="http://schemas.microsoft.com/office/drawing/2010/main" val="0"/>
              </a:ext>
            </a:extLst>
          </a:blip>
          <a:stretch>
            <a:fillRect/>
          </a:stretch>
        </p:blipFill>
        <p:spPr>
          <a:xfrm>
            <a:off x="1370278" y="4982335"/>
            <a:ext cx="2352675" cy="1612705"/>
          </a:xfrm>
          <a:prstGeom prst="rect">
            <a:avLst/>
          </a:prstGeom>
        </p:spPr>
      </p:pic>
      <p:sp>
        <p:nvSpPr>
          <p:cNvPr id="23" name="Rectangle 22">
            <a:extLst>
              <a:ext uri="{FF2B5EF4-FFF2-40B4-BE49-F238E27FC236}">
                <a16:creationId xmlns:a16="http://schemas.microsoft.com/office/drawing/2014/main" id="{AF2DCD5D-37B1-4876-87BA-873031727E28}"/>
              </a:ext>
            </a:extLst>
          </p:cNvPr>
          <p:cNvSpPr/>
          <p:nvPr userDrawn="1"/>
        </p:nvSpPr>
        <p:spPr>
          <a:xfrm>
            <a:off x="609600" y="5036833"/>
            <a:ext cx="585788" cy="1595788"/>
          </a:xfrm>
          <a:prstGeom prst="rect">
            <a:avLst/>
          </a:prstGeom>
          <a:solidFill>
            <a:schemeClr val="accent2">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6" name="Slide Number Placeholder 4">
            <a:extLst>
              <a:ext uri="{FF2B5EF4-FFF2-40B4-BE49-F238E27FC236}">
                <a16:creationId xmlns:a16="http://schemas.microsoft.com/office/drawing/2014/main" id="{6F01C256-E14A-45DA-AE73-1318F5A50BDF}"/>
              </a:ext>
            </a:extLst>
          </p:cNvPr>
          <p:cNvSpPr txBox="1">
            <a:spLocks/>
          </p:cNvSpPr>
          <p:nvPr userDrawn="1"/>
        </p:nvSpPr>
        <p:spPr>
          <a:xfrm>
            <a:off x="8217747" y="6400800"/>
            <a:ext cx="728133" cy="365125"/>
          </a:xfrm>
          <a:prstGeom prst="rect">
            <a:avLst/>
          </a:prstGeom>
        </p:spPr>
        <p:txBody>
          <a:bodyPr/>
          <a:lstStyle>
            <a:defPPr>
              <a:defRPr lang="en-US"/>
            </a:defPPr>
            <a:lvl1pPr marL="0" algn="r" defTabSz="914400" rtl="0" eaLnBrk="1" latinLnBrk="0" hangingPunct="1">
              <a:defRPr sz="1200" kern="1200">
                <a:solidFill>
                  <a:srgbClr val="376092"/>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fld id="{E0CD77C5-7DB1-45F6-AE6F-84521133DC90}" type="slidenum">
              <a:rPr lang="en-US" smtClean="0"/>
              <a:pPr/>
              <a:t>‹#›</a:t>
            </a:fld>
            <a:endParaRPr lang="en-US" dirty="0"/>
          </a:p>
        </p:txBody>
      </p:sp>
    </p:spTree>
    <p:extLst>
      <p:ext uri="{BB962C8B-B14F-4D97-AF65-F5344CB8AC3E}">
        <p14:creationId xmlns:p14="http://schemas.microsoft.com/office/powerpoint/2010/main" val="331782289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2" fill="hold" nodeType="clickEffect">
                                  <p:stCondLst>
                                    <p:cond delay="0"/>
                                  </p:stCondLst>
                                  <p:childTnLst>
                                    <p:set>
                                      <p:cBhvr>
                                        <p:cTn id="6" dur="1" fill="hold">
                                          <p:stCondLst>
                                            <p:cond delay="0"/>
                                          </p:stCondLst>
                                        </p:cTn>
                                        <p:tgtEl>
                                          <p:spTgt spid="25"/>
                                        </p:tgtEl>
                                        <p:attrNameLst>
                                          <p:attrName>style.visibility</p:attrName>
                                        </p:attrNameLst>
                                      </p:cBhvr>
                                      <p:to>
                                        <p:strVal val="visible"/>
                                      </p:to>
                                    </p:set>
                                    <p:anim calcmode="lin" valueType="num">
                                      <p:cBhvr additive="base">
                                        <p:cTn id="7" dur="500" fill="hold"/>
                                        <p:tgtEl>
                                          <p:spTgt spid="25"/>
                                        </p:tgtEl>
                                        <p:attrNameLst>
                                          <p:attrName>ppt_x</p:attrName>
                                        </p:attrNameLst>
                                      </p:cBhvr>
                                      <p:tavLst>
                                        <p:tav tm="0">
                                          <p:val>
                                            <p:strVal val="1+#ppt_w/2"/>
                                          </p:val>
                                        </p:tav>
                                        <p:tav tm="100000">
                                          <p:val>
                                            <p:strVal val="#ppt_x"/>
                                          </p:val>
                                        </p:tav>
                                      </p:tavLst>
                                    </p:anim>
                                    <p:anim calcmode="lin" valueType="num">
                                      <p:cBhvr additive="base">
                                        <p:cTn id="8" dur="500" fill="hold"/>
                                        <p:tgtEl>
                                          <p:spTgt spid="25"/>
                                        </p:tgtEl>
                                        <p:attrNameLst>
                                          <p:attrName>ppt_y</p:attrName>
                                        </p:attrNameLst>
                                      </p:cBhvr>
                                      <p:tavLst>
                                        <p:tav tm="0">
                                          <p:val>
                                            <p:strVal val="#ppt_y"/>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2" fill="hold" nodeType="clickEffect">
                                  <p:stCondLst>
                                    <p:cond delay="0"/>
                                  </p:stCondLst>
                                  <p:childTnLst>
                                    <p:set>
                                      <p:cBhvr>
                                        <p:cTn id="12" dur="1" fill="hold">
                                          <p:stCondLst>
                                            <p:cond delay="0"/>
                                          </p:stCondLst>
                                        </p:cTn>
                                        <p:tgtEl>
                                          <p:spTgt spid="26"/>
                                        </p:tgtEl>
                                        <p:attrNameLst>
                                          <p:attrName>style.visibility</p:attrName>
                                        </p:attrNameLst>
                                      </p:cBhvr>
                                      <p:to>
                                        <p:strVal val="visible"/>
                                      </p:to>
                                    </p:set>
                                    <p:anim calcmode="lin" valueType="num">
                                      <p:cBhvr additive="base">
                                        <p:cTn id="13" dur="500" fill="hold"/>
                                        <p:tgtEl>
                                          <p:spTgt spid="26"/>
                                        </p:tgtEl>
                                        <p:attrNameLst>
                                          <p:attrName>ppt_x</p:attrName>
                                        </p:attrNameLst>
                                      </p:cBhvr>
                                      <p:tavLst>
                                        <p:tav tm="0">
                                          <p:val>
                                            <p:strVal val="1+#ppt_w/2"/>
                                          </p:val>
                                        </p:tav>
                                        <p:tav tm="100000">
                                          <p:val>
                                            <p:strVal val="#ppt_x"/>
                                          </p:val>
                                        </p:tav>
                                      </p:tavLst>
                                    </p:anim>
                                    <p:anim calcmode="lin" valueType="num">
                                      <p:cBhvr additive="base">
                                        <p:cTn id="14" dur="500" fill="hold"/>
                                        <p:tgtEl>
                                          <p:spTgt spid="26"/>
                                        </p:tgtEl>
                                        <p:attrNameLst>
                                          <p:attrName>ppt_y</p:attrName>
                                        </p:attrNameLst>
                                      </p:cBhvr>
                                      <p:tavLst>
                                        <p:tav tm="0">
                                          <p:val>
                                            <p:strVal val="#ppt_y"/>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2" fill="hold" nodeType="clickEffect">
                                  <p:stCondLst>
                                    <p:cond delay="0"/>
                                  </p:stCondLst>
                                  <p:childTnLst>
                                    <p:set>
                                      <p:cBhvr>
                                        <p:cTn id="18" dur="1" fill="hold">
                                          <p:stCondLst>
                                            <p:cond delay="0"/>
                                          </p:stCondLst>
                                        </p:cTn>
                                        <p:tgtEl>
                                          <p:spTgt spid="31"/>
                                        </p:tgtEl>
                                        <p:attrNameLst>
                                          <p:attrName>style.visibility</p:attrName>
                                        </p:attrNameLst>
                                      </p:cBhvr>
                                      <p:to>
                                        <p:strVal val="visible"/>
                                      </p:to>
                                    </p:set>
                                    <p:anim calcmode="lin" valueType="num">
                                      <p:cBhvr additive="base">
                                        <p:cTn id="19" dur="500" fill="hold"/>
                                        <p:tgtEl>
                                          <p:spTgt spid="31"/>
                                        </p:tgtEl>
                                        <p:attrNameLst>
                                          <p:attrName>ppt_x</p:attrName>
                                        </p:attrNameLst>
                                      </p:cBhvr>
                                      <p:tavLst>
                                        <p:tav tm="0">
                                          <p:val>
                                            <p:strVal val="1+#ppt_w/2"/>
                                          </p:val>
                                        </p:tav>
                                        <p:tav tm="100000">
                                          <p:val>
                                            <p:strVal val="#ppt_x"/>
                                          </p:val>
                                        </p:tav>
                                      </p:tavLst>
                                    </p:anim>
                                    <p:anim calcmode="lin" valueType="num">
                                      <p:cBhvr additive="base">
                                        <p:cTn id="20" dur="500" fill="hold"/>
                                        <p:tgtEl>
                                          <p:spTgt spid="31"/>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Layout>
</file>

<file path=ppt/slideLayouts/slideLayout16.xml><?xml version="1.0" encoding="utf-8"?>
<p:sldLayout xmlns:a="http://schemas.openxmlformats.org/drawingml/2006/main" xmlns:r="http://schemas.openxmlformats.org/officeDocument/2006/relationships" xmlns:p="http://schemas.openxmlformats.org/presentationml/2006/main" preserve="1" userDrawn="1">
  <p:cSld name="1_Title and 12 Content">
    <p:spTree>
      <p:nvGrpSpPr>
        <p:cNvPr id="1" name=""/>
        <p:cNvGrpSpPr/>
        <p:nvPr/>
      </p:nvGrpSpPr>
      <p:grpSpPr>
        <a:xfrm>
          <a:off x="0" y="0"/>
          <a:ext cx="0" cy="0"/>
          <a:chOff x="0" y="0"/>
          <a:chExt cx="0" cy="0"/>
        </a:xfrm>
      </p:grpSpPr>
      <p:sp>
        <p:nvSpPr>
          <p:cNvPr id="2" name="Title 1"/>
          <p:cNvSpPr>
            <a:spLocks noGrp="1"/>
          </p:cNvSpPr>
          <p:nvPr>
            <p:ph type="title" hasCustomPrompt="1"/>
          </p:nvPr>
        </p:nvSpPr>
        <p:spPr>
          <a:xfrm>
            <a:off x="3124200" y="1752600"/>
            <a:ext cx="5867400" cy="783695"/>
          </a:xfrm>
          <a:prstGeom prst="rect">
            <a:avLst/>
          </a:prstGeom>
          <a:noFill/>
        </p:spPr>
        <p:txBody>
          <a:bodyPr anchor="ctr"/>
          <a:lstStyle>
            <a:lvl1pPr marL="168275" indent="0" algn="l">
              <a:tabLst/>
              <a:defRPr b="1">
                <a:solidFill>
                  <a:schemeClr val="accent6">
                    <a:lumMod val="75000"/>
                  </a:schemeClr>
                </a:solidFill>
              </a:defRPr>
            </a:lvl1pPr>
          </a:lstStyle>
          <a:p>
            <a:r>
              <a:rPr lang="en-US" dirty="0"/>
              <a:t>Contact</a:t>
            </a:r>
          </a:p>
        </p:txBody>
      </p:sp>
      <p:sp>
        <p:nvSpPr>
          <p:cNvPr id="4" name="Content Placeholder 3">
            <a:extLst>
              <a:ext uri="{FF2B5EF4-FFF2-40B4-BE49-F238E27FC236}">
                <a16:creationId xmlns:a16="http://schemas.microsoft.com/office/drawing/2014/main" id="{B1CA1D4D-0B4F-4113-8788-0BE89FCA40DE}"/>
              </a:ext>
            </a:extLst>
          </p:cNvPr>
          <p:cNvSpPr>
            <a:spLocks noGrp="1"/>
          </p:cNvSpPr>
          <p:nvPr>
            <p:ph sz="quarter" idx="13"/>
          </p:nvPr>
        </p:nvSpPr>
        <p:spPr>
          <a:xfrm>
            <a:off x="381000" y="316999"/>
            <a:ext cx="2700480" cy="2034134"/>
          </a:xfrm>
          <a:prstGeom prst="rect">
            <a:avLst/>
          </a:prstGeom>
        </p:spPr>
        <p:txBody>
          <a:bodyPr/>
          <a:lstStyle>
            <a:lvl1pPr marL="0" indent="0">
              <a:buNone/>
              <a:defRPr sz="1800"/>
            </a:lvl1pPr>
          </a:lstStyle>
          <a:p>
            <a:pPr lvl="0"/>
            <a:endParaRPr lang="en-US" dirty="0"/>
          </a:p>
        </p:txBody>
      </p:sp>
      <p:sp>
        <p:nvSpPr>
          <p:cNvPr id="5" name="Content Placeholder 3">
            <a:extLst>
              <a:ext uri="{FF2B5EF4-FFF2-40B4-BE49-F238E27FC236}">
                <a16:creationId xmlns:a16="http://schemas.microsoft.com/office/drawing/2014/main" id="{2772AC19-E661-4228-96CD-F76CD375BD65}"/>
              </a:ext>
            </a:extLst>
          </p:cNvPr>
          <p:cNvSpPr>
            <a:spLocks noGrp="1"/>
          </p:cNvSpPr>
          <p:nvPr>
            <p:ph sz="quarter" idx="14"/>
          </p:nvPr>
        </p:nvSpPr>
        <p:spPr>
          <a:xfrm>
            <a:off x="2743200" y="3142703"/>
            <a:ext cx="6258788" cy="512750"/>
          </a:xfrm>
          <a:prstGeom prst="rect">
            <a:avLst/>
          </a:prstGeom>
        </p:spPr>
        <p:txBody>
          <a:bodyPr/>
          <a:lstStyle>
            <a:lvl1pPr marL="0" indent="0">
              <a:buNone/>
              <a:defRPr sz="2800">
                <a:solidFill>
                  <a:schemeClr val="accent6">
                    <a:lumMod val="50000"/>
                  </a:schemeClr>
                </a:solidFill>
                <a:latin typeface="+mn-lt"/>
              </a:defRPr>
            </a:lvl1pPr>
          </a:lstStyle>
          <a:p>
            <a:pPr lvl="0"/>
            <a:endParaRPr lang="en-US" dirty="0"/>
          </a:p>
        </p:txBody>
      </p:sp>
      <p:sp>
        <p:nvSpPr>
          <p:cNvPr id="7" name="Content Placeholder 3">
            <a:extLst>
              <a:ext uri="{FF2B5EF4-FFF2-40B4-BE49-F238E27FC236}">
                <a16:creationId xmlns:a16="http://schemas.microsoft.com/office/drawing/2014/main" id="{0A89B04A-E44B-403A-94AD-BEF4BAB5E661}"/>
              </a:ext>
            </a:extLst>
          </p:cNvPr>
          <p:cNvSpPr>
            <a:spLocks noGrp="1"/>
          </p:cNvSpPr>
          <p:nvPr>
            <p:ph sz="quarter" idx="15"/>
          </p:nvPr>
        </p:nvSpPr>
        <p:spPr>
          <a:xfrm>
            <a:off x="2743200" y="4050653"/>
            <a:ext cx="6258788" cy="512750"/>
          </a:xfrm>
          <a:prstGeom prst="rect">
            <a:avLst/>
          </a:prstGeom>
        </p:spPr>
        <p:txBody>
          <a:bodyPr/>
          <a:lstStyle>
            <a:lvl1pPr marL="0" indent="0">
              <a:buNone/>
              <a:defRPr sz="2800">
                <a:solidFill>
                  <a:schemeClr val="accent6">
                    <a:lumMod val="50000"/>
                  </a:schemeClr>
                </a:solidFill>
                <a:latin typeface="+mn-lt"/>
              </a:defRPr>
            </a:lvl1pPr>
          </a:lstStyle>
          <a:p>
            <a:pPr lvl="0"/>
            <a:endParaRPr lang="en-US" dirty="0"/>
          </a:p>
        </p:txBody>
      </p:sp>
      <p:sp>
        <p:nvSpPr>
          <p:cNvPr id="8" name="Content Placeholder 3">
            <a:extLst>
              <a:ext uri="{FF2B5EF4-FFF2-40B4-BE49-F238E27FC236}">
                <a16:creationId xmlns:a16="http://schemas.microsoft.com/office/drawing/2014/main" id="{00F89DBD-1C62-4A31-9E77-2EF2BC68C0FF}"/>
              </a:ext>
            </a:extLst>
          </p:cNvPr>
          <p:cNvSpPr>
            <a:spLocks noGrp="1"/>
          </p:cNvSpPr>
          <p:nvPr>
            <p:ph sz="quarter" idx="16"/>
          </p:nvPr>
        </p:nvSpPr>
        <p:spPr>
          <a:xfrm>
            <a:off x="2743200" y="4963325"/>
            <a:ext cx="6258788" cy="512750"/>
          </a:xfrm>
          <a:prstGeom prst="rect">
            <a:avLst/>
          </a:prstGeom>
        </p:spPr>
        <p:txBody>
          <a:bodyPr/>
          <a:lstStyle>
            <a:lvl1pPr marL="0" indent="0">
              <a:buNone/>
              <a:defRPr sz="2800">
                <a:solidFill>
                  <a:schemeClr val="accent6">
                    <a:lumMod val="50000"/>
                  </a:schemeClr>
                </a:solidFill>
                <a:latin typeface="+mn-lt"/>
              </a:defRPr>
            </a:lvl1pPr>
          </a:lstStyle>
          <a:p>
            <a:pPr lvl="0"/>
            <a:endParaRPr lang="en-US" dirty="0"/>
          </a:p>
        </p:txBody>
      </p:sp>
      <p:sp>
        <p:nvSpPr>
          <p:cNvPr id="21" name="Rectangle 20">
            <a:extLst>
              <a:ext uri="{FF2B5EF4-FFF2-40B4-BE49-F238E27FC236}">
                <a16:creationId xmlns:a16="http://schemas.microsoft.com/office/drawing/2014/main" id="{FE725821-4112-4512-BD5C-34D137947DA4}"/>
              </a:ext>
            </a:extLst>
          </p:cNvPr>
          <p:cNvSpPr/>
          <p:nvPr userDrawn="1"/>
        </p:nvSpPr>
        <p:spPr>
          <a:xfrm>
            <a:off x="0" y="6118653"/>
            <a:ext cx="9144000" cy="769842"/>
          </a:xfrm>
          <a:prstGeom prst="rect">
            <a:avLst/>
          </a:prstGeom>
          <a:solidFill>
            <a:schemeClr val="accent5">
              <a:lumMod val="20000"/>
              <a:lumOff val="80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9" name="Content Placeholder 3">
            <a:extLst>
              <a:ext uri="{FF2B5EF4-FFF2-40B4-BE49-F238E27FC236}">
                <a16:creationId xmlns:a16="http://schemas.microsoft.com/office/drawing/2014/main" id="{540D650A-09F3-402A-8A06-2C3EAADBCE50}"/>
              </a:ext>
            </a:extLst>
          </p:cNvPr>
          <p:cNvSpPr>
            <a:spLocks noGrp="1"/>
          </p:cNvSpPr>
          <p:nvPr>
            <p:ph sz="quarter" idx="17"/>
          </p:nvPr>
        </p:nvSpPr>
        <p:spPr>
          <a:xfrm>
            <a:off x="595502" y="5832969"/>
            <a:ext cx="1024128" cy="960120"/>
          </a:xfrm>
          <a:prstGeom prst="rect">
            <a:avLst/>
          </a:prstGeom>
        </p:spPr>
        <p:txBody>
          <a:bodyPr/>
          <a:lstStyle>
            <a:lvl1pPr marL="0" indent="0">
              <a:buNone/>
              <a:defRPr sz="1800"/>
            </a:lvl1pPr>
          </a:lstStyle>
          <a:p>
            <a:pPr lvl="0"/>
            <a:endParaRPr lang="en-US" dirty="0"/>
          </a:p>
        </p:txBody>
      </p:sp>
      <p:sp>
        <p:nvSpPr>
          <p:cNvPr id="10" name="Content Placeholder 3">
            <a:extLst>
              <a:ext uri="{FF2B5EF4-FFF2-40B4-BE49-F238E27FC236}">
                <a16:creationId xmlns:a16="http://schemas.microsoft.com/office/drawing/2014/main" id="{8FAADD08-2B5D-4D46-99E5-F3AB9E51B707}"/>
              </a:ext>
            </a:extLst>
          </p:cNvPr>
          <p:cNvSpPr>
            <a:spLocks noGrp="1"/>
          </p:cNvSpPr>
          <p:nvPr>
            <p:ph sz="quarter" idx="18"/>
          </p:nvPr>
        </p:nvSpPr>
        <p:spPr>
          <a:xfrm>
            <a:off x="1867157" y="6047094"/>
            <a:ext cx="3154680" cy="493776"/>
          </a:xfrm>
          <a:prstGeom prst="rect">
            <a:avLst/>
          </a:prstGeom>
        </p:spPr>
        <p:txBody>
          <a:bodyPr/>
          <a:lstStyle>
            <a:lvl1pPr marL="0" indent="0">
              <a:buNone/>
              <a:defRPr sz="1800"/>
            </a:lvl1pPr>
          </a:lstStyle>
          <a:p>
            <a:pPr lvl="0"/>
            <a:endParaRPr lang="en-US" dirty="0"/>
          </a:p>
        </p:txBody>
      </p:sp>
      <p:sp>
        <p:nvSpPr>
          <p:cNvPr id="11" name="Content Placeholder 3">
            <a:extLst>
              <a:ext uri="{FF2B5EF4-FFF2-40B4-BE49-F238E27FC236}">
                <a16:creationId xmlns:a16="http://schemas.microsoft.com/office/drawing/2014/main" id="{C07E435A-2FAD-4C6C-9FFF-08172158BDD8}"/>
              </a:ext>
            </a:extLst>
          </p:cNvPr>
          <p:cNvSpPr>
            <a:spLocks noGrp="1"/>
          </p:cNvSpPr>
          <p:nvPr>
            <p:ph sz="quarter" idx="19"/>
          </p:nvPr>
        </p:nvSpPr>
        <p:spPr>
          <a:xfrm>
            <a:off x="5453308" y="6088190"/>
            <a:ext cx="3044952" cy="630687"/>
          </a:xfrm>
          <a:prstGeom prst="rect">
            <a:avLst/>
          </a:prstGeom>
        </p:spPr>
        <p:txBody>
          <a:bodyPr/>
          <a:lstStyle>
            <a:lvl1pPr marL="0" indent="0">
              <a:buNone/>
              <a:defRPr sz="1800"/>
            </a:lvl1pPr>
          </a:lstStyle>
          <a:p>
            <a:pPr lvl="0"/>
            <a:endParaRPr lang="en-US" dirty="0"/>
          </a:p>
        </p:txBody>
      </p:sp>
      <p:pic>
        <p:nvPicPr>
          <p:cNvPr id="20" name="Picture 19" descr="file-tk-email-icon-svg-28.png">
            <a:extLst>
              <a:ext uri="{FF2B5EF4-FFF2-40B4-BE49-F238E27FC236}">
                <a16:creationId xmlns:a16="http://schemas.microsoft.com/office/drawing/2014/main" id="{EC9F21FF-D138-4C16-B4B5-D4005FED6D98}"/>
              </a:ext>
            </a:extLst>
          </p:cNvPr>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2133600" y="3140556"/>
            <a:ext cx="517044" cy="517044"/>
          </a:xfrm>
          <a:prstGeom prst="rect">
            <a:avLst/>
          </a:prstGeom>
        </p:spPr>
      </p:pic>
      <p:pic>
        <p:nvPicPr>
          <p:cNvPr id="22" name="Picture 21" descr="auricular-phone-symbol-in-a-circle.png">
            <a:extLst>
              <a:ext uri="{FF2B5EF4-FFF2-40B4-BE49-F238E27FC236}">
                <a16:creationId xmlns:a16="http://schemas.microsoft.com/office/drawing/2014/main" id="{62664199-CD96-4528-BF37-AD1005C9C7A0}"/>
              </a:ext>
            </a:extLst>
          </p:cNvPr>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2135706" y="4962231"/>
            <a:ext cx="514938" cy="514938"/>
          </a:xfrm>
          <a:prstGeom prst="rect">
            <a:avLst/>
          </a:prstGeom>
        </p:spPr>
      </p:pic>
      <p:grpSp>
        <p:nvGrpSpPr>
          <p:cNvPr id="23" name="Group 22">
            <a:extLst>
              <a:ext uri="{FF2B5EF4-FFF2-40B4-BE49-F238E27FC236}">
                <a16:creationId xmlns:a16="http://schemas.microsoft.com/office/drawing/2014/main" id="{DBCA677A-4C89-411A-AD9C-814ED1475539}"/>
              </a:ext>
            </a:extLst>
          </p:cNvPr>
          <p:cNvGrpSpPr/>
          <p:nvPr userDrawn="1"/>
        </p:nvGrpSpPr>
        <p:grpSpPr>
          <a:xfrm>
            <a:off x="2163192" y="4072104"/>
            <a:ext cx="469848" cy="469848"/>
            <a:chOff x="586603" y="4769312"/>
            <a:chExt cx="751846" cy="751846"/>
          </a:xfrm>
        </p:grpSpPr>
        <p:sp>
          <p:nvSpPr>
            <p:cNvPr id="24" name="Oval 23">
              <a:extLst>
                <a:ext uri="{FF2B5EF4-FFF2-40B4-BE49-F238E27FC236}">
                  <a16:creationId xmlns:a16="http://schemas.microsoft.com/office/drawing/2014/main" id="{E6B45611-1AFF-466E-BD17-91F1E793B391}"/>
                </a:ext>
              </a:extLst>
            </p:cNvPr>
            <p:cNvSpPr/>
            <p:nvPr/>
          </p:nvSpPr>
          <p:spPr>
            <a:xfrm>
              <a:off x="586603" y="4769312"/>
              <a:ext cx="751846" cy="751846"/>
            </a:xfrm>
            <a:prstGeom prst="ellipse">
              <a:avLst/>
            </a:prstGeom>
            <a:solidFill>
              <a:srgbClr val="FFFFFF"/>
            </a:solidFill>
            <a:ln w="28575" cmpd="sng">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pic>
          <p:nvPicPr>
            <p:cNvPr id="25" name="Picture 24" descr="home.png">
              <a:extLst>
                <a:ext uri="{FF2B5EF4-FFF2-40B4-BE49-F238E27FC236}">
                  <a16:creationId xmlns:a16="http://schemas.microsoft.com/office/drawing/2014/main" id="{10757A97-503D-4194-88D5-AEAD9B9375D2}"/>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680179" y="4864498"/>
              <a:ext cx="543829" cy="543829"/>
            </a:xfrm>
            <a:prstGeom prst="rect">
              <a:avLst/>
            </a:prstGeom>
          </p:spPr>
        </p:pic>
      </p:grpSp>
      <p:cxnSp>
        <p:nvCxnSpPr>
          <p:cNvPr id="29" name="Straight Connector 28">
            <a:extLst>
              <a:ext uri="{FF2B5EF4-FFF2-40B4-BE49-F238E27FC236}">
                <a16:creationId xmlns:a16="http://schemas.microsoft.com/office/drawing/2014/main" id="{8FD652B4-32A3-4B41-895B-21539EA203FF}"/>
              </a:ext>
            </a:extLst>
          </p:cNvPr>
          <p:cNvCxnSpPr>
            <a:cxnSpLocks/>
          </p:cNvCxnSpPr>
          <p:nvPr userDrawn="1"/>
        </p:nvCxnSpPr>
        <p:spPr>
          <a:xfrm>
            <a:off x="228600" y="2590800"/>
            <a:ext cx="8686800" cy="0"/>
          </a:xfrm>
          <a:prstGeom prst="line">
            <a:avLst/>
          </a:prstGeom>
          <a:ln w="25400">
            <a:solidFill>
              <a:schemeClr val="accent6">
                <a:lumMod val="75000"/>
              </a:schemeClr>
            </a:solidFill>
          </a:ln>
        </p:spPr>
        <p:style>
          <a:lnRef idx="1">
            <a:schemeClr val="accent6"/>
          </a:lnRef>
          <a:fillRef idx="0">
            <a:schemeClr val="accent6"/>
          </a:fillRef>
          <a:effectRef idx="0">
            <a:schemeClr val="accent6"/>
          </a:effectRef>
          <a:fontRef idx="minor">
            <a:schemeClr val="tx1"/>
          </a:fontRef>
        </p:style>
      </p:cxnSp>
    </p:spTree>
    <p:extLst>
      <p:ext uri="{BB962C8B-B14F-4D97-AF65-F5344CB8AC3E}">
        <p14:creationId xmlns:p14="http://schemas.microsoft.com/office/powerpoint/2010/main" val="1759685517"/>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preserve="1">
  <p:cSld name="Two Content">
    <p:spTree>
      <p:nvGrpSpPr>
        <p:cNvPr id="1" name=""/>
        <p:cNvGrpSpPr/>
        <p:nvPr/>
      </p:nvGrpSpPr>
      <p:grpSpPr>
        <a:xfrm>
          <a:off x="0" y="0"/>
          <a:ext cx="0" cy="0"/>
          <a:chOff x="0" y="0"/>
          <a:chExt cx="0" cy="0"/>
        </a:xfrm>
      </p:grpSpPr>
      <p:sp>
        <p:nvSpPr>
          <p:cNvPr id="4" name="Content Placeholder 3"/>
          <p:cNvSpPr>
            <a:spLocks noGrp="1"/>
          </p:cNvSpPr>
          <p:nvPr>
            <p:ph sz="half" idx="2"/>
          </p:nvPr>
        </p:nvSpPr>
        <p:spPr>
          <a:xfrm>
            <a:off x="4402666" y="1453445"/>
            <a:ext cx="4507088" cy="4672719"/>
          </a:xfrm>
          <a:prstGeom prst="rect">
            <a:avLst/>
          </a:prstGeom>
        </p:spPr>
        <p:txBody>
          <a:bodyPr/>
          <a:lstStyle>
            <a:lvl1pPr>
              <a:buClr>
                <a:schemeClr val="accent1">
                  <a:lumMod val="75000"/>
                </a:schemeClr>
              </a:buClr>
              <a:defRPr sz="2800"/>
            </a:lvl1pPr>
            <a:lvl2pPr>
              <a:buClr>
                <a:schemeClr val="accent1">
                  <a:lumMod val="75000"/>
                </a:schemeClr>
              </a:buClr>
              <a:defRPr sz="2400"/>
            </a:lvl2pPr>
            <a:lvl3pPr>
              <a:buClr>
                <a:schemeClr val="accent1">
                  <a:lumMod val="75000"/>
                </a:schemeClr>
              </a:buClr>
              <a:defRPr sz="2000"/>
            </a:lvl3pPr>
            <a:lvl4pPr>
              <a:buClr>
                <a:schemeClr val="accent1">
                  <a:lumMod val="75000"/>
                </a:schemeClr>
              </a:buClr>
              <a:defRPr sz="1800"/>
            </a:lvl4pPr>
            <a:lvl5pPr>
              <a:buClr>
                <a:schemeClr val="accent1">
                  <a:lumMod val="75000"/>
                </a:schemeClr>
              </a:buCl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8" name="Slide Number Placeholder 3"/>
          <p:cNvSpPr>
            <a:spLocks noGrp="1"/>
          </p:cNvSpPr>
          <p:nvPr>
            <p:ph type="sldNum" sz="quarter" idx="12"/>
          </p:nvPr>
        </p:nvSpPr>
        <p:spPr>
          <a:xfrm>
            <a:off x="8393288" y="6550422"/>
            <a:ext cx="728133" cy="365125"/>
          </a:xfrm>
          <a:prstGeom prst="rect">
            <a:avLst/>
          </a:prstGeom>
        </p:spPr>
        <p:txBody>
          <a:bodyPr/>
          <a:lstStyle>
            <a:lvl1pPr>
              <a:defRPr sz="1200">
                <a:solidFill>
                  <a:srgbClr val="376092"/>
                </a:solidFill>
              </a:defRPr>
            </a:lvl1pPr>
          </a:lstStyle>
          <a:p>
            <a:fld id="{E0CD77C5-7DB1-45F6-AE6F-84521133DC90}" type="slidenum">
              <a:rPr lang="en-US" smtClean="0"/>
              <a:t>‹#›</a:t>
            </a:fld>
            <a:endParaRPr lang="en-US" dirty="0"/>
          </a:p>
        </p:txBody>
      </p:sp>
      <p:sp>
        <p:nvSpPr>
          <p:cNvPr id="7" name="Title 1"/>
          <p:cNvSpPr>
            <a:spLocks noGrp="1"/>
          </p:cNvSpPr>
          <p:nvPr>
            <p:ph type="title"/>
          </p:nvPr>
        </p:nvSpPr>
        <p:spPr>
          <a:xfrm>
            <a:off x="210634" y="274640"/>
            <a:ext cx="8933366" cy="783695"/>
          </a:xfrm>
          <a:prstGeom prst="rect">
            <a:avLst/>
          </a:prstGeom>
          <a:solidFill>
            <a:srgbClr val="1C3141"/>
          </a:solidFill>
        </p:spPr>
        <p:txBody>
          <a:bodyPr anchor="ctr"/>
          <a:lstStyle>
            <a:lvl1pPr>
              <a:defRPr b="0"/>
            </a:lvl1pPr>
          </a:lstStyle>
          <a:p>
            <a:r>
              <a:rPr lang="en-US"/>
              <a:t>Click to edit Master title style</a:t>
            </a:r>
            <a:endParaRPr lang="en-US" dirty="0"/>
          </a:p>
        </p:txBody>
      </p:sp>
      <p:sp>
        <p:nvSpPr>
          <p:cNvPr id="6" name="Rectangle 5"/>
          <p:cNvSpPr/>
          <p:nvPr/>
        </p:nvSpPr>
        <p:spPr>
          <a:xfrm>
            <a:off x="210634" y="1437268"/>
            <a:ext cx="3630342" cy="4689707"/>
          </a:xfrm>
          <a:prstGeom prst="rect">
            <a:avLst/>
          </a:prstGeom>
          <a:solidFill>
            <a:schemeClr val="accent2">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defTabSz="914400"/>
            <a:endParaRPr lang="en-US" dirty="0">
              <a:solidFill>
                <a:prstClr val="white"/>
              </a:solidFill>
              <a:latin typeface="Arial"/>
            </a:endParaRPr>
          </a:p>
        </p:txBody>
      </p:sp>
    </p:spTree>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preserve="1">
  <p:cSld name="3_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078111" y="5729112"/>
            <a:ext cx="5065889" cy="301449"/>
          </a:xfrm>
          <a:prstGeom prst="rect">
            <a:avLst/>
          </a:prstGeom>
        </p:spPr>
        <p:txBody>
          <a:bodyPr anchor="t"/>
          <a:lstStyle>
            <a:lvl1pPr marL="0" indent="0" algn="l">
              <a:defRPr sz="1200" b="0" i="1">
                <a:solidFill>
                  <a:schemeClr val="tx1"/>
                </a:solidFill>
              </a:defRPr>
            </a:lvl1pPr>
          </a:lstStyle>
          <a:p>
            <a:r>
              <a:rPr lang="en-US"/>
              <a:t>Click to edit Master title style</a:t>
            </a:r>
            <a:endParaRPr lang="en-US" dirty="0"/>
          </a:p>
        </p:txBody>
      </p:sp>
      <p:sp>
        <p:nvSpPr>
          <p:cNvPr id="3" name="Picture Placeholder 2"/>
          <p:cNvSpPr>
            <a:spLocks noGrp="1"/>
          </p:cNvSpPr>
          <p:nvPr>
            <p:ph type="pic" idx="1"/>
          </p:nvPr>
        </p:nvSpPr>
        <p:spPr>
          <a:xfrm>
            <a:off x="4078111" y="860779"/>
            <a:ext cx="5065889" cy="4727223"/>
          </a:xfrm>
          <a:prstGeom prst="rect">
            <a:avLst/>
          </a:prstGeo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dirty="0"/>
              <a:t>Drag picture to placeholder or click icon to add</a:t>
            </a:r>
          </a:p>
        </p:txBody>
      </p:sp>
      <p:sp>
        <p:nvSpPr>
          <p:cNvPr id="4" name="Text Placeholder 3"/>
          <p:cNvSpPr>
            <a:spLocks noGrp="1"/>
          </p:cNvSpPr>
          <p:nvPr>
            <p:ph type="body" sz="half" idx="2"/>
          </p:nvPr>
        </p:nvSpPr>
        <p:spPr>
          <a:xfrm>
            <a:off x="324732" y="3979333"/>
            <a:ext cx="3047824" cy="1439334"/>
          </a:xfrm>
          <a:prstGeom prst="rect">
            <a:avLst/>
          </a:prstGeom>
        </p:spPr>
        <p:txBody>
          <a:bodyPr/>
          <a:lstStyle>
            <a:lvl1pPr marL="0" indent="0">
              <a:buNone/>
              <a:defRPr sz="18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9" name="Slide Number Placeholder 3"/>
          <p:cNvSpPr>
            <a:spLocks noGrp="1"/>
          </p:cNvSpPr>
          <p:nvPr>
            <p:ph type="sldNum" sz="quarter" idx="12"/>
          </p:nvPr>
        </p:nvSpPr>
        <p:spPr>
          <a:xfrm>
            <a:off x="8415868" y="6550422"/>
            <a:ext cx="728133" cy="365125"/>
          </a:xfrm>
          <a:prstGeom prst="rect">
            <a:avLst/>
          </a:prstGeom>
        </p:spPr>
        <p:txBody>
          <a:bodyPr/>
          <a:lstStyle>
            <a:lvl1pPr>
              <a:defRPr sz="1200">
                <a:solidFill>
                  <a:srgbClr val="376092"/>
                </a:solidFill>
              </a:defRPr>
            </a:lvl1pPr>
          </a:lstStyle>
          <a:p>
            <a:fld id="{E0CD77C5-7DB1-45F6-AE6F-84521133DC90}" type="slidenum">
              <a:rPr lang="en-US" smtClean="0"/>
              <a:t>‹#›</a:t>
            </a:fld>
            <a:endParaRPr lang="en-US" dirty="0"/>
          </a:p>
        </p:txBody>
      </p:sp>
      <p:sp>
        <p:nvSpPr>
          <p:cNvPr id="10" name="Title 1"/>
          <p:cNvSpPr txBox="1">
            <a:spLocks/>
          </p:cNvSpPr>
          <p:nvPr/>
        </p:nvSpPr>
        <p:spPr>
          <a:xfrm>
            <a:off x="-155222" y="0"/>
            <a:ext cx="4035778" cy="7083778"/>
          </a:xfrm>
          <a:prstGeom prst="rect">
            <a:avLst/>
          </a:prstGeom>
          <a:solidFill>
            <a:schemeClr val="accent5">
              <a:lumMod val="75000"/>
            </a:schemeClr>
          </a:solidFill>
        </p:spPr>
        <p:txBody>
          <a:bodyPr anchor="ctr"/>
          <a:lstStyle>
            <a:lvl1pPr marL="0" indent="454025" algn="l" defTabSz="457200" rtl="0" eaLnBrk="1" latinLnBrk="0" hangingPunct="1">
              <a:spcBef>
                <a:spcPct val="0"/>
              </a:spcBef>
              <a:buNone/>
              <a:defRPr sz="3600" b="0" i="0" kern="1200">
                <a:solidFill>
                  <a:schemeClr val="bg1"/>
                </a:solidFill>
                <a:latin typeface="Arial"/>
                <a:ea typeface="+mj-ea"/>
                <a:cs typeface="Arial"/>
              </a:defRPr>
            </a:lvl1pPr>
          </a:lstStyle>
          <a:p>
            <a:endParaRPr lang="en-US" dirty="0">
              <a:solidFill>
                <a:prstClr val="white"/>
              </a:solidFill>
            </a:endParaRPr>
          </a:p>
        </p:txBody>
      </p:sp>
      <p:sp>
        <p:nvSpPr>
          <p:cNvPr id="6" name="Text Placeholder 5"/>
          <p:cNvSpPr>
            <a:spLocks noGrp="1"/>
          </p:cNvSpPr>
          <p:nvPr>
            <p:ph type="body" sz="quarter" idx="13" hasCustomPrompt="1"/>
          </p:nvPr>
        </p:nvSpPr>
        <p:spPr>
          <a:xfrm>
            <a:off x="324733" y="1114249"/>
            <a:ext cx="2892425" cy="2709862"/>
          </a:xfrm>
          <a:prstGeom prst="rect">
            <a:avLst/>
          </a:prstGeom>
        </p:spPr>
        <p:txBody>
          <a:bodyPr vert="horz" anchor="b"/>
          <a:lstStyle>
            <a:lvl1pPr marL="0" indent="0">
              <a:buFontTx/>
              <a:buNone/>
              <a:defRPr/>
            </a:lvl1pPr>
          </a:lstStyle>
          <a:p>
            <a:r>
              <a:rPr lang="en-US" dirty="0"/>
              <a:t>Click to edit Master title style</a:t>
            </a:r>
          </a:p>
        </p:txBody>
      </p:sp>
    </p:spTree>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preserve="1">
  <p:cSld name="1_Content with Caption">
    <p:spTree>
      <p:nvGrpSpPr>
        <p:cNvPr id="1" name=""/>
        <p:cNvGrpSpPr/>
        <p:nvPr/>
      </p:nvGrpSpPr>
      <p:grpSpPr>
        <a:xfrm>
          <a:off x="0" y="0"/>
          <a:ext cx="0" cy="0"/>
          <a:chOff x="0" y="0"/>
          <a:chExt cx="0" cy="0"/>
        </a:xfrm>
      </p:grpSpPr>
      <p:sp>
        <p:nvSpPr>
          <p:cNvPr id="3" name="Content Placeholder 2"/>
          <p:cNvSpPr>
            <a:spLocks noGrp="1"/>
          </p:cNvSpPr>
          <p:nvPr>
            <p:ph idx="1"/>
          </p:nvPr>
        </p:nvSpPr>
        <p:spPr>
          <a:xfrm>
            <a:off x="2032000" y="1435102"/>
            <a:ext cx="6654800" cy="4691063"/>
          </a:xfrm>
          <a:prstGeom prst="rect">
            <a:avLst/>
          </a:prstGeom>
        </p:spPr>
        <p:txBody>
          <a:bodyPr/>
          <a:lstStyle>
            <a:lvl1pPr>
              <a:buClr>
                <a:schemeClr val="accent1">
                  <a:lumMod val="75000"/>
                </a:schemeClr>
              </a:buClr>
              <a:defRPr sz="3200"/>
            </a:lvl1pPr>
            <a:lvl2pPr>
              <a:buClr>
                <a:schemeClr val="accent1">
                  <a:lumMod val="75000"/>
                </a:schemeClr>
              </a:buClr>
              <a:defRPr sz="2800"/>
            </a:lvl2pPr>
            <a:lvl3pPr>
              <a:buClr>
                <a:schemeClr val="accent1">
                  <a:lumMod val="75000"/>
                </a:schemeClr>
              </a:buClr>
              <a:defRPr sz="2400"/>
            </a:lvl3pPr>
            <a:lvl4pPr>
              <a:buClr>
                <a:schemeClr val="accent1">
                  <a:lumMod val="75000"/>
                </a:schemeClr>
              </a:buClr>
              <a:defRPr sz="2000"/>
            </a:lvl4pPr>
            <a:lvl5pPr>
              <a:buClr>
                <a:schemeClr val="accent1">
                  <a:lumMod val="75000"/>
                </a:schemeClr>
              </a:buCl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9" name="Slide Number Placeholder 3"/>
          <p:cNvSpPr>
            <a:spLocks noGrp="1"/>
          </p:cNvSpPr>
          <p:nvPr>
            <p:ph type="sldNum" sz="quarter" idx="12"/>
          </p:nvPr>
        </p:nvSpPr>
        <p:spPr>
          <a:xfrm>
            <a:off x="8393288" y="6550422"/>
            <a:ext cx="728133" cy="365125"/>
          </a:xfrm>
          <a:prstGeom prst="rect">
            <a:avLst/>
          </a:prstGeom>
        </p:spPr>
        <p:txBody>
          <a:bodyPr/>
          <a:lstStyle>
            <a:lvl1pPr>
              <a:defRPr sz="1200">
                <a:solidFill>
                  <a:srgbClr val="376092"/>
                </a:solidFill>
              </a:defRPr>
            </a:lvl1pPr>
          </a:lstStyle>
          <a:p>
            <a:fld id="{E0CD77C5-7DB1-45F6-AE6F-84521133DC90}" type="slidenum">
              <a:rPr lang="en-US" smtClean="0"/>
              <a:t>‹#›</a:t>
            </a:fld>
            <a:endParaRPr lang="en-US" dirty="0"/>
          </a:p>
        </p:txBody>
      </p:sp>
      <p:sp>
        <p:nvSpPr>
          <p:cNvPr id="8" name="Text Placeholder 5"/>
          <p:cNvSpPr>
            <a:spLocks noGrp="1"/>
          </p:cNvSpPr>
          <p:nvPr>
            <p:ph type="body" sz="quarter" idx="11"/>
          </p:nvPr>
        </p:nvSpPr>
        <p:spPr>
          <a:xfrm>
            <a:off x="210634" y="154518"/>
            <a:ext cx="8933366" cy="805039"/>
          </a:xfrm>
          <a:prstGeom prst="rect">
            <a:avLst/>
          </a:prstGeom>
          <a:solidFill>
            <a:srgbClr val="1C3141"/>
          </a:solidFill>
        </p:spPr>
        <p:txBody>
          <a:bodyPr vert="horz" anchor="ctr"/>
          <a:lstStyle>
            <a:lvl1pPr marL="0" indent="450850">
              <a:buFontTx/>
              <a:buNone/>
              <a:defRPr>
                <a:solidFill>
                  <a:srgbClr val="FFFFFF"/>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6" name="Rectangle 5"/>
          <p:cNvSpPr/>
          <p:nvPr/>
        </p:nvSpPr>
        <p:spPr>
          <a:xfrm>
            <a:off x="210634" y="1437268"/>
            <a:ext cx="1393903" cy="4689707"/>
          </a:xfrm>
          <a:prstGeom prst="rect">
            <a:avLst/>
          </a:prstGeom>
          <a:solidFill>
            <a:schemeClr val="accent5">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defTabSz="914400"/>
            <a:endParaRPr lang="en-US" dirty="0">
              <a:solidFill>
                <a:prstClr val="white"/>
              </a:solidFill>
              <a:latin typeface="Arial"/>
            </a:endParaRPr>
          </a:p>
        </p:txBody>
      </p:sp>
    </p:spTree>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preserve="1">
  <p:cSld name="4_Content with Caption">
    <p:spTree>
      <p:nvGrpSpPr>
        <p:cNvPr id="1" name=""/>
        <p:cNvGrpSpPr/>
        <p:nvPr/>
      </p:nvGrpSpPr>
      <p:grpSpPr>
        <a:xfrm>
          <a:off x="0" y="0"/>
          <a:ext cx="0" cy="0"/>
          <a:chOff x="0" y="0"/>
          <a:chExt cx="0" cy="0"/>
        </a:xfrm>
      </p:grpSpPr>
      <p:sp>
        <p:nvSpPr>
          <p:cNvPr id="3" name="Content Placeholder 2"/>
          <p:cNvSpPr>
            <a:spLocks noGrp="1"/>
          </p:cNvSpPr>
          <p:nvPr>
            <p:ph idx="1"/>
          </p:nvPr>
        </p:nvSpPr>
        <p:spPr>
          <a:xfrm>
            <a:off x="2032000" y="1435102"/>
            <a:ext cx="6654800" cy="4691063"/>
          </a:xfrm>
          <a:prstGeom prst="rect">
            <a:avLst/>
          </a:prstGeom>
        </p:spPr>
        <p:txBody>
          <a:bodyPr/>
          <a:lstStyle>
            <a:lvl1pPr>
              <a:buClr>
                <a:schemeClr val="accent1">
                  <a:lumMod val="75000"/>
                </a:schemeClr>
              </a:buClr>
              <a:defRPr sz="3200"/>
            </a:lvl1pPr>
            <a:lvl2pPr>
              <a:buClr>
                <a:schemeClr val="accent1">
                  <a:lumMod val="75000"/>
                </a:schemeClr>
              </a:buClr>
              <a:defRPr sz="2800"/>
            </a:lvl2pPr>
            <a:lvl3pPr>
              <a:buClr>
                <a:schemeClr val="accent1">
                  <a:lumMod val="75000"/>
                </a:schemeClr>
              </a:buClr>
              <a:defRPr sz="2400"/>
            </a:lvl3pPr>
            <a:lvl4pPr>
              <a:buClr>
                <a:schemeClr val="accent1">
                  <a:lumMod val="75000"/>
                </a:schemeClr>
              </a:buClr>
              <a:defRPr sz="2000"/>
            </a:lvl4pPr>
            <a:lvl5pPr>
              <a:buClr>
                <a:schemeClr val="accent1">
                  <a:lumMod val="75000"/>
                </a:schemeClr>
              </a:buCl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9" name="Slide Number Placeholder 3"/>
          <p:cNvSpPr>
            <a:spLocks noGrp="1"/>
          </p:cNvSpPr>
          <p:nvPr>
            <p:ph type="sldNum" sz="quarter" idx="12"/>
          </p:nvPr>
        </p:nvSpPr>
        <p:spPr>
          <a:xfrm>
            <a:off x="8393288" y="6550422"/>
            <a:ext cx="728133" cy="365125"/>
          </a:xfrm>
          <a:prstGeom prst="rect">
            <a:avLst/>
          </a:prstGeom>
        </p:spPr>
        <p:txBody>
          <a:bodyPr/>
          <a:lstStyle>
            <a:lvl1pPr>
              <a:defRPr sz="1200">
                <a:solidFill>
                  <a:srgbClr val="376092"/>
                </a:solidFill>
              </a:defRPr>
            </a:lvl1pPr>
          </a:lstStyle>
          <a:p>
            <a:fld id="{E0CD77C5-7DB1-45F6-AE6F-84521133DC90}" type="slidenum">
              <a:rPr lang="en-US" smtClean="0"/>
              <a:t>‹#›</a:t>
            </a:fld>
            <a:endParaRPr lang="en-US" dirty="0"/>
          </a:p>
        </p:txBody>
      </p:sp>
      <p:sp>
        <p:nvSpPr>
          <p:cNvPr id="8" name="Text Placeholder 5"/>
          <p:cNvSpPr>
            <a:spLocks noGrp="1"/>
          </p:cNvSpPr>
          <p:nvPr>
            <p:ph type="body" sz="quarter" idx="11"/>
          </p:nvPr>
        </p:nvSpPr>
        <p:spPr>
          <a:xfrm>
            <a:off x="210634" y="185561"/>
            <a:ext cx="8933366" cy="805039"/>
          </a:xfrm>
          <a:prstGeom prst="rect">
            <a:avLst/>
          </a:prstGeom>
          <a:solidFill>
            <a:srgbClr val="1C3141"/>
          </a:solidFill>
        </p:spPr>
        <p:txBody>
          <a:bodyPr vert="horz" anchor="ctr"/>
          <a:lstStyle>
            <a:lvl1pPr marL="0" indent="450850">
              <a:buFontTx/>
              <a:buNone/>
              <a:defRPr>
                <a:solidFill>
                  <a:srgbClr val="FFFFFF"/>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6" name="Rectangle 5"/>
          <p:cNvSpPr/>
          <p:nvPr/>
        </p:nvSpPr>
        <p:spPr>
          <a:xfrm>
            <a:off x="210634" y="1437268"/>
            <a:ext cx="1393903" cy="4689707"/>
          </a:xfrm>
          <a:prstGeom prst="rect">
            <a:avLst/>
          </a:prstGeom>
          <a:solidFill>
            <a:schemeClr val="accent3">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defTabSz="914400"/>
            <a:endParaRPr lang="en-US" dirty="0">
              <a:solidFill>
                <a:prstClr val="white"/>
              </a:solidFill>
              <a:latin typeface="Arial"/>
            </a:endParaRPr>
          </a:p>
        </p:txBody>
      </p:sp>
    </p:spTree>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preserve="1">
  <p:cSld name="2_Content with Caption">
    <p:spTree>
      <p:nvGrpSpPr>
        <p:cNvPr id="1" name=""/>
        <p:cNvGrpSpPr/>
        <p:nvPr/>
      </p:nvGrpSpPr>
      <p:grpSpPr>
        <a:xfrm>
          <a:off x="0" y="0"/>
          <a:ext cx="0" cy="0"/>
          <a:chOff x="0" y="0"/>
          <a:chExt cx="0" cy="0"/>
        </a:xfrm>
      </p:grpSpPr>
      <p:sp>
        <p:nvSpPr>
          <p:cNvPr id="3" name="Content Placeholder 2"/>
          <p:cNvSpPr>
            <a:spLocks noGrp="1"/>
          </p:cNvSpPr>
          <p:nvPr>
            <p:ph idx="1"/>
          </p:nvPr>
        </p:nvSpPr>
        <p:spPr>
          <a:xfrm>
            <a:off x="2032000" y="1435102"/>
            <a:ext cx="6654800" cy="4691063"/>
          </a:xfrm>
          <a:prstGeom prst="rect">
            <a:avLst/>
          </a:prstGeom>
        </p:spPr>
        <p:txBody>
          <a:bodyPr/>
          <a:lstStyle>
            <a:lvl1pPr>
              <a:buClr>
                <a:schemeClr val="accent1">
                  <a:lumMod val="75000"/>
                </a:schemeClr>
              </a:buClr>
              <a:defRPr sz="3200"/>
            </a:lvl1pPr>
            <a:lvl2pPr>
              <a:buClr>
                <a:schemeClr val="accent1">
                  <a:lumMod val="75000"/>
                </a:schemeClr>
              </a:buClr>
              <a:defRPr sz="2800"/>
            </a:lvl2pPr>
            <a:lvl3pPr>
              <a:buClr>
                <a:schemeClr val="accent1">
                  <a:lumMod val="75000"/>
                </a:schemeClr>
              </a:buClr>
              <a:defRPr sz="2400"/>
            </a:lvl3pPr>
            <a:lvl4pPr>
              <a:buClr>
                <a:schemeClr val="accent1">
                  <a:lumMod val="75000"/>
                </a:schemeClr>
              </a:buClr>
              <a:defRPr sz="2000"/>
            </a:lvl4pPr>
            <a:lvl5pPr>
              <a:buClr>
                <a:schemeClr val="accent1">
                  <a:lumMod val="75000"/>
                </a:schemeClr>
              </a:buCl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9" name="Slide Number Placeholder 3"/>
          <p:cNvSpPr>
            <a:spLocks noGrp="1"/>
          </p:cNvSpPr>
          <p:nvPr>
            <p:ph type="sldNum" sz="quarter" idx="12"/>
          </p:nvPr>
        </p:nvSpPr>
        <p:spPr>
          <a:xfrm>
            <a:off x="8393288" y="6550422"/>
            <a:ext cx="728133" cy="365125"/>
          </a:xfrm>
          <a:prstGeom prst="rect">
            <a:avLst/>
          </a:prstGeom>
        </p:spPr>
        <p:txBody>
          <a:bodyPr/>
          <a:lstStyle>
            <a:lvl1pPr>
              <a:defRPr sz="1200">
                <a:solidFill>
                  <a:srgbClr val="376092"/>
                </a:solidFill>
              </a:defRPr>
            </a:lvl1pPr>
          </a:lstStyle>
          <a:p>
            <a:fld id="{E0CD77C5-7DB1-45F6-AE6F-84521133DC90}" type="slidenum">
              <a:rPr lang="en-US" smtClean="0"/>
              <a:t>‹#›</a:t>
            </a:fld>
            <a:endParaRPr lang="en-US" dirty="0"/>
          </a:p>
        </p:txBody>
      </p:sp>
      <p:sp>
        <p:nvSpPr>
          <p:cNvPr id="8" name="Text Placeholder 5"/>
          <p:cNvSpPr>
            <a:spLocks noGrp="1"/>
          </p:cNvSpPr>
          <p:nvPr>
            <p:ph type="body" sz="quarter" idx="11"/>
          </p:nvPr>
        </p:nvSpPr>
        <p:spPr>
          <a:xfrm>
            <a:off x="210634" y="154518"/>
            <a:ext cx="9009566" cy="805039"/>
          </a:xfrm>
          <a:prstGeom prst="rect">
            <a:avLst/>
          </a:prstGeom>
          <a:solidFill>
            <a:srgbClr val="1C3141"/>
          </a:solidFill>
        </p:spPr>
        <p:txBody>
          <a:bodyPr vert="horz" anchor="ctr"/>
          <a:lstStyle>
            <a:lvl1pPr marL="0" indent="450850">
              <a:buFontTx/>
              <a:buNone/>
              <a:defRPr>
                <a:solidFill>
                  <a:srgbClr val="FFFFFF"/>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6" name="Rectangle 5"/>
          <p:cNvSpPr/>
          <p:nvPr/>
        </p:nvSpPr>
        <p:spPr>
          <a:xfrm>
            <a:off x="210634" y="1437268"/>
            <a:ext cx="1393903" cy="4689707"/>
          </a:xfrm>
          <a:prstGeom prst="rect">
            <a:avLst/>
          </a:prstGeom>
          <a:solidFill>
            <a:schemeClr val="accent6">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defTabSz="914400"/>
            <a:endParaRPr lang="en-US" dirty="0">
              <a:solidFill>
                <a:prstClr val="white"/>
              </a:solidFill>
              <a:latin typeface="Arial"/>
            </a:endParaRPr>
          </a:p>
        </p:txBody>
      </p:sp>
    </p:spTree>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preserve="1">
  <p:cSld name="3_Content with Caption">
    <p:spTree>
      <p:nvGrpSpPr>
        <p:cNvPr id="1" name=""/>
        <p:cNvGrpSpPr/>
        <p:nvPr/>
      </p:nvGrpSpPr>
      <p:grpSpPr>
        <a:xfrm>
          <a:off x="0" y="0"/>
          <a:ext cx="0" cy="0"/>
          <a:chOff x="0" y="0"/>
          <a:chExt cx="0" cy="0"/>
        </a:xfrm>
      </p:grpSpPr>
      <p:sp>
        <p:nvSpPr>
          <p:cNvPr id="3" name="Content Placeholder 2"/>
          <p:cNvSpPr>
            <a:spLocks noGrp="1"/>
          </p:cNvSpPr>
          <p:nvPr>
            <p:ph idx="1"/>
          </p:nvPr>
        </p:nvSpPr>
        <p:spPr>
          <a:xfrm>
            <a:off x="2032000" y="1435102"/>
            <a:ext cx="6654800" cy="4691063"/>
          </a:xfrm>
          <a:prstGeom prst="rect">
            <a:avLst/>
          </a:prstGeom>
        </p:spPr>
        <p:txBody>
          <a:bodyPr/>
          <a:lstStyle>
            <a:lvl1pPr>
              <a:buClr>
                <a:schemeClr val="accent1">
                  <a:lumMod val="75000"/>
                </a:schemeClr>
              </a:buClr>
              <a:defRPr sz="3200"/>
            </a:lvl1pPr>
            <a:lvl2pPr>
              <a:buClr>
                <a:schemeClr val="accent1">
                  <a:lumMod val="75000"/>
                </a:schemeClr>
              </a:buClr>
              <a:defRPr sz="2800"/>
            </a:lvl2pPr>
            <a:lvl3pPr>
              <a:buClr>
                <a:schemeClr val="accent1">
                  <a:lumMod val="75000"/>
                </a:schemeClr>
              </a:buClr>
              <a:defRPr sz="2400"/>
            </a:lvl3pPr>
            <a:lvl4pPr>
              <a:buClr>
                <a:schemeClr val="accent1">
                  <a:lumMod val="75000"/>
                </a:schemeClr>
              </a:buClr>
              <a:defRPr sz="2000"/>
            </a:lvl4pPr>
            <a:lvl5pPr>
              <a:buClr>
                <a:schemeClr val="accent1">
                  <a:lumMod val="75000"/>
                </a:schemeClr>
              </a:buCl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9" name="Slide Number Placeholder 3"/>
          <p:cNvSpPr>
            <a:spLocks noGrp="1"/>
          </p:cNvSpPr>
          <p:nvPr>
            <p:ph type="sldNum" sz="quarter" idx="12"/>
          </p:nvPr>
        </p:nvSpPr>
        <p:spPr>
          <a:xfrm>
            <a:off x="8393288" y="6550422"/>
            <a:ext cx="728133" cy="365125"/>
          </a:xfrm>
          <a:prstGeom prst="rect">
            <a:avLst/>
          </a:prstGeom>
        </p:spPr>
        <p:txBody>
          <a:bodyPr/>
          <a:lstStyle>
            <a:lvl1pPr>
              <a:defRPr sz="1200">
                <a:solidFill>
                  <a:srgbClr val="376092"/>
                </a:solidFill>
              </a:defRPr>
            </a:lvl1pPr>
          </a:lstStyle>
          <a:p>
            <a:fld id="{E0CD77C5-7DB1-45F6-AE6F-84521133DC90}" type="slidenum">
              <a:rPr lang="en-US" smtClean="0"/>
              <a:t>‹#›</a:t>
            </a:fld>
            <a:endParaRPr lang="en-US" dirty="0"/>
          </a:p>
        </p:txBody>
      </p:sp>
      <p:sp>
        <p:nvSpPr>
          <p:cNvPr id="8" name="Text Placeholder 5"/>
          <p:cNvSpPr>
            <a:spLocks noGrp="1"/>
          </p:cNvSpPr>
          <p:nvPr>
            <p:ph type="body" sz="quarter" idx="11"/>
          </p:nvPr>
        </p:nvSpPr>
        <p:spPr>
          <a:xfrm>
            <a:off x="210634" y="154518"/>
            <a:ext cx="8933366" cy="805039"/>
          </a:xfrm>
          <a:prstGeom prst="rect">
            <a:avLst/>
          </a:prstGeom>
          <a:solidFill>
            <a:srgbClr val="1C3141"/>
          </a:solidFill>
        </p:spPr>
        <p:txBody>
          <a:bodyPr vert="horz" anchor="ctr"/>
          <a:lstStyle>
            <a:lvl1pPr marL="0" indent="450850">
              <a:buFontTx/>
              <a:buNone/>
              <a:defRPr>
                <a:solidFill>
                  <a:srgbClr val="FFFFFF"/>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6" name="Rectangle 5"/>
          <p:cNvSpPr/>
          <p:nvPr/>
        </p:nvSpPr>
        <p:spPr>
          <a:xfrm>
            <a:off x="210634" y="1437268"/>
            <a:ext cx="1393903" cy="4689707"/>
          </a:xfrm>
          <a:prstGeom prst="rect">
            <a:avLst/>
          </a:prstGeom>
          <a:solidFill>
            <a:schemeClr val="accent4">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defTabSz="914400"/>
            <a:endParaRPr lang="en-US" dirty="0">
              <a:solidFill>
                <a:prstClr val="white"/>
              </a:solidFill>
              <a:latin typeface="Arial"/>
            </a:endParaRPr>
          </a:p>
        </p:txBody>
      </p:sp>
    </p:spTree>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5065890"/>
            <a:ext cx="5486400" cy="301449"/>
          </a:xfrm>
          <a:prstGeom prst="rect">
            <a:avLst/>
          </a:prstGeom>
        </p:spPr>
        <p:txBody>
          <a:bodyPr anchor="t"/>
          <a:lstStyle>
            <a:lvl1pPr marL="0" indent="0" algn="l">
              <a:defRPr sz="1200" b="0" i="1">
                <a:solidFill>
                  <a:schemeClr val="tx1"/>
                </a:solidFill>
              </a:defRPr>
            </a:lvl1pPr>
          </a:lstStyle>
          <a:p>
            <a:r>
              <a:rPr lang="en-US"/>
              <a:t>Click to edit Master title style</a:t>
            </a:r>
            <a:endParaRPr lang="en-US" dirty="0"/>
          </a:p>
        </p:txBody>
      </p:sp>
      <p:sp>
        <p:nvSpPr>
          <p:cNvPr id="3" name="Picture Placeholder 2"/>
          <p:cNvSpPr>
            <a:spLocks noGrp="1"/>
          </p:cNvSpPr>
          <p:nvPr>
            <p:ph type="pic" idx="1"/>
          </p:nvPr>
        </p:nvSpPr>
        <p:spPr>
          <a:xfrm>
            <a:off x="1792288" y="1382890"/>
            <a:ext cx="5486400" cy="3682999"/>
          </a:xfrm>
          <a:prstGeom prst="rect">
            <a:avLst/>
          </a:prstGeo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dirty="0"/>
              <a:t>Drag picture to placeholder or click icon to add</a:t>
            </a:r>
          </a:p>
        </p:txBody>
      </p:sp>
      <p:sp>
        <p:nvSpPr>
          <p:cNvPr id="4" name="Text Placeholder 3"/>
          <p:cNvSpPr>
            <a:spLocks noGrp="1"/>
          </p:cNvSpPr>
          <p:nvPr>
            <p:ph type="body" sz="half" idx="2"/>
          </p:nvPr>
        </p:nvSpPr>
        <p:spPr>
          <a:xfrm>
            <a:off x="1792288" y="5588000"/>
            <a:ext cx="5486400" cy="584200"/>
          </a:xfrm>
          <a:prstGeom prst="rect">
            <a:avLst/>
          </a:prstGeom>
        </p:spPr>
        <p:txBody>
          <a:bodyPr/>
          <a:lstStyle>
            <a:lvl1pPr marL="0" indent="0">
              <a:buNone/>
              <a:defRPr sz="18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9" name="Slide Number Placeholder 3"/>
          <p:cNvSpPr>
            <a:spLocks noGrp="1"/>
          </p:cNvSpPr>
          <p:nvPr>
            <p:ph type="sldNum" sz="quarter" idx="12"/>
          </p:nvPr>
        </p:nvSpPr>
        <p:spPr>
          <a:xfrm>
            <a:off x="8415868" y="6550422"/>
            <a:ext cx="728133" cy="365125"/>
          </a:xfrm>
          <a:prstGeom prst="rect">
            <a:avLst/>
          </a:prstGeom>
        </p:spPr>
        <p:txBody>
          <a:bodyPr/>
          <a:lstStyle>
            <a:lvl1pPr>
              <a:defRPr sz="1200">
                <a:solidFill>
                  <a:srgbClr val="376092"/>
                </a:solidFill>
              </a:defRPr>
            </a:lvl1pPr>
          </a:lstStyle>
          <a:p>
            <a:fld id="{E0CD77C5-7DB1-45F6-AE6F-84521133DC90}" type="slidenum">
              <a:rPr lang="en-US" smtClean="0"/>
              <a:t>‹#›</a:t>
            </a:fld>
            <a:endParaRPr lang="en-US" dirty="0"/>
          </a:p>
        </p:txBody>
      </p:sp>
      <p:sp>
        <p:nvSpPr>
          <p:cNvPr id="11" name="Text Placeholder 5"/>
          <p:cNvSpPr>
            <a:spLocks noGrp="1"/>
          </p:cNvSpPr>
          <p:nvPr>
            <p:ph type="body" sz="quarter" idx="11"/>
          </p:nvPr>
        </p:nvSpPr>
        <p:spPr>
          <a:xfrm>
            <a:off x="228600" y="154518"/>
            <a:ext cx="8915400" cy="805039"/>
          </a:xfrm>
          <a:prstGeom prst="rect">
            <a:avLst/>
          </a:prstGeom>
          <a:solidFill>
            <a:srgbClr val="1C3141"/>
          </a:solidFill>
        </p:spPr>
        <p:txBody>
          <a:bodyPr vert="horz" anchor="ctr"/>
          <a:lstStyle>
            <a:lvl1pPr marL="0" indent="450850">
              <a:buFontTx/>
              <a:buNone/>
              <a:defRPr>
                <a:solidFill>
                  <a:srgbClr val="FFFFFF"/>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Tree>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preserve="1">
  <p:cSld name="1_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304800" y="274640"/>
            <a:ext cx="8839200" cy="783695"/>
          </a:xfrm>
          <a:prstGeom prst="rect">
            <a:avLst/>
          </a:prstGeom>
          <a:solidFill>
            <a:srgbClr val="1C3141"/>
          </a:solidFill>
        </p:spPr>
        <p:txBody>
          <a:bodyPr anchor="ctr"/>
          <a:lstStyle>
            <a:lvl1pPr>
              <a:defRPr b="0"/>
            </a:lvl1pPr>
          </a:lstStyle>
          <a:p>
            <a:r>
              <a:rPr lang="en-US"/>
              <a:t>Click to edit Master title style</a:t>
            </a:r>
            <a:endParaRPr lang="en-US" dirty="0"/>
          </a:p>
        </p:txBody>
      </p:sp>
      <p:sp>
        <p:nvSpPr>
          <p:cNvPr id="5" name="Text Placeholder 4"/>
          <p:cNvSpPr>
            <a:spLocks noGrp="1"/>
          </p:cNvSpPr>
          <p:nvPr>
            <p:ph type="body" sz="quarter" idx="12"/>
          </p:nvPr>
        </p:nvSpPr>
        <p:spPr>
          <a:xfrm>
            <a:off x="1086557" y="1763715"/>
            <a:ext cx="7451019" cy="4346575"/>
          </a:xfrm>
          <a:prstGeom prst="rect">
            <a:avLst/>
          </a:prstGeom>
        </p:spPr>
        <p:txBody>
          <a:bodyPr vert="horz"/>
          <a:lstStyle>
            <a:lvl1pPr>
              <a:buClr>
                <a:schemeClr val="accent1">
                  <a:lumMod val="75000"/>
                </a:schemeClr>
              </a:buClr>
              <a:defRPr/>
            </a:lvl1pPr>
            <a:lvl2pPr>
              <a:buClr>
                <a:schemeClr val="accent1">
                  <a:lumMod val="75000"/>
                </a:schemeClr>
              </a:buClr>
              <a:defRPr/>
            </a:lvl2pPr>
            <a:lvl3pPr>
              <a:buClr>
                <a:schemeClr val="accent1">
                  <a:lumMod val="75000"/>
                </a:schemeClr>
              </a:buClr>
              <a:defRPr/>
            </a:lvl3pPr>
            <a:lvl4pPr>
              <a:buClr>
                <a:schemeClr val="accent1">
                  <a:lumMod val="75000"/>
                </a:schemeClr>
              </a:buClr>
              <a:defRPr/>
            </a:lvl4pPr>
            <a:lvl5pPr>
              <a:buClr>
                <a:schemeClr val="accent1">
                  <a:lumMod val="75000"/>
                </a:schemeClr>
              </a:buClr>
              <a:defRPr/>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6" name="Slide Number Placeholder 3"/>
          <p:cNvSpPr>
            <a:spLocks noGrp="1"/>
          </p:cNvSpPr>
          <p:nvPr>
            <p:ph type="sldNum" sz="quarter" idx="13"/>
          </p:nvPr>
        </p:nvSpPr>
        <p:spPr>
          <a:xfrm>
            <a:off x="8387645" y="6550422"/>
            <a:ext cx="728133" cy="365125"/>
          </a:xfrm>
          <a:prstGeom prst="rect">
            <a:avLst/>
          </a:prstGeom>
        </p:spPr>
        <p:txBody>
          <a:bodyPr/>
          <a:lstStyle>
            <a:lvl1pPr>
              <a:defRPr sz="1200">
                <a:solidFill>
                  <a:srgbClr val="376092"/>
                </a:solidFill>
              </a:defRPr>
            </a:lvl1pPr>
          </a:lstStyle>
          <a:p>
            <a:fld id="{E0CD77C5-7DB1-45F6-AE6F-84521133DC90}" type="slidenum">
              <a:rPr lang="en-US" smtClean="0"/>
              <a:t>‹#›</a:t>
            </a:fld>
            <a:endParaRPr lang="en-US" dirty="0"/>
          </a:p>
        </p:txBody>
      </p:sp>
    </p:spTree>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preserve="1">
  <p:cSld name="1_Two Content">
    <p:spTree>
      <p:nvGrpSpPr>
        <p:cNvPr id="1" name=""/>
        <p:cNvGrpSpPr/>
        <p:nvPr/>
      </p:nvGrpSpPr>
      <p:grpSpPr>
        <a:xfrm>
          <a:off x="0" y="0"/>
          <a:ext cx="0" cy="0"/>
          <a:chOff x="0" y="0"/>
          <a:chExt cx="0" cy="0"/>
        </a:xfrm>
      </p:grpSpPr>
      <p:sp>
        <p:nvSpPr>
          <p:cNvPr id="4" name="Content Placeholder 3"/>
          <p:cNvSpPr>
            <a:spLocks noGrp="1"/>
          </p:cNvSpPr>
          <p:nvPr>
            <p:ph sz="half" idx="2"/>
          </p:nvPr>
        </p:nvSpPr>
        <p:spPr>
          <a:xfrm>
            <a:off x="4402666" y="1453445"/>
            <a:ext cx="4507088" cy="4672719"/>
          </a:xfrm>
          <a:prstGeom prst="rect">
            <a:avLst/>
          </a:prstGeom>
        </p:spPr>
        <p:txBody>
          <a:bodyPr/>
          <a:lstStyle>
            <a:lvl1pPr>
              <a:buClr>
                <a:schemeClr val="accent1">
                  <a:lumMod val="75000"/>
                </a:schemeClr>
              </a:buClr>
              <a:defRPr sz="2800"/>
            </a:lvl1pPr>
            <a:lvl2pPr>
              <a:buClr>
                <a:schemeClr val="accent1">
                  <a:lumMod val="75000"/>
                </a:schemeClr>
              </a:buClr>
              <a:defRPr sz="2400"/>
            </a:lvl2pPr>
            <a:lvl3pPr>
              <a:buClr>
                <a:schemeClr val="accent1">
                  <a:lumMod val="75000"/>
                </a:schemeClr>
              </a:buClr>
              <a:defRPr sz="2000"/>
            </a:lvl3pPr>
            <a:lvl4pPr>
              <a:buClr>
                <a:schemeClr val="accent1">
                  <a:lumMod val="75000"/>
                </a:schemeClr>
              </a:buClr>
              <a:defRPr sz="1800"/>
            </a:lvl4pPr>
            <a:lvl5pPr>
              <a:buClr>
                <a:schemeClr val="accent1">
                  <a:lumMod val="75000"/>
                </a:schemeClr>
              </a:buCl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8" name="Slide Number Placeholder 3"/>
          <p:cNvSpPr>
            <a:spLocks noGrp="1"/>
          </p:cNvSpPr>
          <p:nvPr>
            <p:ph type="sldNum" sz="quarter" idx="12"/>
          </p:nvPr>
        </p:nvSpPr>
        <p:spPr>
          <a:xfrm>
            <a:off x="8393288" y="6550422"/>
            <a:ext cx="728133" cy="365125"/>
          </a:xfrm>
          <a:prstGeom prst="rect">
            <a:avLst/>
          </a:prstGeom>
        </p:spPr>
        <p:txBody>
          <a:bodyPr/>
          <a:lstStyle>
            <a:lvl1pPr>
              <a:defRPr sz="1200">
                <a:solidFill>
                  <a:srgbClr val="376092"/>
                </a:solidFill>
              </a:defRPr>
            </a:lvl1pPr>
          </a:lstStyle>
          <a:p>
            <a:fld id="{E0CD77C5-7DB1-45F6-AE6F-84521133DC90}" type="slidenum">
              <a:rPr lang="en-US" smtClean="0"/>
              <a:t>‹#›</a:t>
            </a:fld>
            <a:endParaRPr lang="en-US" dirty="0"/>
          </a:p>
        </p:txBody>
      </p:sp>
      <p:sp>
        <p:nvSpPr>
          <p:cNvPr id="7" name="Title 1"/>
          <p:cNvSpPr>
            <a:spLocks noGrp="1"/>
          </p:cNvSpPr>
          <p:nvPr>
            <p:ph type="title"/>
          </p:nvPr>
        </p:nvSpPr>
        <p:spPr>
          <a:xfrm>
            <a:off x="210632" y="274640"/>
            <a:ext cx="8933367" cy="783695"/>
          </a:xfrm>
          <a:prstGeom prst="rect">
            <a:avLst/>
          </a:prstGeom>
          <a:solidFill>
            <a:srgbClr val="1C3141"/>
          </a:solidFill>
        </p:spPr>
        <p:txBody>
          <a:bodyPr anchor="ctr"/>
          <a:lstStyle>
            <a:lvl1pPr>
              <a:defRPr b="0"/>
            </a:lvl1pPr>
          </a:lstStyle>
          <a:p>
            <a:r>
              <a:rPr lang="en-US"/>
              <a:t>Click to edit Master title style</a:t>
            </a:r>
            <a:endParaRPr lang="en-US" dirty="0"/>
          </a:p>
        </p:txBody>
      </p:sp>
      <p:sp>
        <p:nvSpPr>
          <p:cNvPr id="6" name="Rectangle 5"/>
          <p:cNvSpPr/>
          <p:nvPr/>
        </p:nvSpPr>
        <p:spPr>
          <a:xfrm>
            <a:off x="210633" y="1437268"/>
            <a:ext cx="3692293" cy="4689707"/>
          </a:xfrm>
          <a:prstGeom prst="rect">
            <a:avLst/>
          </a:prstGeom>
          <a:solidFill>
            <a:schemeClr val="accent5">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defTabSz="914400"/>
            <a:endParaRPr lang="en-US" dirty="0">
              <a:solidFill>
                <a:prstClr val="white"/>
              </a:solidFill>
              <a:latin typeface="Arial"/>
            </a:endParaRPr>
          </a:p>
        </p:txBody>
      </p:sp>
    </p:spTree>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preserve="1">
  <p:cSld name="2_Two Content">
    <p:spTree>
      <p:nvGrpSpPr>
        <p:cNvPr id="1" name=""/>
        <p:cNvGrpSpPr/>
        <p:nvPr/>
      </p:nvGrpSpPr>
      <p:grpSpPr>
        <a:xfrm>
          <a:off x="0" y="0"/>
          <a:ext cx="0" cy="0"/>
          <a:chOff x="0" y="0"/>
          <a:chExt cx="0" cy="0"/>
        </a:xfrm>
      </p:grpSpPr>
      <p:sp>
        <p:nvSpPr>
          <p:cNvPr id="4" name="Content Placeholder 3"/>
          <p:cNvSpPr>
            <a:spLocks noGrp="1"/>
          </p:cNvSpPr>
          <p:nvPr>
            <p:ph sz="half" idx="2"/>
          </p:nvPr>
        </p:nvSpPr>
        <p:spPr>
          <a:xfrm>
            <a:off x="4402666" y="1453445"/>
            <a:ext cx="4507088" cy="4672719"/>
          </a:xfrm>
          <a:prstGeom prst="rect">
            <a:avLst/>
          </a:prstGeom>
        </p:spPr>
        <p:txBody>
          <a:bodyPr/>
          <a:lstStyle>
            <a:lvl1pPr>
              <a:buClr>
                <a:schemeClr val="accent1">
                  <a:lumMod val="75000"/>
                </a:schemeClr>
              </a:buClr>
              <a:defRPr sz="2800"/>
            </a:lvl1pPr>
            <a:lvl2pPr>
              <a:buClr>
                <a:schemeClr val="accent1">
                  <a:lumMod val="75000"/>
                </a:schemeClr>
              </a:buClr>
              <a:defRPr sz="2400"/>
            </a:lvl2pPr>
            <a:lvl3pPr>
              <a:buClr>
                <a:schemeClr val="accent1">
                  <a:lumMod val="75000"/>
                </a:schemeClr>
              </a:buClr>
              <a:defRPr sz="2000"/>
            </a:lvl3pPr>
            <a:lvl4pPr>
              <a:buClr>
                <a:schemeClr val="accent1">
                  <a:lumMod val="75000"/>
                </a:schemeClr>
              </a:buClr>
              <a:defRPr sz="1800"/>
            </a:lvl4pPr>
            <a:lvl5pPr>
              <a:buClr>
                <a:schemeClr val="accent1">
                  <a:lumMod val="75000"/>
                </a:schemeClr>
              </a:buCl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8" name="Slide Number Placeholder 3"/>
          <p:cNvSpPr>
            <a:spLocks noGrp="1"/>
          </p:cNvSpPr>
          <p:nvPr>
            <p:ph type="sldNum" sz="quarter" idx="12"/>
          </p:nvPr>
        </p:nvSpPr>
        <p:spPr>
          <a:xfrm>
            <a:off x="8393288" y="6550422"/>
            <a:ext cx="728133" cy="365125"/>
          </a:xfrm>
          <a:prstGeom prst="rect">
            <a:avLst/>
          </a:prstGeom>
        </p:spPr>
        <p:txBody>
          <a:bodyPr/>
          <a:lstStyle>
            <a:lvl1pPr>
              <a:defRPr sz="1200">
                <a:solidFill>
                  <a:srgbClr val="376092"/>
                </a:solidFill>
              </a:defRPr>
            </a:lvl1pPr>
          </a:lstStyle>
          <a:p>
            <a:fld id="{E0CD77C5-7DB1-45F6-AE6F-84521133DC90}" type="slidenum">
              <a:rPr lang="en-US" smtClean="0"/>
              <a:t>‹#›</a:t>
            </a:fld>
            <a:endParaRPr lang="en-US" dirty="0"/>
          </a:p>
        </p:txBody>
      </p:sp>
      <p:sp>
        <p:nvSpPr>
          <p:cNvPr id="7" name="Title 1"/>
          <p:cNvSpPr>
            <a:spLocks noGrp="1"/>
          </p:cNvSpPr>
          <p:nvPr>
            <p:ph type="title"/>
          </p:nvPr>
        </p:nvSpPr>
        <p:spPr>
          <a:xfrm>
            <a:off x="210632" y="274640"/>
            <a:ext cx="8933367" cy="783695"/>
          </a:xfrm>
          <a:prstGeom prst="rect">
            <a:avLst/>
          </a:prstGeom>
          <a:solidFill>
            <a:srgbClr val="1C3141"/>
          </a:solidFill>
        </p:spPr>
        <p:txBody>
          <a:bodyPr anchor="ctr"/>
          <a:lstStyle>
            <a:lvl1pPr>
              <a:defRPr b="0"/>
            </a:lvl1pPr>
          </a:lstStyle>
          <a:p>
            <a:r>
              <a:rPr lang="en-US"/>
              <a:t>Click to edit Master title style</a:t>
            </a:r>
            <a:endParaRPr lang="en-US" dirty="0"/>
          </a:p>
        </p:txBody>
      </p:sp>
      <p:sp>
        <p:nvSpPr>
          <p:cNvPr id="6" name="Rectangle 5"/>
          <p:cNvSpPr/>
          <p:nvPr/>
        </p:nvSpPr>
        <p:spPr>
          <a:xfrm>
            <a:off x="210633" y="1437268"/>
            <a:ext cx="3692293" cy="4689707"/>
          </a:xfrm>
          <a:prstGeom prst="rect">
            <a:avLst/>
          </a:prstGeom>
          <a:solidFill>
            <a:schemeClr val="accent6">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defTabSz="914400"/>
            <a:endParaRPr lang="en-US" dirty="0">
              <a:solidFill>
                <a:prstClr val="white"/>
              </a:solidFill>
              <a:latin typeface="Arial"/>
            </a:endParaRPr>
          </a:p>
        </p:txBody>
      </p:sp>
    </p:spTree>
    <p:extLst/>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preserve="1">
  <p:cSld name="3_Two Content">
    <p:spTree>
      <p:nvGrpSpPr>
        <p:cNvPr id="1" name=""/>
        <p:cNvGrpSpPr/>
        <p:nvPr/>
      </p:nvGrpSpPr>
      <p:grpSpPr>
        <a:xfrm>
          <a:off x="0" y="0"/>
          <a:ext cx="0" cy="0"/>
          <a:chOff x="0" y="0"/>
          <a:chExt cx="0" cy="0"/>
        </a:xfrm>
      </p:grpSpPr>
      <p:sp>
        <p:nvSpPr>
          <p:cNvPr id="4" name="Content Placeholder 3"/>
          <p:cNvSpPr>
            <a:spLocks noGrp="1"/>
          </p:cNvSpPr>
          <p:nvPr>
            <p:ph sz="half" idx="2"/>
          </p:nvPr>
        </p:nvSpPr>
        <p:spPr>
          <a:xfrm>
            <a:off x="4402666" y="1453445"/>
            <a:ext cx="4507088" cy="4672719"/>
          </a:xfrm>
          <a:prstGeom prst="rect">
            <a:avLst/>
          </a:prstGeom>
        </p:spPr>
        <p:txBody>
          <a:bodyPr/>
          <a:lstStyle>
            <a:lvl1pPr>
              <a:buClr>
                <a:schemeClr val="accent1">
                  <a:lumMod val="75000"/>
                </a:schemeClr>
              </a:buClr>
              <a:defRPr sz="2800"/>
            </a:lvl1pPr>
            <a:lvl2pPr>
              <a:buClr>
                <a:schemeClr val="accent1">
                  <a:lumMod val="75000"/>
                </a:schemeClr>
              </a:buClr>
              <a:defRPr sz="2400"/>
            </a:lvl2pPr>
            <a:lvl3pPr>
              <a:buClr>
                <a:schemeClr val="accent1">
                  <a:lumMod val="75000"/>
                </a:schemeClr>
              </a:buClr>
              <a:defRPr sz="2000"/>
            </a:lvl3pPr>
            <a:lvl4pPr>
              <a:buClr>
                <a:schemeClr val="accent1">
                  <a:lumMod val="75000"/>
                </a:schemeClr>
              </a:buClr>
              <a:defRPr sz="1800"/>
            </a:lvl4pPr>
            <a:lvl5pPr>
              <a:buClr>
                <a:schemeClr val="accent1">
                  <a:lumMod val="75000"/>
                </a:schemeClr>
              </a:buCl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8" name="Slide Number Placeholder 3"/>
          <p:cNvSpPr>
            <a:spLocks noGrp="1"/>
          </p:cNvSpPr>
          <p:nvPr>
            <p:ph type="sldNum" sz="quarter" idx="12"/>
          </p:nvPr>
        </p:nvSpPr>
        <p:spPr>
          <a:xfrm>
            <a:off x="8393288" y="6550422"/>
            <a:ext cx="728133" cy="365125"/>
          </a:xfrm>
          <a:prstGeom prst="rect">
            <a:avLst/>
          </a:prstGeom>
        </p:spPr>
        <p:txBody>
          <a:bodyPr/>
          <a:lstStyle>
            <a:lvl1pPr>
              <a:defRPr sz="1200">
                <a:solidFill>
                  <a:srgbClr val="376092"/>
                </a:solidFill>
              </a:defRPr>
            </a:lvl1pPr>
          </a:lstStyle>
          <a:p>
            <a:fld id="{E0CD77C5-7DB1-45F6-AE6F-84521133DC90}" type="slidenum">
              <a:rPr lang="en-US" smtClean="0"/>
              <a:t>‹#›</a:t>
            </a:fld>
            <a:endParaRPr lang="en-US" dirty="0"/>
          </a:p>
        </p:txBody>
      </p:sp>
      <p:sp>
        <p:nvSpPr>
          <p:cNvPr id="7" name="Title 1"/>
          <p:cNvSpPr>
            <a:spLocks noGrp="1"/>
          </p:cNvSpPr>
          <p:nvPr>
            <p:ph type="title"/>
          </p:nvPr>
        </p:nvSpPr>
        <p:spPr>
          <a:xfrm>
            <a:off x="210632" y="274640"/>
            <a:ext cx="8933367" cy="783695"/>
          </a:xfrm>
          <a:prstGeom prst="rect">
            <a:avLst/>
          </a:prstGeom>
          <a:solidFill>
            <a:srgbClr val="1C3141"/>
          </a:solidFill>
        </p:spPr>
        <p:txBody>
          <a:bodyPr anchor="ctr"/>
          <a:lstStyle>
            <a:lvl1pPr>
              <a:defRPr b="0"/>
            </a:lvl1pPr>
          </a:lstStyle>
          <a:p>
            <a:r>
              <a:rPr lang="en-US"/>
              <a:t>Click to edit Master title style</a:t>
            </a:r>
            <a:endParaRPr lang="en-US" dirty="0"/>
          </a:p>
        </p:txBody>
      </p:sp>
      <p:sp>
        <p:nvSpPr>
          <p:cNvPr id="6" name="Rectangle 5"/>
          <p:cNvSpPr/>
          <p:nvPr/>
        </p:nvSpPr>
        <p:spPr>
          <a:xfrm>
            <a:off x="210633" y="1437268"/>
            <a:ext cx="3692293" cy="4689707"/>
          </a:xfrm>
          <a:prstGeom prst="rect">
            <a:avLst/>
          </a:prstGeom>
          <a:solidFill>
            <a:schemeClr val="accent3">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defTabSz="914400"/>
            <a:endParaRPr lang="en-US" dirty="0">
              <a:solidFill>
                <a:prstClr val="white"/>
              </a:solidFill>
              <a:latin typeface="Arial"/>
            </a:endParaRPr>
          </a:p>
        </p:txBody>
      </p:sp>
    </p:spTree>
    <p:extLst/>
  </p:cSld>
  <p:clrMapOvr>
    <a:masterClrMapping/>
  </p:clrMapOvr>
</p:sldLayout>
</file>

<file path=ppt/slideLayouts/slideLayout28.xml><?xml version="1.0" encoding="utf-8"?>
<p:sldLayout xmlns:a="http://schemas.openxmlformats.org/drawingml/2006/main" xmlns:r="http://schemas.openxmlformats.org/officeDocument/2006/relationships" xmlns:p="http://schemas.openxmlformats.org/presentationml/2006/main" preserve="1">
  <p:cSld name="4_Two Content">
    <p:spTree>
      <p:nvGrpSpPr>
        <p:cNvPr id="1" name=""/>
        <p:cNvGrpSpPr/>
        <p:nvPr/>
      </p:nvGrpSpPr>
      <p:grpSpPr>
        <a:xfrm>
          <a:off x="0" y="0"/>
          <a:ext cx="0" cy="0"/>
          <a:chOff x="0" y="0"/>
          <a:chExt cx="0" cy="0"/>
        </a:xfrm>
      </p:grpSpPr>
      <p:sp>
        <p:nvSpPr>
          <p:cNvPr id="4" name="Content Placeholder 3"/>
          <p:cNvSpPr>
            <a:spLocks noGrp="1"/>
          </p:cNvSpPr>
          <p:nvPr>
            <p:ph sz="half" idx="2"/>
          </p:nvPr>
        </p:nvSpPr>
        <p:spPr>
          <a:xfrm>
            <a:off x="4402666" y="1453445"/>
            <a:ext cx="4507088" cy="4672719"/>
          </a:xfrm>
          <a:prstGeom prst="rect">
            <a:avLst/>
          </a:prstGeom>
        </p:spPr>
        <p:txBody>
          <a:bodyPr/>
          <a:lstStyle>
            <a:lvl1pPr>
              <a:buClr>
                <a:schemeClr val="accent1">
                  <a:lumMod val="75000"/>
                </a:schemeClr>
              </a:buClr>
              <a:defRPr sz="2800"/>
            </a:lvl1pPr>
            <a:lvl2pPr>
              <a:buClr>
                <a:schemeClr val="accent1">
                  <a:lumMod val="75000"/>
                </a:schemeClr>
              </a:buClr>
              <a:defRPr sz="2400"/>
            </a:lvl2pPr>
            <a:lvl3pPr>
              <a:buClr>
                <a:schemeClr val="accent1">
                  <a:lumMod val="75000"/>
                </a:schemeClr>
              </a:buClr>
              <a:defRPr sz="2000"/>
            </a:lvl3pPr>
            <a:lvl4pPr>
              <a:buClr>
                <a:schemeClr val="accent1">
                  <a:lumMod val="75000"/>
                </a:schemeClr>
              </a:buClr>
              <a:defRPr sz="1800"/>
            </a:lvl4pPr>
            <a:lvl5pPr>
              <a:buClr>
                <a:schemeClr val="accent1">
                  <a:lumMod val="75000"/>
                </a:schemeClr>
              </a:buCl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8" name="Slide Number Placeholder 3"/>
          <p:cNvSpPr>
            <a:spLocks noGrp="1"/>
          </p:cNvSpPr>
          <p:nvPr>
            <p:ph type="sldNum" sz="quarter" idx="12"/>
          </p:nvPr>
        </p:nvSpPr>
        <p:spPr>
          <a:xfrm>
            <a:off x="8393288" y="6550422"/>
            <a:ext cx="728133" cy="365125"/>
          </a:xfrm>
          <a:prstGeom prst="rect">
            <a:avLst/>
          </a:prstGeom>
        </p:spPr>
        <p:txBody>
          <a:bodyPr/>
          <a:lstStyle>
            <a:lvl1pPr>
              <a:defRPr sz="1200">
                <a:solidFill>
                  <a:srgbClr val="376092"/>
                </a:solidFill>
              </a:defRPr>
            </a:lvl1pPr>
          </a:lstStyle>
          <a:p>
            <a:fld id="{E0CD77C5-7DB1-45F6-AE6F-84521133DC90}" type="slidenum">
              <a:rPr lang="en-US" smtClean="0"/>
              <a:t>‹#›</a:t>
            </a:fld>
            <a:endParaRPr lang="en-US" dirty="0"/>
          </a:p>
        </p:txBody>
      </p:sp>
      <p:sp>
        <p:nvSpPr>
          <p:cNvPr id="7" name="Title 1"/>
          <p:cNvSpPr>
            <a:spLocks noGrp="1"/>
          </p:cNvSpPr>
          <p:nvPr>
            <p:ph type="title"/>
          </p:nvPr>
        </p:nvSpPr>
        <p:spPr>
          <a:xfrm>
            <a:off x="210632" y="274640"/>
            <a:ext cx="8933367" cy="783695"/>
          </a:xfrm>
          <a:prstGeom prst="rect">
            <a:avLst/>
          </a:prstGeom>
          <a:solidFill>
            <a:srgbClr val="1C3141"/>
          </a:solidFill>
        </p:spPr>
        <p:txBody>
          <a:bodyPr anchor="ctr"/>
          <a:lstStyle>
            <a:lvl1pPr>
              <a:defRPr b="0"/>
            </a:lvl1pPr>
          </a:lstStyle>
          <a:p>
            <a:r>
              <a:rPr lang="en-US"/>
              <a:t>Click to edit Master title style</a:t>
            </a:r>
            <a:endParaRPr lang="en-US" dirty="0"/>
          </a:p>
        </p:txBody>
      </p:sp>
      <p:sp>
        <p:nvSpPr>
          <p:cNvPr id="6" name="Rectangle 5"/>
          <p:cNvSpPr/>
          <p:nvPr/>
        </p:nvSpPr>
        <p:spPr>
          <a:xfrm>
            <a:off x="210633" y="1437268"/>
            <a:ext cx="3692293" cy="4689707"/>
          </a:xfrm>
          <a:prstGeom prst="rect">
            <a:avLst/>
          </a:prstGeom>
          <a:solidFill>
            <a:schemeClr val="accent4">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defTabSz="914400"/>
            <a:endParaRPr lang="en-US" dirty="0">
              <a:solidFill>
                <a:prstClr val="white"/>
              </a:solidFill>
              <a:latin typeface="Arial"/>
            </a:endParaRPr>
          </a:p>
        </p:txBody>
      </p:sp>
    </p:spTree>
    <p:extLst/>
  </p:cSld>
  <p:clrMapOvr>
    <a:masterClrMapping/>
  </p:clrMapOvr>
</p:sldLayout>
</file>

<file path=ppt/slideLayouts/slideLayout29.xml><?xml version="1.0" encoding="utf-8"?>
<p:sldLayout xmlns:a="http://schemas.openxmlformats.org/drawingml/2006/main" xmlns:r="http://schemas.openxmlformats.org/officeDocument/2006/relationships" xmlns:p="http://schemas.openxmlformats.org/presentationml/2006/main" preserve="1">
  <p:cSld name="1_Comparison">
    <p:spTree>
      <p:nvGrpSpPr>
        <p:cNvPr id="1" name=""/>
        <p:cNvGrpSpPr/>
        <p:nvPr/>
      </p:nvGrpSpPr>
      <p:grpSpPr>
        <a:xfrm>
          <a:off x="0" y="0"/>
          <a:ext cx="0" cy="0"/>
          <a:chOff x="0" y="0"/>
          <a:chExt cx="0" cy="0"/>
        </a:xfrm>
      </p:grpSpPr>
      <p:sp>
        <p:nvSpPr>
          <p:cNvPr id="3" name="Text Placeholder 2"/>
          <p:cNvSpPr>
            <a:spLocks noGrp="1"/>
          </p:cNvSpPr>
          <p:nvPr>
            <p:ph type="body" idx="1"/>
          </p:nvPr>
        </p:nvSpPr>
        <p:spPr>
          <a:xfrm>
            <a:off x="457200" y="1535113"/>
            <a:ext cx="4040188" cy="639762"/>
          </a:xfrm>
          <a:prstGeom prst="rect">
            <a:avLst/>
          </a:prstGeo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457200" y="2174875"/>
            <a:ext cx="4040188" cy="3951288"/>
          </a:xfrm>
          <a:prstGeom prst="rect">
            <a:avLst/>
          </a:prstGeom>
        </p:spPr>
        <p:txBody>
          <a:bodyPr/>
          <a:lstStyle>
            <a:lvl1pPr>
              <a:buClr>
                <a:schemeClr val="accent1">
                  <a:lumMod val="75000"/>
                </a:schemeClr>
              </a:buClr>
              <a:defRPr sz="2400"/>
            </a:lvl1pPr>
            <a:lvl2pPr>
              <a:buClr>
                <a:schemeClr val="accent1">
                  <a:lumMod val="75000"/>
                </a:schemeClr>
              </a:buClr>
              <a:defRPr sz="2000"/>
            </a:lvl2pPr>
            <a:lvl3pPr>
              <a:buClr>
                <a:schemeClr val="accent1">
                  <a:lumMod val="75000"/>
                </a:schemeClr>
              </a:buClr>
              <a:defRPr sz="1800"/>
            </a:lvl3pPr>
            <a:lvl4pPr>
              <a:buClr>
                <a:schemeClr val="accent1">
                  <a:lumMod val="75000"/>
                </a:schemeClr>
              </a:buClr>
              <a:defRPr sz="1600"/>
            </a:lvl4pPr>
            <a:lvl5pPr>
              <a:buClr>
                <a:schemeClr val="accent1">
                  <a:lumMod val="75000"/>
                </a:schemeClr>
              </a:buCl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4645026" y="1535113"/>
            <a:ext cx="4041775" cy="639762"/>
          </a:xfrm>
          <a:prstGeom prst="rect">
            <a:avLst/>
          </a:prstGeo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45026" y="2174875"/>
            <a:ext cx="4041775" cy="3951288"/>
          </a:xfrm>
          <a:prstGeom prst="rect">
            <a:avLst/>
          </a:prstGeom>
        </p:spPr>
        <p:txBody>
          <a:bodyPr/>
          <a:lstStyle>
            <a:lvl1pPr>
              <a:buClr>
                <a:schemeClr val="accent1">
                  <a:lumMod val="75000"/>
                </a:schemeClr>
              </a:buClr>
              <a:defRPr sz="2400"/>
            </a:lvl1pPr>
            <a:lvl2pPr>
              <a:buClr>
                <a:schemeClr val="accent1">
                  <a:lumMod val="75000"/>
                </a:schemeClr>
              </a:buClr>
              <a:defRPr sz="2000"/>
            </a:lvl2pPr>
            <a:lvl3pPr>
              <a:buClr>
                <a:schemeClr val="accent1">
                  <a:lumMod val="75000"/>
                </a:schemeClr>
              </a:buClr>
              <a:defRPr sz="1800"/>
            </a:lvl3pPr>
            <a:lvl4pPr>
              <a:buClr>
                <a:schemeClr val="accent1">
                  <a:lumMod val="75000"/>
                </a:schemeClr>
              </a:buClr>
              <a:defRPr sz="1600"/>
            </a:lvl4pPr>
            <a:lvl5pPr>
              <a:buClr>
                <a:schemeClr val="accent1">
                  <a:lumMod val="75000"/>
                </a:schemeClr>
              </a:buCl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11" name="Slide Number Placeholder 3"/>
          <p:cNvSpPr>
            <a:spLocks noGrp="1"/>
          </p:cNvSpPr>
          <p:nvPr>
            <p:ph type="sldNum" sz="quarter" idx="12"/>
          </p:nvPr>
        </p:nvSpPr>
        <p:spPr>
          <a:xfrm>
            <a:off x="8407400" y="6550422"/>
            <a:ext cx="728133" cy="365125"/>
          </a:xfrm>
          <a:prstGeom prst="rect">
            <a:avLst/>
          </a:prstGeom>
        </p:spPr>
        <p:txBody>
          <a:bodyPr/>
          <a:lstStyle>
            <a:lvl1pPr>
              <a:defRPr sz="1200">
                <a:solidFill>
                  <a:srgbClr val="376092"/>
                </a:solidFill>
              </a:defRPr>
            </a:lvl1pPr>
          </a:lstStyle>
          <a:p>
            <a:fld id="{E0CD77C5-7DB1-45F6-AE6F-84521133DC90}" type="slidenum">
              <a:rPr lang="en-US" smtClean="0"/>
              <a:t>‹#›</a:t>
            </a:fld>
            <a:endParaRPr lang="en-US" dirty="0"/>
          </a:p>
        </p:txBody>
      </p:sp>
      <p:sp>
        <p:nvSpPr>
          <p:cNvPr id="8" name="Title 1"/>
          <p:cNvSpPr>
            <a:spLocks noGrp="1"/>
          </p:cNvSpPr>
          <p:nvPr>
            <p:ph type="title"/>
          </p:nvPr>
        </p:nvSpPr>
        <p:spPr>
          <a:xfrm>
            <a:off x="304800" y="274640"/>
            <a:ext cx="8839200" cy="783695"/>
          </a:xfrm>
          <a:prstGeom prst="rect">
            <a:avLst/>
          </a:prstGeom>
          <a:solidFill>
            <a:srgbClr val="1C3141"/>
          </a:solidFill>
        </p:spPr>
        <p:txBody>
          <a:bodyPr anchor="ctr"/>
          <a:lstStyle>
            <a:lvl1pPr>
              <a:defRPr b="0"/>
            </a:lvl1pPr>
          </a:lstStyle>
          <a:p>
            <a:r>
              <a:rPr lang="en-US"/>
              <a:t>Click to edit Master title style</a:t>
            </a:r>
            <a:endParaRPr lang="en-US" dirty="0"/>
          </a:p>
        </p:txBody>
      </p:sp>
    </p:spTree>
    <p:extLst/>
  </p:cSld>
  <p:clrMapOvr>
    <a:masterClrMapping/>
  </p:clrMapOvr>
</p:sldLayout>
</file>

<file path=ppt/slideLayouts/slideLayout30.xml><?xml version="1.0" encoding="utf-8"?>
<p:sldLayout xmlns:a="http://schemas.openxmlformats.org/drawingml/2006/main" xmlns:r="http://schemas.openxmlformats.org/officeDocument/2006/relationships" xmlns:p="http://schemas.openxmlformats.org/presentationml/2006/main" preserve="1">
  <p:cSld name="2_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5065890"/>
            <a:ext cx="5486400" cy="301449"/>
          </a:xfrm>
          <a:prstGeom prst="rect">
            <a:avLst/>
          </a:prstGeom>
        </p:spPr>
        <p:txBody>
          <a:bodyPr anchor="t"/>
          <a:lstStyle>
            <a:lvl1pPr marL="0" indent="0" algn="l">
              <a:defRPr sz="1200" b="0" i="1">
                <a:solidFill>
                  <a:schemeClr val="tx1"/>
                </a:solidFill>
              </a:defRPr>
            </a:lvl1pPr>
          </a:lstStyle>
          <a:p>
            <a:r>
              <a:rPr lang="en-US"/>
              <a:t>Click to edit Master title style</a:t>
            </a:r>
            <a:endParaRPr lang="en-US" dirty="0"/>
          </a:p>
        </p:txBody>
      </p:sp>
      <p:sp>
        <p:nvSpPr>
          <p:cNvPr id="3" name="Picture Placeholder 2"/>
          <p:cNvSpPr>
            <a:spLocks noGrp="1"/>
          </p:cNvSpPr>
          <p:nvPr>
            <p:ph type="pic" idx="1"/>
          </p:nvPr>
        </p:nvSpPr>
        <p:spPr>
          <a:xfrm>
            <a:off x="1792288" y="1382890"/>
            <a:ext cx="5486400" cy="3682999"/>
          </a:xfrm>
          <a:prstGeom prst="rect">
            <a:avLst/>
          </a:prstGeo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dirty="0"/>
              <a:t>Drag picture to placeholder or click icon to add</a:t>
            </a:r>
          </a:p>
        </p:txBody>
      </p:sp>
      <p:sp>
        <p:nvSpPr>
          <p:cNvPr id="4" name="Text Placeholder 3"/>
          <p:cNvSpPr>
            <a:spLocks noGrp="1"/>
          </p:cNvSpPr>
          <p:nvPr>
            <p:ph type="body" sz="half" idx="2"/>
          </p:nvPr>
        </p:nvSpPr>
        <p:spPr>
          <a:xfrm>
            <a:off x="1792288" y="5588000"/>
            <a:ext cx="5486400" cy="584200"/>
          </a:xfrm>
          <a:prstGeom prst="rect">
            <a:avLst/>
          </a:prstGeom>
        </p:spPr>
        <p:txBody>
          <a:bodyPr/>
          <a:lstStyle>
            <a:lvl1pPr marL="0" indent="0">
              <a:buNone/>
              <a:defRPr sz="18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9" name="Slide Number Placeholder 3"/>
          <p:cNvSpPr>
            <a:spLocks noGrp="1"/>
          </p:cNvSpPr>
          <p:nvPr>
            <p:ph type="sldNum" sz="quarter" idx="12"/>
          </p:nvPr>
        </p:nvSpPr>
        <p:spPr>
          <a:xfrm>
            <a:off x="8415868" y="6550422"/>
            <a:ext cx="728133" cy="365125"/>
          </a:xfrm>
          <a:prstGeom prst="rect">
            <a:avLst/>
          </a:prstGeom>
        </p:spPr>
        <p:txBody>
          <a:bodyPr/>
          <a:lstStyle>
            <a:lvl1pPr>
              <a:defRPr sz="1200">
                <a:solidFill>
                  <a:srgbClr val="376092"/>
                </a:solidFill>
              </a:defRPr>
            </a:lvl1pPr>
          </a:lstStyle>
          <a:p>
            <a:fld id="{E0CD77C5-7DB1-45F6-AE6F-84521133DC90}" type="slidenum">
              <a:rPr lang="en-US" smtClean="0"/>
              <a:t>‹#›</a:t>
            </a:fld>
            <a:endParaRPr lang="en-US" dirty="0"/>
          </a:p>
        </p:txBody>
      </p:sp>
      <p:sp>
        <p:nvSpPr>
          <p:cNvPr id="11" name="Text Placeholder 5"/>
          <p:cNvSpPr>
            <a:spLocks noGrp="1"/>
          </p:cNvSpPr>
          <p:nvPr>
            <p:ph type="body" sz="quarter" idx="11"/>
          </p:nvPr>
        </p:nvSpPr>
        <p:spPr>
          <a:xfrm>
            <a:off x="228600" y="154518"/>
            <a:ext cx="8915400" cy="805039"/>
          </a:xfrm>
          <a:prstGeom prst="rect">
            <a:avLst/>
          </a:prstGeom>
          <a:solidFill>
            <a:srgbClr val="1C3141"/>
          </a:solidFill>
        </p:spPr>
        <p:txBody>
          <a:bodyPr vert="horz" anchor="ctr"/>
          <a:lstStyle>
            <a:lvl1pPr marL="0" indent="450850">
              <a:buFontTx/>
              <a:buNone/>
              <a:defRPr>
                <a:solidFill>
                  <a:srgbClr val="FFFFFF"/>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Tree>
    <p:extLst/>
  </p:cSld>
  <p:clrMapOvr>
    <a:masterClrMapping/>
  </p:clrMapOvr>
</p:sldLayout>
</file>

<file path=ppt/slideLayouts/slideLayout31.xml><?xml version="1.0" encoding="utf-8"?>
<p:sldLayout xmlns:a="http://schemas.openxmlformats.org/drawingml/2006/main" xmlns:r="http://schemas.openxmlformats.org/officeDocument/2006/relationships" xmlns:p="http://schemas.openxmlformats.org/presentationml/2006/main" preserve="1">
  <p:cSld name="Blank Slide">
    <p:spTree>
      <p:nvGrpSpPr>
        <p:cNvPr id="1" name=""/>
        <p:cNvGrpSpPr/>
        <p:nvPr/>
      </p:nvGrpSpPr>
      <p:grpSpPr>
        <a:xfrm>
          <a:off x="0" y="0"/>
          <a:ext cx="0" cy="0"/>
          <a:chOff x="0" y="0"/>
          <a:chExt cx="0" cy="0"/>
        </a:xfrm>
      </p:grpSpPr>
      <p:sp>
        <p:nvSpPr>
          <p:cNvPr id="7" name="Rectangle 6"/>
          <p:cNvSpPr/>
          <p:nvPr/>
        </p:nvSpPr>
        <p:spPr>
          <a:xfrm>
            <a:off x="-158752" y="6119815"/>
            <a:ext cx="9501190" cy="912812"/>
          </a:xfrm>
          <a:prstGeom prst="rect">
            <a:avLst/>
          </a:prstGeom>
          <a:solidFill>
            <a:srgbClr val="DCE6F2"/>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Tree>
    <p:extLst/>
  </p:cSld>
  <p:clrMapOvr>
    <a:masterClrMapping/>
  </p:clrMapOvr>
</p:sldLayout>
</file>

<file path=ppt/slideLayouts/slideLayout32.xml><?xml version="1.0" encoding="utf-8"?>
<p:sldLayout xmlns:a="http://schemas.openxmlformats.org/drawingml/2006/main" xmlns:r="http://schemas.openxmlformats.org/officeDocument/2006/relationships" xmlns:p="http://schemas.openxmlformats.org/presentationml/2006/main" preserve="1">
  <p:cSld name="Evaluation Slide">
    <p:spTree>
      <p:nvGrpSpPr>
        <p:cNvPr id="1" name=""/>
        <p:cNvGrpSpPr/>
        <p:nvPr/>
      </p:nvGrpSpPr>
      <p:grpSpPr>
        <a:xfrm>
          <a:off x="0" y="0"/>
          <a:ext cx="0" cy="0"/>
          <a:chOff x="0" y="0"/>
          <a:chExt cx="0" cy="0"/>
        </a:xfrm>
      </p:grpSpPr>
      <p:pic>
        <p:nvPicPr>
          <p:cNvPr id="8" name="Picture 7" descr="confetti1.psd"/>
          <p:cNvPicPr>
            <a:picLocks noChangeAspect="1"/>
          </p:cNvPicPr>
          <p:nvPr/>
        </p:nvPicPr>
        <p:blipFill rotWithShape="1">
          <a:blip r:embed="rId2">
            <a:alphaModFix amt="8000"/>
            <a:extLst>
              <a:ext uri="{28A0092B-C50C-407E-A947-70E740481C1C}">
                <a14:useLocalDpi xmlns:a14="http://schemas.microsoft.com/office/drawing/2010/main" val="0"/>
              </a:ext>
            </a:extLst>
          </a:blip>
          <a:srcRect l="16218" r="6411"/>
          <a:stretch/>
        </p:blipFill>
        <p:spPr>
          <a:xfrm>
            <a:off x="-206375" y="-1"/>
            <a:ext cx="9532938" cy="7048501"/>
          </a:xfrm>
          <a:prstGeom prst="rect">
            <a:avLst/>
          </a:prstGeom>
        </p:spPr>
      </p:pic>
      <p:sp>
        <p:nvSpPr>
          <p:cNvPr id="9" name="Title 1"/>
          <p:cNvSpPr txBox="1">
            <a:spLocks/>
          </p:cNvSpPr>
          <p:nvPr/>
        </p:nvSpPr>
        <p:spPr bwMode="auto">
          <a:xfrm>
            <a:off x="0" y="274640"/>
            <a:ext cx="9157160" cy="783695"/>
          </a:xfrm>
          <a:prstGeom prst="rect">
            <a:avLst/>
          </a:prstGeom>
          <a:solidFill>
            <a:srgbClr val="1C3141"/>
          </a:solidFill>
          <a:extLst/>
        </p:spPr>
        <p:txBody>
          <a:bodyPr vert="horz" wrap="square" lIns="68580" tIns="34290" rIns="68580" bIns="34290" numCol="1" rtlCol="0" anchor="ctr" anchorCtr="0" compatLnSpc="1">
            <a:prstTxWarp prst="textNoShape">
              <a:avLst/>
            </a:prstTxWarp>
            <a:normAutofit/>
          </a:bodyPr>
          <a:lstStyle>
            <a:lvl1pPr algn="ctr" defTabSz="457200" rtl="0" eaLnBrk="1" latinLnBrk="0" hangingPunct="1">
              <a:spcBef>
                <a:spcPct val="0"/>
              </a:spcBef>
              <a:buNone/>
              <a:defRPr sz="4400" kern="1200">
                <a:solidFill>
                  <a:schemeClr val="tx1"/>
                </a:solidFill>
                <a:latin typeface="+mj-lt"/>
                <a:ea typeface="+mj-ea"/>
                <a:cs typeface="+mj-cs"/>
              </a:defRPr>
            </a:lvl1pPr>
          </a:lstStyle>
          <a:p>
            <a:pPr marL="230188" indent="0" algn="l"/>
            <a:r>
              <a:rPr lang="en-US" altLang="en-US" sz="3600" dirty="0">
                <a:solidFill>
                  <a:srgbClr val="FFFFFF"/>
                </a:solidFill>
              </a:rPr>
              <a:t>Please, help us help you.</a:t>
            </a:r>
          </a:p>
        </p:txBody>
      </p:sp>
      <p:pic>
        <p:nvPicPr>
          <p:cNvPr id="10" name="Picture 9" descr="feedback.jpg"/>
          <p:cNvPicPr>
            <a:picLocks noChangeAspect="1"/>
          </p:cNvPicPr>
          <p:nvPr/>
        </p:nvPicPr>
        <p:blipFill>
          <a:blip r:embed="rId3" cstate="print">
            <a:extLst>
              <a:ext uri="{BEBA8EAE-BF5A-486C-A8C5-ECC9F3942E4B}">
                <a14:imgProps xmlns:a14="http://schemas.microsoft.com/office/drawing/2010/main">
                  <a14:imgLayer r:embed="rId4">
                    <a14:imgEffect>
                      <a14:backgroundRemoval t="0" b="100000" l="0" r="100000"/>
                    </a14:imgEffect>
                  </a14:imgLayer>
                </a14:imgProps>
              </a:ext>
              <a:ext uri="{28A0092B-C50C-407E-A947-70E740481C1C}">
                <a14:useLocalDpi xmlns:a14="http://schemas.microsoft.com/office/drawing/2010/main" val="0"/>
              </a:ext>
            </a:extLst>
          </a:blip>
          <a:stretch>
            <a:fillRect/>
          </a:stretch>
        </p:blipFill>
        <p:spPr>
          <a:xfrm>
            <a:off x="2647857" y="950431"/>
            <a:ext cx="3968086" cy="1462519"/>
          </a:xfrm>
          <a:prstGeom prst="rect">
            <a:avLst/>
          </a:prstGeom>
        </p:spPr>
      </p:pic>
      <p:pic>
        <p:nvPicPr>
          <p:cNvPr id="11" name="Picture 10" descr="Screen Shot 2016-03-14 at 3.01.55 PM.png"/>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rot="279696">
            <a:off x="7239148" y="168835"/>
            <a:ext cx="1813854" cy="2637077"/>
          </a:xfrm>
          <a:prstGeom prst="rect">
            <a:avLst/>
          </a:prstGeom>
        </p:spPr>
      </p:pic>
      <p:sp>
        <p:nvSpPr>
          <p:cNvPr id="12" name="Content Placeholder 2"/>
          <p:cNvSpPr txBox="1">
            <a:spLocks/>
          </p:cNvSpPr>
          <p:nvPr/>
        </p:nvSpPr>
        <p:spPr bwMode="auto">
          <a:xfrm>
            <a:off x="366559" y="2470137"/>
            <a:ext cx="8695555" cy="3804594"/>
          </a:xfrm>
          <a:prstGeom prst="rect">
            <a:avLst/>
          </a:prstGeom>
          <a:noFill/>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vert="horz" wrap="square" lIns="68580" tIns="34290" rIns="68580" bIns="34290" numCol="1" rtlCol="0" anchor="t" anchorCtr="0" compatLnSpc="1">
            <a:prstTxWarp prst="textNoShape">
              <a:avLst/>
            </a:prstTxWarp>
            <a:noAutofit/>
          </a:bodyPr>
          <a:lstStyle>
            <a:lvl1pPr marL="342900" indent="-342900" algn="l" defTabSz="457200" rtl="0" eaLnBrk="1" latinLnBrk="0" hangingPunct="1">
              <a:spcBef>
                <a:spcPct val="20000"/>
              </a:spcBef>
              <a:buFont typeface="Arial"/>
              <a:buChar char="•"/>
              <a:defRPr sz="3200" kern="120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pPr marL="0" indent="0">
              <a:spcAft>
                <a:spcPts val="900"/>
              </a:spcAft>
              <a:buFont typeface="Arial"/>
              <a:buNone/>
            </a:pPr>
            <a:r>
              <a:rPr lang="en-US" sz="2400" dirty="0"/>
              <a:t>A new confidential, and easy-to-complete, online </a:t>
            </a:r>
            <a:br>
              <a:rPr lang="en-US" sz="2400" dirty="0"/>
            </a:br>
            <a:r>
              <a:rPr lang="en-US" sz="2400" dirty="0"/>
              <a:t>evaluation form will help us learn from you what worked well </a:t>
            </a:r>
            <a:br>
              <a:rPr lang="en-US" sz="2400" dirty="0"/>
            </a:br>
            <a:r>
              <a:rPr lang="en-US" sz="2400" dirty="0"/>
              <a:t>in this presentation and how we can improve.</a:t>
            </a:r>
          </a:p>
          <a:p>
            <a:pPr marL="1257300" indent="-457200">
              <a:spcAft>
                <a:spcPts val="900"/>
              </a:spcAft>
              <a:buClr>
                <a:schemeClr val="accent3">
                  <a:lumMod val="50000"/>
                </a:schemeClr>
              </a:buClr>
              <a:buFont typeface="+mj-ea"/>
              <a:buAutoNum type="circleNumDbPlain"/>
            </a:pPr>
            <a:r>
              <a:rPr lang="en-US" sz="2400" dirty="0"/>
              <a:t>To access the survey, enter the following link </a:t>
            </a:r>
            <a:br>
              <a:rPr lang="en-US" sz="2400" dirty="0"/>
            </a:br>
            <a:r>
              <a:rPr lang="en-US" sz="2400" dirty="0"/>
              <a:t>into your cell phone’s or laptop’s browser: </a:t>
            </a:r>
            <a:br>
              <a:rPr lang="en-US" sz="2400" dirty="0"/>
            </a:br>
            <a:endParaRPr lang="en-US" sz="2400" dirty="0"/>
          </a:p>
          <a:p>
            <a:pPr marL="1257300" indent="-457200">
              <a:spcAft>
                <a:spcPts val="900"/>
              </a:spcAft>
              <a:buClr>
                <a:schemeClr val="accent3">
                  <a:lumMod val="50000"/>
                </a:schemeClr>
              </a:buClr>
              <a:buFont typeface="+mj-ea"/>
              <a:buAutoNum type="circleNumDbPlain"/>
            </a:pPr>
            <a:r>
              <a:rPr lang="en-US" sz="2400" dirty="0"/>
              <a:t>When prompted, enter the following session title: </a:t>
            </a:r>
            <a:br>
              <a:rPr lang="en-US" sz="2400" dirty="0"/>
            </a:br>
            <a:endParaRPr lang="en-US" sz="2400" dirty="0"/>
          </a:p>
          <a:p>
            <a:pPr marL="800100" indent="0">
              <a:spcAft>
                <a:spcPts val="900"/>
              </a:spcAft>
              <a:buClr>
                <a:schemeClr val="accent3">
                  <a:lumMod val="50000"/>
                </a:schemeClr>
              </a:buClr>
              <a:buFont typeface="+mj-ea"/>
              <a:buNone/>
            </a:pPr>
            <a:r>
              <a:rPr lang="en-US" sz="2400" i="1" dirty="0">
                <a:solidFill>
                  <a:schemeClr val="accent3">
                    <a:lumMod val="50000"/>
                  </a:schemeClr>
                </a:solidFill>
              </a:rPr>
              <a:t>    Thank you for supporting our ongoing monitoring.</a:t>
            </a:r>
          </a:p>
        </p:txBody>
      </p:sp>
      <p:sp>
        <p:nvSpPr>
          <p:cNvPr id="7" name="Text Placeholder 6"/>
          <p:cNvSpPr>
            <a:spLocks noGrp="1"/>
          </p:cNvSpPr>
          <p:nvPr>
            <p:ph type="body" sz="quarter" idx="12" hasCustomPrompt="1"/>
          </p:nvPr>
        </p:nvSpPr>
        <p:spPr>
          <a:xfrm>
            <a:off x="1693863" y="4589463"/>
            <a:ext cx="6103937" cy="422275"/>
          </a:xfrm>
          <a:prstGeom prst="rect">
            <a:avLst/>
          </a:prstGeom>
        </p:spPr>
        <p:txBody>
          <a:bodyPr vert="horz"/>
          <a:lstStyle>
            <a:lvl1pPr marL="0" indent="0">
              <a:buNone/>
              <a:defRPr sz="2400" baseline="0"/>
            </a:lvl1pPr>
          </a:lstStyle>
          <a:p>
            <a:pPr lvl="0"/>
            <a:r>
              <a:rPr lang="en-US" dirty="0"/>
              <a:t>Type Tiny URL here</a:t>
            </a:r>
          </a:p>
        </p:txBody>
      </p:sp>
      <p:sp>
        <p:nvSpPr>
          <p:cNvPr id="3" name="Text Placeholder 2"/>
          <p:cNvSpPr>
            <a:spLocks noGrp="1"/>
          </p:cNvSpPr>
          <p:nvPr>
            <p:ph type="body" sz="quarter" idx="13" hasCustomPrompt="1"/>
          </p:nvPr>
        </p:nvSpPr>
        <p:spPr>
          <a:xfrm>
            <a:off x="1693863" y="5511800"/>
            <a:ext cx="6035675" cy="457200"/>
          </a:xfrm>
          <a:prstGeom prst="rect">
            <a:avLst/>
          </a:prstGeom>
        </p:spPr>
        <p:txBody>
          <a:bodyPr vert="horz"/>
          <a:lstStyle>
            <a:lvl1pPr marL="0" indent="0">
              <a:buFontTx/>
              <a:buNone/>
              <a:defRPr sz="2400" baseline="0"/>
            </a:lvl1pPr>
          </a:lstStyle>
          <a:p>
            <a:pPr lvl="0"/>
            <a:r>
              <a:rPr lang="en-US" dirty="0"/>
              <a:t>Type Short Session Title here</a:t>
            </a:r>
          </a:p>
        </p:txBody>
      </p:sp>
    </p:spTree>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8" fill="hold" nodeType="clickEffect">
                                  <p:stCondLst>
                                    <p:cond delay="0"/>
                                  </p:stCondLst>
                                  <p:childTnLst>
                                    <p:set>
                                      <p:cBhvr>
                                        <p:cTn id="6" dur="1" fill="hold">
                                          <p:stCondLst>
                                            <p:cond delay="0"/>
                                          </p:stCondLst>
                                        </p:cTn>
                                        <p:tgtEl>
                                          <p:spTgt spid="12">
                                            <p:txEl>
                                              <p:pRg st="1" end="1"/>
                                            </p:txEl>
                                          </p:spTgt>
                                        </p:tgtEl>
                                        <p:attrNameLst>
                                          <p:attrName>style.visibility</p:attrName>
                                        </p:attrNameLst>
                                      </p:cBhvr>
                                      <p:to>
                                        <p:strVal val="visible"/>
                                      </p:to>
                                    </p:set>
                                    <p:anim calcmode="lin" valueType="num">
                                      <p:cBhvr additive="base">
                                        <p:cTn id="7" dur="500" fill="hold"/>
                                        <p:tgtEl>
                                          <p:spTgt spid="12">
                                            <p:txEl>
                                              <p:pRg st="1" end="1"/>
                                            </p:txEl>
                                          </p:spTgt>
                                        </p:tgtEl>
                                        <p:attrNameLst>
                                          <p:attrName>ppt_x</p:attrName>
                                        </p:attrNameLst>
                                      </p:cBhvr>
                                      <p:tavLst>
                                        <p:tav tm="0">
                                          <p:val>
                                            <p:strVal val="0-#ppt_w/2"/>
                                          </p:val>
                                        </p:tav>
                                        <p:tav tm="100000">
                                          <p:val>
                                            <p:strVal val="#ppt_x"/>
                                          </p:val>
                                        </p:tav>
                                      </p:tavLst>
                                    </p:anim>
                                    <p:anim calcmode="lin" valueType="num">
                                      <p:cBhvr additive="base">
                                        <p:cTn id="8" dur="500" fill="hold"/>
                                        <p:tgtEl>
                                          <p:spTgt spid="12">
                                            <p:txEl>
                                              <p:pRg st="1" end="1"/>
                                            </p:txEl>
                                          </p:spTgt>
                                        </p:tgtEl>
                                        <p:attrNameLst>
                                          <p:attrName>ppt_y</p:attrName>
                                        </p:attrNameLst>
                                      </p:cBhvr>
                                      <p:tavLst>
                                        <p:tav tm="0">
                                          <p:val>
                                            <p:strVal val="#ppt_y"/>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8" fill="hold" nodeType="clickEffect">
                                  <p:stCondLst>
                                    <p:cond delay="0"/>
                                  </p:stCondLst>
                                  <p:childTnLst>
                                    <p:set>
                                      <p:cBhvr>
                                        <p:cTn id="12" dur="1" fill="hold">
                                          <p:stCondLst>
                                            <p:cond delay="0"/>
                                          </p:stCondLst>
                                        </p:cTn>
                                        <p:tgtEl>
                                          <p:spTgt spid="12">
                                            <p:txEl>
                                              <p:pRg st="2" end="2"/>
                                            </p:txEl>
                                          </p:spTgt>
                                        </p:tgtEl>
                                        <p:attrNameLst>
                                          <p:attrName>style.visibility</p:attrName>
                                        </p:attrNameLst>
                                      </p:cBhvr>
                                      <p:to>
                                        <p:strVal val="visible"/>
                                      </p:to>
                                    </p:set>
                                    <p:anim calcmode="lin" valueType="num">
                                      <p:cBhvr additive="base">
                                        <p:cTn id="13" dur="500" fill="hold"/>
                                        <p:tgtEl>
                                          <p:spTgt spid="12">
                                            <p:txEl>
                                              <p:pRg st="2" end="2"/>
                                            </p:txEl>
                                          </p:spTgt>
                                        </p:tgtEl>
                                        <p:attrNameLst>
                                          <p:attrName>ppt_x</p:attrName>
                                        </p:attrNameLst>
                                      </p:cBhvr>
                                      <p:tavLst>
                                        <p:tav tm="0">
                                          <p:val>
                                            <p:strVal val="0-#ppt_w/2"/>
                                          </p:val>
                                        </p:tav>
                                        <p:tav tm="100000">
                                          <p:val>
                                            <p:strVal val="#ppt_x"/>
                                          </p:val>
                                        </p:tav>
                                      </p:tavLst>
                                    </p:anim>
                                    <p:anim calcmode="lin" valueType="num">
                                      <p:cBhvr additive="base">
                                        <p:cTn id="14" dur="500" fill="hold"/>
                                        <p:tgtEl>
                                          <p:spTgt spid="12">
                                            <p:txEl>
                                              <p:pRg st="2" end="2"/>
                                            </p:txEl>
                                          </p:spTgt>
                                        </p:tgtEl>
                                        <p:attrNameLst>
                                          <p:attrName>ppt_y</p:attrName>
                                        </p:attrNameLst>
                                      </p:cBhvr>
                                      <p:tavLst>
                                        <p:tav tm="0">
                                          <p:val>
                                            <p:strVal val="#ppt_y"/>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8" fill="hold" nodeType="clickEffect">
                                  <p:stCondLst>
                                    <p:cond delay="0"/>
                                  </p:stCondLst>
                                  <p:childTnLst>
                                    <p:set>
                                      <p:cBhvr>
                                        <p:cTn id="18" dur="1" fill="hold">
                                          <p:stCondLst>
                                            <p:cond delay="0"/>
                                          </p:stCondLst>
                                        </p:cTn>
                                        <p:tgtEl>
                                          <p:spTgt spid="12">
                                            <p:txEl>
                                              <p:pRg st="3" end="3"/>
                                            </p:txEl>
                                          </p:spTgt>
                                        </p:tgtEl>
                                        <p:attrNameLst>
                                          <p:attrName>style.visibility</p:attrName>
                                        </p:attrNameLst>
                                      </p:cBhvr>
                                      <p:to>
                                        <p:strVal val="visible"/>
                                      </p:to>
                                    </p:set>
                                    <p:anim calcmode="lin" valueType="num">
                                      <p:cBhvr additive="base">
                                        <p:cTn id="19" dur="500" fill="hold"/>
                                        <p:tgtEl>
                                          <p:spTgt spid="12">
                                            <p:txEl>
                                              <p:pRg st="3" end="3"/>
                                            </p:txEl>
                                          </p:spTgt>
                                        </p:tgtEl>
                                        <p:attrNameLst>
                                          <p:attrName>ppt_x</p:attrName>
                                        </p:attrNameLst>
                                      </p:cBhvr>
                                      <p:tavLst>
                                        <p:tav tm="0">
                                          <p:val>
                                            <p:strVal val="0-#ppt_w/2"/>
                                          </p:val>
                                        </p:tav>
                                        <p:tav tm="100000">
                                          <p:val>
                                            <p:strVal val="#ppt_x"/>
                                          </p:val>
                                        </p:tav>
                                      </p:tavLst>
                                    </p:anim>
                                    <p:anim calcmode="lin" valueType="num">
                                      <p:cBhvr additive="base">
                                        <p:cTn id="20" dur="500" fill="hold"/>
                                        <p:tgtEl>
                                          <p:spTgt spid="12">
                                            <p:txEl>
                                              <p:pRg st="3" end="3"/>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Layout>
</file>

<file path=ppt/slideLayouts/slideLayout33.xml><?xml version="1.0" encoding="utf-8"?>
<p:sldLayout xmlns:a="http://schemas.openxmlformats.org/drawingml/2006/main" xmlns:r="http://schemas.openxmlformats.org/officeDocument/2006/relationships" xmlns:p="http://schemas.openxmlformats.org/presentationml/2006/main" preserve="1">
  <p:cSld name="Question Slide">
    <p:spTree>
      <p:nvGrpSpPr>
        <p:cNvPr id="1" name=""/>
        <p:cNvGrpSpPr/>
        <p:nvPr/>
      </p:nvGrpSpPr>
      <p:grpSpPr>
        <a:xfrm>
          <a:off x="0" y="0"/>
          <a:ext cx="0" cy="0"/>
          <a:chOff x="0" y="0"/>
          <a:chExt cx="0" cy="0"/>
        </a:xfrm>
      </p:grpSpPr>
      <p:sp>
        <p:nvSpPr>
          <p:cNvPr id="9" name="Title 1"/>
          <p:cNvSpPr txBox="1">
            <a:spLocks/>
          </p:cNvSpPr>
          <p:nvPr/>
        </p:nvSpPr>
        <p:spPr bwMode="auto">
          <a:xfrm>
            <a:off x="304800" y="274640"/>
            <a:ext cx="8852360" cy="783695"/>
          </a:xfrm>
          <a:prstGeom prst="rect">
            <a:avLst/>
          </a:prstGeom>
          <a:solidFill>
            <a:srgbClr val="1C3141"/>
          </a:solidFill>
          <a:extLst/>
        </p:spPr>
        <p:txBody>
          <a:bodyPr vert="horz" wrap="square" lIns="68580" tIns="34290" rIns="68580" bIns="34290" numCol="1" rtlCol="0" anchor="ctr" anchorCtr="0" compatLnSpc="1">
            <a:prstTxWarp prst="textNoShape">
              <a:avLst/>
            </a:prstTxWarp>
            <a:normAutofit/>
          </a:bodyPr>
          <a:lstStyle>
            <a:lvl1pPr algn="ctr" defTabSz="457200" rtl="0" eaLnBrk="1" latinLnBrk="0" hangingPunct="1">
              <a:spcBef>
                <a:spcPct val="0"/>
              </a:spcBef>
              <a:buNone/>
              <a:defRPr sz="4400" kern="1200">
                <a:solidFill>
                  <a:schemeClr val="tx1"/>
                </a:solidFill>
                <a:latin typeface="+mj-lt"/>
                <a:ea typeface="+mj-ea"/>
                <a:cs typeface="+mj-cs"/>
              </a:defRPr>
            </a:lvl1pPr>
          </a:lstStyle>
          <a:p>
            <a:pPr marL="230188" indent="0" algn="l"/>
            <a:r>
              <a:rPr lang="en-US" altLang="en-US" sz="3600" dirty="0">
                <a:solidFill>
                  <a:srgbClr val="FFFFFF"/>
                </a:solidFill>
              </a:rPr>
              <a:t>Questions?</a:t>
            </a:r>
          </a:p>
        </p:txBody>
      </p:sp>
    </p:spTree>
    <p:extLst/>
  </p:cSld>
  <p:clrMapOvr>
    <a:masterClrMapping/>
  </p:clrMapOvr>
</p:sldLayout>
</file>

<file path=ppt/slideLayouts/slideLayout34.xml><?xml version="1.0" encoding="utf-8"?>
<p:sldLayout xmlns:a="http://schemas.openxmlformats.org/drawingml/2006/main" xmlns:r="http://schemas.openxmlformats.org/officeDocument/2006/relationships" xmlns:p="http://schemas.openxmlformats.org/presentationml/2006/main" preserve="1">
  <p:cSld name="Contact Slide">
    <p:spTree>
      <p:nvGrpSpPr>
        <p:cNvPr id="1" name=""/>
        <p:cNvGrpSpPr/>
        <p:nvPr/>
      </p:nvGrpSpPr>
      <p:grpSpPr>
        <a:xfrm>
          <a:off x="0" y="0"/>
          <a:ext cx="0" cy="0"/>
          <a:chOff x="0" y="0"/>
          <a:chExt cx="0" cy="0"/>
        </a:xfrm>
      </p:grpSpPr>
      <p:sp>
        <p:nvSpPr>
          <p:cNvPr id="6" name="Title 1"/>
          <p:cNvSpPr txBox="1">
            <a:spLocks/>
          </p:cNvSpPr>
          <p:nvPr/>
        </p:nvSpPr>
        <p:spPr>
          <a:xfrm>
            <a:off x="0" y="237065"/>
            <a:ext cx="9144000" cy="5273843"/>
          </a:xfrm>
          <a:prstGeom prst="rect">
            <a:avLst/>
          </a:prstGeom>
          <a:solidFill>
            <a:schemeClr val="accent5">
              <a:lumMod val="60000"/>
              <a:lumOff val="40000"/>
            </a:schemeClr>
          </a:solidFill>
        </p:spPr>
        <p:txBody>
          <a:bodyPr anchor="ctr"/>
          <a:lstStyle>
            <a:lvl1pPr marL="0" indent="0" algn="ctr" defTabSz="457200" rtl="0" eaLnBrk="1" latinLnBrk="0" hangingPunct="1">
              <a:spcBef>
                <a:spcPct val="0"/>
              </a:spcBef>
              <a:buNone/>
              <a:defRPr sz="3200" b="0" i="0" kern="1200" baseline="0">
                <a:solidFill>
                  <a:schemeClr val="bg1"/>
                </a:solidFill>
                <a:latin typeface="Arial"/>
                <a:ea typeface="+mj-ea"/>
                <a:cs typeface="Arial"/>
              </a:defRPr>
            </a:lvl1pPr>
          </a:lstStyle>
          <a:p>
            <a:endParaRPr lang="en-US" dirty="0">
              <a:solidFill>
                <a:prstClr val="white"/>
              </a:solidFill>
            </a:endParaRPr>
          </a:p>
        </p:txBody>
      </p:sp>
      <p:sp>
        <p:nvSpPr>
          <p:cNvPr id="3" name="TextBox 2"/>
          <p:cNvSpPr txBox="1"/>
          <p:nvPr/>
        </p:nvSpPr>
        <p:spPr>
          <a:xfrm>
            <a:off x="0" y="6208890"/>
            <a:ext cx="9144000" cy="646331"/>
          </a:xfrm>
          <a:prstGeom prst="rect">
            <a:avLst/>
          </a:prstGeom>
          <a:solidFill>
            <a:schemeClr val="accent5">
              <a:lumMod val="20000"/>
              <a:lumOff val="80000"/>
            </a:schemeClr>
          </a:solidFill>
        </p:spPr>
        <p:txBody>
          <a:bodyPr wrap="square" rtlCol="0">
            <a:spAutoFit/>
          </a:bodyPr>
          <a:lstStyle/>
          <a:p>
            <a:pPr defTabSz="914400"/>
            <a:endParaRPr lang="en-US" dirty="0">
              <a:solidFill>
                <a:prstClr val="black"/>
              </a:solidFill>
              <a:latin typeface="Arial"/>
            </a:endParaRPr>
          </a:p>
          <a:p>
            <a:pPr defTabSz="914400"/>
            <a:endParaRPr lang="en-US" dirty="0">
              <a:solidFill>
                <a:prstClr val="black"/>
              </a:solidFill>
              <a:latin typeface="Arial"/>
            </a:endParaRPr>
          </a:p>
        </p:txBody>
      </p:sp>
      <p:sp>
        <p:nvSpPr>
          <p:cNvPr id="4" name="TextBox 3"/>
          <p:cNvSpPr txBox="1"/>
          <p:nvPr/>
        </p:nvSpPr>
        <p:spPr>
          <a:xfrm>
            <a:off x="0" y="1454242"/>
            <a:ext cx="9098211" cy="3170099"/>
          </a:xfrm>
          <a:prstGeom prst="rect">
            <a:avLst/>
          </a:prstGeom>
          <a:noFill/>
        </p:spPr>
        <p:txBody>
          <a:bodyPr wrap="square" rtlCol="0">
            <a:spAutoFit/>
          </a:bodyPr>
          <a:lstStyle/>
          <a:p>
            <a:pPr algn="ctr" defTabSz="914400"/>
            <a:r>
              <a:rPr lang="en-US" sz="3200" dirty="0">
                <a:solidFill>
                  <a:schemeClr val="accent1">
                    <a:lumMod val="50000"/>
                  </a:schemeClr>
                </a:solidFill>
                <a:latin typeface="Arial"/>
              </a:rPr>
              <a:t>Contact PMFO</a:t>
            </a:r>
          </a:p>
          <a:p>
            <a:pPr algn="ctr" defTabSz="914400"/>
            <a:endParaRPr lang="en-US" sz="2800" dirty="0">
              <a:solidFill>
                <a:schemeClr val="accent1">
                  <a:lumMod val="50000"/>
                </a:schemeClr>
              </a:solidFill>
              <a:latin typeface="Arial"/>
            </a:endParaRPr>
          </a:p>
          <a:p>
            <a:pPr algn="ctr" defTabSz="914400"/>
            <a:r>
              <a:rPr lang="en-US" sz="2800" dirty="0">
                <a:solidFill>
                  <a:schemeClr val="accent1">
                    <a:lumMod val="50000"/>
                  </a:schemeClr>
                </a:solidFill>
                <a:latin typeface="Arial"/>
              </a:rPr>
              <a:t>pmfo@ecetta.info</a:t>
            </a:r>
            <a:br>
              <a:rPr lang="en-US" sz="2800" dirty="0">
                <a:solidFill>
                  <a:srgbClr val="1C3141"/>
                </a:solidFill>
                <a:latin typeface="Arial"/>
              </a:rPr>
            </a:br>
            <a:br>
              <a:rPr lang="en-US" sz="2800" dirty="0">
                <a:solidFill>
                  <a:srgbClr val="1C3141"/>
                </a:solidFill>
                <a:latin typeface="Arial"/>
              </a:rPr>
            </a:br>
            <a:r>
              <a:rPr lang="en-US" sz="2800" dirty="0">
                <a:solidFill>
                  <a:srgbClr val="1C3141"/>
                </a:solidFill>
                <a:latin typeface="Arial"/>
                <a:hlinkClick r:id="rId2"/>
              </a:rPr>
              <a:t>https://eclkc.ohs.acf.hhs.gov/</a:t>
            </a:r>
            <a:r>
              <a:rPr lang="en-US" sz="2800" dirty="0" err="1">
                <a:solidFill>
                  <a:srgbClr val="1C3141"/>
                </a:solidFill>
                <a:latin typeface="Arial"/>
                <a:hlinkClick r:id="rId2"/>
              </a:rPr>
              <a:t>ncpmfo</a:t>
            </a:r>
            <a:br>
              <a:rPr lang="en-US" sz="2800" dirty="0">
                <a:solidFill>
                  <a:srgbClr val="1C3141"/>
                </a:solidFill>
                <a:latin typeface="Arial"/>
              </a:rPr>
            </a:br>
            <a:br>
              <a:rPr lang="en-US" sz="2800" dirty="0">
                <a:solidFill>
                  <a:srgbClr val="1C3141"/>
                </a:solidFill>
                <a:latin typeface="Arial"/>
              </a:rPr>
            </a:br>
            <a:r>
              <a:rPr lang="en-US" sz="2800" dirty="0">
                <a:solidFill>
                  <a:schemeClr val="accent1">
                    <a:lumMod val="50000"/>
                  </a:schemeClr>
                </a:solidFill>
                <a:latin typeface="Arial"/>
              </a:rPr>
              <a:t>Call us: 888.874.5469</a:t>
            </a:r>
          </a:p>
        </p:txBody>
      </p:sp>
      <p:pic>
        <p:nvPicPr>
          <p:cNvPr id="2" name="Picture 1" descr="HHS-Logo-Transparent.pn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610315" y="5722327"/>
            <a:ext cx="1081080" cy="1005758"/>
          </a:xfrm>
          <a:prstGeom prst="rect">
            <a:avLst/>
          </a:prstGeom>
        </p:spPr>
      </p:pic>
      <p:pic>
        <p:nvPicPr>
          <p:cNvPr id="5" name="Picture 4" descr="PMFO_Transparent.psd"/>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5540245" y="6027524"/>
            <a:ext cx="2994156" cy="620076"/>
          </a:xfrm>
          <a:prstGeom prst="rect">
            <a:avLst/>
          </a:prstGeom>
        </p:spPr>
      </p:pic>
      <p:pic>
        <p:nvPicPr>
          <p:cNvPr id="7" name="Picture 6" descr="acf-logo-full-RGB (1).eps"/>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1981200" y="6160823"/>
            <a:ext cx="3126605" cy="486777"/>
          </a:xfrm>
          <a:prstGeom prst="rect">
            <a:avLst/>
          </a:prstGeom>
        </p:spPr>
      </p:pic>
      <p:pic>
        <p:nvPicPr>
          <p:cNvPr id="9" name="Picture 8" descr="file-tk-email-icon-svg-28.png"/>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2111200" y="2181528"/>
            <a:ext cx="775369" cy="775369"/>
          </a:xfrm>
          <a:prstGeom prst="rect">
            <a:avLst/>
          </a:prstGeom>
        </p:spPr>
      </p:pic>
      <p:pic>
        <p:nvPicPr>
          <p:cNvPr id="10" name="Picture 9" descr="auricular-phone-symbol-in-a-circle.png"/>
          <p:cNvPicPr>
            <a:picLocks noChangeAspect="1"/>
          </p:cNvPicPr>
          <p:nvPr/>
        </p:nvPicPr>
        <p:blipFill>
          <a:blip r:embed="rId7" cstate="print">
            <a:extLst>
              <a:ext uri="{28A0092B-C50C-407E-A947-70E740481C1C}">
                <a14:useLocalDpi xmlns:a14="http://schemas.microsoft.com/office/drawing/2010/main" val="0"/>
              </a:ext>
            </a:extLst>
          </a:blip>
          <a:stretch>
            <a:fillRect/>
          </a:stretch>
        </p:blipFill>
        <p:spPr>
          <a:xfrm>
            <a:off x="1981200" y="3968293"/>
            <a:ext cx="670026" cy="670026"/>
          </a:xfrm>
          <a:prstGeom prst="rect">
            <a:avLst/>
          </a:prstGeom>
        </p:spPr>
      </p:pic>
      <p:grpSp>
        <p:nvGrpSpPr>
          <p:cNvPr id="11" name="Group 10"/>
          <p:cNvGrpSpPr/>
          <p:nvPr/>
        </p:nvGrpSpPr>
        <p:grpSpPr>
          <a:xfrm>
            <a:off x="651308" y="3039291"/>
            <a:ext cx="751846" cy="751846"/>
            <a:chOff x="586603" y="4769312"/>
            <a:chExt cx="751846" cy="751846"/>
          </a:xfrm>
        </p:grpSpPr>
        <p:sp>
          <p:nvSpPr>
            <p:cNvPr id="12" name="Oval 11"/>
            <p:cNvSpPr/>
            <p:nvPr/>
          </p:nvSpPr>
          <p:spPr>
            <a:xfrm>
              <a:off x="586603" y="4769312"/>
              <a:ext cx="751846" cy="751846"/>
            </a:xfrm>
            <a:prstGeom prst="ellipse">
              <a:avLst/>
            </a:prstGeom>
            <a:solidFill>
              <a:srgbClr val="FFFFFF"/>
            </a:solidFill>
            <a:ln w="28575" cmpd="sng">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pic>
          <p:nvPicPr>
            <p:cNvPr id="13" name="Picture 12" descr="home.png"/>
            <p:cNvPicPr>
              <a:picLocks noChangeAspect="1"/>
            </p:cNvPicPr>
            <p:nvPr/>
          </p:nvPicPr>
          <p:blipFill>
            <a:blip r:embed="rId8" cstate="print">
              <a:extLst>
                <a:ext uri="{28A0092B-C50C-407E-A947-70E740481C1C}">
                  <a14:useLocalDpi xmlns:a14="http://schemas.microsoft.com/office/drawing/2010/main" val="0"/>
                </a:ext>
              </a:extLst>
            </a:blip>
            <a:stretch>
              <a:fillRect/>
            </a:stretch>
          </p:blipFill>
          <p:spPr>
            <a:xfrm>
              <a:off x="680179" y="4864498"/>
              <a:ext cx="543829" cy="543829"/>
            </a:xfrm>
            <a:prstGeom prst="rect">
              <a:avLst/>
            </a:prstGeom>
          </p:spPr>
        </p:pic>
      </p:grpSp>
    </p:spTree>
    <p:extLst/>
  </p:cSld>
  <p:clrMapOvr>
    <a:masterClrMapping/>
  </p:clrMapOvr>
</p:sldLayout>
</file>

<file path=ppt/slideLayouts/slideLayout35.xml><?xml version="1.0" encoding="utf-8"?>
<p:sldLayout xmlns:a="http://schemas.openxmlformats.org/drawingml/2006/main" xmlns:r="http://schemas.openxmlformats.org/officeDocument/2006/relationships" xmlns:p="http://schemas.openxmlformats.org/presentationml/2006/main">
  <p:cSld name="5_Two Content">
    <p:spTree>
      <p:nvGrpSpPr>
        <p:cNvPr id="1" name="Shape 40"/>
        <p:cNvGrpSpPr/>
        <p:nvPr/>
      </p:nvGrpSpPr>
      <p:grpSpPr>
        <a:xfrm>
          <a:off x="0" y="0"/>
          <a:ext cx="0" cy="0"/>
          <a:chOff x="0" y="0"/>
          <a:chExt cx="0" cy="0"/>
        </a:xfrm>
      </p:grpSpPr>
      <p:sp>
        <p:nvSpPr>
          <p:cNvPr id="41" name="Shape 41"/>
          <p:cNvSpPr txBox="1">
            <a:spLocks noGrp="1"/>
          </p:cNvSpPr>
          <p:nvPr>
            <p:ph type="body" idx="1"/>
          </p:nvPr>
        </p:nvSpPr>
        <p:spPr>
          <a:xfrm>
            <a:off x="282221" y="1453445"/>
            <a:ext cx="3852333" cy="4672719"/>
          </a:xfrm>
          <a:prstGeom prst="rect">
            <a:avLst/>
          </a:prstGeom>
          <a:solidFill>
            <a:srgbClr val="953734"/>
          </a:solidFill>
          <a:ln>
            <a:noFill/>
          </a:ln>
        </p:spPr>
        <p:txBody>
          <a:bodyPr lIns="91425" tIns="91425" rIns="91425" bIns="91425" anchor="t" anchorCtr="0"/>
          <a:lstStyle>
            <a:lvl1pPr marL="0" marR="0" lvl="0" indent="0" algn="l" rtl="0">
              <a:spcBef>
                <a:spcPts val="560"/>
              </a:spcBef>
              <a:buClr>
                <a:schemeClr val="dk1"/>
              </a:buClr>
              <a:buFont typeface="Arial"/>
              <a:buNone/>
              <a:defRPr sz="2800" b="0" i="0" u="none" strike="noStrike" cap="none">
                <a:solidFill>
                  <a:schemeClr val="dk1"/>
                </a:solidFill>
                <a:latin typeface="Arial"/>
                <a:ea typeface="Arial"/>
                <a:cs typeface="Arial"/>
                <a:sym typeface="Arial"/>
              </a:defRPr>
            </a:lvl1pPr>
            <a:lvl2pPr marL="742950" marR="0" lvl="1" indent="-133350" algn="l" rtl="0">
              <a:spcBef>
                <a:spcPts val="480"/>
              </a:spcBef>
              <a:buClr>
                <a:schemeClr val="dk1"/>
              </a:buClr>
              <a:buSzPct val="100000"/>
              <a:buFont typeface="Arial"/>
              <a:buChar char="–"/>
              <a:defRPr sz="2400" b="0" i="0" u="none" strike="noStrike" cap="none">
                <a:solidFill>
                  <a:schemeClr val="dk1"/>
                </a:solidFill>
                <a:latin typeface="Arial"/>
                <a:ea typeface="Arial"/>
                <a:cs typeface="Arial"/>
                <a:sym typeface="Arial"/>
              </a:defRPr>
            </a:lvl2pPr>
            <a:lvl3pPr marL="1143000" marR="0" lvl="2" indent="-101600" algn="l" rtl="0">
              <a:spcBef>
                <a:spcPts val="400"/>
              </a:spcBef>
              <a:buClr>
                <a:schemeClr val="dk1"/>
              </a:buClr>
              <a:buSzPct val="100000"/>
              <a:buFont typeface="Arial"/>
              <a:buChar char="•"/>
              <a:defRPr sz="2000" b="0" i="0" u="none" strike="noStrike" cap="none">
                <a:solidFill>
                  <a:schemeClr val="dk1"/>
                </a:solidFill>
                <a:latin typeface="Arial"/>
                <a:ea typeface="Arial"/>
                <a:cs typeface="Arial"/>
                <a:sym typeface="Arial"/>
              </a:defRPr>
            </a:lvl3pPr>
            <a:lvl4pPr marL="1600200" marR="0" lvl="3" indent="-114300" algn="l" rtl="0">
              <a:spcBef>
                <a:spcPts val="360"/>
              </a:spcBef>
              <a:buClr>
                <a:schemeClr val="dk1"/>
              </a:buClr>
              <a:buSzPct val="100000"/>
              <a:buFont typeface="Arial"/>
              <a:buChar char="–"/>
              <a:defRPr sz="1800" b="0" i="0" u="none" strike="noStrike" cap="none">
                <a:solidFill>
                  <a:schemeClr val="dk1"/>
                </a:solidFill>
                <a:latin typeface="Arial"/>
                <a:ea typeface="Arial"/>
                <a:cs typeface="Arial"/>
                <a:sym typeface="Arial"/>
              </a:defRPr>
            </a:lvl4pPr>
            <a:lvl5pPr marL="2057400" marR="0" lvl="4" indent="-114300" algn="l" rtl="0">
              <a:spcBef>
                <a:spcPts val="360"/>
              </a:spcBef>
              <a:buClr>
                <a:schemeClr val="dk1"/>
              </a:buClr>
              <a:buSzPct val="100000"/>
              <a:buFont typeface="Arial"/>
              <a:buChar char="»"/>
              <a:defRPr sz="1800" b="0" i="0" u="none" strike="noStrike" cap="none">
                <a:solidFill>
                  <a:schemeClr val="dk1"/>
                </a:solidFill>
                <a:latin typeface="Arial"/>
                <a:ea typeface="Arial"/>
                <a:cs typeface="Arial"/>
                <a:sym typeface="Arial"/>
              </a:defRPr>
            </a:lvl5pPr>
            <a:lvl6pPr marL="2514600" marR="0" lvl="5" indent="-114300" algn="l" rtl="0">
              <a:spcBef>
                <a:spcPts val="360"/>
              </a:spcBef>
              <a:buClr>
                <a:schemeClr val="dk1"/>
              </a:buClr>
              <a:buSzPct val="100000"/>
              <a:buFont typeface="Arial"/>
              <a:buChar char="•"/>
              <a:defRPr sz="1800" b="0" i="0" u="none" strike="noStrike" cap="none">
                <a:solidFill>
                  <a:schemeClr val="dk1"/>
                </a:solidFill>
                <a:latin typeface="Arial"/>
                <a:ea typeface="Arial"/>
                <a:cs typeface="Arial"/>
                <a:sym typeface="Arial"/>
              </a:defRPr>
            </a:lvl6pPr>
            <a:lvl7pPr marL="2971800" marR="0" lvl="6" indent="-114300" algn="l" rtl="0">
              <a:spcBef>
                <a:spcPts val="360"/>
              </a:spcBef>
              <a:buClr>
                <a:schemeClr val="dk1"/>
              </a:buClr>
              <a:buSzPct val="100000"/>
              <a:buFont typeface="Arial"/>
              <a:buChar char="•"/>
              <a:defRPr sz="1800" b="0" i="0" u="none" strike="noStrike" cap="none">
                <a:solidFill>
                  <a:schemeClr val="dk1"/>
                </a:solidFill>
                <a:latin typeface="Arial"/>
                <a:ea typeface="Arial"/>
                <a:cs typeface="Arial"/>
                <a:sym typeface="Arial"/>
              </a:defRPr>
            </a:lvl7pPr>
            <a:lvl8pPr marL="3429000" marR="0" lvl="7" indent="-114300" algn="l" rtl="0">
              <a:spcBef>
                <a:spcPts val="360"/>
              </a:spcBef>
              <a:buClr>
                <a:schemeClr val="dk1"/>
              </a:buClr>
              <a:buSzPct val="100000"/>
              <a:buFont typeface="Arial"/>
              <a:buChar char="•"/>
              <a:defRPr sz="1800" b="0" i="0" u="none" strike="noStrike" cap="none">
                <a:solidFill>
                  <a:schemeClr val="dk1"/>
                </a:solidFill>
                <a:latin typeface="Arial"/>
                <a:ea typeface="Arial"/>
                <a:cs typeface="Arial"/>
                <a:sym typeface="Arial"/>
              </a:defRPr>
            </a:lvl8pPr>
            <a:lvl9pPr marL="3886200" marR="0" lvl="8" indent="-114300" algn="l" rtl="0">
              <a:spcBef>
                <a:spcPts val="360"/>
              </a:spcBef>
              <a:buClr>
                <a:schemeClr val="dk1"/>
              </a:buClr>
              <a:buSzPct val="100000"/>
              <a:buFont typeface="Arial"/>
              <a:buChar char="•"/>
              <a:defRPr sz="1800" b="0" i="0" u="none" strike="noStrike" cap="none">
                <a:solidFill>
                  <a:schemeClr val="dk1"/>
                </a:solidFill>
                <a:latin typeface="Arial"/>
                <a:ea typeface="Arial"/>
                <a:cs typeface="Arial"/>
                <a:sym typeface="Arial"/>
              </a:defRPr>
            </a:lvl9pPr>
          </a:lstStyle>
          <a:p>
            <a:endParaRPr/>
          </a:p>
        </p:txBody>
      </p:sp>
      <p:sp>
        <p:nvSpPr>
          <p:cNvPr id="42" name="Shape 42"/>
          <p:cNvSpPr txBox="1">
            <a:spLocks noGrp="1"/>
          </p:cNvSpPr>
          <p:nvPr>
            <p:ph type="body" idx="2"/>
          </p:nvPr>
        </p:nvSpPr>
        <p:spPr>
          <a:xfrm>
            <a:off x="4402667" y="1453445"/>
            <a:ext cx="4507087" cy="4672718"/>
          </a:xfrm>
          <a:prstGeom prst="rect">
            <a:avLst/>
          </a:prstGeom>
          <a:noFill/>
          <a:ln>
            <a:noFill/>
          </a:ln>
        </p:spPr>
        <p:txBody>
          <a:bodyPr lIns="91425" tIns="91425" rIns="91425" bIns="91425" anchor="t" anchorCtr="0"/>
          <a:lstStyle>
            <a:lvl1pPr marL="342900" marR="0" lvl="0" indent="-165100" algn="l" rtl="0">
              <a:spcBef>
                <a:spcPts val="560"/>
              </a:spcBef>
              <a:buClr>
                <a:srgbClr val="366092"/>
              </a:buClr>
              <a:buSzPct val="100000"/>
              <a:buFont typeface="Arial"/>
              <a:buChar char="•"/>
              <a:defRPr sz="2800" b="0" i="0" u="none" strike="noStrike" cap="none">
                <a:solidFill>
                  <a:schemeClr val="dk1"/>
                </a:solidFill>
                <a:latin typeface="Arial"/>
                <a:ea typeface="Arial"/>
                <a:cs typeface="Arial"/>
                <a:sym typeface="Arial"/>
              </a:defRPr>
            </a:lvl1pPr>
            <a:lvl2pPr marL="742950" marR="0" lvl="1" indent="-133350" algn="l" rtl="0">
              <a:spcBef>
                <a:spcPts val="480"/>
              </a:spcBef>
              <a:buClr>
                <a:srgbClr val="366092"/>
              </a:buClr>
              <a:buSzPct val="100000"/>
              <a:buFont typeface="Arial"/>
              <a:buChar char="–"/>
              <a:defRPr sz="2400" b="0" i="0" u="none" strike="noStrike" cap="none">
                <a:solidFill>
                  <a:schemeClr val="dk1"/>
                </a:solidFill>
                <a:latin typeface="Arial"/>
                <a:ea typeface="Arial"/>
                <a:cs typeface="Arial"/>
                <a:sym typeface="Arial"/>
              </a:defRPr>
            </a:lvl2pPr>
            <a:lvl3pPr marL="1143000" marR="0" lvl="2" indent="-101600" algn="l" rtl="0">
              <a:spcBef>
                <a:spcPts val="400"/>
              </a:spcBef>
              <a:buClr>
                <a:srgbClr val="366092"/>
              </a:buClr>
              <a:buSzPct val="100000"/>
              <a:buFont typeface="Arial"/>
              <a:buChar char="•"/>
              <a:defRPr sz="2000" b="0" i="0" u="none" strike="noStrike" cap="none">
                <a:solidFill>
                  <a:schemeClr val="dk1"/>
                </a:solidFill>
                <a:latin typeface="Arial"/>
                <a:ea typeface="Arial"/>
                <a:cs typeface="Arial"/>
                <a:sym typeface="Arial"/>
              </a:defRPr>
            </a:lvl3pPr>
            <a:lvl4pPr marL="1600200" marR="0" lvl="3" indent="-114300" algn="l" rtl="0">
              <a:spcBef>
                <a:spcPts val="360"/>
              </a:spcBef>
              <a:buClr>
                <a:srgbClr val="366092"/>
              </a:buClr>
              <a:buSzPct val="100000"/>
              <a:buFont typeface="Arial"/>
              <a:buChar char="–"/>
              <a:defRPr sz="1800" b="0" i="0" u="none" strike="noStrike" cap="none">
                <a:solidFill>
                  <a:schemeClr val="dk1"/>
                </a:solidFill>
                <a:latin typeface="Arial"/>
                <a:ea typeface="Arial"/>
                <a:cs typeface="Arial"/>
                <a:sym typeface="Arial"/>
              </a:defRPr>
            </a:lvl4pPr>
            <a:lvl5pPr marL="2057400" marR="0" lvl="4" indent="-114300" algn="l" rtl="0">
              <a:spcBef>
                <a:spcPts val="360"/>
              </a:spcBef>
              <a:buClr>
                <a:srgbClr val="366092"/>
              </a:buClr>
              <a:buSzPct val="100000"/>
              <a:buFont typeface="Arial"/>
              <a:buChar char="»"/>
              <a:defRPr sz="1800" b="0" i="0" u="none" strike="noStrike" cap="none">
                <a:solidFill>
                  <a:schemeClr val="dk1"/>
                </a:solidFill>
                <a:latin typeface="Arial"/>
                <a:ea typeface="Arial"/>
                <a:cs typeface="Arial"/>
                <a:sym typeface="Arial"/>
              </a:defRPr>
            </a:lvl5pPr>
            <a:lvl6pPr marL="2514600" marR="0" lvl="5" indent="-114300" algn="l" rtl="0">
              <a:spcBef>
                <a:spcPts val="360"/>
              </a:spcBef>
              <a:buClr>
                <a:schemeClr val="dk1"/>
              </a:buClr>
              <a:buSzPct val="100000"/>
              <a:buFont typeface="Arial"/>
              <a:buChar char="•"/>
              <a:defRPr sz="1800" b="0" i="0" u="none" strike="noStrike" cap="none">
                <a:solidFill>
                  <a:schemeClr val="dk1"/>
                </a:solidFill>
                <a:latin typeface="Arial"/>
                <a:ea typeface="Arial"/>
                <a:cs typeface="Arial"/>
                <a:sym typeface="Arial"/>
              </a:defRPr>
            </a:lvl6pPr>
            <a:lvl7pPr marL="2971800" marR="0" lvl="6" indent="-114300" algn="l" rtl="0">
              <a:spcBef>
                <a:spcPts val="360"/>
              </a:spcBef>
              <a:buClr>
                <a:schemeClr val="dk1"/>
              </a:buClr>
              <a:buSzPct val="100000"/>
              <a:buFont typeface="Arial"/>
              <a:buChar char="•"/>
              <a:defRPr sz="1800" b="0" i="0" u="none" strike="noStrike" cap="none">
                <a:solidFill>
                  <a:schemeClr val="dk1"/>
                </a:solidFill>
                <a:latin typeface="Arial"/>
                <a:ea typeface="Arial"/>
                <a:cs typeface="Arial"/>
                <a:sym typeface="Arial"/>
              </a:defRPr>
            </a:lvl7pPr>
            <a:lvl8pPr marL="3429000" marR="0" lvl="7" indent="-114300" algn="l" rtl="0">
              <a:spcBef>
                <a:spcPts val="360"/>
              </a:spcBef>
              <a:buClr>
                <a:schemeClr val="dk1"/>
              </a:buClr>
              <a:buSzPct val="100000"/>
              <a:buFont typeface="Arial"/>
              <a:buChar char="•"/>
              <a:defRPr sz="1800" b="0" i="0" u="none" strike="noStrike" cap="none">
                <a:solidFill>
                  <a:schemeClr val="dk1"/>
                </a:solidFill>
                <a:latin typeface="Arial"/>
                <a:ea typeface="Arial"/>
                <a:cs typeface="Arial"/>
                <a:sym typeface="Arial"/>
              </a:defRPr>
            </a:lvl8pPr>
            <a:lvl9pPr marL="3886200" marR="0" lvl="8" indent="-114300" algn="l" rtl="0">
              <a:spcBef>
                <a:spcPts val="360"/>
              </a:spcBef>
              <a:buClr>
                <a:schemeClr val="dk1"/>
              </a:buClr>
              <a:buSzPct val="100000"/>
              <a:buFont typeface="Arial"/>
              <a:buChar char="•"/>
              <a:defRPr sz="1800" b="0" i="0" u="none" strike="noStrike" cap="none">
                <a:solidFill>
                  <a:schemeClr val="dk1"/>
                </a:solidFill>
                <a:latin typeface="Arial"/>
                <a:ea typeface="Arial"/>
                <a:cs typeface="Arial"/>
                <a:sym typeface="Arial"/>
              </a:defRPr>
            </a:lvl9pPr>
          </a:lstStyle>
          <a:p>
            <a:endParaRPr/>
          </a:p>
        </p:txBody>
      </p:sp>
      <p:sp>
        <p:nvSpPr>
          <p:cNvPr id="43" name="Shape 43"/>
          <p:cNvSpPr txBox="1">
            <a:spLocks noGrp="1"/>
          </p:cNvSpPr>
          <p:nvPr>
            <p:ph type="sldNum" idx="12"/>
          </p:nvPr>
        </p:nvSpPr>
        <p:spPr>
          <a:xfrm>
            <a:off x="8393289" y="6460966"/>
            <a:ext cx="728132" cy="365125"/>
          </a:xfrm>
          <a:prstGeom prst="rect">
            <a:avLst/>
          </a:prstGeom>
          <a:noFill/>
          <a:ln>
            <a:noFill/>
          </a:ln>
        </p:spPr>
        <p:txBody>
          <a:bodyPr lIns="91425" tIns="45700" rIns="91425" bIns="45700" anchor="t" anchorCtr="0">
            <a:noAutofit/>
          </a:bodyPr>
          <a:lstStyle/>
          <a:p>
            <a:pPr>
              <a:buSzPct val="25000"/>
            </a:pPr>
            <a:fld id="{00000000-1234-1234-1234-123412341234}" type="slidenum">
              <a:rPr lang="en-US" smtClean="0">
                <a:solidFill>
                  <a:srgbClr val="376092"/>
                </a:solidFill>
                <a:latin typeface="Arial"/>
                <a:ea typeface="Arial"/>
                <a:cs typeface="Arial"/>
                <a:sym typeface="Arial"/>
              </a:rPr>
              <a:pPr>
                <a:buSzPct val="25000"/>
              </a:pPr>
              <a:t>‹#›</a:t>
            </a:fld>
            <a:endParaRPr lang="en-US" dirty="0">
              <a:solidFill>
                <a:srgbClr val="376092"/>
              </a:solidFill>
              <a:latin typeface="Arial"/>
              <a:ea typeface="Arial"/>
              <a:cs typeface="Arial"/>
              <a:sym typeface="Arial"/>
            </a:endParaRPr>
          </a:p>
        </p:txBody>
      </p:sp>
      <p:sp>
        <p:nvSpPr>
          <p:cNvPr id="44" name="Shape 44"/>
          <p:cNvSpPr txBox="1">
            <a:spLocks noGrp="1"/>
          </p:cNvSpPr>
          <p:nvPr>
            <p:ph type="title"/>
          </p:nvPr>
        </p:nvSpPr>
        <p:spPr>
          <a:xfrm>
            <a:off x="282220" y="274637"/>
            <a:ext cx="8861779" cy="783694"/>
          </a:xfrm>
          <a:prstGeom prst="rect">
            <a:avLst/>
          </a:prstGeom>
          <a:solidFill>
            <a:srgbClr val="1C3141"/>
          </a:solidFill>
          <a:ln>
            <a:noFill/>
          </a:ln>
        </p:spPr>
        <p:txBody>
          <a:bodyPr lIns="91425" tIns="91425" rIns="91425" bIns="91425" anchor="ctr" anchorCtr="0"/>
          <a:lstStyle>
            <a:lvl1pPr marL="0" marR="0" lvl="0" indent="444500" algn="l" rtl="0">
              <a:spcBef>
                <a:spcPts val="0"/>
              </a:spcBef>
              <a:buClr>
                <a:schemeClr val="lt1"/>
              </a:buClr>
              <a:buFont typeface="Arial"/>
              <a:buNone/>
              <a:defRPr sz="3600" b="0" i="0" u="none" strike="noStrike" cap="none">
                <a:solidFill>
                  <a:schemeClr val="lt1"/>
                </a:solidFill>
                <a:latin typeface="Arial"/>
                <a:ea typeface="Arial"/>
                <a:cs typeface="Arial"/>
                <a:sym typeface="Arial"/>
              </a:defRPr>
            </a:lvl1pPr>
            <a:lvl2pPr lvl="1" indent="0">
              <a:spcBef>
                <a:spcPts val="0"/>
              </a:spcBef>
              <a:buNone/>
              <a:defRPr sz="1800"/>
            </a:lvl2pPr>
            <a:lvl3pPr lvl="2" indent="0">
              <a:spcBef>
                <a:spcPts val="0"/>
              </a:spcBef>
              <a:buNone/>
              <a:defRPr sz="1800"/>
            </a:lvl3pPr>
            <a:lvl4pPr lvl="3" indent="0">
              <a:spcBef>
                <a:spcPts val="0"/>
              </a:spcBef>
              <a:buNone/>
              <a:defRPr sz="1800"/>
            </a:lvl4pPr>
            <a:lvl5pPr lvl="4" indent="0">
              <a:spcBef>
                <a:spcPts val="0"/>
              </a:spcBef>
              <a:buNone/>
              <a:defRPr sz="1800"/>
            </a:lvl5pPr>
            <a:lvl6pPr lvl="5" indent="0">
              <a:spcBef>
                <a:spcPts val="0"/>
              </a:spcBef>
              <a:buNone/>
              <a:defRPr sz="1800"/>
            </a:lvl6pPr>
            <a:lvl7pPr lvl="6" indent="0">
              <a:spcBef>
                <a:spcPts val="0"/>
              </a:spcBef>
              <a:buNone/>
              <a:defRPr sz="1800"/>
            </a:lvl7pPr>
            <a:lvl8pPr lvl="7" indent="0">
              <a:spcBef>
                <a:spcPts val="0"/>
              </a:spcBef>
              <a:buNone/>
              <a:defRPr sz="1800"/>
            </a:lvl8pPr>
            <a:lvl9pPr lvl="8" indent="0">
              <a:spcBef>
                <a:spcPts val="0"/>
              </a:spcBef>
              <a:buNone/>
              <a:defRPr sz="1800"/>
            </a:lvl9pPr>
          </a:lstStyle>
          <a:p>
            <a:endParaRPr/>
          </a:p>
        </p:txBody>
      </p:sp>
    </p:spTree>
    <p:extLst>
      <p:ext uri="{BB962C8B-B14F-4D97-AF65-F5344CB8AC3E}">
        <p14:creationId xmlns:p14="http://schemas.microsoft.com/office/powerpoint/2010/main" val="1162857502"/>
      </p:ext>
    </p:extLst>
  </p:cSld>
  <p:clrMapOvr>
    <a:masterClrMapping/>
  </p:clrMapOvr>
</p:sldLayout>
</file>

<file path=ppt/slideMasters/_rels/slideMaster1.xml.rels><?xml version="1.0" encoding="UTF-8" standalone="yes"?>
<Relationships xmlns="http://schemas.openxmlformats.org/package/2006/relationships"><Relationship Id="rId13" Type="http://schemas.openxmlformats.org/officeDocument/2006/relationships/slideLayout" Target="../slideLayouts/slideLayout13.xml"/><Relationship Id="rId18" Type="http://schemas.openxmlformats.org/officeDocument/2006/relationships/slideLayout" Target="../slideLayouts/slideLayout18.xml"/><Relationship Id="rId26" Type="http://schemas.openxmlformats.org/officeDocument/2006/relationships/slideLayout" Target="../slideLayouts/slideLayout26.xml"/><Relationship Id="rId21" Type="http://schemas.openxmlformats.org/officeDocument/2006/relationships/slideLayout" Target="../slideLayouts/slideLayout21.xml"/><Relationship Id="rId34" Type="http://schemas.openxmlformats.org/officeDocument/2006/relationships/slideLayout" Target="../slideLayouts/slideLayout34.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5" Type="http://schemas.openxmlformats.org/officeDocument/2006/relationships/slideLayout" Target="../slideLayouts/slideLayout25.xml"/><Relationship Id="rId33" Type="http://schemas.openxmlformats.org/officeDocument/2006/relationships/slideLayout" Target="../slideLayouts/slideLayout33.xml"/><Relationship Id="rId2" Type="http://schemas.openxmlformats.org/officeDocument/2006/relationships/slideLayout" Target="../slideLayouts/slideLayout2.xml"/><Relationship Id="rId16" Type="http://schemas.openxmlformats.org/officeDocument/2006/relationships/slideLayout" Target="../slideLayouts/slideLayout16.xml"/><Relationship Id="rId20" Type="http://schemas.openxmlformats.org/officeDocument/2006/relationships/slideLayout" Target="../slideLayouts/slideLayout20.xml"/><Relationship Id="rId29" Type="http://schemas.openxmlformats.org/officeDocument/2006/relationships/slideLayout" Target="../slideLayouts/slideLayout29.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24" Type="http://schemas.openxmlformats.org/officeDocument/2006/relationships/slideLayout" Target="../slideLayouts/slideLayout24.xml"/><Relationship Id="rId32" Type="http://schemas.openxmlformats.org/officeDocument/2006/relationships/slideLayout" Target="../slideLayouts/slideLayout32.xml"/><Relationship Id="rId37" Type="http://schemas.openxmlformats.org/officeDocument/2006/relationships/image" Target="../media/image1.png"/><Relationship Id="rId5" Type="http://schemas.openxmlformats.org/officeDocument/2006/relationships/slideLayout" Target="../slideLayouts/slideLayout5.xml"/><Relationship Id="rId15" Type="http://schemas.openxmlformats.org/officeDocument/2006/relationships/slideLayout" Target="../slideLayouts/slideLayout15.xml"/><Relationship Id="rId23" Type="http://schemas.openxmlformats.org/officeDocument/2006/relationships/slideLayout" Target="../slideLayouts/slideLayout23.xml"/><Relationship Id="rId28" Type="http://schemas.openxmlformats.org/officeDocument/2006/relationships/slideLayout" Target="../slideLayouts/slideLayout28.xml"/><Relationship Id="rId36" Type="http://schemas.openxmlformats.org/officeDocument/2006/relationships/theme" Target="../theme/theme1.xml"/><Relationship Id="rId10" Type="http://schemas.openxmlformats.org/officeDocument/2006/relationships/slideLayout" Target="../slideLayouts/slideLayout10.xml"/><Relationship Id="rId19" Type="http://schemas.openxmlformats.org/officeDocument/2006/relationships/slideLayout" Target="../slideLayouts/slideLayout19.xml"/><Relationship Id="rId31" Type="http://schemas.openxmlformats.org/officeDocument/2006/relationships/slideLayout" Target="../slideLayouts/slideLayout31.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 Id="rId22" Type="http://schemas.openxmlformats.org/officeDocument/2006/relationships/slideLayout" Target="../slideLayouts/slideLayout22.xml"/><Relationship Id="rId27" Type="http://schemas.openxmlformats.org/officeDocument/2006/relationships/slideLayout" Target="../slideLayouts/slideLayout27.xml"/><Relationship Id="rId30" Type="http://schemas.openxmlformats.org/officeDocument/2006/relationships/slideLayout" Target="../slideLayouts/slideLayout30.xml"/><Relationship Id="rId35" Type="http://schemas.openxmlformats.org/officeDocument/2006/relationships/slideLayout" Target="../slideLayouts/slideLayout35.xml"/><Relationship Id="rId8" Type="http://schemas.openxmlformats.org/officeDocument/2006/relationships/slideLayout" Target="../slideLayouts/slideLayout8.xml"/><Relationship Id="rId3" Type="http://schemas.openxmlformats.org/officeDocument/2006/relationships/slideLayout" Target="../slideLayouts/slideLayout3.xml"/></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Pr>
        <a:solidFill>
          <a:schemeClr val="accent5">
            <a:lumMod val="20000"/>
            <a:lumOff val="80000"/>
          </a:schemeClr>
        </a:solidFill>
        <a:effectLst/>
      </p:bgPr>
    </p:bg>
    <p:spTree>
      <p:nvGrpSpPr>
        <p:cNvPr id="1" name=""/>
        <p:cNvGrpSpPr/>
        <p:nvPr/>
      </p:nvGrpSpPr>
      <p:grpSpPr>
        <a:xfrm>
          <a:off x="0" y="0"/>
          <a:ext cx="0" cy="0"/>
          <a:chOff x="0" y="0"/>
          <a:chExt cx="0" cy="0"/>
        </a:xfrm>
      </p:grpSpPr>
      <p:cxnSp>
        <p:nvCxnSpPr>
          <p:cNvPr id="12" name="Straight Connector 11"/>
          <p:cNvCxnSpPr/>
          <p:nvPr/>
        </p:nvCxnSpPr>
        <p:spPr>
          <a:xfrm>
            <a:off x="8534400" y="6248400"/>
            <a:ext cx="0" cy="436343"/>
          </a:xfrm>
          <a:prstGeom prst="line">
            <a:avLst/>
          </a:prstGeom>
          <a:ln>
            <a:solidFill>
              <a:schemeClr val="accent1">
                <a:lumMod val="50000"/>
              </a:schemeClr>
            </a:solidFill>
          </a:ln>
          <a:effectLst/>
        </p:spPr>
        <p:style>
          <a:lnRef idx="2">
            <a:schemeClr val="accent1"/>
          </a:lnRef>
          <a:fillRef idx="0">
            <a:schemeClr val="accent1"/>
          </a:fillRef>
          <a:effectRef idx="1">
            <a:schemeClr val="accent1"/>
          </a:effectRef>
          <a:fontRef idx="minor">
            <a:schemeClr val="tx1"/>
          </a:fontRef>
        </p:style>
      </p:cxnSp>
      <p:sp>
        <p:nvSpPr>
          <p:cNvPr id="21" name="Slide Number Placeholder 3"/>
          <p:cNvSpPr>
            <a:spLocks noGrp="1"/>
          </p:cNvSpPr>
          <p:nvPr>
            <p:ph type="sldNum" sz="quarter" idx="4"/>
          </p:nvPr>
        </p:nvSpPr>
        <p:spPr>
          <a:xfrm>
            <a:off x="8263467" y="6400800"/>
            <a:ext cx="728133" cy="365125"/>
          </a:xfrm>
          <a:prstGeom prst="rect">
            <a:avLst/>
          </a:prstGeom>
        </p:spPr>
        <p:txBody>
          <a:bodyPr/>
          <a:lstStyle>
            <a:lvl1pPr algn="r">
              <a:defRPr sz="1200">
                <a:solidFill>
                  <a:srgbClr val="376092"/>
                </a:solidFill>
              </a:defRPr>
            </a:lvl1pPr>
          </a:lstStyle>
          <a:p>
            <a:fld id="{E0CD77C5-7DB1-45F6-AE6F-84521133DC90}" type="slidenum">
              <a:rPr lang="en-US" smtClean="0"/>
              <a:t>‹#›</a:t>
            </a:fld>
            <a:endParaRPr lang="en-US" dirty="0"/>
          </a:p>
        </p:txBody>
      </p:sp>
      <p:pic>
        <p:nvPicPr>
          <p:cNvPr id="14" name="Picture 13" descr="PMFO_Transparent.psd"/>
          <p:cNvPicPr>
            <a:picLocks noChangeAspect="1"/>
          </p:cNvPicPr>
          <p:nvPr/>
        </p:nvPicPr>
        <p:blipFill>
          <a:blip r:embed="rId37" cstate="print">
            <a:extLst>
              <a:ext uri="{28A0092B-C50C-407E-A947-70E740481C1C}">
                <a14:useLocalDpi xmlns:a14="http://schemas.microsoft.com/office/drawing/2010/main" val="0"/>
              </a:ext>
            </a:extLst>
          </a:blip>
          <a:stretch>
            <a:fillRect/>
          </a:stretch>
        </p:blipFill>
        <p:spPr>
          <a:xfrm>
            <a:off x="261137" y="6335921"/>
            <a:ext cx="1785067" cy="369679"/>
          </a:xfrm>
          <a:prstGeom prst="rect">
            <a:avLst/>
          </a:prstGeom>
        </p:spPr>
      </p:pic>
    </p:spTree>
    <p:extLst>
      <p:ext uri="{BB962C8B-B14F-4D97-AF65-F5344CB8AC3E}">
        <p14:creationId xmlns:p14="http://schemas.microsoft.com/office/powerpoint/2010/main" val="1588505824"/>
      </p:ext>
    </p:extLst>
  </p:cSld>
  <p:clrMap bg1="lt1" tx1="dk1" bg2="lt2" tx2="dk2" accent1="accent1" accent2="accent2" accent3="accent3" accent4="accent4" accent5="accent5" accent6="accent6" hlink="hlink" folHlink="folHlink"/>
  <p:sldLayoutIdLst>
    <p:sldLayoutId id="2147483684" r:id="rId1"/>
    <p:sldLayoutId id="2147483685" r:id="rId2"/>
    <p:sldLayoutId id="2147483686" r:id="rId3"/>
    <p:sldLayoutId id="2147483687" r:id="rId4"/>
    <p:sldLayoutId id="2147483688" r:id="rId5"/>
    <p:sldLayoutId id="2147483689" r:id="rId6"/>
    <p:sldLayoutId id="2147483691" r:id="rId7"/>
    <p:sldLayoutId id="2147483690" r:id="rId8"/>
    <p:sldLayoutId id="2147483692" r:id="rId9"/>
    <p:sldLayoutId id="2147483693" r:id="rId10"/>
    <p:sldLayoutId id="2147483694" r:id="rId11"/>
    <p:sldLayoutId id="2147483695" r:id="rId12"/>
    <p:sldLayoutId id="2147483663" r:id="rId13"/>
    <p:sldLayoutId id="2147483696" r:id="rId14"/>
    <p:sldLayoutId id="2147483697" r:id="rId15"/>
    <p:sldLayoutId id="2147483698" r:id="rId16"/>
    <p:sldLayoutId id="2147483664" r:id="rId17"/>
    <p:sldLayoutId id="2147483665" r:id="rId18"/>
    <p:sldLayoutId id="2147483666" r:id="rId19"/>
    <p:sldLayoutId id="2147483667" r:id="rId20"/>
    <p:sldLayoutId id="2147483668" r:id="rId21"/>
    <p:sldLayoutId id="2147483669" r:id="rId22"/>
    <p:sldLayoutId id="2147483670" r:id="rId23"/>
    <p:sldLayoutId id="2147483671" r:id="rId24"/>
    <p:sldLayoutId id="2147483672" r:id="rId25"/>
    <p:sldLayoutId id="2147483673" r:id="rId26"/>
    <p:sldLayoutId id="2147483674" r:id="rId27"/>
    <p:sldLayoutId id="2147483675" r:id="rId28"/>
    <p:sldLayoutId id="2147483676" r:id="rId29"/>
    <p:sldLayoutId id="2147483677" r:id="rId30"/>
    <p:sldLayoutId id="2147483678" r:id="rId31"/>
    <p:sldLayoutId id="2147483679" r:id="rId32"/>
    <p:sldLayoutId id="2147483680" r:id="rId33"/>
    <p:sldLayoutId id="2147483681" r:id="rId34"/>
    <p:sldLayoutId id="2147483683" r:id="rId35"/>
  </p:sldLayoutIdLst>
  <p:hf hdr="0" ftr="0" dt="0"/>
  <p:txStyles>
    <p:titleStyle>
      <a:lvl1pPr marL="0" indent="454025" algn="l" defTabSz="457200" rtl="0" eaLnBrk="1" latinLnBrk="0" hangingPunct="1">
        <a:spcBef>
          <a:spcPct val="0"/>
        </a:spcBef>
        <a:buNone/>
        <a:defRPr sz="3600" b="1" i="0" kern="1200">
          <a:solidFill>
            <a:schemeClr val="bg1"/>
          </a:solidFill>
          <a:latin typeface="Arial"/>
          <a:ea typeface="+mj-ea"/>
          <a:cs typeface="Arial"/>
        </a:defRPr>
      </a:lvl1pPr>
    </p:titleStyle>
    <p:bodyStyle>
      <a:lvl1pPr marL="342900" indent="-342900" algn="l" defTabSz="457200" rtl="0" eaLnBrk="1" latinLnBrk="0" hangingPunct="1">
        <a:spcBef>
          <a:spcPct val="20000"/>
        </a:spcBef>
        <a:buFont typeface="Arial"/>
        <a:buChar char="•"/>
        <a:defRPr sz="3200" kern="120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1.jpeg"/><Relationship Id="rId2" Type="http://schemas.openxmlformats.org/officeDocument/2006/relationships/notesSlide" Target="../notesSlides/notesSlide1.xml"/><Relationship Id="rId1" Type="http://schemas.openxmlformats.org/officeDocument/2006/relationships/slideLayout" Target="../slideLayouts/slideLayout1.xml"/><Relationship Id="rId5" Type="http://schemas.openxmlformats.org/officeDocument/2006/relationships/image" Target="../media/image18.png"/><Relationship Id="rId4" Type="http://schemas.openxmlformats.org/officeDocument/2006/relationships/image" Target="../media/image22.emf"/></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3.xml"/></Relationships>
</file>

<file path=ppt/slides/_rels/slide4.xml.rels><?xml version="1.0" encoding="UTF-8" standalone="yes"?>
<Relationships xmlns="http://schemas.openxmlformats.org/package/2006/relationships"><Relationship Id="rId3" Type="http://schemas.openxmlformats.org/officeDocument/2006/relationships/image" Target="../media/image23.emf"/><Relationship Id="rId2" Type="http://schemas.openxmlformats.org/officeDocument/2006/relationships/notesSlide" Target="../notesSlides/notesSlide4.xml"/><Relationship Id="rId1" Type="http://schemas.openxmlformats.org/officeDocument/2006/relationships/slideLayout" Target="../slideLayouts/slideLayout4.xml"/></Relationships>
</file>

<file path=ppt/slides/_rels/slide5.xml.rels><?xml version="1.0" encoding="UTF-8" standalone="yes"?>
<Relationships xmlns="http://schemas.openxmlformats.org/package/2006/relationships"><Relationship Id="rId3" Type="http://schemas.openxmlformats.org/officeDocument/2006/relationships/slideLayout" Target="../slideLayouts/slideLayout4.xml"/><Relationship Id="rId2" Type="http://schemas.openxmlformats.org/officeDocument/2006/relationships/video" Target="../media/media1.mp4"/><Relationship Id="rId1" Type="http://schemas.microsoft.com/office/2007/relationships/media" Target="../media/media1.mp4"/><Relationship Id="rId6" Type="http://schemas.openxmlformats.org/officeDocument/2006/relationships/image" Target="../media/image24.png"/><Relationship Id="rId5" Type="http://schemas.microsoft.com/office/2017/04/relationships/track" Target="../media/track1.vtt"/><Relationship Id="rId4" Type="http://schemas.openxmlformats.org/officeDocument/2006/relationships/notesSlide" Target="../notesSlides/notesSlide5.xml"/></Relationships>
</file>

<file path=ppt/slides/_rels/slide6.xml.rels><?xml version="1.0" encoding="UTF-8" standalone="yes"?>
<Relationships xmlns="http://schemas.openxmlformats.org/package/2006/relationships"><Relationship Id="rId3" Type="http://schemas.openxmlformats.org/officeDocument/2006/relationships/image" Target="../media/image25.emf"/><Relationship Id="rId2" Type="http://schemas.openxmlformats.org/officeDocument/2006/relationships/notesSlide" Target="../notesSlides/notesSlide6.xml"/><Relationship Id="rId1" Type="http://schemas.openxmlformats.org/officeDocument/2006/relationships/slideLayout" Target="../slideLayouts/slideLayout5.xml"/></Relationships>
</file>

<file path=ppt/slides/_rels/slide7.xml.rels><?xml version="1.0" encoding="UTF-8" standalone="yes"?>
<Relationships xmlns="http://schemas.openxmlformats.org/package/2006/relationships"><Relationship Id="rId3" Type="http://schemas.openxmlformats.org/officeDocument/2006/relationships/image" Target="../media/image26.jpeg"/><Relationship Id="rId2" Type="http://schemas.openxmlformats.org/officeDocument/2006/relationships/notesSlide" Target="../notesSlides/notesSlide7.xml"/><Relationship Id="rId1" Type="http://schemas.openxmlformats.org/officeDocument/2006/relationships/slideLayout" Target="../slideLayouts/slideLayout6.xml"/></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8.xml"/></Relationships>
</file>

<file path=ppt/slides/_rels/slide9.xml.rels><?xml version="1.0" encoding="UTF-8" standalone="yes"?>
<Relationships xmlns="http://schemas.openxmlformats.org/package/2006/relationships"><Relationship Id="rId3" Type="http://schemas.openxmlformats.org/officeDocument/2006/relationships/image" Target="../media/image27.png"/><Relationship Id="rId2" Type="http://schemas.openxmlformats.org/officeDocument/2006/relationships/notesSlide" Target="../notesSlides/notesSlide9.xml"/><Relationship Id="rId1" Type="http://schemas.openxmlformats.org/officeDocument/2006/relationships/slideLayout" Target="../slideLayouts/slideLayout7.xml"/></Relationships>
</file>

<file path=ppt/slides/_rels/slide10.xml.rels><?xml version="1.0" encoding="UTF-8" standalone="yes"?>
<Relationships xmlns="http://schemas.openxmlformats.org/package/2006/relationships"><Relationship Id="rId3" Type="http://schemas.openxmlformats.org/officeDocument/2006/relationships/image" Target="../media/image28.png"/><Relationship Id="rId2" Type="http://schemas.openxmlformats.org/officeDocument/2006/relationships/notesSlide" Target="../notesSlides/notesSlide10.xml"/><Relationship Id="rId1" Type="http://schemas.openxmlformats.org/officeDocument/2006/relationships/slideLayout" Target="../slideLayouts/slideLayout4.xml"/></Relationships>
</file>

<file path=ppt/slides/_rels/slide11.xml.rels><?xml version="1.0" encoding="UTF-8" standalone="yes"?>
<Relationships xmlns="http://schemas.openxmlformats.org/package/2006/relationships"><Relationship Id="rId3" Type="http://schemas.openxmlformats.org/officeDocument/2006/relationships/image" Target="../media/image29.png"/><Relationship Id="rId2" Type="http://schemas.openxmlformats.org/officeDocument/2006/relationships/notesSlide" Target="../notesSlides/notesSlide11.xml"/><Relationship Id="rId1" Type="http://schemas.openxmlformats.org/officeDocument/2006/relationships/slideLayout" Target="../slideLayouts/slideLayout9.xml"/></Relationships>
</file>

<file path=ppt/slides/_rels/slide12.xml.rels><?xml version="1.0" encoding="UTF-8" standalone="yes"?>
<Relationships xmlns="http://schemas.openxmlformats.org/package/2006/relationships"><Relationship Id="rId3" Type="http://schemas.openxmlformats.org/officeDocument/2006/relationships/image" Target="../media/image30.png"/><Relationship Id="rId2" Type="http://schemas.openxmlformats.org/officeDocument/2006/relationships/notesSlide" Target="../notesSlides/notesSlide12.xml"/><Relationship Id="rId1" Type="http://schemas.openxmlformats.org/officeDocument/2006/relationships/slideLayout" Target="../slideLayouts/slideLayout10.xml"/><Relationship Id="rId4" Type="http://schemas.openxmlformats.org/officeDocument/2006/relationships/image" Target="../media/image31.png"/></Relationships>
</file>

<file path=ppt/slides/_rels/slide13.xml.rels><?xml version="1.0" encoding="UTF-8" standalone="yes"?>
<Relationships xmlns="http://schemas.openxmlformats.org/package/2006/relationships"><Relationship Id="rId3" Type="http://schemas.openxmlformats.org/officeDocument/2006/relationships/image" Target="../media/image32.png"/><Relationship Id="rId2" Type="http://schemas.openxmlformats.org/officeDocument/2006/relationships/notesSlide" Target="../notesSlides/notesSlide13.xml"/><Relationship Id="rId1" Type="http://schemas.openxmlformats.org/officeDocument/2006/relationships/slideLayout" Target="../slideLayouts/slideLayout11.xml"/><Relationship Id="rId4" Type="http://schemas.openxmlformats.org/officeDocument/2006/relationships/image" Target="../media/image33.png"/></Relationships>
</file>

<file path=ppt/slides/_rels/slide14.xml.rels><?xml version="1.0" encoding="UTF-8" standalone="yes"?>
<Relationships xmlns="http://schemas.openxmlformats.org/package/2006/relationships"><Relationship Id="rId3" Type="http://schemas.openxmlformats.org/officeDocument/2006/relationships/image" Target="../media/image34.emf"/><Relationship Id="rId2" Type="http://schemas.openxmlformats.org/officeDocument/2006/relationships/notesSlide" Target="../notesSlides/notesSlide14.xml"/><Relationship Id="rId1" Type="http://schemas.openxmlformats.org/officeDocument/2006/relationships/slideLayout" Target="../slideLayouts/slideLayout7.xml"/></Relationships>
</file>

<file path=ppt/slides/_rels/slide15.xml.rels><?xml version="1.0" encoding="UTF-8" standalone="yes"?>
<Relationships xmlns="http://schemas.openxmlformats.org/package/2006/relationships"><Relationship Id="rId3" Type="http://schemas.openxmlformats.org/officeDocument/2006/relationships/image" Target="../media/image35.jpg"/><Relationship Id="rId2" Type="http://schemas.openxmlformats.org/officeDocument/2006/relationships/notesSlide" Target="../notesSlides/notesSlide15.xml"/><Relationship Id="rId1" Type="http://schemas.openxmlformats.org/officeDocument/2006/relationships/slideLayout" Target="../slideLayouts/slideLayout12.xml"/><Relationship Id="rId4" Type="http://schemas.openxmlformats.org/officeDocument/2006/relationships/image" Target="../media/image36.emf"/></Relationships>
</file>

<file path=ppt/slides/_rels/slide16.xml.rels><?xml version="1.0" encoding="UTF-8" standalone="yes"?>
<Relationships xmlns="http://schemas.openxmlformats.org/package/2006/relationships"><Relationship Id="rId3" Type="http://schemas.openxmlformats.org/officeDocument/2006/relationships/image" Target="../media/image37.emf"/><Relationship Id="rId2" Type="http://schemas.openxmlformats.org/officeDocument/2006/relationships/notesSlide" Target="../notesSlides/notesSlide16.xml"/><Relationship Id="rId1" Type="http://schemas.openxmlformats.org/officeDocument/2006/relationships/slideLayout" Target="../slideLayouts/slideLayout13.xml"/></Relationships>
</file>

<file path=ppt/slides/_rels/slide17.xml.rels><?xml version="1.0" encoding="UTF-8" standalone="yes"?>
<Relationships xmlns="http://schemas.openxmlformats.org/package/2006/relationships"><Relationship Id="rId3" Type="http://schemas.openxmlformats.org/officeDocument/2006/relationships/image" Target="../media/image38.emf"/><Relationship Id="rId2" Type="http://schemas.openxmlformats.org/officeDocument/2006/relationships/notesSlide" Target="../notesSlides/notesSlide17.xml"/><Relationship Id="rId1" Type="http://schemas.openxmlformats.org/officeDocument/2006/relationships/slideLayout" Target="../slideLayouts/slideLayout13.xml"/></Relationships>
</file>

<file path=ppt/slides/_rels/slide18.xml.rels><?xml version="1.0" encoding="UTF-8" standalone="yes"?>
<Relationships xmlns="http://schemas.openxmlformats.org/package/2006/relationships"><Relationship Id="rId2" Type="http://schemas.openxmlformats.org/officeDocument/2006/relationships/notesSlide" Target="../notesSlides/notesSlide18.xml"/><Relationship Id="rId1" Type="http://schemas.openxmlformats.org/officeDocument/2006/relationships/slideLayout" Target="../slideLayouts/slideLayout14.xml"/></Relationships>
</file>

<file path=ppt/slides/_rels/slide19.xml.rels><?xml version="1.0" encoding="UTF-8" standalone="yes"?>
<Relationships xmlns="http://schemas.openxmlformats.org/package/2006/relationships"><Relationship Id="rId3" Type="http://schemas.openxmlformats.org/officeDocument/2006/relationships/hyperlink" Target="https://eclkc.ohs.acf.hhs.gov/about-us/article/office-head-start-ohs" TargetMode="External"/><Relationship Id="rId2" Type="http://schemas.openxmlformats.org/officeDocument/2006/relationships/notesSlide" Target="../notesSlides/notesSlide19.xml"/><Relationship Id="rId1" Type="http://schemas.openxmlformats.org/officeDocument/2006/relationships/slideLayout" Target="../slideLayouts/slideLayout15.xml"/><Relationship Id="rId5" Type="http://schemas.openxmlformats.org/officeDocument/2006/relationships/hyperlink" Target="https://eclkc.ohs.acf.hhs.gov/policy/head-start-act" TargetMode="External"/><Relationship Id="rId4" Type="http://schemas.openxmlformats.org/officeDocument/2006/relationships/hyperlink" Target="https://eclkc.ohs.acf.hhs.gov/programs/article/head-start-programs" TargetMode="External"/></Relationships>
</file>

<file path=ppt/slides/_rels/slide20.xml.rels><?xml version="1.0" encoding="UTF-8" standalone="yes"?>
<Relationships xmlns="http://schemas.openxmlformats.org/package/2006/relationships"><Relationship Id="rId8" Type="http://schemas.openxmlformats.org/officeDocument/2006/relationships/image" Target="../media/image18.png"/><Relationship Id="rId3" Type="http://schemas.openxmlformats.org/officeDocument/2006/relationships/image" Target="../media/image39.jpeg"/><Relationship Id="rId7" Type="http://schemas.openxmlformats.org/officeDocument/2006/relationships/image" Target="../media/image19.emf"/><Relationship Id="rId2" Type="http://schemas.openxmlformats.org/officeDocument/2006/relationships/notesSlide" Target="../notesSlides/notesSlide20.xml"/><Relationship Id="rId1" Type="http://schemas.openxmlformats.org/officeDocument/2006/relationships/slideLayout" Target="../slideLayouts/slideLayout16.xml"/><Relationship Id="rId6" Type="http://schemas.openxmlformats.org/officeDocument/2006/relationships/image" Target="../media/image17.png"/><Relationship Id="rId5" Type="http://schemas.openxmlformats.org/officeDocument/2006/relationships/hyperlink" Target="https://eclkc.ohs.acf.hhs.gov/ncpmfo" TargetMode="External"/><Relationship Id="rId4" Type="http://schemas.openxmlformats.org/officeDocument/2006/relationships/hyperlink" Target="pmfo@ecetta.info" TargetMode="Externa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1" name="Picture Placeholder 10" descr="Head Start A to Z logo ">
            <a:extLst>
              <a:ext uri="{FF2B5EF4-FFF2-40B4-BE49-F238E27FC236}">
                <a16:creationId xmlns:a16="http://schemas.microsoft.com/office/drawing/2014/main" id="{3C86A0C1-DCE2-4F80-A476-6C9A0BD95BBD}"/>
              </a:ext>
            </a:extLst>
          </p:cNvPr>
          <p:cNvPicPr>
            <a:picLocks noGrp="1"/>
          </p:cNvPicPr>
          <p:nvPr>
            <p:ph type="pic" sz="quarter" idx="11"/>
          </p:nvPr>
        </p:nvPicPr>
        <p:blipFill rotWithShape="1">
          <a:blip r:embed="rId3" cstate="print">
            <a:extLst>
              <a:ext uri="{28A0092B-C50C-407E-A947-70E740481C1C}">
                <a14:useLocalDpi xmlns:a14="http://schemas.microsoft.com/office/drawing/2010/main" val="0"/>
              </a:ext>
            </a:extLst>
          </a:blip>
          <a:srcRect b="1042"/>
          <a:stretch/>
        </p:blipFill>
        <p:spPr>
          <a:xfrm>
            <a:off x="147638" y="152400"/>
            <a:ext cx="2522492" cy="2714625"/>
          </a:xfrm>
        </p:spPr>
      </p:pic>
      <p:pic>
        <p:nvPicPr>
          <p:cNvPr id="15" name="Picture Placeholder 14" descr="Comic drawing of a paper with a large question mark pointing to 3 smaller papers, one on each side with a crossed checkbox, and one on top with a glowing checked checkbox. ">
            <a:extLst>
              <a:ext uri="{FF2B5EF4-FFF2-40B4-BE49-F238E27FC236}">
                <a16:creationId xmlns:a16="http://schemas.microsoft.com/office/drawing/2014/main" id="{E3C467BF-296A-47D3-AF1A-663D8101625E}"/>
              </a:ext>
            </a:extLst>
          </p:cNvPr>
          <p:cNvPicPr>
            <a:picLocks noGrp="1" noChangeAspect="1"/>
          </p:cNvPicPr>
          <p:nvPr>
            <p:ph type="pic" sz="quarter" idx="13"/>
          </p:nvPr>
        </p:nvPicPr>
        <p:blipFill>
          <a:blip r:embed="rId4">
            <a:extLst>
              <a:ext uri="{28A0092B-C50C-407E-A947-70E740481C1C}">
                <a14:useLocalDpi xmlns:a14="http://schemas.microsoft.com/office/drawing/2010/main" val="0"/>
              </a:ext>
            </a:extLst>
          </a:blip>
          <a:srcRect t="7103" b="7103"/>
          <a:stretch>
            <a:fillRect/>
          </a:stretch>
        </p:blipFill>
        <p:spPr>
          <a:xfrm>
            <a:off x="5715000" y="233508"/>
            <a:ext cx="2895600" cy="2619091"/>
          </a:xfrm>
        </p:spPr>
      </p:pic>
      <p:sp>
        <p:nvSpPr>
          <p:cNvPr id="2" name="Title 1">
            <a:extLst>
              <a:ext uri="{FF2B5EF4-FFF2-40B4-BE49-F238E27FC236}">
                <a16:creationId xmlns:a16="http://schemas.microsoft.com/office/drawing/2014/main" id="{9D500FB8-2B45-4A1E-B1B6-721A0B9E35DA}"/>
              </a:ext>
            </a:extLst>
          </p:cNvPr>
          <p:cNvSpPr>
            <a:spLocks noGrp="1"/>
          </p:cNvSpPr>
          <p:nvPr>
            <p:ph type="title"/>
          </p:nvPr>
        </p:nvSpPr>
        <p:spPr>
          <a:xfrm>
            <a:off x="1824228" y="3868771"/>
            <a:ext cx="7167372" cy="1008029"/>
          </a:xfrm>
        </p:spPr>
        <p:txBody>
          <a:bodyPr anchor="ctr" anchorCtr="0"/>
          <a:lstStyle/>
          <a:p>
            <a:pPr indent="0"/>
            <a:r>
              <a:rPr lang="en-CA" sz="2800" i="1" dirty="0"/>
              <a:t>Head Start A to Z, 2.0</a:t>
            </a:r>
            <a:r>
              <a:rPr lang="en-CA" sz="2800" dirty="0"/>
              <a:t>, </a:t>
            </a:r>
            <a:r>
              <a:rPr lang="en-CA" sz="2800" b="0" dirty="0"/>
              <a:t>Foundation I:</a:t>
            </a:r>
            <a:br>
              <a:rPr lang="en-CA" sz="2800" b="0" dirty="0"/>
            </a:br>
            <a:r>
              <a:rPr lang="en-CA" sz="2800" b="0" dirty="0"/>
              <a:t>Values, Regulations, and Decision-Making</a:t>
            </a:r>
            <a:endParaRPr lang="en-US" sz="2800" b="0" dirty="0"/>
          </a:p>
        </p:txBody>
      </p:sp>
      <p:pic>
        <p:nvPicPr>
          <p:cNvPr id="21" name="Picture Placeholder 20" descr="Logo of the Early Childhood National Centers. &#10;National Center on Program Management and Fiscal Operations. ">
            <a:extLst>
              <a:ext uri="{FF2B5EF4-FFF2-40B4-BE49-F238E27FC236}">
                <a16:creationId xmlns:a16="http://schemas.microsoft.com/office/drawing/2014/main" id="{06573D11-A29E-43B9-9856-02EC0D2D6FBC}"/>
              </a:ext>
            </a:extLst>
          </p:cNvPr>
          <p:cNvPicPr>
            <a:picLocks noGrp="1" noChangeAspect="1"/>
          </p:cNvPicPr>
          <p:nvPr>
            <p:ph type="pic" sz="quarter" idx="12"/>
          </p:nvPr>
        </p:nvPicPr>
        <p:blipFill>
          <a:blip r:embed="rId5">
            <a:extLst>
              <a:ext uri="{28A0092B-C50C-407E-A947-70E740481C1C}">
                <a14:useLocalDpi xmlns:a14="http://schemas.microsoft.com/office/drawing/2010/main" val="0"/>
              </a:ext>
            </a:extLst>
          </a:blip>
          <a:srcRect t="254" b="254"/>
          <a:stretch>
            <a:fillRect/>
          </a:stretch>
        </p:blipFill>
        <p:spPr/>
      </p:pic>
    </p:spTree>
    <p:extLst>
      <p:ext uri="{BB962C8B-B14F-4D97-AF65-F5344CB8AC3E}">
        <p14:creationId xmlns:p14="http://schemas.microsoft.com/office/powerpoint/2010/main" val="3027266845"/>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Learning Objectives</a:t>
            </a:r>
          </a:p>
        </p:txBody>
      </p:sp>
      <p:sp>
        <p:nvSpPr>
          <p:cNvPr id="3" name="Text Placeholder 2">
            <a:extLst>
              <a:ext uri="{FF2B5EF4-FFF2-40B4-BE49-F238E27FC236}">
                <a16:creationId xmlns:a16="http://schemas.microsoft.com/office/drawing/2014/main" id="{493C8E9A-1159-4B9D-B926-8DE8D4F94010}"/>
              </a:ext>
            </a:extLst>
          </p:cNvPr>
          <p:cNvSpPr>
            <a:spLocks noGrp="1"/>
          </p:cNvSpPr>
          <p:nvPr>
            <p:ph type="body" sz="quarter" idx="12"/>
          </p:nvPr>
        </p:nvSpPr>
        <p:spPr>
          <a:xfrm>
            <a:off x="304800" y="1066800"/>
            <a:ext cx="8861461" cy="489967"/>
          </a:xfrm>
        </p:spPr>
        <p:txBody>
          <a:bodyPr/>
          <a:lstStyle/>
          <a:p>
            <a:r>
              <a:rPr lang="en-US" b="1" dirty="0"/>
              <a:t>In this module, participants will:</a:t>
            </a:r>
          </a:p>
        </p:txBody>
      </p:sp>
      <p:sp>
        <p:nvSpPr>
          <p:cNvPr id="4" name="Content Placeholder 3">
            <a:extLst>
              <a:ext uri="{FF2B5EF4-FFF2-40B4-BE49-F238E27FC236}">
                <a16:creationId xmlns:a16="http://schemas.microsoft.com/office/drawing/2014/main" id="{0986BA69-DDAF-4DDF-BF83-00B462127FDE}"/>
              </a:ext>
            </a:extLst>
          </p:cNvPr>
          <p:cNvSpPr>
            <a:spLocks noGrp="1"/>
          </p:cNvSpPr>
          <p:nvPr>
            <p:ph sz="quarter" idx="13"/>
          </p:nvPr>
        </p:nvSpPr>
        <p:spPr/>
        <p:txBody>
          <a:bodyPr/>
          <a:lstStyle/>
          <a:p>
            <a:pPr marL="409575" indent="-349250">
              <a:spcBef>
                <a:spcPts val="600"/>
              </a:spcBef>
              <a:buClr>
                <a:schemeClr val="accent6">
                  <a:lumMod val="75000"/>
                </a:schemeClr>
              </a:buClr>
              <a:buFont typeface="Arial" charset="0"/>
              <a:buChar char="•"/>
            </a:pPr>
            <a:r>
              <a:rPr lang="en-US" dirty="0"/>
              <a:t>Identify Head Start core values in video, Head Start: </a:t>
            </a:r>
            <a:br>
              <a:rPr lang="en-US" dirty="0"/>
            </a:br>
            <a:r>
              <a:rPr lang="en-US" dirty="0"/>
              <a:t>A Nation’s Pride</a:t>
            </a:r>
          </a:p>
          <a:p>
            <a:pPr marL="409575" indent="-349250">
              <a:lnSpc>
                <a:spcPct val="120000"/>
              </a:lnSpc>
              <a:spcBef>
                <a:spcPts val="600"/>
              </a:spcBef>
              <a:buClr>
                <a:schemeClr val="accent6">
                  <a:lumMod val="75000"/>
                </a:schemeClr>
              </a:buClr>
              <a:buFont typeface="Arial" charset="0"/>
              <a:buChar char="•"/>
            </a:pPr>
            <a:r>
              <a:rPr lang="en-US" dirty="0"/>
              <a:t>Identify ways in which the Head Start core values </a:t>
            </a:r>
            <a:br>
              <a:rPr lang="en-US" dirty="0"/>
            </a:br>
            <a:r>
              <a:rPr lang="en-US" dirty="0"/>
              <a:t>are evident in program services</a:t>
            </a:r>
          </a:p>
          <a:p>
            <a:pPr marL="409575" indent="-349250">
              <a:lnSpc>
                <a:spcPct val="120000"/>
              </a:lnSpc>
              <a:spcBef>
                <a:spcPts val="600"/>
              </a:spcBef>
              <a:buClr>
                <a:schemeClr val="accent6">
                  <a:lumMod val="75000"/>
                </a:schemeClr>
              </a:buClr>
              <a:buFont typeface="Arial" charset="0"/>
              <a:buChar char="•"/>
            </a:pPr>
            <a:r>
              <a:rPr lang="en-US" dirty="0"/>
              <a:t>Review the Head Start Program Performance Standards (HSPPS) Preamble—Part I to identify </a:t>
            </a:r>
            <a:br>
              <a:rPr lang="en-US" dirty="0"/>
            </a:br>
            <a:r>
              <a:rPr lang="en-US" dirty="0"/>
              <a:t>where there is evidence of existing core values</a:t>
            </a:r>
          </a:p>
          <a:p>
            <a:pPr marL="409575" indent="-349250">
              <a:lnSpc>
                <a:spcPct val="120000"/>
              </a:lnSpc>
              <a:spcBef>
                <a:spcPts val="600"/>
              </a:spcBef>
              <a:buClr>
                <a:schemeClr val="accent6">
                  <a:lumMod val="75000"/>
                </a:schemeClr>
              </a:buClr>
              <a:buFont typeface="Arial" charset="0"/>
              <a:buChar char="•"/>
            </a:pPr>
            <a:r>
              <a:rPr lang="en-US" dirty="0"/>
              <a:t>Review the federal regulatory process used to </a:t>
            </a:r>
            <a:br>
              <a:rPr lang="en-US" dirty="0"/>
            </a:br>
            <a:r>
              <a:rPr lang="en-US" dirty="0"/>
              <a:t>develop the revised HSPPS (45 CFR §§ 1301–1305)</a:t>
            </a:r>
          </a:p>
          <a:p>
            <a:pPr marL="409575" indent="-349250">
              <a:lnSpc>
                <a:spcPct val="120000"/>
              </a:lnSpc>
              <a:spcBef>
                <a:spcPts val="600"/>
              </a:spcBef>
              <a:buClr>
                <a:schemeClr val="accent6">
                  <a:lumMod val="75000"/>
                </a:schemeClr>
              </a:buClr>
              <a:buFont typeface="Arial" charset="0"/>
              <a:buChar char="•"/>
            </a:pPr>
            <a:r>
              <a:rPr lang="en-US" dirty="0"/>
              <a:t>Practice decision-making skills using the HSPPS </a:t>
            </a:r>
            <a:br>
              <a:rPr lang="en-US" dirty="0"/>
            </a:br>
            <a:r>
              <a:rPr lang="en-US" dirty="0"/>
              <a:t>and the Effective Decision-Making Tool handout</a:t>
            </a:r>
          </a:p>
        </p:txBody>
      </p:sp>
    </p:spTree>
    <p:extLst>
      <p:ext uri="{BB962C8B-B14F-4D97-AF65-F5344CB8AC3E}">
        <p14:creationId xmlns:p14="http://schemas.microsoft.com/office/powerpoint/2010/main" val="1172814327"/>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Autofit/>
          </a:bodyPr>
          <a:lstStyle/>
          <a:p>
            <a:pPr marL="342900" indent="0"/>
            <a:r>
              <a:rPr lang="en-US" sz="2900" dirty="0"/>
              <a:t>Six Guiding Principles for </a:t>
            </a:r>
            <a:r>
              <a:rPr lang="en-US" sz="2900" i="1" dirty="0"/>
              <a:t>Head Start A to Z, 2.0</a:t>
            </a:r>
          </a:p>
        </p:txBody>
      </p:sp>
      <p:sp>
        <p:nvSpPr>
          <p:cNvPr id="10" name="Text Placeholder 9">
            <a:extLst>
              <a:ext uri="{FF2B5EF4-FFF2-40B4-BE49-F238E27FC236}">
                <a16:creationId xmlns:a16="http://schemas.microsoft.com/office/drawing/2014/main" id="{5D03FAC4-D44F-4E67-99BB-480685538980}"/>
              </a:ext>
            </a:extLst>
          </p:cNvPr>
          <p:cNvSpPr>
            <a:spLocks noGrp="1"/>
          </p:cNvSpPr>
          <p:nvPr>
            <p:ph type="body" sz="quarter" idx="12"/>
          </p:nvPr>
        </p:nvSpPr>
        <p:spPr/>
        <p:txBody>
          <a:bodyPr/>
          <a:lstStyle/>
          <a:p>
            <a:r>
              <a:rPr lang="en-US" b="1" dirty="0"/>
              <a:t>1</a:t>
            </a:r>
          </a:p>
        </p:txBody>
      </p:sp>
      <p:sp>
        <p:nvSpPr>
          <p:cNvPr id="11" name="Text Placeholder 10">
            <a:extLst>
              <a:ext uri="{FF2B5EF4-FFF2-40B4-BE49-F238E27FC236}">
                <a16:creationId xmlns:a16="http://schemas.microsoft.com/office/drawing/2014/main" id="{70E5CF10-A7ED-4D3F-AF30-76E9FCE378BB}"/>
              </a:ext>
            </a:extLst>
          </p:cNvPr>
          <p:cNvSpPr>
            <a:spLocks noGrp="1"/>
          </p:cNvSpPr>
          <p:nvPr>
            <p:ph type="body" sz="quarter" idx="13"/>
          </p:nvPr>
        </p:nvSpPr>
        <p:spPr/>
        <p:txBody>
          <a:bodyPr/>
          <a:lstStyle/>
          <a:p>
            <a:pPr marL="114300" lvl="0"/>
            <a:r>
              <a:rPr lang="en-US" dirty="0"/>
              <a:t>Successful programs </a:t>
            </a:r>
            <a:br>
              <a:rPr lang="en-US" dirty="0"/>
            </a:br>
            <a:r>
              <a:rPr lang="en-US" dirty="0"/>
              <a:t>are learning organizations.</a:t>
            </a:r>
          </a:p>
        </p:txBody>
      </p:sp>
      <p:sp>
        <p:nvSpPr>
          <p:cNvPr id="12" name="Text Placeholder 11">
            <a:extLst>
              <a:ext uri="{FF2B5EF4-FFF2-40B4-BE49-F238E27FC236}">
                <a16:creationId xmlns:a16="http://schemas.microsoft.com/office/drawing/2014/main" id="{779571D0-4482-48B0-A8DC-FF64438E9AB9}"/>
              </a:ext>
            </a:extLst>
          </p:cNvPr>
          <p:cNvSpPr>
            <a:spLocks noGrp="1"/>
          </p:cNvSpPr>
          <p:nvPr>
            <p:ph type="body" sz="quarter" idx="14"/>
          </p:nvPr>
        </p:nvSpPr>
        <p:spPr/>
        <p:txBody>
          <a:bodyPr/>
          <a:lstStyle/>
          <a:p>
            <a:r>
              <a:rPr lang="en-US" b="1" dirty="0"/>
              <a:t>2</a:t>
            </a:r>
          </a:p>
        </p:txBody>
      </p:sp>
      <p:sp>
        <p:nvSpPr>
          <p:cNvPr id="13" name="Text Placeholder 12">
            <a:extLst>
              <a:ext uri="{FF2B5EF4-FFF2-40B4-BE49-F238E27FC236}">
                <a16:creationId xmlns:a16="http://schemas.microsoft.com/office/drawing/2014/main" id="{EDAE247C-8DE6-40FD-B212-A2F059521843}"/>
              </a:ext>
            </a:extLst>
          </p:cNvPr>
          <p:cNvSpPr>
            <a:spLocks noGrp="1"/>
          </p:cNvSpPr>
          <p:nvPr>
            <p:ph type="body" sz="quarter" idx="15"/>
          </p:nvPr>
        </p:nvSpPr>
        <p:spPr/>
        <p:txBody>
          <a:bodyPr/>
          <a:lstStyle/>
          <a:p>
            <a:pPr marL="114300" lvl="0"/>
            <a:r>
              <a:rPr lang="en-US" dirty="0"/>
              <a:t>The effective delivery of services grows out </a:t>
            </a:r>
            <a:br>
              <a:rPr lang="en-US" dirty="0"/>
            </a:br>
            <a:r>
              <a:rPr lang="en-US" dirty="0"/>
              <a:t>of strong systems.</a:t>
            </a:r>
          </a:p>
        </p:txBody>
      </p:sp>
      <p:sp>
        <p:nvSpPr>
          <p:cNvPr id="17" name="Text Placeholder 16">
            <a:extLst>
              <a:ext uri="{FF2B5EF4-FFF2-40B4-BE49-F238E27FC236}">
                <a16:creationId xmlns:a16="http://schemas.microsoft.com/office/drawing/2014/main" id="{E852782B-1DFE-4925-B62B-EE190423BB97}"/>
              </a:ext>
            </a:extLst>
          </p:cNvPr>
          <p:cNvSpPr>
            <a:spLocks noGrp="1"/>
          </p:cNvSpPr>
          <p:nvPr>
            <p:ph type="body" sz="quarter" idx="16"/>
          </p:nvPr>
        </p:nvSpPr>
        <p:spPr/>
        <p:txBody>
          <a:bodyPr/>
          <a:lstStyle/>
          <a:p>
            <a:r>
              <a:rPr lang="en-US" b="1" dirty="0"/>
              <a:t>3</a:t>
            </a:r>
          </a:p>
        </p:txBody>
      </p:sp>
      <p:sp>
        <p:nvSpPr>
          <p:cNvPr id="22" name="Text Placeholder 21">
            <a:extLst>
              <a:ext uri="{FF2B5EF4-FFF2-40B4-BE49-F238E27FC236}">
                <a16:creationId xmlns:a16="http://schemas.microsoft.com/office/drawing/2014/main" id="{654FCBE8-EDDB-4A3B-B2D1-E654C7066369}"/>
              </a:ext>
            </a:extLst>
          </p:cNvPr>
          <p:cNvSpPr>
            <a:spLocks noGrp="1"/>
          </p:cNvSpPr>
          <p:nvPr>
            <p:ph type="body" sz="quarter" idx="17"/>
          </p:nvPr>
        </p:nvSpPr>
        <p:spPr/>
        <p:txBody>
          <a:bodyPr/>
          <a:lstStyle/>
          <a:p>
            <a:pPr marL="114300" lvl="0"/>
            <a:r>
              <a:rPr lang="en-US" dirty="0"/>
              <a:t>Sound decision-making is informed by quality data. </a:t>
            </a:r>
          </a:p>
        </p:txBody>
      </p:sp>
      <p:sp>
        <p:nvSpPr>
          <p:cNvPr id="23" name="Text Placeholder 22">
            <a:extLst>
              <a:ext uri="{FF2B5EF4-FFF2-40B4-BE49-F238E27FC236}">
                <a16:creationId xmlns:a16="http://schemas.microsoft.com/office/drawing/2014/main" id="{8B224D0C-4F2A-48B8-AE64-01A622E056B9}"/>
              </a:ext>
            </a:extLst>
          </p:cNvPr>
          <p:cNvSpPr>
            <a:spLocks noGrp="1"/>
          </p:cNvSpPr>
          <p:nvPr>
            <p:ph type="body" sz="quarter" idx="18"/>
          </p:nvPr>
        </p:nvSpPr>
        <p:spPr>
          <a:xfrm>
            <a:off x="6337299" y="1066962"/>
            <a:ext cx="2344737" cy="1166813"/>
          </a:xfrm>
        </p:spPr>
        <p:txBody>
          <a:bodyPr/>
          <a:lstStyle/>
          <a:p>
            <a:r>
              <a:rPr lang="en-US" b="1" dirty="0"/>
              <a:t>4</a:t>
            </a:r>
          </a:p>
        </p:txBody>
      </p:sp>
      <p:sp>
        <p:nvSpPr>
          <p:cNvPr id="24" name="Text Placeholder 23">
            <a:extLst>
              <a:ext uri="{FF2B5EF4-FFF2-40B4-BE49-F238E27FC236}">
                <a16:creationId xmlns:a16="http://schemas.microsoft.com/office/drawing/2014/main" id="{B2A27195-52C8-483C-A2C0-55D759EF0478}"/>
              </a:ext>
            </a:extLst>
          </p:cNvPr>
          <p:cNvSpPr>
            <a:spLocks noGrp="1"/>
          </p:cNvSpPr>
          <p:nvPr>
            <p:ph type="body" sz="quarter" idx="19"/>
          </p:nvPr>
        </p:nvSpPr>
        <p:spPr>
          <a:xfrm>
            <a:off x="6337299" y="2187736"/>
            <a:ext cx="2344737" cy="1441451"/>
          </a:xfrm>
        </p:spPr>
        <p:txBody>
          <a:bodyPr/>
          <a:lstStyle/>
          <a:p>
            <a:pPr marL="114300" lvl="0"/>
            <a:r>
              <a:rPr lang="en-US" dirty="0"/>
              <a:t>Relationship- building is at the heart of transformational leadership.</a:t>
            </a:r>
          </a:p>
        </p:txBody>
      </p:sp>
      <p:sp>
        <p:nvSpPr>
          <p:cNvPr id="25" name="Text Placeholder 24">
            <a:extLst>
              <a:ext uri="{FF2B5EF4-FFF2-40B4-BE49-F238E27FC236}">
                <a16:creationId xmlns:a16="http://schemas.microsoft.com/office/drawing/2014/main" id="{8163DCE4-4E35-4768-8B08-E40143696A8F}"/>
              </a:ext>
            </a:extLst>
          </p:cNvPr>
          <p:cNvSpPr>
            <a:spLocks noGrp="1"/>
          </p:cNvSpPr>
          <p:nvPr>
            <p:ph type="body" sz="quarter" idx="20"/>
          </p:nvPr>
        </p:nvSpPr>
        <p:spPr>
          <a:xfrm>
            <a:off x="4107964" y="3890338"/>
            <a:ext cx="1764199" cy="1090612"/>
          </a:xfrm>
        </p:spPr>
        <p:txBody>
          <a:bodyPr/>
          <a:lstStyle/>
          <a:p>
            <a:r>
              <a:rPr lang="en-US" b="1" dirty="0"/>
              <a:t>5</a:t>
            </a:r>
          </a:p>
        </p:txBody>
      </p:sp>
      <p:sp>
        <p:nvSpPr>
          <p:cNvPr id="26" name="Text Placeholder 25">
            <a:extLst>
              <a:ext uri="{FF2B5EF4-FFF2-40B4-BE49-F238E27FC236}">
                <a16:creationId xmlns:a16="http://schemas.microsoft.com/office/drawing/2014/main" id="{F9A42139-0559-402C-B575-E4C8D01238DD}"/>
              </a:ext>
            </a:extLst>
          </p:cNvPr>
          <p:cNvSpPr>
            <a:spLocks noGrp="1"/>
          </p:cNvSpPr>
          <p:nvPr>
            <p:ph type="body" sz="quarter" idx="21"/>
          </p:nvPr>
        </p:nvSpPr>
        <p:spPr>
          <a:xfrm>
            <a:off x="4121150" y="4998413"/>
            <a:ext cx="1751013" cy="1458912"/>
          </a:xfrm>
        </p:spPr>
        <p:txBody>
          <a:bodyPr/>
          <a:lstStyle/>
          <a:p>
            <a:pPr marL="114300" lvl="0"/>
            <a:r>
              <a:rPr lang="en-US" dirty="0"/>
              <a:t>School readiness </a:t>
            </a:r>
            <a:br>
              <a:rPr lang="en-US" dirty="0"/>
            </a:br>
            <a:r>
              <a:rPr lang="en-US" dirty="0"/>
              <a:t>for all is our driving goal.</a:t>
            </a:r>
          </a:p>
        </p:txBody>
      </p:sp>
      <p:sp>
        <p:nvSpPr>
          <p:cNvPr id="27" name="Text Placeholder 26">
            <a:extLst>
              <a:ext uri="{FF2B5EF4-FFF2-40B4-BE49-F238E27FC236}">
                <a16:creationId xmlns:a16="http://schemas.microsoft.com/office/drawing/2014/main" id="{B64D3842-0637-45E4-A841-8784650F2CE4}"/>
              </a:ext>
            </a:extLst>
          </p:cNvPr>
          <p:cNvSpPr>
            <a:spLocks noGrp="1"/>
          </p:cNvSpPr>
          <p:nvPr>
            <p:ph type="body" sz="quarter" idx="22"/>
          </p:nvPr>
        </p:nvSpPr>
        <p:spPr>
          <a:xfrm>
            <a:off x="6132513" y="3918912"/>
            <a:ext cx="2870200" cy="1108075"/>
          </a:xfrm>
        </p:spPr>
        <p:txBody>
          <a:bodyPr/>
          <a:lstStyle/>
          <a:p>
            <a:r>
              <a:rPr lang="en-US" b="1" dirty="0"/>
              <a:t>6</a:t>
            </a:r>
          </a:p>
        </p:txBody>
      </p:sp>
      <p:sp>
        <p:nvSpPr>
          <p:cNvPr id="28" name="Text Placeholder 27">
            <a:extLst>
              <a:ext uri="{FF2B5EF4-FFF2-40B4-BE49-F238E27FC236}">
                <a16:creationId xmlns:a16="http://schemas.microsoft.com/office/drawing/2014/main" id="{14321097-8656-48E8-B78D-3167920AE950}"/>
              </a:ext>
            </a:extLst>
          </p:cNvPr>
          <p:cNvSpPr>
            <a:spLocks noGrp="1"/>
          </p:cNvSpPr>
          <p:nvPr>
            <p:ph type="body" sz="quarter" idx="23"/>
          </p:nvPr>
        </p:nvSpPr>
        <p:spPr>
          <a:xfrm>
            <a:off x="6132513" y="5026987"/>
            <a:ext cx="2884487" cy="1526213"/>
          </a:xfrm>
        </p:spPr>
        <p:txBody>
          <a:bodyPr/>
          <a:lstStyle/>
          <a:p>
            <a:pPr marL="114300" lvl="0"/>
            <a:r>
              <a:rPr lang="en-US" dirty="0"/>
              <a:t>Culturally and linguistically diverse organizations rely on intentional, specific, and coordinated approaches.</a:t>
            </a:r>
          </a:p>
        </p:txBody>
      </p:sp>
      <p:sp>
        <p:nvSpPr>
          <p:cNvPr id="8" name="Slide Number Placeholder 7"/>
          <p:cNvSpPr>
            <a:spLocks noGrp="1"/>
          </p:cNvSpPr>
          <p:nvPr>
            <p:ph type="sldNum" sz="quarter" idx="4294967295"/>
          </p:nvPr>
        </p:nvSpPr>
        <p:spPr/>
        <p:txBody>
          <a:bodyPr/>
          <a:lstStyle/>
          <a:p>
            <a:fld id="{E0CD77C5-7DB1-45F6-AE6F-84521133DC90}" type="slidenum">
              <a:rPr lang="en-US" smtClean="0"/>
              <a:t>3</a:t>
            </a:fld>
            <a:endParaRPr lang="en-US" dirty="0"/>
          </a:p>
        </p:txBody>
      </p:sp>
    </p:spTree>
    <p:extLst>
      <p:ext uri="{BB962C8B-B14F-4D97-AF65-F5344CB8AC3E}">
        <p14:creationId xmlns:p14="http://schemas.microsoft.com/office/powerpoint/2010/main" val="2661404337"/>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Stand Up and Be Counted</a:t>
            </a:r>
          </a:p>
        </p:txBody>
      </p:sp>
      <p:pic>
        <p:nvPicPr>
          <p:cNvPr id="9" name="Content Placeholder 8" descr="Cartoon picture of a group of people standing around in a circle, looking forward with heads up high and big smiles. ">
            <a:extLst>
              <a:ext uri="{FF2B5EF4-FFF2-40B4-BE49-F238E27FC236}">
                <a16:creationId xmlns:a16="http://schemas.microsoft.com/office/drawing/2014/main" id="{070D4D94-AFC4-495C-832F-EDBA320263EE}"/>
              </a:ext>
            </a:extLst>
          </p:cNvPr>
          <p:cNvPicPr>
            <a:picLocks noGrp="1" noChangeAspect="1"/>
          </p:cNvPicPr>
          <p:nvPr>
            <p:ph sz="quarter" idx="13"/>
          </p:nvPr>
        </p:nvPicPr>
        <p:blipFill rotWithShape="1">
          <a:blip r:embed="rId3">
            <a:duotone>
              <a:schemeClr val="accent1">
                <a:shade val="45000"/>
                <a:satMod val="135000"/>
              </a:schemeClr>
              <a:prstClr val="white"/>
            </a:duotone>
            <a:extLst>
              <a:ext uri="{28A0092B-C50C-407E-A947-70E740481C1C}">
                <a14:useLocalDpi xmlns:a14="http://schemas.microsoft.com/office/drawing/2010/main" val="0"/>
              </a:ext>
            </a:extLst>
          </a:blip>
          <a:srcRect t="15079" b="15253"/>
          <a:stretch/>
        </p:blipFill>
        <p:spPr>
          <a:xfrm>
            <a:off x="-106680" y="1752600"/>
            <a:ext cx="9022080" cy="4495800"/>
          </a:xfrm>
        </p:spPr>
      </p:pic>
    </p:spTree>
    <p:extLst>
      <p:ext uri="{BB962C8B-B14F-4D97-AF65-F5344CB8AC3E}">
        <p14:creationId xmlns:p14="http://schemas.microsoft.com/office/powerpoint/2010/main" val="787216200"/>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chor="ctr">
            <a:normAutofit/>
          </a:bodyPr>
          <a:lstStyle/>
          <a:p>
            <a:r>
              <a:rPr lang="en-US" dirty="0"/>
              <a:t>Head Start: A Nation’s Pride</a:t>
            </a:r>
          </a:p>
        </p:txBody>
      </p:sp>
      <p:pic>
        <p:nvPicPr>
          <p:cNvPr id="5" name="media1" descr="Head Start Introduction Video (1990)">
            <a:hlinkClick r:id="" action="ppaction://media"/>
            <a:extLst>
              <a:ext uri="{FF2B5EF4-FFF2-40B4-BE49-F238E27FC236}">
                <a16:creationId xmlns:a16="http://schemas.microsoft.com/office/drawing/2014/main" id="{B9184097-D351-4F33-B889-81820A13E1B3}"/>
              </a:ext>
            </a:extLst>
          </p:cNvPr>
          <p:cNvPicPr>
            <a:picLocks noGrp="1" noChangeAspect="1"/>
          </p:cNvPicPr>
          <p:nvPr>
            <p:ph sz="quarter" idx="13"/>
            <a:videoFile r:link="rId2"/>
            <p:extLst>
              <p:ext uri="{DAA4B4D4-6D71-4841-9C94-3DE7FCFB9230}">
                <p14:media xmlns:p14="http://schemas.microsoft.com/office/powerpoint/2010/main" r:embed="rId1">
                  <p14:extLst>
                    <p:ext uri="{3AFAAA56-56D3-431D-BCD4-E75A35582382}">
                      <p173:tracksInfo xmlns:p173="http://schemas.microsoft.com/office/powerpoint/2017/3/main" displayLoc="media">
                        <p173:trackLst>
                          <p173:track id="{0193CEF1-BC2E-4472-839A-401A6C168E4C}" label="media1 (3)" lang="" r:embed="rId5"/>
                        </p173:trackLst>
                      </p173:tracksInfo>
                    </p:ext>
                  </p14:extLst>
                </p14:media>
              </p:ext>
            </p:extLst>
          </p:nvPr>
        </p:nvPicPr>
        <p:blipFill>
          <a:blip r:embed="rId6"/>
          <a:stretch>
            <a:fillRect/>
          </a:stretch>
        </p:blipFill>
        <p:spPr>
          <a:xfrm>
            <a:off x="381000" y="1066800"/>
            <a:ext cx="8382000" cy="5291138"/>
          </a:xfrm>
        </p:spPr>
      </p:pic>
    </p:spTree>
    <p:extLst>
      <p:ext uri="{BB962C8B-B14F-4D97-AF65-F5344CB8AC3E}">
        <p14:creationId xmlns:p14="http://schemas.microsoft.com/office/powerpoint/2010/main" val="44501547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818751" fill="hold"/>
                                        <p:tgtEl>
                                          <p:spTgt spid="5"/>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5"/>
                </p:tgtEl>
              </p:cMediaNode>
            </p:video>
            <p:seq concurrent="1" nextAc="seek">
              <p:cTn id="8" restart="whenNotActive" fill="hold" evtFilter="cancelBubble" nodeType="interactiveSeq">
                <p:stCondLst>
                  <p:cond evt="onClick" delay="0">
                    <p:tgtEl>
                      <p:spTgt spid="5"/>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5"/>
                                        </p:tgtEl>
                                      </p:cBhvr>
                                    </p:cmd>
                                  </p:childTnLst>
                                </p:cTn>
                              </p:par>
                            </p:childTnLst>
                          </p:cTn>
                        </p:par>
                      </p:childTnLst>
                    </p:cTn>
                  </p:par>
                </p:childTnLst>
              </p:cTn>
              <p:nextCondLst>
                <p:cond evt="onClick" delay="0">
                  <p:tgtEl>
                    <p:spTgt spid="5"/>
                  </p:tgtEl>
                </p:cond>
              </p:nextCondLst>
            </p:seq>
          </p:childTnLst>
        </p:cTn>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Head Start Core Values</a:t>
            </a:r>
          </a:p>
        </p:txBody>
      </p:sp>
      <p:pic>
        <p:nvPicPr>
          <p:cNvPr id="8" name="Content Placeholder 7" descr="Picture of a paper titled &quot;Head Start Core Values.&quot;">
            <a:extLst>
              <a:ext uri="{FF2B5EF4-FFF2-40B4-BE49-F238E27FC236}">
                <a16:creationId xmlns:a16="http://schemas.microsoft.com/office/drawing/2014/main" id="{3EFEB42D-DE58-418D-8D1D-1CC939A81F6B}"/>
              </a:ext>
            </a:extLst>
          </p:cNvPr>
          <p:cNvPicPr>
            <a:picLocks noGrp="1" noChangeAspect="1"/>
          </p:cNvPicPr>
          <p:nvPr>
            <p:ph sz="quarter" idx="13"/>
          </p:nvPr>
        </p:nvPicPr>
        <p:blipFill>
          <a:blip r:embed="rId3">
            <a:extLst>
              <a:ext uri="{28A0092B-C50C-407E-A947-70E740481C1C}">
                <a14:useLocalDpi xmlns:a14="http://schemas.microsoft.com/office/drawing/2010/main" val="0"/>
              </a:ext>
            </a:extLst>
          </a:blip>
          <a:stretch>
            <a:fillRect/>
          </a:stretch>
        </p:blipFill>
        <p:spPr>
          <a:xfrm rot="159583">
            <a:off x="1164312" y="1156788"/>
            <a:ext cx="6812766" cy="5264410"/>
          </a:xfrm>
          <a:solidFill>
            <a:schemeClr val="bg1"/>
          </a:solidFill>
        </p:spPr>
      </p:pic>
    </p:spTree>
    <p:extLst>
      <p:ext uri="{BB962C8B-B14F-4D97-AF65-F5344CB8AC3E}">
        <p14:creationId xmlns:p14="http://schemas.microsoft.com/office/powerpoint/2010/main" val="2941415249"/>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HSPPS Preamble—Part I</a:t>
            </a:r>
          </a:p>
        </p:txBody>
      </p:sp>
      <p:pic>
        <p:nvPicPr>
          <p:cNvPr id="6" name="Content Placeholder 5" descr="Cover page of a publication titled &quot;Head Start Program Performance Standards.&quot;">
            <a:extLst>
              <a:ext uri="{FF2B5EF4-FFF2-40B4-BE49-F238E27FC236}">
                <a16:creationId xmlns:a16="http://schemas.microsoft.com/office/drawing/2014/main" id="{D4CA3DCA-A905-42C2-8542-5DAF3E83AC3C}"/>
              </a:ext>
            </a:extLst>
          </p:cNvPr>
          <p:cNvPicPr>
            <a:picLocks noGrp="1" noChangeAspect="1"/>
          </p:cNvPicPr>
          <p:nvPr>
            <p:ph sz="quarter" idx="13"/>
          </p:nvPr>
        </p:nvPicPr>
        <p:blipFill>
          <a:blip r:embed="rId3">
            <a:extLst>
              <a:ext uri="{28A0092B-C50C-407E-A947-70E740481C1C}">
                <a14:useLocalDpi xmlns:a14="http://schemas.microsoft.com/office/drawing/2010/main" val="0"/>
              </a:ext>
            </a:extLst>
          </a:blip>
          <a:stretch>
            <a:fillRect/>
          </a:stretch>
        </p:blipFill>
        <p:spPr>
          <a:xfrm rot="21402283">
            <a:off x="2439188" y="1253212"/>
            <a:ext cx="4212202" cy="5451086"/>
          </a:xfrm>
        </p:spPr>
      </p:pic>
    </p:spTree>
    <p:extLst>
      <p:ext uri="{BB962C8B-B14F-4D97-AF65-F5344CB8AC3E}">
        <p14:creationId xmlns:p14="http://schemas.microsoft.com/office/powerpoint/2010/main" val="3370691047"/>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Autofit/>
          </a:bodyPr>
          <a:lstStyle/>
          <a:p>
            <a:r>
              <a:rPr lang="en-US" dirty="0"/>
              <a:t>Think About Your Program</a:t>
            </a:r>
          </a:p>
        </p:txBody>
      </p:sp>
      <p:sp>
        <p:nvSpPr>
          <p:cNvPr id="6" name="Content Placeholder 2"/>
          <p:cNvSpPr>
            <a:spLocks noGrp="1"/>
          </p:cNvSpPr>
          <p:nvPr>
            <p:ph sz="quarter" idx="13"/>
          </p:nvPr>
        </p:nvSpPr>
        <p:spPr>
          <a:xfrm>
            <a:off x="0" y="3349752"/>
            <a:ext cx="9144000" cy="1069848"/>
          </a:xfrm>
          <a:solidFill>
            <a:schemeClr val="accent3">
              <a:lumMod val="60000"/>
              <a:lumOff val="40000"/>
            </a:schemeClr>
          </a:solidFill>
        </p:spPr>
        <p:txBody>
          <a:bodyPr anchor="ctr">
            <a:noAutofit/>
          </a:bodyPr>
          <a:lstStyle/>
          <a:p>
            <a:pPr marL="0" indent="0" algn="ctr">
              <a:buNone/>
            </a:pPr>
            <a:r>
              <a:rPr lang="en-US" sz="2400" b="1" dirty="0">
                <a:solidFill>
                  <a:schemeClr val="accent3">
                    <a:lumMod val="50000"/>
                  </a:schemeClr>
                </a:solidFill>
              </a:rPr>
              <a:t>What Head Start core values are evident in your program?</a:t>
            </a:r>
          </a:p>
        </p:txBody>
      </p:sp>
      <p:sp>
        <p:nvSpPr>
          <p:cNvPr id="3" name="Content Placeholder 2">
            <a:extLst>
              <a:ext uri="{FF2B5EF4-FFF2-40B4-BE49-F238E27FC236}">
                <a16:creationId xmlns:a16="http://schemas.microsoft.com/office/drawing/2014/main" id="{286447F0-2B61-412E-868B-8C310E585C63}"/>
              </a:ext>
            </a:extLst>
          </p:cNvPr>
          <p:cNvSpPr>
            <a:spLocks noGrp="1"/>
          </p:cNvSpPr>
          <p:nvPr>
            <p:ph sz="quarter" idx="14"/>
          </p:nvPr>
        </p:nvSpPr>
        <p:spPr>
          <a:xfrm>
            <a:off x="838200" y="1219200"/>
            <a:ext cx="7467600" cy="807196"/>
          </a:xfrm>
        </p:spPr>
        <p:txBody>
          <a:bodyPr>
            <a:noAutofit/>
          </a:bodyPr>
          <a:lstStyle/>
          <a:p>
            <a:r>
              <a:rPr lang="en-US" sz="3600" b="1">
                <a:solidFill>
                  <a:schemeClr val="accent3">
                    <a:lumMod val="50000"/>
                  </a:schemeClr>
                </a:solidFill>
              </a:rPr>
              <a:t>Supportive learning environment</a:t>
            </a:r>
            <a:endParaRPr lang="en-US" sz="3600" b="1" dirty="0">
              <a:solidFill>
                <a:schemeClr val="accent3">
                  <a:lumMod val="50000"/>
                </a:schemeClr>
              </a:solidFill>
            </a:endParaRPr>
          </a:p>
        </p:txBody>
      </p:sp>
      <p:sp>
        <p:nvSpPr>
          <p:cNvPr id="4" name="Content Placeholder 3">
            <a:extLst>
              <a:ext uri="{FF2B5EF4-FFF2-40B4-BE49-F238E27FC236}">
                <a16:creationId xmlns:a16="http://schemas.microsoft.com/office/drawing/2014/main" id="{068FD909-046E-47D1-896B-404E9792C98F}"/>
              </a:ext>
            </a:extLst>
          </p:cNvPr>
          <p:cNvSpPr>
            <a:spLocks noGrp="1"/>
          </p:cNvSpPr>
          <p:nvPr>
            <p:ph sz="quarter" idx="15"/>
          </p:nvPr>
        </p:nvSpPr>
        <p:spPr>
          <a:xfrm>
            <a:off x="152400" y="1898683"/>
            <a:ext cx="3898132" cy="1225517"/>
          </a:xfrm>
        </p:spPr>
        <p:txBody>
          <a:bodyPr>
            <a:noAutofit/>
          </a:bodyPr>
          <a:lstStyle/>
          <a:p>
            <a:r>
              <a:rPr lang="en-US" sz="3600" b="1" dirty="0">
                <a:solidFill>
                  <a:schemeClr val="accent4">
                    <a:lumMod val="75000"/>
                  </a:schemeClr>
                </a:solidFill>
              </a:rPr>
              <a:t>Many languages and cultures</a:t>
            </a:r>
            <a:endParaRPr lang="en-US" sz="3600" dirty="0"/>
          </a:p>
        </p:txBody>
      </p:sp>
      <p:sp>
        <p:nvSpPr>
          <p:cNvPr id="5" name="Content Placeholder 4">
            <a:extLst>
              <a:ext uri="{FF2B5EF4-FFF2-40B4-BE49-F238E27FC236}">
                <a16:creationId xmlns:a16="http://schemas.microsoft.com/office/drawing/2014/main" id="{6B34620E-34BB-46C1-96DA-D29746887540}"/>
              </a:ext>
            </a:extLst>
          </p:cNvPr>
          <p:cNvSpPr>
            <a:spLocks noGrp="1"/>
          </p:cNvSpPr>
          <p:nvPr>
            <p:ph sz="quarter" idx="16"/>
          </p:nvPr>
        </p:nvSpPr>
        <p:spPr>
          <a:xfrm>
            <a:off x="4800600" y="1905000"/>
            <a:ext cx="4267200" cy="685800"/>
          </a:xfrm>
        </p:spPr>
        <p:txBody>
          <a:bodyPr>
            <a:noAutofit/>
          </a:bodyPr>
          <a:lstStyle/>
          <a:p>
            <a:r>
              <a:rPr lang="en-US" sz="3600" b="1" dirty="0">
                <a:solidFill>
                  <a:schemeClr val="accent6">
                    <a:lumMod val="75000"/>
                  </a:schemeClr>
                </a:solidFill>
              </a:rPr>
              <a:t>Larger community</a:t>
            </a:r>
          </a:p>
        </p:txBody>
      </p:sp>
      <p:sp>
        <p:nvSpPr>
          <p:cNvPr id="16" name="Content Placeholder 15">
            <a:extLst>
              <a:ext uri="{FF2B5EF4-FFF2-40B4-BE49-F238E27FC236}">
                <a16:creationId xmlns:a16="http://schemas.microsoft.com/office/drawing/2014/main" id="{A3B2A714-386B-4389-A3F2-FB5BA353C026}"/>
              </a:ext>
            </a:extLst>
          </p:cNvPr>
          <p:cNvSpPr>
            <a:spLocks noGrp="1"/>
          </p:cNvSpPr>
          <p:nvPr>
            <p:ph sz="quarter" idx="17"/>
          </p:nvPr>
        </p:nvSpPr>
        <p:spPr>
          <a:xfrm>
            <a:off x="3360329" y="2619027"/>
            <a:ext cx="5610489" cy="710919"/>
          </a:xfrm>
        </p:spPr>
        <p:txBody>
          <a:bodyPr>
            <a:noAutofit/>
          </a:bodyPr>
          <a:lstStyle/>
          <a:p>
            <a:r>
              <a:rPr lang="en-US" sz="3600" b="1" dirty="0">
                <a:solidFill>
                  <a:schemeClr val="accent2">
                    <a:lumMod val="50000"/>
                  </a:schemeClr>
                </a:solidFill>
              </a:rPr>
              <a:t>Treated as an individual</a:t>
            </a:r>
          </a:p>
        </p:txBody>
      </p:sp>
      <p:sp>
        <p:nvSpPr>
          <p:cNvPr id="17" name="Content Placeholder 16">
            <a:extLst>
              <a:ext uri="{FF2B5EF4-FFF2-40B4-BE49-F238E27FC236}">
                <a16:creationId xmlns:a16="http://schemas.microsoft.com/office/drawing/2014/main" id="{073272E6-76FC-430B-A784-3DFDACA04475}"/>
              </a:ext>
            </a:extLst>
          </p:cNvPr>
          <p:cNvSpPr>
            <a:spLocks noGrp="1"/>
          </p:cNvSpPr>
          <p:nvPr>
            <p:ph sz="quarter" idx="18"/>
          </p:nvPr>
        </p:nvSpPr>
        <p:spPr>
          <a:xfrm>
            <a:off x="321733" y="4440256"/>
            <a:ext cx="5459384" cy="685800"/>
          </a:xfrm>
        </p:spPr>
        <p:txBody>
          <a:bodyPr>
            <a:noAutofit/>
          </a:bodyPr>
          <a:lstStyle/>
          <a:p>
            <a:r>
              <a:rPr lang="en-US" sz="3600" b="1" dirty="0">
                <a:solidFill>
                  <a:schemeClr val="tx2">
                    <a:lumMod val="75000"/>
                  </a:schemeClr>
                </a:solidFill>
              </a:rPr>
              <a:t>Individual development</a:t>
            </a:r>
            <a:endParaRPr lang="en-US" sz="3600" dirty="0"/>
          </a:p>
        </p:txBody>
      </p:sp>
      <p:sp>
        <p:nvSpPr>
          <p:cNvPr id="18" name="Content Placeholder 17">
            <a:extLst>
              <a:ext uri="{FF2B5EF4-FFF2-40B4-BE49-F238E27FC236}">
                <a16:creationId xmlns:a16="http://schemas.microsoft.com/office/drawing/2014/main" id="{8B0DED7B-DDEA-472F-8D6D-2ECE41F3D781}"/>
              </a:ext>
            </a:extLst>
          </p:cNvPr>
          <p:cNvSpPr>
            <a:spLocks noGrp="1"/>
          </p:cNvSpPr>
          <p:nvPr>
            <p:ph sz="quarter" idx="19"/>
          </p:nvPr>
        </p:nvSpPr>
        <p:spPr>
          <a:xfrm>
            <a:off x="3294116" y="5031720"/>
            <a:ext cx="5836227" cy="701722"/>
          </a:xfrm>
        </p:spPr>
        <p:txBody>
          <a:bodyPr>
            <a:noAutofit/>
          </a:bodyPr>
          <a:lstStyle/>
          <a:p>
            <a:r>
              <a:rPr lang="en-US" sz="3600" b="1" dirty="0">
                <a:solidFill>
                  <a:schemeClr val="bg2">
                    <a:lumMod val="50000"/>
                  </a:schemeClr>
                </a:solidFill>
              </a:rPr>
              <a:t>Empowerment of families</a:t>
            </a:r>
            <a:endParaRPr lang="en-US" sz="3600" dirty="0"/>
          </a:p>
        </p:txBody>
      </p:sp>
      <p:sp>
        <p:nvSpPr>
          <p:cNvPr id="19" name="Content Placeholder 18">
            <a:extLst>
              <a:ext uri="{FF2B5EF4-FFF2-40B4-BE49-F238E27FC236}">
                <a16:creationId xmlns:a16="http://schemas.microsoft.com/office/drawing/2014/main" id="{40805499-A024-4BF7-BCF0-C6A83CBE6F77}"/>
              </a:ext>
            </a:extLst>
          </p:cNvPr>
          <p:cNvSpPr>
            <a:spLocks noGrp="1"/>
          </p:cNvSpPr>
          <p:nvPr>
            <p:ph sz="quarter" idx="20"/>
          </p:nvPr>
        </p:nvSpPr>
        <p:spPr>
          <a:xfrm>
            <a:off x="685800" y="5617466"/>
            <a:ext cx="5715000" cy="653958"/>
          </a:xfrm>
        </p:spPr>
        <p:txBody>
          <a:bodyPr>
            <a:noAutofit/>
          </a:bodyPr>
          <a:lstStyle/>
          <a:p>
            <a:r>
              <a:rPr lang="en-US" sz="3600" b="1" dirty="0">
                <a:solidFill>
                  <a:schemeClr val="accent1">
                    <a:lumMod val="75000"/>
                  </a:schemeClr>
                </a:solidFill>
              </a:rPr>
              <a:t>Comprehensive vision</a:t>
            </a:r>
          </a:p>
        </p:txBody>
      </p:sp>
      <p:sp>
        <p:nvSpPr>
          <p:cNvPr id="20" name="Content Placeholder 19">
            <a:extLst>
              <a:ext uri="{FF2B5EF4-FFF2-40B4-BE49-F238E27FC236}">
                <a16:creationId xmlns:a16="http://schemas.microsoft.com/office/drawing/2014/main" id="{4E356A50-33C2-485B-87AC-8B29D2F3467C}"/>
              </a:ext>
            </a:extLst>
          </p:cNvPr>
          <p:cNvSpPr>
            <a:spLocks noGrp="1"/>
          </p:cNvSpPr>
          <p:nvPr>
            <p:ph sz="quarter" idx="21"/>
          </p:nvPr>
        </p:nvSpPr>
        <p:spPr>
          <a:xfrm>
            <a:off x="4172045" y="6139897"/>
            <a:ext cx="4841471" cy="685799"/>
          </a:xfrm>
        </p:spPr>
        <p:txBody>
          <a:bodyPr>
            <a:noAutofit/>
          </a:bodyPr>
          <a:lstStyle/>
          <a:p>
            <a:r>
              <a:rPr lang="en-US" sz="3600" b="1" dirty="0">
                <a:solidFill>
                  <a:schemeClr val="accent5">
                    <a:lumMod val="50000"/>
                  </a:schemeClr>
                </a:solidFill>
              </a:rPr>
              <a:t>Continuum of care</a:t>
            </a:r>
          </a:p>
        </p:txBody>
      </p:sp>
    </p:spTree>
    <p:extLst>
      <p:ext uri="{BB962C8B-B14F-4D97-AF65-F5344CB8AC3E}">
        <p14:creationId xmlns:p14="http://schemas.microsoft.com/office/powerpoint/2010/main" val="3353913238"/>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ECLKC</a:t>
            </a:r>
            <a:endParaRPr lang="en-US" dirty="0"/>
          </a:p>
        </p:txBody>
      </p:sp>
      <p:pic>
        <p:nvPicPr>
          <p:cNvPr id="9" name="Content Placeholder 8" descr="Screenshot of ECLKC home page (https://eclkcstage.cleverex.com). The page features children involved in learning/play activities, and is titled &quot;Getting Young Children and Their Families Ready for School and Ready for Life.&quot;">
            <a:extLst>
              <a:ext uri="{FF2B5EF4-FFF2-40B4-BE49-F238E27FC236}">
                <a16:creationId xmlns:a16="http://schemas.microsoft.com/office/drawing/2014/main" id="{12BAD5EE-D3D4-413B-BC3E-A4CBD150AF9D}"/>
              </a:ext>
            </a:extLst>
          </p:cNvPr>
          <p:cNvPicPr>
            <a:picLocks noGrp="1" noChangeAspect="1"/>
          </p:cNvPicPr>
          <p:nvPr>
            <p:ph sz="quarter" idx="13"/>
          </p:nvPr>
        </p:nvPicPr>
        <p:blipFill>
          <a:blip r:embed="rId3" cstate="print">
            <a:extLst>
              <a:ext uri="{28A0092B-C50C-407E-A947-70E740481C1C}">
                <a14:useLocalDpi xmlns:a14="http://schemas.microsoft.com/office/drawing/2010/main" val="0"/>
              </a:ext>
            </a:extLst>
          </a:blip>
          <a:stretch>
            <a:fillRect/>
          </a:stretch>
        </p:blipFill>
        <p:spPr>
          <a:xfrm>
            <a:off x="798535" y="1066800"/>
            <a:ext cx="7588844" cy="5799667"/>
          </a:xfrm>
        </p:spPr>
      </p:pic>
    </p:spTree>
    <p:extLst>
      <p:ext uri="{BB962C8B-B14F-4D97-AF65-F5344CB8AC3E}">
        <p14:creationId xmlns:p14="http://schemas.microsoft.com/office/powerpoint/2010/main" val="811392773"/>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Activity: Which Part Is It?</a:t>
            </a:r>
          </a:p>
        </p:txBody>
      </p:sp>
      <p:pic>
        <p:nvPicPr>
          <p:cNvPr id="18" name="Content Placeholder 17" descr="A banner titled &quot;Head Start Policy and Regulations&quot;, connected to boxes showing CFR Part Numbers (1301 through 1305)">
            <a:extLst>
              <a:ext uri="{FF2B5EF4-FFF2-40B4-BE49-F238E27FC236}">
                <a16:creationId xmlns:a16="http://schemas.microsoft.com/office/drawing/2014/main" id="{7943B85C-8568-4D0A-A111-2A1224719841}"/>
              </a:ext>
            </a:extLst>
          </p:cNvPr>
          <p:cNvPicPr>
            <a:picLocks noGrp="1" noChangeAspect="1"/>
          </p:cNvPicPr>
          <p:nvPr>
            <p:ph sz="quarter" idx="13"/>
          </p:nvPr>
        </p:nvPicPr>
        <p:blipFill>
          <a:blip r:embed="rId3">
            <a:extLst>
              <a:ext uri="{28A0092B-C50C-407E-A947-70E740481C1C}">
                <a14:useLocalDpi xmlns:a14="http://schemas.microsoft.com/office/drawing/2010/main" val="0"/>
              </a:ext>
            </a:extLst>
          </a:blip>
          <a:stretch>
            <a:fillRect/>
          </a:stretch>
        </p:blipFill>
        <p:spPr>
          <a:xfrm>
            <a:off x="-2882" y="607163"/>
            <a:ext cx="9144000" cy="5488837"/>
          </a:xfrm>
        </p:spPr>
      </p:pic>
    </p:spTree>
    <p:extLst>
      <p:ext uri="{BB962C8B-B14F-4D97-AF65-F5344CB8AC3E}">
        <p14:creationId xmlns:p14="http://schemas.microsoft.com/office/powerpoint/2010/main" val="3410296107"/>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Shape 192"/>
        <p:cNvGrpSpPr/>
        <p:nvPr/>
      </p:nvGrpSpPr>
      <p:grpSpPr>
        <a:xfrm>
          <a:off x="0" y="0"/>
          <a:ext cx="0" cy="0"/>
          <a:chOff x="0" y="0"/>
          <a:chExt cx="0" cy="0"/>
        </a:xfrm>
      </p:grpSpPr>
      <p:sp>
        <p:nvSpPr>
          <p:cNvPr id="4" name="Title 3">
            <a:extLst>
              <a:ext uri="{FF2B5EF4-FFF2-40B4-BE49-F238E27FC236}">
                <a16:creationId xmlns:a16="http://schemas.microsoft.com/office/drawing/2014/main" id="{3BFFEC6E-1C0D-459F-B0EC-792E67A415BC}"/>
              </a:ext>
            </a:extLst>
          </p:cNvPr>
          <p:cNvSpPr>
            <a:spLocks noGrp="1"/>
          </p:cNvSpPr>
          <p:nvPr>
            <p:ph type="title"/>
          </p:nvPr>
        </p:nvSpPr>
        <p:spPr/>
        <p:txBody>
          <a:bodyPr/>
          <a:lstStyle/>
          <a:p>
            <a:r>
              <a:rPr lang="en-US" sz="3400" dirty="0"/>
              <a:t>Download the Head Start Resources App</a:t>
            </a:r>
          </a:p>
        </p:txBody>
      </p:sp>
      <p:pic>
        <p:nvPicPr>
          <p:cNvPr id="24" name="Content Placeholder 23" descr="Picture of the Head Start Resources App on a smart device. ">
            <a:extLst>
              <a:ext uri="{FF2B5EF4-FFF2-40B4-BE49-F238E27FC236}">
                <a16:creationId xmlns:a16="http://schemas.microsoft.com/office/drawing/2014/main" id="{D722110D-B278-4BBA-A50E-A02F82F04FE7}"/>
              </a:ext>
            </a:extLst>
          </p:cNvPr>
          <p:cNvPicPr>
            <a:picLocks noGrp="1" noChangeAspect="1"/>
          </p:cNvPicPr>
          <p:nvPr>
            <p:ph sz="quarter" idx="13"/>
          </p:nvPr>
        </p:nvPicPr>
        <p:blipFill>
          <a:blip r:embed="rId3">
            <a:extLst>
              <a:ext uri="{28A0092B-C50C-407E-A947-70E740481C1C}">
                <a14:useLocalDpi xmlns:a14="http://schemas.microsoft.com/office/drawing/2010/main" val="0"/>
              </a:ext>
            </a:extLst>
          </a:blip>
          <a:stretch>
            <a:fillRect/>
          </a:stretch>
        </p:blipFill>
        <p:spPr>
          <a:xfrm>
            <a:off x="647700" y="1455738"/>
            <a:ext cx="3048000" cy="4914900"/>
          </a:xfrm>
          <a:prstGeom prst="rect">
            <a:avLst/>
          </a:prstGeom>
          <a:solidFill>
            <a:srgbClr val="FFF8B8"/>
          </a:solidFill>
          <a:ln>
            <a:noFill/>
          </a:ln>
        </p:spPr>
      </p:pic>
      <p:sp>
        <p:nvSpPr>
          <p:cNvPr id="2" name="Content Placeholder 1">
            <a:extLst>
              <a:ext uri="{FF2B5EF4-FFF2-40B4-BE49-F238E27FC236}">
                <a16:creationId xmlns:a16="http://schemas.microsoft.com/office/drawing/2014/main" id="{8D3F007B-9A89-4B19-9D6E-026093A64AF0}"/>
              </a:ext>
            </a:extLst>
          </p:cNvPr>
          <p:cNvSpPr>
            <a:spLocks noGrp="1"/>
          </p:cNvSpPr>
          <p:nvPr>
            <p:ph sz="quarter" idx="14"/>
          </p:nvPr>
        </p:nvSpPr>
        <p:spPr>
          <a:solidFill>
            <a:srgbClr val="FFF8B8"/>
          </a:solidFill>
        </p:spPr>
        <p:txBody>
          <a:bodyPr anchor="ctr"/>
          <a:lstStyle/>
          <a:p>
            <a:pPr marL="357188" indent="-285750">
              <a:spcBef>
                <a:spcPts val="0"/>
              </a:spcBef>
            </a:pPr>
            <a:r>
              <a:rPr lang="en-US" sz="2600" dirty="0">
                <a:solidFill>
                  <a:schemeClr val="accent2">
                    <a:lumMod val="50000"/>
                  </a:schemeClr>
                </a:solidFill>
              </a:rPr>
              <a:t>Find materials to support </a:t>
            </a:r>
            <a:br>
              <a:rPr lang="en-US" sz="2600" dirty="0">
                <a:solidFill>
                  <a:schemeClr val="accent2">
                    <a:lumMod val="50000"/>
                  </a:schemeClr>
                </a:solidFill>
              </a:rPr>
            </a:br>
            <a:r>
              <a:rPr lang="en-US" sz="2600" dirty="0">
                <a:solidFill>
                  <a:schemeClr val="accent2">
                    <a:lumMod val="50000"/>
                  </a:schemeClr>
                </a:solidFill>
              </a:rPr>
              <a:t>your Head Start program</a:t>
            </a:r>
          </a:p>
          <a:p>
            <a:pPr marL="357188" indent="-285750">
              <a:spcBef>
                <a:spcPts val="1760"/>
              </a:spcBef>
            </a:pPr>
            <a:r>
              <a:rPr lang="en-US" sz="2600" dirty="0">
                <a:solidFill>
                  <a:schemeClr val="accent2">
                    <a:lumMod val="50000"/>
                  </a:schemeClr>
                </a:solidFill>
              </a:rPr>
              <a:t>Review the HSPPS, fiscal regulations, Program Instructions (PIs), Information Memoranda (IMs), and </a:t>
            </a:r>
            <a:br>
              <a:rPr lang="en-US" sz="2600" dirty="0">
                <a:solidFill>
                  <a:schemeClr val="accent2">
                    <a:lumMod val="50000"/>
                  </a:schemeClr>
                </a:solidFill>
              </a:rPr>
            </a:br>
            <a:r>
              <a:rPr lang="en-US" sz="2600" dirty="0">
                <a:solidFill>
                  <a:schemeClr val="accent2">
                    <a:lumMod val="50000"/>
                  </a:schemeClr>
                </a:solidFill>
              </a:rPr>
              <a:t>the Head Start Act</a:t>
            </a:r>
          </a:p>
          <a:p>
            <a:pPr marL="357188" indent="-285750">
              <a:spcBef>
                <a:spcPts val="1760"/>
              </a:spcBef>
            </a:pPr>
            <a:r>
              <a:rPr lang="en-US" sz="2600" dirty="0">
                <a:solidFill>
                  <a:schemeClr val="accent2">
                    <a:lumMod val="50000"/>
                  </a:schemeClr>
                </a:solidFill>
              </a:rPr>
              <a:t>Available in the App Store </a:t>
            </a:r>
            <a:br>
              <a:rPr lang="en-US" sz="2600" dirty="0">
                <a:solidFill>
                  <a:schemeClr val="accent2">
                    <a:lumMod val="50000"/>
                  </a:schemeClr>
                </a:solidFill>
              </a:rPr>
            </a:br>
            <a:r>
              <a:rPr lang="en-US" sz="2600" dirty="0">
                <a:solidFill>
                  <a:schemeClr val="accent2">
                    <a:lumMod val="50000"/>
                  </a:schemeClr>
                </a:solidFill>
              </a:rPr>
              <a:t>and  Google Play</a:t>
            </a:r>
          </a:p>
        </p:txBody>
      </p:sp>
    </p:spTree>
    <p:extLst>
      <p:ext uri="{BB962C8B-B14F-4D97-AF65-F5344CB8AC3E}">
        <p14:creationId xmlns:p14="http://schemas.microsoft.com/office/powerpoint/2010/main" val="1494143845"/>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HSPPS Showcase</a:t>
            </a:r>
          </a:p>
        </p:txBody>
      </p:sp>
      <p:pic>
        <p:nvPicPr>
          <p:cNvPr id="13" name="Content Placeholder 12" descr="Screen shot of the Head Start Policy and Regulations web page. ">
            <a:extLst>
              <a:ext uri="{FF2B5EF4-FFF2-40B4-BE49-F238E27FC236}">
                <a16:creationId xmlns:a16="http://schemas.microsoft.com/office/drawing/2014/main" id="{3B34158B-0517-4C02-8DAB-B2D2868829BF}"/>
              </a:ext>
            </a:extLst>
          </p:cNvPr>
          <p:cNvPicPr>
            <a:picLocks noGrp="1" noChangeAspect="1"/>
          </p:cNvPicPr>
          <p:nvPr>
            <p:ph sz="quarter" idx="13"/>
          </p:nvPr>
        </p:nvPicPr>
        <p:blipFill>
          <a:blip r:embed="rId3" cstate="print">
            <a:extLst>
              <a:ext uri="{28A0092B-C50C-407E-A947-70E740481C1C}">
                <a14:useLocalDpi xmlns:a14="http://schemas.microsoft.com/office/drawing/2010/main" val="0"/>
              </a:ext>
            </a:extLst>
          </a:blip>
          <a:stretch>
            <a:fillRect/>
          </a:stretch>
        </p:blipFill>
        <p:spPr>
          <a:xfrm rot="21366255">
            <a:off x="292878" y="2545884"/>
            <a:ext cx="5472812" cy="3533688"/>
          </a:xfrm>
        </p:spPr>
      </p:pic>
      <p:pic>
        <p:nvPicPr>
          <p:cNvPr id="11" name="Content Placeholder 10" descr="Screen shot of the Head Start Program Performance Standards Showcase. ">
            <a:extLst>
              <a:ext uri="{FF2B5EF4-FFF2-40B4-BE49-F238E27FC236}">
                <a16:creationId xmlns:a16="http://schemas.microsoft.com/office/drawing/2014/main" id="{D105B6AB-548D-4945-945E-4B617D3384D0}"/>
              </a:ext>
            </a:extLst>
          </p:cNvPr>
          <p:cNvPicPr>
            <a:picLocks noGrp="1" noChangeAspect="1"/>
          </p:cNvPicPr>
          <p:nvPr>
            <p:ph sz="quarter" idx="14"/>
          </p:nvPr>
        </p:nvPicPr>
        <p:blipFill>
          <a:blip r:embed="rId4">
            <a:extLst>
              <a:ext uri="{28A0092B-C50C-407E-A947-70E740481C1C}">
                <a14:useLocalDpi xmlns:a14="http://schemas.microsoft.com/office/drawing/2010/main" val="0"/>
              </a:ext>
            </a:extLst>
          </a:blip>
          <a:stretch>
            <a:fillRect/>
          </a:stretch>
        </p:blipFill>
        <p:spPr>
          <a:xfrm rot="220229">
            <a:off x="3910081" y="1096113"/>
            <a:ext cx="5003771" cy="4158185"/>
          </a:xfrm>
        </p:spPr>
      </p:pic>
    </p:spTree>
    <p:extLst>
      <p:ext uri="{BB962C8B-B14F-4D97-AF65-F5344CB8AC3E}">
        <p14:creationId xmlns:p14="http://schemas.microsoft.com/office/powerpoint/2010/main" val="1427883795"/>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The Reg Map</a:t>
            </a:r>
          </a:p>
        </p:txBody>
      </p:sp>
      <p:pic>
        <p:nvPicPr>
          <p:cNvPr id="12" name="Content Placeholder 11" descr="Picture of an activity paper titled &quot;The Reg Map.&quot; ">
            <a:extLst>
              <a:ext uri="{FF2B5EF4-FFF2-40B4-BE49-F238E27FC236}">
                <a16:creationId xmlns:a16="http://schemas.microsoft.com/office/drawing/2014/main" id="{D3CB0BEC-B253-49B0-9E9F-36023B84D676}"/>
              </a:ext>
            </a:extLst>
          </p:cNvPr>
          <p:cNvPicPr>
            <a:picLocks noGrp="1" noChangeAspect="1"/>
          </p:cNvPicPr>
          <p:nvPr>
            <p:ph sz="quarter" idx="13"/>
          </p:nvPr>
        </p:nvPicPr>
        <p:blipFill>
          <a:blip r:embed="rId3">
            <a:extLst>
              <a:ext uri="{28A0092B-C50C-407E-A947-70E740481C1C}">
                <a14:useLocalDpi xmlns:a14="http://schemas.microsoft.com/office/drawing/2010/main" val="0"/>
              </a:ext>
            </a:extLst>
          </a:blip>
          <a:stretch>
            <a:fillRect/>
          </a:stretch>
        </p:blipFill>
        <p:spPr>
          <a:xfrm rot="21391851">
            <a:off x="534643" y="1031205"/>
            <a:ext cx="4018069" cy="5199854"/>
          </a:xfrm>
          <a:solidFill>
            <a:schemeClr val="bg1"/>
          </a:solidFill>
        </p:spPr>
      </p:pic>
      <p:pic>
        <p:nvPicPr>
          <p:cNvPr id="14" name="Content Placeholder 13" descr="Picture of &quot;The Reg Map.&quot;">
            <a:extLst>
              <a:ext uri="{FF2B5EF4-FFF2-40B4-BE49-F238E27FC236}">
                <a16:creationId xmlns:a16="http://schemas.microsoft.com/office/drawing/2014/main" id="{EF01276B-17F6-4EF0-A4E0-03120DC6C9BE}"/>
              </a:ext>
            </a:extLst>
          </p:cNvPr>
          <p:cNvPicPr>
            <a:picLocks noGrp="1" noChangeAspect="1"/>
          </p:cNvPicPr>
          <p:nvPr>
            <p:ph sz="quarter" idx="14"/>
          </p:nvPr>
        </p:nvPicPr>
        <p:blipFill>
          <a:blip r:embed="rId4" cstate="print">
            <a:extLst>
              <a:ext uri="{28A0092B-C50C-407E-A947-70E740481C1C}">
                <a14:useLocalDpi xmlns:a14="http://schemas.microsoft.com/office/drawing/2010/main" val="0"/>
              </a:ext>
            </a:extLst>
          </a:blip>
          <a:stretch>
            <a:fillRect/>
          </a:stretch>
        </p:blipFill>
        <p:spPr>
          <a:xfrm rot="312918">
            <a:off x="3632181" y="736581"/>
            <a:ext cx="4683815" cy="4683815"/>
          </a:xfrm>
          <a:solidFill>
            <a:schemeClr val="bg1"/>
          </a:solidFill>
        </p:spPr>
      </p:pic>
    </p:spTree>
    <p:extLst>
      <p:ext uri="{BB962C8B-B14F-4D97-AF65-F5344CB8AC3E}">
        <p14:creationId xmlns:p14="http://schemas.microsoft.com/office/powerpoint/2010/main" val="3674908573"/>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The Art of Decision-Making</a:t>
            </a:r>
          </a:p>
        </p:txBody>
      </p:sp>
      <p:pic>
        <p:nvPicPr>
          <p:cNvPr id="7" name="Content Placeholder 6" descr="Cartoon drawing showing a group of people inside a card box with many question marks on top of their heads. A single person is standing outside the box with a large bright light bulb on top of the head, providing guidance to the people in the box.">
            <a:extLst>
              <a:ext uri="{FF2B5EF4-FFF2-40B4-BE49-F238E27FC236}">
                <a16:creationId xmlns:a16="http://schemas.microsoft.com/office/drawing/2014/main" id="{E28A2EBB-2FFE-408D-8E85-718ECF51D607}"/>
              </a:ext>
            </a:extLst>
          </p:cNvPr>
          <p:cNvPicPr>
            <a:picLocks noGrp="1" noChangeAspect="1"/>
          </p:cNvPicPr>
          <p:nvPr>
            <p:ph sz="quarter" idx="13"/>
          </p:nvPr>
        </p:nvPicPr>
        <p:blipFill>
          <a:blip r:embed="rId3">
            <a:lum bright="70000" contrast="-70000"/>
            <a:extLst>
              <a:ext uri="{28A0092B-C50C-407E-A947-70E740481C1C}">
                <a14:useLocalDpi xmlns:a14="http://schemas.microsoft.com/office/drawing/2010/main" val="0"/>
              </a:ext>
            </a:extLst>
          </a:blip>
          <a:stretch>
            <a:fillRect/>
          </a:stretch>
        </p:blipFill>
        <p:spPr>
          <a:xfrm>
            <a:off x="76200" y="990600"/>
            <a:ext cx="9296400" cy="5846439"/>
          </a:xfrm>
        </p:spPr>
      </p:pic>
    </p:spTree>
    <p:extLst>
      <p:ext uri="{BB962C8B-B14F-4D97-AF65-F5344CB8AC3E}">
        <p14:creationId xmlns:p14="http://schemas.microsoft.com/office/powerpoint/2010/main" val="38998572"/>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3400" dirty="0"/>
              <a:t>Activity</a:t>
            </a:r>
            <a:r>
              <a:rPr lang="en-US" sz="3400"/>
              <a:t>: Apple Cinnamon </a:t>
            </a:r>
            <a:r>
              <a:rPr lang="en-US" sz="3400" dirty="0"/>
              <a:t>Bread Dilemma</a:t>
            </a:r>
          </a:p>
        </p:txBody>
      </p:sp>
      <p:pic>
        <p:nvPicPr>
          <p:cNvPr id="14" name="Content Placeholder 13" descr="Picture of a half-sliced loaf of apple cinnamon bread, laid on a cutting board with decorative slices of apples. ">
            <a:extLst>
              <a:ext uri="{FF2B5EF4-FFF2-40B4-BE49-F238E27FC236}">
                <a16:creationId xmlns:a16="http://schemas.microsoft.com/office/drawing/2014/main" id="{E352F566-C426-4B45-8EB9-0F5CE5862C6A}"/>
              </a:ext>
            </a:extLst>
          </p:cNvPr>
          <p:cNvPicPr>
            <a:picLocks noGrp="1"/>
          </p:cNvPicPr>
          <p:nvPr>
            <p:ph sz="quarter" idx="13"/>
          </p:nvPr>
        </p:nvPicPr>
        <p:blipFill>
          <a:blip r:embed="rId3">
            <a:extLst>
              <a:ext uri="{28A0092B-C50C-407E-A947-70E740481C1C}">
                <a14:useLocalDpi xmlns:a14="http://schemas.microsoft.com/office/drawing/2010/main" val="0"/>
              </a:ext>
            </a:extLst>
          </a:blip>
          <a:stretch>
            <a:fillRect/>
          </a:stretch>
        </p:blipFill>
        <p:spPr>
          <a:xfrm flipH="1">
            <a:off x="0" y="1009665"/>
            <a:ext cx="9144000" cy="5848335"/>
          </a:xfrm>
        </p:spPr>
      </p:pic>
      <p:pic>
        <p:nvPicPr>
          <p:cNvPr id="12" name="Content Placeholder 11" descr="Cartoon drawing of a person in front of an easel with a board displaying a large question mark. A large &quot;speak bubble&quot; on top of the person shows interwinding gears in motion. ">
            <a:extLst>
              <a:ext uri="{FF2B5EF4-FFF2-40B4-BE49-F238E27FC236}">
                <a16:creationId xmlns:a16="http://schemas.microsoft.com/office/drawing/2014/main" id="{46906A04-DDFD-4E5B-878D-B5AC83ACBA1F}"/>
              </a:ext>
            </a:extLst>
          </p:cNvPr>
          <p:cNvPicPr>
            <a:picLocks noGrp="1" noChangeAspect="1"/>
          </p:cNvPicPr>
          <p:nvPr>
            <p:ph sz="quarter" idx="14"/>
          </p:nvPr>
        </p:nvPicPr>
        <p:blipFill rotWithShape="1">
          <a:blip r:embed="rId4">
            <a:duotone>
              <a:schemeClr val="accent6">
                <a:shade val="45000"/>
                <a:satMod val="135000"/>
              </a:schemeClr>
              <a:prstClr val="white"/>
            </a:duotone>
            <a:extLst>
              <a:ext uri="{28A0092B-C50C-407E-A947-70E740481C1C}">
                <a14:useLocalDpi xmlns:a14="http://schemas.microsoft.com/office/drawing/2010/main" val="0"/>
              </a:ext>
            </a:extLst>
          </a:blip>
          <a:srcRect t="-29746" r="-13900" b="-11433"/>
          <a:stretch/>
        </p:blipFill>
        <p:spPr>
          <a:xfrm>
            <a:off x="346248" y="1009665"/>
            <a:ext cx="4759151" cy="5848335"/>
          </a:xfrm>
          <a:solidFill>
            <a:schemeClr val="accent3">
              <a:lumMod val="40000"/>
              <a:lumOff val="60000"/>
              <a:alpha val="59000"/>
            </a:schemeClr>
          </a:solidFill>
        </p:spPr>
      </p:pic>
    </p:spTree>
    <p:extLst>
      <p:ext uri="{BB962C8B-B14F-4D97-AF65-F5344CB8AC3E}">
        <p14:creationId xmlns:p14="http://schemas.microsoft.com/office/powerpoint/2010/main" val="3856183862"/>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Decision-Making Practice</a:t>
            </a:r>
          </a:p>
        </p:txBody>
      </p:sp>
      <p:pic>
        <p:nvPicPr>
          <p:cNvPr id="10" name="Content Placeholder 9" descr="Cartoon drawing of a person's head in the cloud. The top of the head is open with a large number of arrows coming out, interwinding, tangled, and going in different directions. &quot;Speak bubbles&quot; inside the person's say different things &quot;Yes!&quot;, &quot;No&quot;, &quot;Probably&quot;, etc. ">
            <a:extLst>
              <a:ext uri="{FF2B5EF4-FFF2-40B4-BE49-F238E27FC236}">
                <a16:creationId xmlns:a16="http://schemas.microsoft.com/office/drawing/2014/main" id="{EEB55676-3CFD-48E2-A683-69CF8E202BA1}"/>
              </a:ext>
            </a:extLst>
          </p:cNvPr>
          <p:cNvPicPr>
            <a:picLocks noGrp="1" noChangeAspect="1"/>
          </p:cNvPicPr>
          <p:nvPr>
            <p:ph sz="quarter" idx="13"/>
          </p:nvPr>
        </p:nvPicPr>
        <p:blipFill>
          <a:blip r:embed="rId3">
            <a:duotone>
              <a:schemeClr val="accent2">
                <a:shade val="45000"/>
                <a:satMod val="135000"/>
              </a:schemeClr>
              <a:prstClr val="white"/>
            </a:duotone>
            <a:extLst>
              <a:ext uri="{28A0092B-C50C-407E-A947-70E740481C1C}">
                <a14:useLocalDpi xmlns:a14="http://schemas.microsoft.com/office/drawing/2010/main" val="0"/>
              </a:ext>
            </a:extLst>
          </a:blip>
          <a:stretch>
            <a:fillRect/>
          </a:stretch>
        </p:blipFill>
        <p:spPr>
          <a:xfrm>
            <a:off x="398585" y="1113448"/>
            <a:ext cx="8388351" cy="5627727"/>
          </a:xfrm>
        </p:spPr>
      </p:pic>
    </p:spTree>
    <p:extLst>
      <p:ext uri="{BB962C8B-B14F-4D97-AF65-F5344CB8AC3E}">
        <p14:creationId xmlns:p14="http://schemas.microsoft.com/office/powerpoint/2010/main" val="4017902797"/>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24C2118-40FE-4D1C-BEC5-91E1CE1DFEDE}"/>
              </a:ext>
            </a:extLst>
          </p:cNvPr>
          <p:cNvSpPr>
            <a:spLocks noGrp="1"/>
          </p:cNvSpPr>
          <p:nvPr>
            <p:ph type="title"/>
          </p:nvPr>
        </p:nvSpPr>
        <p:spPr/>
        <p:txBody>
          <a:bodyPr/>
          <a:lstStyle/>
          <a:p>
            <a:r>
              <a:rPr lang="en-US" dirty="0"/>
              <a:t>Putting the Pieces Together</a:t>
            </a:r>
          </a:p>
        </p:txBody>
      </p:sp>
      <p:pic>
        <p:nvPicPr>
          <p:cNvPr id="8" name="Content Placeholder 7" descr="Cartoon drawing of two pieces of a puzzle, titled A and B, coming together. ">
            <a:extLst>
              <a:ext uri="{FF2B5EF4-FFF2-40B4-BE49-F238E27FC236}">
                <a16:creationId xmlns:a16="http://schemas.microsoft.com/office/drawing/2014/main" id="{7CB1AA47-4C70-4CF9-9055-EBD2DE2AAC72}"/>
              </a:ext>
            </a:extLst>
          </p:cNvPr>
          <p:cNvPicPr>
            <a:picLocks noGrp="1" noChangeAspect="1"/>
          </p:cNvPicPr>
          <p:nvPr>
            <p:ph sz="quarter" idx="13"/>
          </p:nvPr>
        </p:nvPicPr>
        <p:blipFill>
          <a:blip r:embed="rId3">
            <a:duotone>
              <a:schemeClr val="accent6">
                <a:shade val="45000"/>
                <a:satMod val="135000"/>
              </a:schemeClr>
              <a:prstClr val="white"/>
            </a:duotone>
            <a:extLst>
              <a:ext uri="{28A0092B-C50C-407E-A947-70E740481C1C}">
                <a14:useLocalDpi xmlns:a14="http://schemas.microsoft.com/office/drawing/2010/main" val="0"/>
              </a:ext>
            </a:extLst>
          </a:blip>
          <a:stretch>
            <a:fillRect/>
          </a:stretch>
        </p:blipFill>
        <p:spPr>
          <a:xfrm>
            <a:off x="840841" y="1253202"/>
            <a:ext cx="7808976" cy="5476147"/>
          </a:xfrm>
        </p:spPr>
      </p:pic>
    </p:spTree>
    <p:extLst>
      <p:ext uri="{BB962C8B-B14F-4D97-AF65-F5344CB8AC3E}">
        <p14:creationId xmlns:p14="http://schemas.microsoft.com/office/powerpoint/2010/main" val="493555946"/>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24C2118-40FE-4D1C-BEC5-91E1CE1DFEDE}"/>
              </a:ext>
            </a:extLst>
          </p:cNvPr>
          <p:cNvSpPr>
            <a:spLocks noGrp="1"/>
          </p:cNvSpPr>
          <p:nvPr>
            <p:ph type="title"/>
          </p:nvPr>
        </p:nvSpPr>
        <p:spPr/>
        <p:txBody>
          <a:bodyPr/>
          <a:lstStyle/>
          <a:p>
            <a:r>
              <a:rPr lang="en-US" dirty="0"/>
              <a:t>Closing Reflections</a:t>
            </a:r>
          </a:p>
        </p:txBody>
      </p:sp>
      <p:sp>
        <p:nvSpPr>
          <p:cNvPr id="3" name="Text Placeholder 2">
            <a:extLst>
              <a:ext uri="{FF2B5EF4-FFF2-40B4-BE49-F238E27FC236}">
                <a16:creationId xmlns:a16="http://schemas.microsoft.com/office/drawing/2014/main" id="{CF565F35-D9DC-4298-9769-510FA5AF7AF9}"/>
              </a:ext>
            </a:extLst>
          </p:cNvPr>
          <p:cNvSpPr>
            <a:spLocks noGrp="1"/>
          </p:cNvSpPr>
          <p:nvPr>
            <p:ph sz="quarter" idx="13"/>
          </p:nvPr>
        </p:nvSpPr>
        <p:spPr>
          <a:solidFill>
            <a:schemeClr val="accent2">
              <a:lumMod val="20000"/>
              <a:lumOff val="80000"/>
            </a:schemeClr>
          </a:solidFill>
        </p:spPr>
        <p:txBody>
          <a:bodyPr/>
          <a:lstStyle/>
          <a:p>
            <a:pPr algn="ctr"/>
            <a:r>
              <a:rPr lang="en-US" dirty="0">
                <a:solidFill>
                  <a:schemeClr val="accent2">
                    <a:lumMod val="50000"/>
                  </a:schemeClr>
                </a:solidFill>
              </a:rPr>
              <a:t>What have </a:t>
            </a:r>
            <a:br>
              <a:rPr lang="en-US" dirty="0">
                <a:solidFill>
                  <a:schemeClr val="accent2">
                    <a:lumMod val="50000"/>
                  </a:schemeClr>
                </a:solidFill>
              </a:rPr>
            </a:br>
            <a:r>
              <a:rPr lang="en-US" dirty="0">
                <a:solidFill>
                  <a:schemeClr val="accent2">
                    <a:lumMod val="50000"/>
                  </a:schemeClr>
                </a:solidFill>
              </a:rPr>
              <a:t>I learned?</a:t>
            </a:r>
          </a:p>
        </p:txBody>
      </p:sp>
      <p:sp>
        <p:nvSpPr>
          <p:cNvPr id="4" name="Content Placeholder 3">
            <a:extLst>
              <a:ext uri="{FF2B5EF4-FFF2-40B4-BE49-F238E27FC236}">
                <a16:creationId xmlns:a16="http://schemas.microsoft.com/office/drawing/2014/main" id="{D3EAE177-49B0-4E82-BE28-D3A087460D1F}"/>
              </a:ext>
            </a:extLst>
          </p:cNvPr>
          <p:cNvSpPr>
            <a:spLocks noGrp="1"/>
          </p:cNvSpPr>
          <p:nvPr>
            <p:ph sz="quarter" idx="14"/>
          </p:nvPr>
        </p:nvSpPr>
        <p:spPr/>
        <p:txBody>
          <a:bodyPr/>
          <a:lstStyle/>
          <a:p>
            <a:pPr algn="ctr"/>
            <a:r>
              <a:rPr lang="en-US" dirty="0">
                <a:solidFill>
                  <a:schemeClr val="accent6">
                    <a:lumMod val="75000"/>
                  </a:schemeClr>
                </a:solidFill>
              </a:rPr>
              <a:t>What will I do with what I've learned?</a:t>
            </a:r>
          </a:p>
        </p:txBody>
      </p:sp>
      <p:sp>
        <p:nvSpPr>
          <p:cNvPr id="6" name="Content Placeholder 5">
            <a:extLst>
              <a:ext uri="{FF2B5EF4-FFF2-40B4-BE49-F238E27FC236}">
                <a16:creationId xmlns:a16="http://schemas.microsoft.com/office/drawing/2014/main" id="{BD371E8A-1819-4DA7-8896-E6191E69DC01}"/>
              </a:ext>
            </a:extLst>
          </p:cNvPr>
          <p:cNvSpPr>
            <a:spLocks noGrp="1"/>
          </p:cNvSpPr>
          <p:nvPr>
            <p:ph sz="quarter" idx="15"/>
          </p:nvPr>
        </p:nvSpPr>
        <p:spPr/>
        <p:txBody>
          <a:bodyPr/>
          <a:lstStyle/>
          <a:p>
            <a:pPr algn="ctr"/>
            <a:r>
              <a:rPr lang="en-US" dirty="0">
                <a:solidFill>
                  <a:schemeClr val="accent1">
                    <a:lumMod val="75000"/>
                  </a:schemeClr>
                </a:solidFill>
              </a:rPr>
              <a:t>What excites or concerns me about what I've learned?</a:t>
            </a:r>
          </a:p>
        </p:txBody>
      </p:sp>
      <p:sp>
        <p:nvSpPr>
          <p:cNvPr id="7" name="Content Placeholder 6">
            <a:extLst>
              <a:ext uri="{FF2B5EF4-FFF2-40B4-BE49-F238E27FC236}">
                <a16:creationId xmlns:a16="http://schemas.microsoft.com/office/drawing/2014/main" id="{92C71262-15B6-4B8B-91C3-93512E267F29}"/>
              </a:ext>
            </a:extLst>
          </p:cNvPr>
          <p:cNvSpPr>
            <a:spLocks noGrp="1"/>
          </p:cNvSpPr>
          <p:nvPr>
            <p:ph sz="quarter" idx="16"/>
          </p:nvPr>
        </p:nvSpPr>
        <p:spPr>
          <a:xfrm>
            <a:off x="4343400" y="6407793"/>
            <a:ext cx="4082936" cy="175567"/>
          </a:xfrm>
          <a:solidFill>
            <a:schemeClr val="accent5">
              <a:lumMod val="20000"/>
              <a:lumOff val="80000"/>
            </a:schemeClr>
          </a:solidFill>
        </p:spPr>
        <p:txBody>
          <a:bodyPr anchor="ctr"/>
          <a:lstStyle/>
          <a:p>
            <a:r>
              <a:rPr lang="en-US" sz="900" dirty="0"/>
              <a:t>*Adapted from: Professional Development Guides for Implementing PFCE</a:t>
            </a:r>
          </a:p>
        </p:txBody>
      </p:sp>
    </p:spTree>
    <p:extLst>
      <p:ext uri="{BB962C8B-B14F-4D97-AF65-F5344CB8AC3E}">
        <p14:creationId xmlns:p14="http://schemas.microsoft.com/office/powerpoint/2010/main" val="343997605"/>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A89538F-930C-4A85-9FD6-FB8DAA2215F1}"/>
              </a:ext>
            </a:extLst>
          </p:cNvPr>
          <p:cNvSpPr>
            <a:spLocks noGrp="1"/>
          </p:cNvSpPr>
          <p:nvPr>
            <p:ph type="title"/>
          </p:nvPr>
        </p:nvSpPr>
        <p:spPr/>
        <p:txBody>
          <a:bodyPr/>
          <a:lstStyle/>
          <a:p>
            <a:r>
              <a:rPr lang="en-US" dirty="0"/>
              <a:t>Related ECLKC Resources</a:t>
            </a:r>
          </a:p>
        </p:txBody>
      </p:sp>
      <p:sp>
        <p:nvSpPr>
          <p:cNvPr id="3" name="Content Placeholder 2">
            <a:extLst>
              <a:ext uri="{FF2B5EF4-FFF2-40B4-BE49-F238E27FC236}">
                <a16:creationId xmlns:a16="http://schemas.microsoft.com/office/drawing/2014/main" id="{4AEC9013-A3C7-4AED-9D96-ABAF23501242}"/>
              </a:ext>
            </a:extLst>
          </p:cNvPr>
          <p:cNvSpPr>
            <a:spLocks noGrp="1"/>
          </p:cNvSpPr>
          <p:nvPr>
            <p:ph sz="quarter" idx="13"/>
          </p:nvPr>
        </p:nvSpPr>
        <p:spPr/>
        <p:txBody>
          <a:bodyPr/>
          <a:lstStyle/>
          <a:p>
            <a:r>
              <a:rPr lang="en-US" sz="2400" b="1" dirty="0">
                <a:solidFill>
                  <a:schemeClr val="accent6">
                    <a:lumMod val="75000"/>
                  </a:schemeClr>
                </a:solidFill>
              </a:rPr>
              <a:t>About Us</a:t>
            </a:r>
          </a:p>
          <a:p>
            <a:pPr marL="407988"/>
            <a:r>
              <a:rPr lang="en-US" sz="2000" dirty="0">
                <a:solidFill>
                  <a:schemeClr val="tx2"/>
                </a:solidFill>
                <a:hlinkClick r:id="rId3" tooltip="About the Office of Head Start">
                  <a:extLst>
                    <a:ext uri="{A12FA001-AC4F-418D-AE19-62706E023703}">
                      <ahyp:hlinkClr xmlns:ahyp="http://schemas.microsoft.com/office/drawing/2018/hyperlinkcolor" val="tx"/>
                    </a:ext>
                  </a:extLst>
                </a:hlinkClick>
              </a:rPr>
              <a:t>https://eclkc.ohs.acf.hhs.gov/about-us/article/office-head-start-ohs</a:t>
            </a:r>
            <a:endParaRPr lang="en-US" sz="2000" dirty="0">
              <a:solidFill>
                <a:schemeClr val="tx2"/>
              </a:solidFill>
            </a:endParaRPr>
          </a:p>
        </p:txBody>
      </p:sp>
      <p:sp>
        <p:nvSpPr>
          <p:cNvPr id="4" name="Content Placeholder 3">
            <a:extLst>
              <a:ext uri="{FF2B5EF4-FFF2-40B4-BE49-F238E27FC236}">
                <a16:creationId xmlns:a16="http://schemas.microsoft.com/office/drawing/2014/main" id="{2C419CDC-514A-4FE5-B816-3600E6511A04}"/>
              </a:ext>
            </a:extLst>
          </p:cNvPr>
          <p:cNvSpPr>
            <a:spLocks noGrp="1"/>
          </p:cNvSpPr>
          <p:nvPr>
            <p:ph sz="quarter" idx="14"/>
          </p:nvPr>
        </p:nvSpPr>
        <p:spPr/>
        <p:txBody>
          <a:bodyPr/>
          <a:lstStyle/>
          <a:p>
            <a:r>
              <a:rPr lang="en-US" sz="2400" b="1" dirty="0">
                <a:solidFill>
                  <a:schemeClr val="accent1">
                    <a:lumMod val="75000"/>
                  </a:schemeClr>
                </a:solidFill>
              </a:rPr>
              <a:t>Head Start Programs</a:t>
            </a:r>
          </a:p>
          <a:p>
            <a:pPr marL="407988"/>
            <a:r>
              <a:rPr lang="en-US" sz="2000" dirty="0">
                <a:solidFill>
                  <a:schemeClr val="tx2"/>
                </a:solidFill>
                <a:hlinkClick r:id="rId4" tooltip="Head Start Programs">
                  <a:extLst>
                    <a:ext uri="{A12FA001-AC4F-418D-AE19-62706E023703}">
                      <ahyp:hlinkClr xmlns:ahyp="http://schemas.microsoft.com/office/drawing/2018/hyperlinkcolor" val="tx"/>
                    </a:ext>
                  </a:extLst>
                </a:hlinkClick>
              </a:rPr>
              <a:t>https://eclkc.ohs.acf.hhs.gov/programs/article/head-start-programs</a:t>
            </a:r>
            <a:endParaRPr lang="en-US" sz="2000" dirty="0">
              <a:solidFill>
                <a:schemeClr val="tx2"/>
              </a:solidFill>
            </a:endParaRPr>
          </a:p>
        </p:txBody>
      </p:sp>
      <p:sp>
        <p:nvSpPr>
          <p:cNvPr id="10" name="Content Placeholder 9">
            <a:extLst>
              <a:ext uri="{FF2B5EF4-FFF2-40B4-BE49-F238E27FC236}">
                <a16:creationId xmlns:a16="http://schemas.microsoft.com/office/drawing/2014/main" id="{619F26C9-41AA-4F3C-B529-AF8D720D67C2}"/>
              </a:ext>
            </a:extLst>
          </p:cNvPr>
          <p:cNvSpPr>
            <a:spLocks noGrp="1"/>
          </p:cNvSpPr>
          <p:nvPr>
            <p:ph sz="quarter" idx="15"/>
          </p:nvPr>
        </p:nvSpPr>
        <p:spPr>
          <a:xfrm>
            <a:off x="3886200" y="5410200"/>
            <a:ext cx="3886200" cy="1078992"/>
          </a:xfrm>
        </p:spPr>
        <p:txBody>
          <a:bodyPr/>
          <a:lstStyle/>
          <a:p>
            <a:r>
              <a:rPr lang="en-US" sz="2400" b="1" dirty="0">
                <a:solidFill>
                  <a:schemeClr val="accent2">
                    <a:lumMod val="50000"/>
                  </a:schemeClr>
                </a:solidFill>
              </a:rPr>
              <a:t>Head Start Act</a:t>
            </a:r>
          </a:p>
          <a:p>
            <a:pPr marL="406400"/>
            <a:r>
              <a:rPr lang="en-US" sz="2000" u="sng" dirty="0">
                <a:solidFill>
                  <a:schemeClr val="tx2"/>
                </a:solidFill>
                <a:hlinkClick r:id="rId5" tooltip="Head Start Act">
                  <a:extLst>
                    <a:ext uri="{A12FA001-AC4F-418D-AE19-62706E023703}">
                      <ahyp:hlinkClr xmlns:ahyp="http://schemas.microsoft.com/office/drawing/2018/hyperlinkcolor" val="tx"/>
                    </a:ext>
                  </a:extLst>
                </a:hlinkClick>
              </a:rPr>
              <a:t>https://eclkc.ohs.acf.hhs.gov/</a:t>
            </a:r>
            <a:br>
              <a:rPr lang="en-US" sz="2000" u="sng" dirty="0">
                <a:solidFill>
                  <a:schemeClr val="tx2"/>
                </a:solidFill>
                <a:hlinkClick r:id="rId5" tooltip="Head Start Act">
                  <a:extLst>
                    <a:ext uri="{A12FA001-AC4F-418D-AE19-62706E023703}">
                      <ahyp:hlinkClr xmlns:ahyp="http://schemas.microsoft.com/office/drawing/2018/hyperlinkcolor" val="tx"/>
                    </a:ext>
                  </a:extLst>
                </a:hlinkClick>
              </a:rPr>
            </a:br>
            <a:r>
              <a:rPr lang="en-US" sz="2000" u="sng" dirty="0">
                <a:solidFill>
                  <a:schemeClr val="tx2"/>
                </a:solidFill>
                <a:hlinkClick r:id="rId5" tooltip="Head Start Act">
                  <a:extLst>
                    <a:ext uri="{A12FA001-AC4F-418D-AE19-62706E023703}">
                      <ahyp:hlinkClr xmlns:ahyp="http://schemas.microsoft.com/office/drawing/2018/hyperlinkcolor" val="tx"/>
                    </a:ext>
                  </a:extLst>
                </a:hlinkClick>
              </a:rPr>
              <a:t>policy/head-start-act</a:t>
            </a:r>
            <a:endParaRPr lang="en-US" sz="2000" dirty="0">
              <a:solidFill>
                <a:schemeClr val="tx2"/>
              </a:solidFill>
            </a:endParaRPr>
          </a:p>
        </p:txBody>
      </p:sp>
    </p:spTree>
    <p:extLst>
      <p:ext uri="{BB962C8B-B14F-4D97-AF65-F5344CB8AC3E}">
        <p14:creationId xmlns:p14="http://schemas.microsoft.com/office/powerpoint/2010/main" val="842051168"/>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698BC47-3E7D-44C5-9819-23923B454973}"/>
              </a:ext>
            </a:extLst>
          </p:cNvPr>
          <p:cNvSpPr>
            <a:spLocks noGrp="1"/>
          </p:cNvSpPr>
          <p:nvPr>
            <p:ph type="title"/>
          </p:nvPr>
        </p:nvSpPr>
        <p:spPr/>
        <p:txBody>
          <a:bodyPr/>
          <a:lstStyle/>
          <a:p>
            <a:r>
              <a:rPr lang="en-US" dirty="0"/>
              <a:t>Contact PMFO</a:t>
            </a:r>
          </a:p>
        </p:txBody>
      </p:sp>
      <p:pic>
        <p:nvPicPr>
          <p:cNvPr id="24" name="Content Placeholder 23" descr="Head Start A to Z Logo. ">
            <a:extLst>
              <a:ext uri="{FF2B5EF4-FFF2-40B4-BE49-F238E27FC236}">
                <a16:creationId xmlns:a16="http://schemas.microsoft.com/office/drawing/2014/main" id="{802F58C7-334D-49B5-B546-8837C25D81D2}"/>
              </a:ext>
            </a:extLst>
          </p:cNvPr>
          <p:cNvPicPr>
            <a:picLocks noGrp="1" noChangeAspect="1"/>
          </p:cNvPicPr>
          <p:nvPr>
            <p:ph sz="quarter" idx="13"/>
          </p:nvPr>
        </p:nvPicPr>
        <p:blipFill>
          <a:blip r:embed="rId3" cstate="print">
            <a:extLst>
              <a:ext uri="{28A0092B-C50C-407E-A947-70E740481C1C}">
                <a14:useLocalDpi xmlns:a14="http://schemas.microsoft.com/office/drawing/2010/main" val="0"/>
              </a:ext>
            </a:extLst>
          </a:blip>
          <a:stretch>
            <a:fillRect/>
          </a:stretch>
        </p:blipFill>
        <p:spPr>
          <a:xfrm>
            <a:off x="381000" y="329517"/>
            <a:ext cx="2700338" cy="2009553"/>
          </a:xfrm>
        </p:spPr>
      </p:pic>
      <p:sp>
        <p:nvSpPr>
          <p:cNvPr id="6" name="Content Placeholder 5">
            <a:extLst>
              <a:ext uri="{FF2B5EF4-FFF2-40B4-BE49-F238E27FC236}">
                <a16:creationId xmlns:a16="http://schemas.microsoft.com/office/drawing/2014/main" id="{F3C14F04-17B6-43B5-B29A-9648B55AA8D9}"/>
              </a:ext>
            </a:extLst>
          </p:cNvPr>
          <p:cNvSpPr>
            <a:spLocks noGrp="1"/>
          </p:cNvSpPr>
          <p:nvPr>
            <p:ph sz="quarter" idx="14"/>
          </p:nvPr>
        </p:nvSpPr>
        <p:spPr>
          <a:xfrm>
            <a:off x="2743200" y="3142703"/>
            <a:ext cx="6258788" cy="512750"/>
          </a:xfrm>
        </p:spPr>
        <p:txBody>
          <a:bodyPr/>
          <a:lstStyle/>
          <a:p>
            <a:r>
              <a:rPr lang="en-US" dirty="0">
                <a:hlinkClick r:id="rId4" action="ppaction://hlinkfile" tooltip="Contact PMFO by Email">
                  <a:extLst>
                    <a:ext uri="{A12FA001-AC4F-418D-AE19-62706E023703}">
                      <ahyp:hlinkClr xmlns:ahyp="http://schemas.microsoft.com/office/drawing/2018/hyperlinkcolor" val="tx"/>
                    </a:ext>
                  </a:extLst>
                </a:hlinkClick>
              </a:rPr>
              <a:t>pmfo@ecetta.info</a:t>
            </a:r>
            <a:endParaRPr lang="en-US" dirty="0"/>
          </a:p>
        </p:txBody>
      </p:sp>
      <p:sp>
        <p:nvSpPr>
          <p:cNvPr id="17" name="Content Placeholder 16">
            <a:extLst>
              <a:ext uri="{FF2B5EF4-FFF2-40B4-BE49-F238E27FC236}">
                <a16:creationId xmlns:a16="http://schemas.microsoft.com/office/drawing/2014/main" id="{AED64926-D5F9-47A2-A81B-A6D6EC13C052}"/>
              </a:ext>
            </a:extLst>
          </p:cNvPr>
          <p:cNvSpPr>
            <a:spLocks noGrp="1"/>
          </p:cNvSpPr>
          <p:nvPr>
            <p:ph sz="quarter" idx="15"/>
          </p:nvPr>
        </p:nvSpPr>
        <p:spPr/>
        <p:txBody>
          <a:bodyPr/>
          <a:lstStyle/>
          <a:p>
            <a:r>
              <a:rPr lang="en-US" dirty="0">
                <a:hlinkClick r:id="rId5" tooltip="PMFO Home Web Page">
                  <a:extLst>
                    <a:ext uri="{A12FA001-AC4F-418D-AE19-62706E023703}">
                      <ahyp:hlinkClr xmlns:ahyp="http://schemas.microsoft.com/office/drawing/2018/hyperlinkcolor" val="tx"/>
                    </a:ext>
                  </a:extLst>
                </a:hlinkClick>
              </a:rPr>
              <a:t>https://eclkc.ohs.acf.hhs.gov/ncpmfo</a:t>
            </a:r>
            <a:r>
              <a:rPr lang="en-US" dirty="0"/>
              <a:t> </a:t>
            </a:r>
          </a:p>
        </p:txBody>
      </p:sp>
      <p:sp>
        <p:nvSpPr>
          <p:cNvPr id="19" name="Content Placeholder 18">
            <a:extLst>
              <a:ext uri="{FF2B5EF4-FFF2-40B4-BE49-F238E27FC236}">
                <a16:creationId xmlns:a16="http://schemas.microsoft.com/office/drawing/2014/main" id="{BDE5229C-A49C-4D45-8B6F-1DD69AE6301B}"/>
              </a:ext>
            </a:extLst>
          </p:cNvPr>
          <p:cNvSpPr>
            <a:spLocks noGrp="1"/>
          </p:cNvSpPr>
          <p:nvPr>
            <p:ph sz="quarter" idx="16"/>
          </p:nvPr>
        </p:nvSpPr>
        <p:spPr/>
        <p:txBody>
          <a:bodyPr/>
          <a:lstStyle/>
          <a:p>
            <a:r>
              <a:rPr lang="en-US" dirty="0"/>
              <a:t>Call us: 888-874-5469</a:t>
            </a:r>
          </a:p>
        </p:txBody>
      </p:sp>
      <p:pic>
        <p:nvPicPr>
          <p:cNvPr id="26" name="Content Placeholder 25" descr="Logo of the U.S. Department of Health &amp; Human Services. ">
            <a:extLst>
              <a:ext uri="{FF2B5EF4-FFF2-40B4-BE49-F238E27FC236}">
                <a16:creationId xmlns:a16="http://schemas.microsoft.com/office/drawing/2014/main" id="{05A4E3F9-AE03-440D-8B2F-6FDF900621CD}"/>
              </a:ext>
            </a:extLst>
          </p:cNvPr>
          <p:cNvPicPr>
            <a:picLocks noGrp="1" noChangeAspect="1"/>
          </p:cNvPicPr>
          <p:nvPr>
            <p:ph sz="quarter" idx="17"/>
          </p:nvPr>
        </p:nvPicPr>
        <p:blipFill>
          <a:blip r:embed="rId6" cstate="print">
            <a:extLst>
              <a:ext uri="{28A0092B-C50C-407E-A947-70E740481C1C}">
                <a14:useLocalDpi xmlns:a14="http://schemas.microsoft.com/office/drawing/2010/main" val="0"/>
              </a:ext>
            </a:extLst>
          </a:blip>
          <a:stretch>
            <a:fillRect/>
          </a:stretch>
        </p:blipFill>
        <p:spPr>
          <a:xfrm>
            <a:off x="533400" y="5791200"/>
            <a:ext cx="1023937" cy="954043"/>
          </a:xfrm>
        </p:spPr>
      </p:pic>
      <p:pic>
        <p:nvPicPr>
          <p:cNvPr id="32" name="Content Placeholder 31" descr="Logo of the Administration for Children &amp; Families. ">
            <a:extLst>
              <a:ext uri="{FF2B5EF4-FFF2-40B4-BE49-F238E27FC236}">
                <a16:creationId xmlns:a16="http://schemas.microsoft.com/office/drawing/2014/main" id="{48AC2D24-5AC8-4D65-8B57-27E39D8934B7}"/>
              </a:ext>
            </a:extLst>
          </p:cNvPr>
          <p:cNvPicPr>
            <a:picLocks noGrp="1" noChangeAspect="1"/>
          </p:cNvPicPr>
          <p:nvPr>
            <p:ph sz="quarter" idx="18"/>
          </p:nvPr>
        </p:nvPicPr>
        <p:blipFill>
          <a:blip r:embed="rId7">
            <a:extLst>
              <a:ext uri="{28A0092B-C50C-407E-A947-70E740481C1C}">
                <a14:useLocalDpi xmlns:a14="http://schemas.microsoft.com/office/drawing/2010/main" val="0"/>
              </a:ext>
            </a:extLst>
          </a:blip>
          <a:stretch>
            <a:fillRect/>
          </a:stretch>
        </p:blipFill>
        <p:spPr>
          <a:xfrm>
            <a:off x="1905000" y="6116907"/>
            <a:ext cx="3154363" cy="489998"/>
          </a:xfrm>
        </p:spPr>
      </p:pic>
      <p:pic>
        <p:nvPicPr>
          <p:cNvPr id="28" name="Content Placeholder 27" descr="Logo of the Early Childhood National Centers. &#10;National Center on Program Management and Fiscal Operations. ">
            <a:extLst>
              <a:ext uri="{FF2B5EF4-FFF2-40B4-BE49-F238E27FC236}">
                <a16:creationId xmlns:a16="http://schemas.microsoft.com/office/drawing/2014/main" id="{4DF15A04-9E60-4861-A9D4-6A455CB3A6FC}"/>
              </a:ext>
            </a:extLst>
          </p:cNvPr>
          <p:cNvPicPr>
            <a:picLocks noGrp="1" noChangeAspect="1"/>
          </p:cNvPicPr>
          <p:nvPr>
            <p:ph sz="quarter" idx="19"/>
          </p:nvPr>
        </p:nvPicPr>
        <p:blipFill>
          <a:blip r:embed="rId8" cstate="print">
            <a:extLst>
              <a:ext uri="{28A0092B-C50C-407E-A947-70E740481C1C}">
                <a14:useLocalDpi xmlns:a14="http://schemas.microsoft.com/office/drawing/2010/main" val="0"/>
              </a:ext>
            </a:extLst>
          </a:blip>
          <a:stretch>
            <a:fillRect/>
          </a:stretch>
        </p:blipFill>
        <p:spPr>
          <a:xfrm>
            <a:off x="5486400" y="6088063"/>
            <a:ext cx="3039965" cy="630237"/>
          </a:xfrm>
        </p:spPr>
      </p:pic>
    </p:spTree>
    <p:extLst>
      <p:ext uri="{BB962C8B-B14F-4D97-AF65-F5344CB8AC3E}">
        <p14:creationId xmlns:p14="http://schemas.microsoft.com/office/powerpoint/2010/main" val="116036349"/>
      </p:ext>
    </p:extLst>
  </p:cSld>
  <p:clrMapOvr>
    <a:masterClrMapping/>
  </p:clrMapOvr>
</p:sld>
</file>

<file path=ppt/theme/theme1.xml><?xml version="1.0" encoding="utf-8"?>
<a:theme xmlns:a="http://schemas.openxmlformats.org/drawingml/2006/main" name="PMFO_Rev PPT Template">
  <a:themeElements>
    <a:clrScheme name="Marquee">
      <a:dk1>
        <a:srgbClr val="000000"/>
      </a:dk1>
      <a:lt1>
        <a:sysClr val="window" lastClr="FFFFFF"/>
      </a:lt1>
      <a:dk2>
        <a:srgbClr val="5E5E5E"/>
      </a:dk2>
      <a:lt2>
        <a:srgbClr val="DDDDDD"/>
      </a:lt2>
      <a:accent1>
        <a:srgbClr val="418AB3"/>
      </a:accent1>
      <a:accent2>
        <a:srgbClr val="A6B727"/>
      </a:accent2>
      <a:accent3>
        <a:srgbClr val="F69200"/>
      </a:accent3>
      <a:accent4>
        <a:srgbClr val="838383"/>
      </a:accent4>
      <a:accent5>
        <a:srgbClr val="FEC306"/>
      </a:accent5>
      <a:accent6>
        <a:srgbClr val="DF5327"/>
      </a:accent6>
      <a:hlink>
        <a:srgbClr val="F59E00"/>
      </a:hlink>
      <a:folHlink>
        <a:srgbClr val="B2B2B2"/>
      </a:folHlink>
    </a:clrScheme>
    <a:fontScheme name="Office Classic 2">
      <a:majorFont>
        <a:latin typeface="Arial"/>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ajorFont>
      <a:minorFont>
        <a:latin typeface="Arial"/>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ct:contentTypeSchema xmlns:ct="http://schemas.microsoft.com/office/2006/metadata/contentType" xmlns:ma="http://schemas.microsoft.com/office/2006/metadata/properties/metaAttributes" ct:_="" ma:_="" ma:contentTypeName="Document" ma:contentTypeID="0x010100487DD6A963AF794BB28E0CD174752F07" ma:contentTypeVersion="0" ma:contentTypeDescription="Create a new document." ma:contentTypeScope="" ma:versionID="815a21afeeaa81c2ebc43dc9c21c56d6">
  <xsd:schema xmlns:xsd="http://www.w3.org/2001/XMLSchema" xmlns:xs="http://www.w3.org/2001/XMLSchema" xmlns:p="http://schemas.microsoft.com/office/2006/metadata/properties" targetNamespace="http://schemas.microsoft.com/office/2006/metadata/properties" ma:root="true" ma:fieldsID="1b05d82d297216baf5b26c55225140df">
    <xsd:element name="properties">
      <xsd:complexType>
        <xsd:sequence>
          <xsd:element name="documentManagement">
            <xsd:complexType>
              <xsd:all/>
            </xsd:complexType>
          </xsd:element>
        </xsd:sequence>
      </xsd:complex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2.xml><?xml version="1.0" encoding="utf-8"?>
<p:properties xmlns:p="http://schemas.microsoft.com/office/2006/metadata/properties" xmlns:xsi="http://www.w3.org/2001/XMLSchema-instance" xmlns:pc="http://schemas.microsoft.com/office/infopath/2007/PartnerControls">
  <documentManagement/>
</p:properties>
</file>

<file path=customXml/item3.xml><?xml version="1.0" encoding="utf-8"?>
<?mso-contentType ?>
<FormTemplates xmlns="http://schemas.microsoft.com/sharepoint/v3/contenttype/forms">
  <Display>DocumentLibraryForm</Display>
  <Edit>DocumentLibraryForm</Edit>
  <New>DocumentLibraryForm</New>
</FormTemplates>
</file>

<file path=customXml/itemProps1.xml><?xml version="1.0" encoding="utf-8"?>
<ds:datastoreItem xmlns:ds="http://schemas.openxmlformats.org/officeDocument/2006/customXml" ds:itemID="{A53E99A3-8809-4A72-A92D-CFFB80433504}">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http://schemas.openxmlformats.org/package/2006/metadata/core-properties"/>
    <ds:schemaRef ds:uri="http://purl.org/dc/elements/1.1/"/>
    <ds:schemaRef ds:uri="http://purl.org/dc/terms/"/>
    <ds:schemaRef ds:uri="http://schemas.microsoft.com/internal/obd"/>
    <ds:schemaRef ds:uri="http://schemas.microsoft.com/office/infopath/2007/PartnerControls"/>
  </ds:schemaRefs>
</ds:datastoreItem>
</file>

<file path=customXml/itemProps2.xml><?xml version="1.0" encoding="utf-8"?>
<ds:datastoreItem xmlns:ds="http://schemas.openxmlformats.org/officeDocument/2006/customXml" ds:itemID="{4788DFEE-F705-4978-979C-2A816A34474C}">
  <ds:schemaRefs>
    <ds:schemaRef ds:uri="http://purl.org/dc/elements/1.1/"/>
    <ds:schemaRef ds:uri="http://purl.org/dc/terms/"/>
    <ds:schemaRef ds:uri="http://purl.org/dc/dcmitype/"/>
    <ds:schemaRef ds:uri="http://schemas.microsoft.com/office/infopath/2007/PartnerControls"/>
    <ds:schemaRef ds:uri="http://schemas.microsoft.com/office/2006/metadata/properties"/>
    <ds:schemaRef ds:uri="http://schemas.microsoft.com/office/2006/documentManagement/types"/>
    <ds:schemaRef ds:uri="http://schemas.openxmlformats.org/package/2006/metadata/core-properties"/>
    <ds:schemaRef ds:uri="http://www.w3.org/XML/1998/namespace"/>
  </ds:schemaRefs>
</ds:datastoreItem>
</file>

<file path=customXml/itemProps3.xml><?xml version="1.0" encoding="utf-8"?>
<ds:datastoreItem xmlns:ds="http://schemas.openxmlformats.org/officeDocument/2006/customXml" ds:itemID="{0B5C56BC-7FE7-4C6F-8563-8EBC3125BB9A}">
  <ds:schemaRefs>
    <ds:schemaRef ds:uri="http://schemas.microsoft.com/sharepoint/v3/contenttype/forms"/>
  </ds:schemaRefs>
</ds:datastoreItem>
</file>

<file path=docProps/app.xml><?xml version="1.0" encoding="utf-8"?>
<Properties xmlns="http://schemas.openxmlformats.org/officeDocument/2006/extended-properties" xmlns:vt="http://schemas.openxmlformats.org/officeDocument/2006/docPropsVTypes">
  <Template/>
  <TotalTime>30221</TotalTime>
  <Words>890</Words>
  <Application>Microsoft Office PowerPoint</Application>
  <PresentationFormat>On-screen Show (4:3)</PresentationFormat>
  <Paragraphs>338</Paragraphs>
  <Slides>20</Slides>
  <Notes>20</Notes>
  <HiddenSlides>0</HiddenSlides>
  <MMClips>1</MMClips>
  <ScaleCrop>false</ScaleCrop>
  <HeadingPairs>
    <vt:vector size="6" baseType="variant">
      <vt:variant>
        <vt:lpstr>Fonts Used</vt:lpstr>
      </vt:variant>
      <vt:variant>
        <vt:i4>2</vt:i4>
      </vt:variant>
      <vt:variant>
        <vt:lpstr>Theme</vt:lpstr>
      </vt:variant>
      <vt:variant>
        <vt:i4>1</vt:i4>
      </vt:variant>
      <vt:variant>
        <vt:lpstr>Slide Titles</vt:lpstr>
      </vt:variant>
      <vt:variant>
        <vt:i4>20</vt:i4>
      </vt:variant>
    </vt:vector>
  </HeadingPairs>
  <TitlesOfParts>
    <vt:vector size="23" baseType="lpstr">
      <vt:lpstr>Arial</vt:lpstr>
      <vt:lpstr>Calibri</vt:lpstr>
      <vt:lpstr>PMFO_Rev PPT Template</vt:lpstr>
      <vt:lpstr>Head Start A to Z, 2.0, Foundation I: Values, Regulations, and Decision-Making</vt:lpstr>
      <vt:lpstr>Learning Objectives</vt:lpstr>
      <vt:lpstr>Six Guiding Principles for Head Start A to Z, 2.0</vt:lpstr>
      <vt:lpstr>Stand Up and Be Counted</vt:lpstr>
      <vt:lpstr>Head Start: A Nation’s Pride</vt:lpstr>
      <vt:lpstr>Head Start Core Values</vt:lpstr>
      <vt:lpstr>HSPPS Preamble—Part I</vt:lpstr>
      <vt:lpstr>Think About Your Program</vt:lpstr>
      <vt:lpstr>ECLKC</vt:lpstr>
      <vt:lpstr>Activity: Which Part Is It?</vt:lpstr>
      <vt:lpstr>Download the Head Start Resources App</vt:lpstr>
      <vt:lpstr>HSPPS Showcase</vt:lpstr>
      <vt:lpstr>The Reg Map</vt:lpstr>
      <vt:lpstr>The Art of Decision-Making</vt:lpstr>
      <vt:lpstr>Activity: Apple Cinnamon Bread Dilemma</vt:lpstr>
      <vt:lpstr>Decision-Making Practice</vt:lpstr>
      <vt:lpstr>Putting the Pieces Together</vt:lpstr>
      <vt:lpstr>Closing Reflections</vt:lpstr>
      <vt:lpstr>Related ECLKC Resources</vt:lpstr>
      <vt:lpstr>Contact PMFO</vt:lpstr>
    </vt:vector>
  </TitlesOfParts>
  <Company>National Center on Program Management and Fiscal Operations;  Administration for Children &amp; Families; U.S. Department of Health &amp; Human Services;</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Head Start A to Z, 2.0, Foundation I: Values, Regulations, and Decision-Making</dc:title>
  <dc:subject>Head Start A to Z, 2.0, Foundation I: Values, Regulations, and Decision-Making</dc:subject>
  <dc:creator>National Center on Program Management and Fiscal Operations;  Administration for Children &amp; Families; U.S. Department of Health &amp; Human Services;</dc:creator>
  <cp:keywords>National Center on Program Management and Fiscal Operations;  Administration for Children &amp; Families; U.S. Department of Health &amp; Human Services; Head Start A to Z; Foundation I; Core Values; Head Start Program Performance Standards; HSPPS; Decision-Making using HSPPS; Effective Decision-Making</cp:keywords>
  <cp:lastModifiedBy>aelrayes</cp:lastModifiedBy>
  <cp:revision>414</cp:revision>
  <cp:lastPrinted>2019-02-07T19:09:55Z</cp:lastPrinted>
  <dcterms:created xsi:type="dcterms:W3CDTF">2017-01-08T02:38:36Z</dcterms:created>
  <dcterms:modified xsi:type="dcterms:W3CDTF">2019-03-10T23:21:51Z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0x010100487DD6A963AF794BB28E0CD174752F07</vt:lpwstr>
  </property>
</Properties>
</file>