
<file path=[Content_Types].xml><?xml version="1.0" encoding="utf-8"?>
<Types xmlns="http://schemas.openxmlformats.org/package/2006/content-types">
  <Default Extension="emf" ContentType="image/x-emf"/>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autoCompressPictures="0">
  <p:sldMasterIdLst>
    <p:sldMasterId id="2147483675" r:id="rId1"/>
  </p:sldMasterIdLst>
  <p:notesMasterIdLst>
    <p:notesMasterId r:id="rId33"/>
  </p:notesMasterIdLst>
  <p:sldIdLst>
    <p:sldId id="345" r:id="rId2"/>
    <p:sldId id="346" r:id="rId3"/>
    <p:sldId id="347" r:id="rId4"/>
    <p:sldId id="348" r:id="rId5"/>
    <p:sldId id="349" r:id="rId6"/>
    <p:sldId id="350" r:id="rId7"/>
    <p:sldId id="351" r:id="rId8"/>
    <p:sldId id="352" r:id="rId9"/>
    <p:sldId id="353" r:id="rId10"/>
    <p:sldId id="354" r:id="rId11"/>
    <p:sldId id="355" r:id="rId12"/>
    <p:sldId id="357" r:id="rId13"/>
    <p:sldId id="358" r:id="rId14"/>
    <p:sldId id="359" r:id="rId15"/>
    <p:sldId id="360" r:id="rId16"/>
    <p:sldId id="361" r:id="rId17"/>
    <p:sldId id="362" r:id="rId18"/>
    <p:sldId id="363" r:id="rId19"/>
    <p:sldId id="364" r:id="rId20"/>
    <p:sldId id="365" r:id="rId21"/>
    <p:sldId id="366" r:id="rId22"/>
    <p:sldId id="367" r:id="rId23"/>
    <p:sldId id="368" r:id="rId24"/>
    <p:sldId id="369" r:id="rId25"/>
    <p:sldId id="370" r:id="rId26"/>
    <p:sldId id="371" r:id="rId27"/>
    <p:sldId id="372" r:id="rId28"/>
    <p:sldId id="373" r:id="rId29"/>
    <p:sldId id="374" r:id="rId30"/>
    <p:sldId id="375" r:id="rId31"/>
    <p:sldId id="376" r:id="rId32"/>
  </p:sldIdLst>
  <p:sldSz cx="9144000" cy="6858000" type="screen4x3"/>
  <p:notesSz cx="7010400" cy="9296400"/>
  <p:embeddedFontLst>
    <p:embeddedFont>
      <p:font typeface="Arial Black" panose="020B0A04020102020204" pitchFamily="34" charset="0"/>
      <p:bold r:id="rId34"/>
    </p:embeddedFont>
    <p:embeddedFont>
      <p:font typeface="Calibri" panose="020F0502020204030204" pitchFamily="34" charset="0"/>
      <p:regular r:id="rId35"/>
      <p:bold r:id="rId36"/>
      <p:italic r:id="rId37"/>
      <p:boldItalic r:id="rId38"/>
    </p:embeddedFont>
  </p:embeddedFontLst>
  <p:custDataLst>
    <p:tags r:id="rId39"/>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27" clrIdx="0"/>
  <p:cmAuthor id="7" name="Tracey Johnson" initials="TJ" lastIdx="1" clrIdx="7">
    <p:extLst>
      <p:ext uri="{19B8F6BF-5375-455C-9EA6-DF929625EA0E}">
        <p15:presenceInfo xmlns:p15="http://schemas.microsoft.com/office/powerpoint/2012/main" userId="S::traceyj@hsicc.org::01e53e3f-68af-4ea3-b594-9f767cd3e8fe" providerId="AD"/>
      </p:ext>
    </p:extLst>
  </p:cmAuthor>
  <p:cmAuthor id="1" name="Melanie Wilson" initials="MW" lastIdx="19" clrIdx="1"/>
  <p:cmAuthor id="2" name="Heinemann" initials="" lastIdx="2" clrIdx="2"/>
  <p:cmAuthor id="3" name="Louise Eldridge" initials="LE" lastIdx="4" clrIdx="3"/>
  <p:cmAuthor id="4" name="ssponheimer@umassp.edu" initials="s" lastIdx="1" clrIdx="4"/>
  <p:cmAuthor id="5" name="UMass Donahue Institute" initials="UMDI" lastIdx="1" clrIdx="5"/>
  <p:cmAuthor id="6" name="Karin Deck" initials="KD" lastIdx="1" clrIdx="6">
    <p:extLst>
      <p:ext uri="{19B8F6BF-5375-455C-9EA6-DF929625EA0E}">
        <p15:presenceInfo xmlns:p15="http://schemas.microsoft.com/office/powerpoint/2012/main" userId="211810324652f83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3141"/>
    <a:srgbClr val="008DC4"/>
    <a:srgbClr val="967200"/>
    <a:srgbClr val="E2EBA0"/>
    <a:srgbClr val="578333"/>
    <a:srgbClr val="D8E8F1"/>
    <a:srgbClr val="3B74B7"/>
    <a:srgbClr val="FFE79B"/>
    <a:srgbClr val="977825"/>
    <a:srgbClr val="FFE9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F3BD3BA-2CD3-4A2F-A713-00F2DE401AE3}">
  <a:tblStyle styleId="{EF3BD3BA-2CD3-4A2F-A713-00F2DE401AE3}"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CD262BF-43F5-450A-8DF8-F55BCD76F051}" styleName="Table_1">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DF2"/>
          </a:solidFill>
        </a:fill>
      </a:tcStyle>
    </a:wholeTbl>
    <a:band1H>
      <a:tcTxStyle/>
      <a:tcStyle>
        <a:tcBdr/>
        <a:fill>
          <a:solidFill>
            <a:srgbClr val="CDD9E4"/>
          </a:solidFill>
        </a:fill>
      </a:tcStyle>
    </a:band1H>
    <a:band2H>
      <a:tcTxStyle/>
      <a:tcStyle>
        <a:tcBdr/>
      </a:tcStyle>
    </a:band2H>
    <a:band1V>
      <a:tcTxStyle/>
      <a:tcStyle>
        <a:tcBdr/>
        <a:fill>
          <a:solidFill>
            <a:srgbClr val="CDD9E4"/>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6655" autoAdjust="0"/>
    <p:restoredTop sz="86385" autoAdjust="0"/>
  </p:normalViewPr>
  <p:slideViewPr>
    <p:cSldViewPr snapToGrid="0">
      <p:cViewPr varScale="1">
        <p:scale>
          <a:sx n="59" d="100"/>
          <a:sy n="59" d="100"/>
        </p:scale>
        <p:origin x="738" y="66"/>
      </p:cViewPr>
      <p:guideLst>
        <p:guide orient="horz" pos="2160"/>
        <p:guide pos="2880"/>
      </p:guideLst>
    </p:cSldViewPr>
  </p:slideViewPr>
  <p:outlineViewPr>
    <p:cViewPr>
      <p:scale>
        <a:sx n="33" d="100"/>
        <a:sy n="33" d="100"/>
      </p:scale>
      <p:origin x="0" y="0"/>
    </p:cViewPr>
  </p:outlineViewPr>
  <p:notesTextViewPr>
    <p:cViewPr>
      <p:scale>
        <a:sx n="66" d="100"/>
        <a:sy n="66"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gs" Target="tags/tag1.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4820"/>
          </a:xfrm>
          <a:prstGeom prst="rect">
            <a:avLst/>
          </a:prstGeom>
          <a:noFill/>
          <a:ln>
            <a:noFill/>
          </a:ln>
        </p:spPr>
        <p:txBody>
          <a:bodyPr spcFirstLastPara="1" wrap="square" lIns="93150" tIns="46575" rIns="93150" bIns="46575"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970938" y="0"/>
            <a:ext cx="3037840" cy="464820"/>
          </a:xfrm>
          <a:prstGeom prst="rect">
            <a:avLst/>
          </a:prstGeom>
          <a:noFill/>
          <a:ln>
            <a:noFill/>
          </a:ln>
        </p:spPr>
        <p:txBody>
          <a:bodyPr spcFirstLastPara="1" wrap="square" lIns="93150" tIns="46575" rIns="93150" bIns="46575"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4820"/>
          </a:xfrm>
          <a:prstGeom prst="rect">
            <a:avLst/>
          </a:prstGeom>
          <a:noFill/>
          <a:ln>
            <a:noFill/>
          </a:ln>
        </p:spPr>
        <p:txBody>
          <a:bodyPr spcFirstLastPara="1" wrap="square" lIns="93150" tIns="46575" rIns="93150" bIns="46575"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5617852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701040" y="4415790"/>
            <a:ext cx="5608320" cy="4183380"/>
          </a:xfrm>
          <a:prstGeom prst="rect">
            <a:avLst/>
          </a:prstGeom>
        </p:spPr>
        <p:txBody>
          <a:bodyPr spcFirstLastPara="1" wrap="square" lIns="93150" tIns="46575" rIns="93150" bIns="46575" anchor="t" anchorCtr="0">
            <a:noAutofit/>
          </a:bodyPr>
          <a:lstStyle/>
          <a:p>
            <a:r>
              <a:rPr lang="en-US" sz="1200" b="1" i="1" u="none" strike="noStrike" cap="none" dirty="0">
                <a:solidFill>
                  <a:schemeClr val="dk1"/>
                </a:solidFill>
                <a:effectLst/>
                <a:latin typeface="Calibri"/>
                <a:ea typeface="Calibri"/>
                <a:cs typeface="Calibri"/>
                <a:sym typeface="Calibri"/>
              </a:rPr>
              <a:t>Slide 1</a:t>
            </a:r>
            <a:endParaRPr lang="en-US" dirty="0">
              <a:effectLst/>
            </a:endParaRPr>
          </a:p>
          <a:p>
            <a:r>
              <a:rPr lang="en-US" sz="1200" b="1" i="1" u="none" strike="noStrike" cap="none" dirty="0">
                <a:solidFill>
                  <a:schemeClr val="dk1"/>
                </a:solidFill>
                <a:effectLst/>
                <a:latin typeface="Calibri"/>
                <a:ea typeface="Calibri"/>
                <a:cs typeface="Calibri"/>
                <a:sym typeface="Calibri"/>
              </a:rPr>
              <a:t>Facilitator Notes:</a:t>
            </a:r>
            <a:r>
              <a:rPr lang="en-US" sz="1200" b="0" i="1" u="none" strike="noStrike" cap="none" dirty="0">
                <a:solidFill>
                  <a:schemeClr val="dk1"/>
                </a:solidFill>
                <a:effectLst/>
                <a:latin typeface="Calibri"/>
                <a:ea typeface="Calibri"/>
                <a:cs typeface="Calibri"/>
                <a:sym typeface="Calibri"/>
              </a:rPr>
              <a:t> </a:t>
            </a:r>
            <a:endParaRPr lang="en-US" dirty="0">
              <a:effectLst/>
            </a:endParaRPr>
          </a:p>
          <a:p>
            <a:r>
              <a:rPr lang="en-US" sz="1200" b="0" i="0" u="none" strike="noStrike" cap="none" dirty="0">
                <a:solidFill>
                  <a:schemeClr val="dk1"/>
                </a:solidFill>
                <a:effectLst/>
                <a:latin typeface="Calibri"/>
                <a:ea typeface="Calibri"/>
                <a:cs typeface="Calibri"/>
                <a:sym typeface="Calibri"/>
              </a:rPr>
              <a:t>Welcome participants to the session and introduce yourself. If you have co-facilitators, invite them to introduce themselves as well.</a:t>
            </a:r>
          </a:p>
          <a:p>
            <a:r>
              <a:rPr lang="en-US" sz="1200" b="0" i="0" u="none" strike="noStrike" cap="none" dirty="0">
                <a:solidFill>
                  <a:schemeClr val="dk1"/>
                </a:solidFill>
                <a:effectLst/>
                <a:latin typeface="Calibri"/>
                <a:ea typeface="Calibri"/>
                <a:cs typeface="Calibri"/>
                <a:sym typeface="Calibri"/>
              </a:rPr>
              <a:t>Begin the session with an introductory activity to create a positive group climate and begin the engagement process. Then explain</a:t>
            </a:r>
          </a:p>
          <a:p>
            <a:r>
              <a:rPr lang="en-US" sz="1200" b="0" i="0" u="none" strike="noStrike" cap="none" dirty="0">
                <a:solidFill>
                  <a:schemeClr val="dk1"/>
                </a:solidFill>
                <a:effectLst/>
                <a:latin typeface="Calibri"/>
                <a:ea typeface="Calibri"/>
                <a:cs typeface="Calibri"/>
                <a:sym typeface="Calibri"/>
              </a:rPr>
              <a:t>the following.</a:t>
            </a:r>
            <a:endParaRPr lang="en-US" dirty="0">
              <a:effectLst/>
            </a:endParaRPr>
          </a:p>
          <a:p>
            <a:r>
              <a:rPr lang="en-US" sz="1200" b="1" i="0" u="none" strike="noStrike" cap="none" dirty="0">
                <a:solidFill>
                  <a:schemeClr val="dk1"/>
                </a:solidFill>
                <a:effectLst/>
                <a:latin typeface="Calibri"/>
                <a:ea typeface="Calibri"/>
                <a:cs typeface="Calibri"/>
                <a:sym typeface="Calibri"/>
              </a:rPr>
              <a:t> </a:t>
            </a:r>
            <a:endParaRPr lang="en-US" dirty="0">
              <a:effectLst/>
            </a:endParaRPr>
          </a:p>
          <a:p>
            <a:r>
              <a:rPr lang="en-US" sz="1200" b="1" i="0" u="none" strike="noStrike" cap="none" dirty="0">
                <a:solidFill>
                  <a:schemeClr val="dk1"/>
                </a:solidFill>
                <a:effectLst/>
                <a:latin typeface="Calibri"/>
                <a:ea typeface="Calibri"/>
                <a:cs typeface="Calibri"/>
                <a:sym typeface="Calibri"/>
              </a:rPr>
              <a:t>Say to Participants: </a:t>
            </a:r>
            <a:r>
              <a:rPr lang="en-US" sz="1200" b="0" i="0" u="none" strike="noStrike" cap="none" dirty="0">
                <a:solidFill>
                  <a:schemeClr val="dk1"/>
                </a:solidFill>
                <a:effectLst/>
                <a:latin typeface="Calibri"/>
                <a:ea typeface="Calibri"/>
                <a:cs typeface="Calibri"/>
                <a:sym typeface="Calibri"/>
              </a:rPr>
              <a:t>“The National Center on Program Management and Fiscal Operations has updated Head Start A to Z to align</a:t>
            </a:r>
          </a:p>
          <a:p>
            <a:r>
              <a:rPr lang="en-US" sz="1200" b="0" i="0" u="none" strike="noStrike" cap="none" dirty="0">
                <a:solidFill>
                  <a:schemeClr val="dk1"/>
                </a:solidFill>
                <a:effectLst/>
                <a:latin typeface="Calibri"/>
                <a:ea typeface="Calibri"/>
                <a:cs typeface="Calibri"/>
                <a:sym typeface="Calibri"/>
              </a:rPr>
              <a:t>with the revised Head Start Program Performance Standards that became effective November 2016. Head Start A to Z was</a:t>
            </a:r>
          </a:p>
          <a:p>
            <a:r>
              <a:rPr lang="en-US" sz="1200" b="0" i="0" u="none" strike="noStrike" cap="none" dirty="0">
                <a:solidFill>
                  <a:schemeClr val="dk1"/>
                </a:solidFill>
                <a:effectLst/>
                <a:latin typeface="Calibri"/>
                <a:ea typeface="Calibri"/>
                <a:cs typeface="Calibri"/>
                <a:sym typeface="Calibri"/>
              </a:rPr>
              <a:t>originally designed to support new leaders in their Head Start roles. The term ‘leaders’ ensures that anyone at the management</a:t>
            </a:r>
          </a:p>
          <a:p>
            <a:r>
              <a:rPr lang="en-US" sz="1200" b="0" i="0" u="none" strike="noStrike" cap="none" dirty="0">
                <a:solidFill>
                  <a:schemeClr val="dk1"/>
                </a:solidFill>
                <a:effectLst/>
                <a:latin typeface="Calibri"/>
                <a:ea typeface="Calibri"/>
                <a:cs typeface="Calibri"/>
                <a:sym typeface="Calibri"/>
              </a:rPr>
              <a:t>level, or in some cases the governing body, Tribal Council, or Policy Council level, can attend the sessions or use the materials for</a:t>
            </a:r>
          </a:p>
          <a:p>
            <a:r>
              <a:rPr lang="en-US" sz="1200" b="0" i="0" u="none" strike="noStrike" cap="none" dirty="0">
                <a:solidFill>
                  <a:schemeClr val="dk1"/>
                </a:solidFill>
                <a:effectLst/>
                <a:latin typeface="Calibri"/>
                <a:ea typeface="Calibri"/>
                <a:cs typeface="Calibri"/>
                <a:sym typeface="Calibri"/>
              </a:rPr>
              <a:t>independent learning.</a:t>
            </a:r>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“The updated Head Start A to Z, 2.0, learning modules provide baseline-level information primarily through a leadership and</a:t>
            </a:r>
          </a:p>
          <a:p>
            <a:r>
              <a:rPr lang="en-US" sz="1200" b="0" i="0" u="none" strike="noStrike" cap="none" dirty="0">
                <a:solidFill>
                  <a:schemeClr val="dk1"/>
                </a:solidFill>
                <a:effectLst/>
                <a:latin typeface="Calibri"/>
                <a:ea typeface="Calibri"/>
                <a:cs typeface="Calibri"/>
                <a:sym typeface="Calibri"/>
              </a:rPr>
              <a:t>management systems lens. The presentations are modeled on ‘learning organization’ concepts. In each of the modules, we</a:t>
            </a:r>
          </a:p>
          <a:p>
            <a:r>
              <a:rPr lang="en-US" sz="1200" b="0" i="0" u="none" strike="noStrike" cap="none" dirty="0">
                <a:solidFill>
                  <a:schemeClr val="dk1"/>
                </a:solidFill>
                <a:effectLst/>
                <a:latin typeface="Calibri"/>
                <a:ea typeface="Calibri"/>
                <a:cs typeface="Calibri"/>
                <a:sym typeface="Calibri"/>
              </a:rPr>
              <a:t>recognize key characteristics of learning organizations, including a supportive learning environment, openness to new ideas, and</a:t>
            </a:r>
          </a:p>
          <a:p>
            <a:r>
              <a:rPr lang="en-US" sz="1200" b="0" i="0" u="none" strike="noStrike" cap="none" dirty="0">
                <a:solidFill>
                  <a:schemeClr val="dk1"/>
                </a:solidFill>
                <a:effectLst/>
                <a:latin typeface="Calibri"/>
                <a:ea typeface="Calibri"/>
                <a:cs typeface="Calibri"/>
                <a:sym typeface="Calibri"/>
              </a:rPr>
              <a:t>time dedicated for reflection. </a:t>
            </a:r>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“Each attendee has an important role to play in the success of this session. Those with experience remind us where we’ve come</a:t>
            </a:r>
          </a:p>
          <a:p>
            <a:r>
              <a:rPr lang="en-US" sz="1200" b="0" i="0" u="none" strike="noStrike" cap="none" dirty="0">
                <a:solidFill>
                  <a:schemeClr val="dk1"/>
                </a:solidFill>
                <a:effectLst/>
                <a:latin typeface="Calibri"/>
                <a:ea typeface="Calibri"/>
                <a:cs typeface="Calibri"/>
                <a:sym typeface="Calibri"/>
              </a:rPr>
              <a:t>from and what we must do to maintain our identity and uniqueness. New members bring a fresh perspective and remind us what we</a:t>
            </a:r>
          </a:p>
          <a:p>
            <a:r>
              <a:rPr lang="en-US" sz="1200" b="0" i="0" u="none" strike="noStrike" cap="none" dirty="0">
                <a:solidFill>
                  <a:schemeClr val="dk1"/>
                </a:solidFill>
                <a:effectLst/>
                <a:latin typeface="Calibri"/>
                <a:ea typeface="Calibri"/>
                <a:cs typeface="Calibri"/>
                <a:sym typeface="Calibri"/>
              </a:rPr>
              <a:t>must do to prepare for the future. All roles are essential for Head Start to be a learning organization that continues to grow and</a:t>
            </a:r>
          </a:p>
          <a:p>
            <a:r>
              <a:rPr lang="en-US" sz="1200" b="0" i="0" u="none" strike="noStrike" cap="none" dirty="0">
                <a:solidFill>
                  <a:schemeClr val="dk1"/>
                </a:solidFill>
                <a:effectLst/>
                <a:latin typeface="Calibri"/>
                <a:ea typeface="Calibri"/>
                <a:cs typeface="Calibri"/>
                <a:sym typeface="Calibri"/>
              </a:rPr>
              <a:t>flourish. </a:t>
            </a:r>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"Head Start A to Z, 2.0, is most successful when it helps us share the best of what we have to offer with a strength-based focus. As</a:t>
            </a:r>
          </a:p>
          <a:p>
            <a:r>
              <a:rPr lang="en-US" sz="1200" b="0" i="0" u="none" strike="noStrike" cap="none" dirty="0">
                <a:solidFill>
                  <a:schemeClr val="dk1"/>
                </a:solidFill>
                <a:effectLst/>
                <a:latin typeface="Calibri"/>
                <a:ea typeface="Calibri"/>
                <a:cs typeface="Calibri"/>
                <a:sym typeface="Calibri"/>
              </a:rPr>
              <a:t>you engage in this session, we hope that you will support one another in the learning process by generously sharing your</a:t>
            </a:r>
          </a:p>
          <a:p>
            <a:r>
              <a:rPr lang="en-US" sz="1200" b="0" i="0" u="none" strike="noStrike" cap="none" dirty="0">
                <a:solidFill>
                  <a:schemeClr val="dk1"/>
                </a:solidFill>
                <a:effectLst/>
                <a:latin typeface="Calibri"/>
                <a:ea typeface="Calibri"/>
                <a:cs typeface="Calibri"/>
                <a:sym typeface="Calibri"/>
              </a:rPr>
              <a:t>knowledge, experience, and perspective.”</a:t>
            </a:r>
            <a:r>
              <a:rPr lang="en-US" dirty="0">
                <a:effectLst/>
              </a:rPr>
              <a:t> </a:t>
            </a:r>
            <a:endParaRPr dirty="0"/>
          </a:p>
        </p:txBody>
      </p:sp>
      <p:sp>
        <p:nvSpPr>
          <p:cNvPr id="157" name="Google Shape;157;p1: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315875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0: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10: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r>
              <a:rPr lang="en-US" sz="1200" b="1" i="1" u="none" strike="noStrike" cap="none" dirty="0">
                <a:solidFill>
                  <a:schemeClr val="dk1"/>
                </a:solidFill>
                <a:effectLst/>
                <a:latin typeface="Calibri"/>
                <a:ea typeface="Calibri"/>
                <a:cs typeface="Calibri"/>
                <a:sym typeface="Calibri"/>
              </a:rPr>
              <a:t>Slide 10 </a:t>
            </a:r>
            <a:endParaRPr lang="en-US" dirty="0">
              <a:effectLst/>
            </a:endParaRPr>
          </a:p>
          <a:p>
            <a:r>
              <a:rPr lang="en-US" sz="1200" b="1" i="1" u="none" strike="noStrike" cap="none" dirty="0">
                <a:solidFill>
                  <a:schemeClr val="dk1"/>
                </a:solidFill>
                <a:effectLst/>
                <a:latin typeface="Calibri"/>
                <a:ea typeface="Calibri"/>
                <a:cs typeface="Calibri"/>
                <a:sym typeface="Calibri"/>
              </a:rPr>
              <a:t>Facilitator Notes:</a:t>
            </a:r>
            <a:r>
              <a:rPr lang="en-US" sz="1200" b="0" i="1" u="none" strike="noStrike" cap="none" dirty="0">
                <a:solidFill>
                  <a:schemeClr val="dk1"/>
                </a:solidFill>
                <a:effectLst/>
                <a:latin typeface="Calibri"/>
                <a:ea typeface="Calibri"/>
                <a:cs typeface="Calibri"/>
                <a:sym typeface="Calibri"/>
              </a:rPr>
              <a:t> </a:t>
            </a:r>
            <a:endParaRPr lang="en-US" dirty="0">
              <a:effectLst/>
            </a:endParaRPr>
          </a:p>
          <a:p>
            <a:r>
              <a:rPr lang="en-US" sz="1200" b="0" i="0" u="none" strike="noStrike" cap="none" dirty="0">
                <a:solidFill>
                  <a:schemeClr val="dk1"/>
                </a:solidFill>
                <a:effectLst/>
                <a:latin typeface="Calibri"/>
                <a:ea typeface="Calibri"/>
                <a:cs typeface="Calibri"/>
                <a:sym typeface="Calibri"/>
              </a:rPr>
              <a:t>Make sure participants see only the initial screen until you have posed the question below and had a group discussion about it.</a:t>
            </a:r>
            <a:endParaRPr lang="en-US" dirty="0">
              <a:effectLst/>
            </a:endParaRPr>
          </a:p>
          <a:p>
            <a:r>
              <a:rPr lang="en-US" sz="1200" b="0" i="0" u="none" strike="noStrike" cap="none" dirty="0">
                <a:solidFill>
                  <a:schemeClr val="dk1"/>
                </a:solidFill>
                <a:effectLst/>
                <a:latin typeface="Calibri"/>
                <a:ea typeface="Calibri"/>
                <a:cs typeface="Calibri"/>
                <a:sym typeface="Calibri"/>
              </a:rPr>
              <a:t> </a:t>
            </a:r>
            <a:endParaRPr lang="en-US" dirty="0">
              <a:effectLst/>
            </a:endParaRPr>
          </a:p>
          <a:p>
            <a:r>
              <a:rPr lang="en-US" sz="1200" b="1" i="0" u="none" strike="noStrike" cap="none" dirty="0">
                <a:solidFill>
                  <a:schemeClr val="dk1"/>
                </a:solidFill>
                <a:effectLst/>
                <a:latin typeface="Calibri"/>
                <a:ea typeface="Calibri"/>
                <a:cs typeface="Calibri"/>
                <a:sym typeface="Calibri"/>
              </a:rPr>
              <a:t>Say to Participants:</a:t>
            </a:r>
            <a:r>
              <a:rPr lang="en-US" sz="1200" b="0" i="0" u="none" strike="noStrike" cap="none" dirty="0">
                <a:solidFill>
                  <a:schemeClr val="dk1"/>
                </a:solidFill>
                <a:effectLst/>
                <a:latin typeface="Calibri"/>
                <a:ea typeface="Calibri"/>
                <a:cs typeface="Calibri"/>
                <a:sym typeface="Calibri"/>
              </a:rPr>
              <a:t> “What do you think the benefits are of conducting a community assessment?”</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Solicit volunteers to share their ideas; lead a brief discussion. Then, select the slide to activate the animation. A list of six benefits</a:t>
            </a:r>
          </a:p>
          <a:p>
            <a:r>
              <a:rPr lang="en-US" sz="1200" b="0" i="0" u="none" strike="noStrike" cap="none" dirty="0">
                <a:solidFill>
                  <a:schemeClr val="dk1"/>
                </a:solidFill>
                <a:effectLst/>
                <a:latin typeface="Calibri"/>
                <a:ea typeface="Calibri"/>
                <a:cs typeface="Calibri"/>
                <a:sym typeface="Calibri"/>
              </a:rPr>
              <a:t>will appear. </a:t>
            </a:r>
          </a:p>
          <a:p>
            <a:r>
              <a:rPr lang="en-US" sz="1200" b="1" i="0" u="none" strike="noStrike" cap="none" dirty="0">
                <a:solidFill>
                  <a:schemeClr val="dk1"/>
                </a:solidFill>
                <a:effectLst/>
                <a:latin typeface="Calibri"/>
                <a:ea typeface="Calibri"/>
                <a:cs typeface="Calibri"/>
                <a:sym typeface="Calibri"/>
              </a:rPr>
              <a:t> </a:t>
            </a:r>
            <a:endParaRPr lang="en-US" sz="1200" b="0" i="0" u="none" strike="noStrike" cap="none" dirty="0">
              <a:solidFill>
                <a:schemeClr val="dk1"/>
              </a:solidFill>
              <a:effectLst/>
              <a:latin typeface="Calibri"/>
              <a:ea typeface="Calibri"/>
              <a:cs typeface="Calibri"/>
              <a:sym typeface="Calibri"/>
            </a:endParaRPr>
          </a:p>
          <a:p>
            <a:r>
              <a:rPr lang="en-US" sz="1200" b="1" i="0" u="none" strike="noStrike" cap="none" dirty="0">
                <a:solidFill>
                  <a:schemeClr val="dk1"/>
                </a:solidFill>
                <a:effectLst/>
                <a:latin typeface="Calibri"/>
                <a:ea typeface="Calibri"/>
                <a:cs typeface="Calibri"/>
                <a:sym typeface="Calibri"/>
              </a:rPr>
              <a:t>Say to Participants: </a:t>
            </a:r>
            <a:r>
              <a:rPr lang="en-US" sz="1200" b="0" i="0" u="none" strike="noStrike" cap="none" dirty="0">
                <a:solidFill>
                  <a:schemeClr val="dk1"/>
                </a:solidFill>
                <a:effectLst/>
                <a:latin typeface="Calibri"/>
                <a:ea typeface="Calibri"/>
                <a:cs typeface="Calibri"/>
                <a:sym typeface="Calibri"/>
              </a:rPr>
              <a:t>“We’ve just touched on some of these in our discussion. Community assessment helps programs:</a:t>
            </a:r>
          </a:p>
          <a:p>
            <a:pPr lvl="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Make informed decisions about service delivery </a:t>
            </a:r>
          </a:p>
          <a:p>
            <a:pPr lvl="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Understand the needs of parents and families in the community by gathering their opinions</a:t>
            </a:r>
          </a:p>
          <a:p>
            <a:pPr lvl="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Recognize demographic changes happening in the community and address newly identified needs</a:t>
            </a:r>
          </a:p>
          <a:p>
            <a:pPr lvl="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Identify the skills and competencies their staff needs, including gaps in professional development that need to be addressed </a:t>
            </a:r>
          </a:p>
          <a:p>
            <a:pPr lvl="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Improve cultural competence and reduce disparities</a:t>
            </a:r>
          </a:p>
          <a:p>
            <a:pPr lvl="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Mobilize community resources and partnerships”</a:t>
            </a:r>
          </a:p>
          <a:p>
            <a:pPr marL="0" lvl="0" indent="0" algn="l" rtl="0">
              <a:spcBef>
                <a:spcPts val="0"/>
              </a:spcBef>
              <a:spcAft>
                <a:spcPts val="0"/>
              </a:spcAft>
              <a:buNone/>
            </a:pPr>
            <a:endParaRPr dirty="0"/>
          </a:p>
        </p:txBody>
      </p:sp>
      <p:sp>
        <p:nvSpPr>
          <p:cNvPr id="252" name="Google Shape;252;p10: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10</a:t>
            </a:fld>
            <a:endParaRPr dirty="0"/>
          </a:p>
        </p:txBody>
      </p:sp>
    </p:spTree>
    <p:extLst>
      <p:ext uri="{BB962C8B-B14F-4D97-AF65-F5344CB8AC3E}">
        <p14:creationId xmlns:p14="http://schemas.microsoft.com/office/powerpoint/2010/main" val="1315779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2: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12: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r>
              <a:rPr lang="en-US" sz="1200" b="1" i="1" u="none" strike="noStrike" cap="none" dirty="0">
                <a:solidFill>
                  <a:schemeClr val="dk1"/>
                </a:solidFill>
                <a:effectLst/>
                <a:latin typeface="Calibri"/>
                <a:ea typeface="Calibri"/>
                <a:cs typeface="Calibri"/>
                <a:sym typeface="Calibri"/>
              </a:rPr>
              <a:t>Slide 11</a:t>
            </a:r>
            <a:endParaRPr lang="en-US" dirty="0">
              <a:effectLst/>
            </a:endParaRPr>
          </a:p>
          <a:p>
            <a:r>
              <a:rPr lang="en-US" sz="1200" b="1" i="1" u="none" strike="noStrike" cap="none" dirty="0">
                <a:solidFill>
                  <a:schemeClr val="dk1"/>
                </a:solidFill>
                <a:effectLst/>
                <a:latin typeface="Calibri"/>
                <a:ea typeface="Calibri"/>
                <a:cs typeface="Calibri"/>
                <a:sym typeface="Calibri"/>
              </a:rPr>
              <a:t>Facilitator Notes:</a:t>
            </a:r>
            <a:r>
              <a:rPr lang="en-US" sz="1200" b="0" i="1" u="none" strike="noStrike" cap="none" dirty="0">
                <a:solidFill>
                  <a:schemeClr val="dk1"/>
                </a:solidFill>
                <a:effectLst/>
                <a:latin typeface="Calibri"/>
                <a:ea typeface="Calibri"/>
                <a:cs typeface="Calibri"/>
                <a:sym typeface="Calibri"/>
              </a:rPr>
              <a:t> </a:t>
            </a:r>
            <a:endParaRPr lang="en-US" dirty="0">
              <a:effectLst/>
            </a:endParaRPr>
          </a:p>
          <a:p>
            <a:r>
              <a:rPr lang="en-US" sz="1200" b="0" i="0" u="none" strike="noStrike" cap="none" dirty="0">
                <a:solidFill>
                  <a:schemeClr val="dk1"/>
                </a:solidFill>
                <a:effectLst/>
                <a:latin typeface="Calibri"/>
                <a:ea typeface="Calibri"/>
                <a:cs typeface="Calibri"/>
                <a:sym typeface="Calibri"/>
              </a:rPr>
              <a:t>Prepare index cards with one of the five steps printed on each card in advance, and distribute one card per table. Have the Five</a:t>
            </a:r>
          </a:p>
          <a:p>
            <a:r>
              <a:rPr lang="en-US" sz="1200" b="0" i="0" u="none" strike="noStrike" cap="none" dirty="0">
                <a:solidFill>
                  <a:schemeClr val="dk1"/>
                </a:solidFill>
                <a:effectLst/>
                <a:latin typeface="Calibri"/>
                <a:ea typeface="Calibri"/>
                <a:cs typeface="Calibri"/>
                <a:sym typeface="Calibri"/>
              </a:rPr>
              <a:t>Steps to Community Assessment handout ready to distribute during the exercise.</a:t>
            </a:r>
          </a:p>
          <a:p>
            <a:endParaRPr lang="en-US" sz="1200" b="1" i="0" u="none" strike="noStrike" cap="none" dirty="0">
              <a:solidFill>
                <a:schemeClr val="dk1"/>
              </a:solidFill>
              <a:effectLst/>
              <a:latin typeface="Calibri"/>
              <a:ea typeface="Calibri"/>
              <a:cs typeface="Calibri"/>
              <a:sym typeface="Calibri"/>
            </a:endParaRPr>
          </a:p>
          <a:p>
            <a:r>
              <a:rPr lang="en-US" sz="1200" b="1" i="0" u="none" strike="noStrike" cap="none" dirty="0">
                <a:solidFill>
                  <a:schemeClr val="dk1"/>
                </a:solidFill>
                <a:effectLst/>
                <a:latin typeface="Calibri"/>
                <a:ea typeface="Calibri"/>
                <a:cs typeface="Calibri"/>
                <a:sym typeface="Calibri"/>
              </a:rPr>
              <a:t>Say to Participants:</a:t>
            </a:r>
            <a:r>
              <a:rPr lang="en-US" sz="1200" b="0" i="0" u="none" strike="noStrike" cap="none" dirty="0">
                <a:solidFill>
                  <a:schemeClr val="dk1"/>
                </a:solidFill>
                <a:effectLst/>
                <a:latin typeface="Calibri"/>
                <a:ea typeface="Calibri"/>
                <a:cs typeface="Calibri"/>
                <a:sym typeface="Calibri"/>
              </a:rPr>
              <a:t> “This slide introduces a five-step process to help guide you through your community assessment. We’re going</a:t>
            </a:r>
          </a:p>
          <a:p>
            <a:r>
              <a:rPr lang="en-US" sz="1200" b="0" i="0" u="none" strike="noStrike" cap="none" dirty="0">
                <a:solidFill>
                  <a:schemeClr val="dk1"/>
                </a:solidFill>
                <a:effectLst/>
                <a:latin typeface="Calibri"/>
                <a:ea typeface="Calibri"/>
                <a:cs typeface="Calibri"/>
                <a:sym typeface="Calibri"/>
              </a:rPr>
              <a:t>to go into each step in detail in a few minutes. But before we do, let’s find out what you think each step involves.”</a:t>
            </a:r>
            <a:endParaRPr lang="en-US" dirty="0">
              <a:effectLst/>
            </a:endParaRPr>
          </a:p>
          <a:p>
            <a:r>
              <a:rPr lang="en-US" sz="1200" b="0" i="0" u="none" strike="noStrike" cap="none" dirty="0">
                <a:solidFill>
                  <a:schemeClr val="dk1"/>
                </a:solidFill>
                <a:effectLst/>
                <a:latin typeface="Calibri"/>
                <a:ea typeface="Calibri"/>
                <a:cs typeface="Calibri"/>
                <a:sym typeface="Calibri"/>
              </a:rPr>
              <a:t> </a:t>
            </a:r>
            <a:endParaRPr lang="en-US" dirty="0">
              <a:effectLst/>
            </a:endParaRPr>
          </a:p>
          <a:p>
            <a:r>
              <a:rPr lang="en-US" sz="1200" b="0" i="0" u="none" strike="noStrike" cap="none" dirty="0">
                <a:solidFill>
                  <a:schemeClr val="dk1"/>
                </a:solidFill>
                <a:effectLst/>
                <a:latin typeface="Calibri"/>
                <a:ea typeface="Calibri"/>
                <a:cs typeface="Calibri"/>
                <a:sym typeface="Calibri"/>
              </a:rPr>
              <a:t>Give each table a card with one of the five steps printed on it. Tell the table groups they have 15 minutes to discuss what</a:t>
            </a:r>
          </a:p>
          <a:p>
            <a:r>
              <a:rPr lang="en-US" sz="1200" b="0" i="0" u="none" strike="noStrike" cap="none" dirty="0">
                <a:solidFill>
                  <a:schemeClr val="dk1"/>
                </a:solidFill>
                <a:effectLst/>
                <a:latin typeface="Calibri"/>
                <a:ea typeface="Calibri"/>
                <a:cs typeface="Calibri"/>
                <a:sym typeface="Calibri"/>
              </a:rPr>
              <a:t>considerations and activities each step involves. Groups may wish to talk about how these steps are like or unlike their own</a:t>
            </a:r>
          </a:p>
          <a:p>
            <a:r>
              <a:rPr lang="en-US" sz="1200" b="0" i="0" u="none" strike="noStrike" cap="none" dirty="0">
                <a:solidFill>
                  <a:schemeClr val="dk1"/>
                </a:solidFill>
                <a:effectLst/>
                <a:latin typeface="Calibri"/>
                <a:ea typeface="Calibri"/>
                <a:cs typeface="Calibri"/>
                <a:sym typeface="Calibri"/>
              </a:rPr>
              <a:t>community assessment processes. Tablemates should use the card to record the activities they think are necessary under their</a:t>
            </a:r>
          </a:p>
          <a:p>
            <a:r>
              <a:rPr lang="en-US" sz="1200" b="0" i="0" u="none" strike="noStrike" cap="none" dirty="0">
                <a:solidFill>
                  <a:schemeClr val="dk1"/>
                </a:solidFill>
                <a:effectLst/>
                <a:latin typeface="Calibri"/>
                <a:ea typeface="Calibri"/>
                <a:cs typeface="Calibri"/>
                <a:sym typeface="Calibri"/>
              </a:rPr>
              <a:t>step. When everyone has finished, distribute the Five Steps to Community Assessment handout so participants can see how their</a:t>
            </a:r>
          </a:p>
          <a:p>
            <a:r>
              <a:rPr lang="en-US" sz="1200" b="0" i="0" u="none" strike="noStrike" cap="none" dirty="0">
                <a:solidFill>
                  <a:schemeClr val="dk1"/>
                </a:solidFill>
                <a:effectLst/>
                <a:latin typeface="Calibri"/>
                <a:ea typeface="Calibri"/>
                <a:cs typeface="Calibri"/>
                <a:sym typeface="Calibri"/>
              </a:rPr>
              <a:t>answers match up. </a:t>
            </a:r>
          </a:p>
          <a:p>
            <a:endParaRPr lang="en-US" sz="1200" b="1" i="0" u="none" strike="noStrike" cap="none" dirty="0">
              <a:solidFill>
                <a:schemeClr val="dk1"/>
              </a:solidFill>
              <a:effectLst/>
              <a:latin typeface="Calibri"/>
              <a:ea typeface="Calibri"/>
              <a:cs typeface="Calibri"/>
              <a:sym typeface="Calibri"/>
            </a:endParaRPr>
          </a:p>
          <a:p>
            <a:r>
              <a:rPr lang="en-US" sz="1200" b="1" i="0" u="none" strike="noStrike" cap="none" dirty="0">
                <a:solidFill>
                  <a:schemeClr val="dk1"/>
                </a:solidFill>
                <a:effectLst/>
                <a:latin typeface="Calibri"/>
                <a:ea typeface="Calibri"/>
                <a:cs typeface="Calibri"/>
                <a:sym typeface="Calibri"/>
              </a:rPr>
              <a:t>Say to Participants:</a:t>
            </a:r>
            <a:r>
              <a:rPr lang="en-US" sz="1200" b="0" i="0" u="none" strike="noStrike" cap="none" dirty="0">
                <a:solidFill>
                  <a:schemeClr val="dk1"/>
                </a:solidFill>
                <a:effectLst/>
                <a:latin typeface="Calibri"/>
                <a:ea typeface="Calibri"/>
                <a:cs typeface="Calibri"/>
                <a:sym typeface="Calibri"/>
              </a:rPr>
              <a:t> “Are there activities you hadn’t thought about?”</a:t>
            </a:r>
          </a:p>
          <a:p>
            <a:r>
              <a:rPr lang="en-US" sz="1200" b="0" i="0" u="none" strike="noStrike" cap="none" dirty="0">
                <a:solidFill>
                  <a:schemeClr val="dk1"/>
                </a:solidFill>
                <a:effectLst/>
                <a:latin typeface="Calibri"/>
                <a:ea typeface="Calibri"/>
                <a:cs typeface="Calibri"/>
                <a:sym typeface="Calibri"/>
              </a:rPr>
              <a:t>Ask volunteers to share.</a:t>
            </a:r>
          </a:p>
          <a:p>
            <a:pPr marL="0" lvl="0" indent="0" algn="l" rtl="0">
              <a:spcBef>
                <a:spcPts val="0"/>
              </a:spcBef>
              <a:spcAft>
                <a:spcPts val="0"/>
              </a:spcAft>
              <a:buNone/>
            </a:pPr>
            <a:endParaRPr b="1" dirty="0"/>
          </a:p>
        </p:txBody>
      </p:sp>
      <p:sp>
        <p:nvSpPr>
          <p:cNvPr id="279" name="Google Shape;279;p12: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11</a:t>
            </a:fld>
            <a:endParaRPr dirty="0"/>
          </a:p>
        </p:txBody>
      </p:sp>
    </p:spTree>
    <p:extLst>
      <p:ext uri="{BB962C8B-B14F-4D97-AF65-F5344CB8AC3E}">
        <p14:creationId xmlns:p14="http://schemas.microsoft.com/office/powerpoint/2010/main" val="1815862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3: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p13: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r>
              <a:rPr lang="en-US" sz="1200" b="1" i="1" u="none" strike="noStrike" cap="none" dirty="0">
                <a:solidFill>
                  <a:schemeClr val="dk1"/>
                </a:solidFill>
                <a:effectLst/>
                <a:latin typeface="Calibri"/>
                <a:ea typeface="Calibri"/>
                <a:cs typeface="Calibri"/>
                <a:sym typeface="Calibri"/>
              </a:rPr>
              <a:t>Slide 12 </a:t>
            </a:r>
            <a:endParaRPr lang="en-US" dirty="0">
              <a:effectLst/>
            </a:endParaRPr>
          </a:p>
          <a:p>
            <a:r>
              <a:rPr lang="en-US" sz="1200" b="1" i="1" u="none" strike="noStrike" cap="none" dirty="0">
                <a:solidFill>
                  <a:schemeClr val="dk1"/>
                </a:solidFill>
                <a:effectLst/>
                <a:latin typeface="Calibri"/>
                <a:ea typeface="Calibri"/>
                <a:cs typeface="Calibri"/>
                <a:sym typeface="Calibri"/>
              </a:rPr>
              <a:t>Facilitator Notes:</a:t>
            </a:r>
            <a:r>
              <a:rPr lang="en-US" sz="1200" b="0" i="1" u="none" strike="noStrike" cap="none" dirty="0">
                <a:solidFill>
                  <a:schemeClr val="dk1"/>
                </a:solidFill>
                <a:effectLst/>
                <a:latin typeface="Calibri"/>
                <a:ea typeface="Calibri"/>
                <a:cs typeface="Calibri"/>
                <a:sym typeface="Calibri"/>
              </a:rPr>
              <a:t> </a:t>
            </a:r>
            <a:endParaRPr lang="en-US" dirty="0">
              <a:effectLst/>
            </a:endParaRPr>
          </a:p>
          <a:p>
            <a:r>
              <a:rPr lang="en-US" sz="1200" b="0" i="0" u="none" strike="noStrike" cap="none" dirty="0">
                <a:solidFill>
                  <a:schemeClr val="dk1"/>
                </a:solidFill>
                <a:effectLst/>
                <a:latin typeface="Calibri"/>
                <a:ea typeface="Calibri"/>
                <a:cs typeface="Calibri"/>
                <a:sym typeface="Calibri"/>
              </a:rPr>
              <a:t>Distribute the Managing the Community Assessment Process handout. </a:t>
            </a:r>
            <a:endParaRPr lang="en-US" dirty="0">
              <a:effectLst/>
            </a:endParaRPr>
          </a:p>
          <a:p>
            <a:r>
              <a:rPr lang="en-US" sz="1200" b="0" i="0" u="none" strike="noStrike" cap="none" dirty="0">
                <a:solidFill>
                  <a:schemeClr val="dk1"/>
                </a:solidFill>
                <a:effectLst/>
                <a:latin typeface="Calibri"/>
                <a:ea typeface="Calibri"/>
                <a:cs typeface="Calibri"/>
                <a:sym typeface="Calibri"/>
              </a:rPr>
              <a:t> </a:t>
            </a:r>
            <a:endParaRPr lang="en-US" dirty="0">
              <a:effectLst/>
            </a:endParaRPr>
          </a:p>
          <a:p>
            <a:r>
              <a:rPr lang="en-US" sz="1200" b="1" i="0" u="none" strike="noStrike" cap="none" dirty="0">
                <a:solidFill>
                  <a:schemeClr val="dk1"/>
                </a:solidFill>
                <a:effectLst/>
                <a:latin typeface="Calibri"/>
                <a:ea typeface="Calibri"/>
                <a:cs typeface="Calibri"/>
                <a:sym typeface="Calibri"/>
              </a:rPr>
              <a:t>Say to Participants:</a:t>
            </a:r>
            <a:r>
              <a:rPr lang="en-US" sz="1200" b="0" i="0" u="none" strike="noStrike" cap="none" dirty="0">
                <a:solidFill>
                  <a:schemeClr val="dk1"/>
                </a:solidFill>
                <a:effectLst/>
                <a:latin typeface="Calibri"/>
                <a:ea typeface="Calibri"/>
                <a:cs typeface="Calibri"/>
                <a:sym typeface="Calibri"/>
              </a:rPr>
              <a:t> “As you can see on the slide, this first step of community assessment is about planning and organizing. First,</a:t>
            </a:r>
          </a:p>
          <a:p>
            <a:r>
              <a:rPr lang="en-US" sz="1200" b="0" i="0" u="none" strike="noStrike" cap="none" dirty="0">
                <a:solidFill>
                  <a:schemeClr val="dk1"/>
                </a:solidFill>
                <a:effectLst/>
                <a:latin typeface="Calibri"/>
                <a:ea typeface="Calibri"/>
                <a:cs typeface="Calibri"/>
                <a:sym typeface="Calibri"/>
              </a:rPr>
              <a:t>you will form your team. Who is on your team depends on your organizational structure. Ideally, your team should include:</a:t>
            </a:r>
          </a:p>
          <a:p>
            <a:pPr lvl="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Head Start director</a:t>
            </a:r>
          </a:p>
          <a:p>
            <a:pPr lvl="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Key management and other staff</a:t>
            </a:r>
          </a:p>
          <a:p>
            <a:pPr lvl="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Representatives from your Policy Council and governing body or Tribal Council</a:t>
            </a:r>
          </a:p>
          <a:p>
            <a:pPr lvl="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Parents</a:t>
            </a:r>
          </a:p>
          <a:p>
            <a:pPr lvl="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Community partners</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“Once you’ve assembled a team, make sure members understand their responsibilities. </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“Think about the resources you will need to conduct the community assessment. What will you need in terms of people, money, and</a:t>
            </a:r>
          </a:p>
          <a:p>
            <a:r>
              <a:rPr lang="en-US" sz="1200" b="0" i="0" u="none" strike="noStrike" cap="none" dirty="0">
                <a:solidFill>
                  <a:schemeClr val="dk1"/>
                </a:solidFill>
                <a:effectLst/>
                <a:latin typeface="Calibri"/>
                <a:ea typeface="Calibri"/>
                <a:cs typeface="Calibri"/>
                <a:sym typeface="Calibri"/>
              </a:rPr>
              <a:t>technology? </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“Draw up a plan with a timeline and communicate that plan to program staff and stakeholders so they can support this project.”</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Refer participants to the Managing the Community Assessment Process handout for additional tips for conducting a community</a:t>
            </a:r>
          </a:p>
          <a:p>
            <a:r>
              <a:rPr lang="en-US" sz="1200" b="0" i="0" u="none" strike="noStrike" cap="none" dirty="0">
                <a:solidFill>
                  <a:schemeClr val="dk1"/>
                </a:solidFill>
                <a:effectLst/>
                <a:latin typeface="Calibri"/>
                <a:ea typeface="Calibri"/>
                <a:cs typeface="Calibri"/>
                <a:sym typeface="Calibri"/>
              </a:rPr>
              <a:t>assessment. Ask if they have questions or comments about any of the tips.</a:t>
            </a:r>
          </a:p>
          <a:p>
            <a:pPr marL="0" lvl="0" indent="0" algn="l" rtl="0">
              <a:spcBef>
                <a:spcPts val="0"/>
              </a:spcBef>
              <a:spcAft>
                <a:spcPts val="0"/>
              </a:spcAft>
              <a:buNone/>
            </a:pPr>
            <a:endParaRPr b="0" dirty="0"/>
          </a:p>
        </p:txBody>
      </p:sp>
      <p:sp>
        <p:nvSpPr>
          <p:cNvPr id="306" name="Google Shape;306;p13: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12</a:t>
            </a:fld>
            <a:endParaRPr dirty="0"/>
          </a:p>
        </p:txBody>
      </p:sp>
    </p:spTree>
    <p:extLst>
      <p:ext uri="{BB962C8B-B14F-4D97-AF65-F5344CB8AC3E}">
        <p14:creationId xmlns:p14="http://schemas.microsoft.com/office/powerpoint/2010/main" val="3553980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14: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14: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r>
              <a:rPr lang="en-US" sz="1200" b="1" i="1" u="none" strike="noStrike" cap="none" dirty="0">
                <a:solidFill>
                  <a:schemeClr val="dk1"/>
                </a:solidFill>
                <a:effectLst/>
                <a:latin typeface="Calibri"/>
                <a:ea typeface="Calibri"/>
                <a:cs typeface="Calibri"/>
                <a:sym typeface="Calibri"/>
              </a:rPr>
              <a:t>Slide 13</a:t>
            </a:r>
            <a:endParaRPr lang="en-US" dirty="0">
              <a:effectLst/>
            </a:endParaRPr>
          </a:p>
          <a:p>
            <a:r>
              <a:rPr lang="en-US" sz="1200" b="1" i="1" u="none" strike="noStrike" cap="none" dirty="0">
                <a:solidFill>
                  <a:schemeClr val="dk1"/>
                </a:solidFill>
                <a:effectLst/>
                <a:latin typeface="Calibri"/>
                <a:ea typeface="Calibri"/>
                <a:cs typeface="Calibri"/>
                <a:sym typeface="Calibri"/>
              </a:rPr>
              <a:t>Facilitator Notes:</a:t>
            </a:r>
            <a:endParaRPr lang="en-US" dirty="0">
              <a:effectLst/>
            </a:endParaRPr>
          </a:p>
          <a:p>
            <a:r>
              <a:rPr lang="en-US" sz="1200" b="0" i="0" u="none" strike="noStrike" cap="none" dirty="0">
                <a:solidFill>
                  <a:schemeClr val="dk1"/>
                </a:solidFill>
                <a:effectLst/>
                <a:latin typeface="Calibri"/>
                <a:ea typeface="Calibri"/>
                <a:cs typeface="Calibri"/>
                <a:sym typeface="Calibri"/>
              </a:rPr>
              <a:t>Continue discussing Step 1 of the community assessment process.</a:t>
            </a:r>
            <a:endParaRPr lang="en-US" dirty="0">
              <a:effectLst/>
            </a:endParaRPr>
          </a:p>
          <a:p>
            <a:r>
              <a:rPr lang="en-US" sz="1200" b="0" i="0" u="none" strike="noStrike" cap="none" dirty="0">
                <a:solidFill>
                  <a:schemeClr val="dk1"/>
                </a:solidFill>
                <a:effectLst/>
                <a:latin typeface="Calibri"/>
                <a:ea typeface="Calibri"/>
                <a:cs typeface="Calibri"/>
                <a:sym typeface="Calibri"/>
              </a:rPr>
              <a:t> </a:t>
            </a:r>
            <a:endParaRPr lang="en-US" dirty="0">
              <a:effectLst/>
            </a:endParaRPr>
          </a:p>
          <a:p>
            <a:r>
              <a:rPr lang="en-US" sz="1200" b="1" i="0" u="none" strike="noStrike" cap="none" dirty="0">
                <a:solidFill>
                  <a:schemeClr val="dk1"/>
                </a:solidFill>
                <a:effectLst/>
                <a:latin typeface="Calibri"/>
                <a:ea typeface="Calibri"/>
                <a:cs typeface="Calibri"/>
                <a:sym typeface="Calibri"/>
              </a:rPr>
              <a:t>Say to Participants:</a:t>
            </a:r>
            <a:r>
              <a:rPr lang="en-US" sz="1200" b="0" i="0" u="none" strike="noStrike" cap="none" dirty="0">
                <a:solidFill>
                  <a:schemeClr val="dk1"/>
                </a:solidFill>
                <a:effectLst/>
                <a:latin typeface="Calibri"/>
                <a:ea typeface="Calibri"/>
                <a:cs typeface="Calibri"/>
                <a:sym typeface="Calibri"/>
              </a:rPr>
              <a:t> “We just mentioned that you should consider including community partners in your assessment. Let’s pause to</a:t>
            </a:r>
          </a:p>
          <a:p>
            <a:r>
              <a:rPr lang="en-US" sz="1200" b="0" i="0" u="none" strike="noStrike" cap="none" dirty="0">
                <a:solidFill>
                  <a:schemeClr val="dk1"/>
                </a:solidFill>
                <a:effectLst/>
                <a:latin typeface="Calibri"/>
                <a:ea typeface="Calibri"/>
                <a:cs typeface="Calibri"/>
                <a:sym typeface="Calibri"/>
              </a:rPr>
              <a:t>think about the value engaging community partners can add to this process.</a:t>
            </a:r>
          </a:p>
          <a:p>
            <a:pPr lvl="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Collaborating with partners engages more community members in planning and implementation, which help establish a more comprehensive process. </a:t>
            </a:r>
          </a:p>
          <a:p>
            <a:pPr lvl="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Partners may have community assessment data to share or expertise they can lend in designing the assessment or analyzing the findings. </a:t>
            </a:r>
          </a:p>
          <a:p>
            <a:pPr lvl="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Collaboration establishes the relationships you will need to carry out some of the activities suggested by the community assessment.”</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Ask participants to identify potential collaboration partners in their community. Solicit volunteers to share their thoughts.</a:t>
            </a:r>
            <a:r>
              <a:rPr lang="en-US" dirty="0">
                <a:effectLst/>
              </a:rPr>
              <a:t> </a:t>
            </a:r>
            <a:endParaRPr dirty="0"/>
          </a:p>
        </p:txBody>
      </p:sp>
      <p:sp>
        <p:nvSpPr>
          <p:cNvPr id="315" name="Google Shape;315;p14: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13</a:t>
            </a:fld>
            <a:endParaRPr dirty="0"/>
          </a:p>
        </p:txBody>
      </p:sp>
    </p:spTree>
    <p:extLst>
      <p:ext uri="{BB962C8B-B14F-4D97-AF65-F5344CB8AC3E}">
        <p14:creationId xmlns:p14="http://schemas.microsoft.com/office/powerpoint/2010/main" val="23088862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15: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p15: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r>
              <a:rPr lang="en-US" sz="1200" b="1" i="1" u="none" strike="noStrike" cap="none" dirty="0">
                <a:solidFill>
                  <a:schemeClr val="dk1"/>
                </a:solidFill>
                <a:effectLst/>
                <a:latin typeface="Calibri"/>
                <a:ea typeface="Calibri"/>
                <a:cs typeface="Calibri"/>
                <a:sym typeface="Calibri"/>
              </a:rPr>
              <a:t>Slide 14</a:t>
            </a:r>
            <a:endParaRPr lang="en-US" dirty="0">
              <a:effectLst/>
            </a:endParaRPr>
          </a:p>
          <a:p>
            <a:r>
              <a:rPr lang="en-US" sz="1200" b="1" i="1" u="none" strike="noStrike" cap="none" dirty="0">
                <a:solidFill>
                  <a:schemeClr val="dk1"/>
                </a:solidFill>
                <a:effectLst/>
                <a:latin typeface="Calibri"/>
                <a:ea typeface="Calibri"/>
                <a:cs typeface="Calibri"/>
                <a:sym typeface="Calibri"/>
              </a:rPr>
              <a:t>Facilitator Notes:</a:t>
            </a:r>
            <a:r>
              <a:rPr lang="en-US" sz="1200" b="0" i="1" u="none" strike="noStrike" cap="none" dirty="0">
                <a:solidFill>
                  <a:schemeClr val="dk1"/>
                </a:solidFill>
                <a:effectLst/>
                <a:latin typeface="Calibri"/>
                <a:ea typeface="Calibri"/>
                <a:cs typeface="Calibri"/>
                <a:sym typeface="Calibri"/>
              </a:rPr>
              <a:t> </a:t>
            </a:r>
            <a:endParaRPr lang="en-US" dirty="0">
              <a:effectLst/>
            </a:endParaRPr>
          </a:p>
          <a:p>
            <a:r>
              <a:rPr lang="en-US" sz="1200" b="0" i="0" u="none" strike="noStrike" cap="none" dirty="0">
                <a:solidFill>
                  <a:schemeClr val="dk1"/>
                </a:solidFill>
                <a:effectLst/>
                <a:latin typeface="Calibri"/>
                <a:ea typeface="Calibri"/>
                <a:cs typeface="Calibri"/>
                <a:sym typeface="Calibri"/>
              </a:rPr>
              <a:t>Distribute the Community Assessment Matrix and National Resources for Community Assessment Data handouts. </a:t>
            </a:r>
            <a:endParaRPr lang="en-US" dirty="0">
              <a:effectLst/>
            </a:endParaRPr>
          </a:p>
          <a:p>
            <a:r>
              <a:rPr lang="en-US" sz="1200" b="0" i="0" u="none" strike="noStrike" cap="none" dirty="0">
                <a:solidFill>
                  <a:schemeClr val="dk1"/>
                </a:solidFill>
                <a:effectLst/>
                <a:latin typeface="Calibri"/>
                <a:ea typeface="Calibri"/>
                <a:cs typeface="Calibri"/>
                <a:sym typeface="Calibri"/>
              </a:rPr>
              <a:t> </a:t>
            </a:r>
            <a:endParaRPr lang="en-US" dirty="0">
              <a:effectLst/>
            </a:endParaRPr>
          </a:p>
          <a:p>
            <a:r>
              <a:rPr lang="en-US" sz="1200" b="1" i="0" u="none" strike="noStrike" cap="none" dirty="0">
                <a:solidFill>
                  <a:schemeClr val="dk1"/>
                </a:solidFill>
                <a:effectLst/>
                <a:latin typeface="Calibri"/>
                <a:ea typeface="Calibri"/>
                <a:cs typeface="Calibri"/>
                <a:sym typeface="Calibri"/>
              </a:rPr>
              <a:t>Say to Participants:</a:t>
            </a:r>
            <a:r>
              <a:rPr lang="en-US" sz="1200" b="0" i="0" u="none" strike="noStrike" cap="none" dirty="0">
                <a:solidFill>
                  <a:schemeClr val="dk1"/>
                </a:solidFill>
                <a:effectLst/>
                <a:latin typeface="Calibri"/>
                <a:ea typeface="Calibri"/>
                <a:cs typeface="Calibri"/>
                <a:sym typeface="Calibri"/>
              </a:rPr>
              <a:t> “The second step in community assessment is designing the work. This is the step where you determine your</a:t>
            </a:r>
          </a:p>
          <a:p>
            <a:r>
              <a:rPr lang="en-US" sz="1200" b="0" i="0" u="none" strike="noStrike" cap="none" dirty="0">
                <a:solidFill>
                  <a:schemeClr val="dk1"/>
                </a:solidFill>
                <a:effectLst/>
                <a:latin typeface="Calibri"/>
                <a:ea typeface="Calibri"/>
                <a:cs typeface="Calibri"/>
                <a:sym typeface="Calibri"/>
              </a:rPr>
              <a:t>data needs. You’ll want to review the HSPPS to see what data you’re required to collect, and then identify any additional data that</a:t>
            </a:r>
          </a:p>
          <a:p>
            <a:r>
              <a:rPr lang="en-US" sz="1200" b="0" i="0" u="none" strike="noStrike" cap="none" dirty="0">
                <a:solidFill>
                  <a:schemeClr val="dk1"/>
                </a:solidFill>
                <a:effectLst/>
                <a:latin typeface="Calibri"/>
                <a:ea typeface="Calibri"/>
                <a:cs typeface="Calibri"/>
                <a:sym typeface="Calibri"/>
              </a:rPr>
              <a:t>you wish to collect based on your specific community issues and priorities. This step also involves identifying data sources, both</a:t>
            </a:r>
          </a:p>
          <a:p>
            <a:r>
              <a:rPr lang="en-US" sz="1200" b="0" i="0" u="none" strike="noStrike" cap="none" dirty="0">
                <a:solidFill>
                  <a:schemeClr val="dk1"/>
                </a:solidFill>
                <a:effectLst/>
                <a:latin typeface="Calibri"/>
                <a:ea typeface="Calibri"/>
                <a:cs typeface="Calibri"/>
                <a:sym typeface="Calibri"/>
              </a:rPr>
              <a:t>inside and outside your program and in the community. What questions are you going to ask all this data to answer?</a:t>
            </a:r>
            <a:endParaRPr lang="en-US" dirty="0">
              <a:effectLst/>
            </a:endParaRPr>
          </a:p>
          <a:p>
            <a:r>
              <a:rPr lang="en-US" sz="1200" b="0" i="0" u="none" strike="noStrike" cap="none" dirty="0">
                <a:solidFill>
                  <a:schemeClr val="dk1"/>
                </a:solidFill>
                <a:effectLst/>
                <a:latin typeface="Calibri"/>
                <a:ea typeface="Calibri"/>
                <a:cs typeface="Calibri"/>
                <a:sym typeface="Calibri"/>
              </a:rPr>
              <a:t> </a:t>
            </a:r>
            <a:endParaRPr lang="en-US" dirty="0">
              <a:effectLst/>
            </a:endParaRPr>
          </a:p>
          <a:p>
            <a:r>
              <a:rPr lang="en-US" sz="1200" b="0" i="0" u="none" strike="noStrike" cap="none" dirty="0">
                <a:solidFill>
                  <a:schemeClr val="dk1"/>
                </a:solidFill>
                <a:effectLst/>
                <a:latin typeface="Calibri"/>
                <a:ea typeface="Calibri"/>
                <a:cs typeface="Calibri"/>
                <a:sym typeface="Calibri"/>
              </a:rPr>
              <a:t>“Let’s look at the Community Assessment Matrix</a:t>
            </a:r>
            <a:r>
              <a:rPr lang="en-US" sz="1200" b="1" i="0" u="none" strike="noStrike" cap="none"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handout. Take three minutes to</a:t>
            </a:r>
            <a:r>
              <a:rPr lang="en-US" sz="1200" b="1" i="0" u="none" strike="noStrike" cap="none"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identify the types of data you are required to</a:t>
            </a:r>
          </a:p>
          <a:p>
            <a:r>
              <a:rPr lang="en-US" sz="1200" b="0" i="0" u="none" strike="noStrike" cap="none" dirty="0">
                <a:solidFill>
                  <a:schemeClr val="dk1"/>
                </a:solidFill>
                <a:effectLst/>
                <a:latin typeface="Calibri"/>
                <a:ea typeface="Calibri"/>
                <a:cs typeface="Calibri"/>
                <a:sym typeface="Calibri"/>
              </a:rPr>
              <a:t>collect for your community assessment, along with additional data you would like to collect. Name the potential sources of each type</a:t>
            </a:r>
          </a:p>
          <a:p>
            <a:r>
              <a:rPr lang="en-US" sz="1200" b="0" i="0" u="none" strike="noStrike" cap="none" dirty="0">
                <a:solidFill>
                  <a:schemeClr val="dk1"/>
                </a:solidFill>
                <a:effectLst/>
                <a:latin typeface="Calibri"/>
                <a:ea typeface="Calibri"/>
                <a:cs typeface="Calibri"/>
                <a:sym typeface="Calibri"/>
              </a:rPr>
              <a:t>of data. Be aware that some data sources will be outside your program. They may exist at the community, county, state, or national</a:t>
            </a:r>
          </a:p>
          <a:p>
            <a:r>
              <a:rPr lang="en-US" sz="1200" b="0" i="0" u="none" strike="noStrike" cap="none" dirty="0">
                <a:solidFill>
                  <a:schemeClr val="dk1"/>
                </a:solidFill>
                <a:effectLst/>
                <a:latin typeface="Calibri"/>
                <a:ea typeface="Calibri"/>
                <a:cs typeface="Calibri"/>
                <a:sym typeface="Calibri"/>
              </a:rPr>
              <a:t>level. The National Resources for Community Assessment</a:t>
            </a:r>
            <a:r>
              <a:rPr lang="en-US" sz="1200" b="1" i="0" u="none" strike="noStrike" cap="none"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Data handout</a:t>
            </a:r>
            <a:r>
              <a:rPr lang="en-US" sz="1200" b="1" i="0" u="none" strike="noStrike" cap="none"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provides a list of national data sources.”</a:t>
            </a:r>
            <a:endParaRPr lang="en-US" dirty="0">
              <a:effectLst/>
            </a:endParaRPr>
          </a:p>
          <a:p>
            <a:r>
              <a:rPr lang="en-US" sz="1200" b="0" i="0" u="none" strike="noStrike" cap="none" dirty="0">
                <a:solidFill>
                  <a:schemeClr val="dk1"/>
                </a:solidFill>
                <a:effectLst/>
                <a:latin typeface="Calibri"/>
                <a:ea typeface="Calibri"/>
                <a:cs typeface="Calibri"/>
                <a:sym typeface="Calibri"/>
              </a:rPr>
              <a:t> </a:t>
            </a:r>
            <a:endParaRPr lang="en-US" dirty="0">
              <a:effectLst/>
            </a:endParaRPr>
          </a:p>
          <a:p>
            <a:r>
              <a:rPr lang="en-US" sz="1200" b="0" i="0" u="none" strike="noStrike" cap="none" dirty="0">
                <a:solidFill>
                  <a:schemeClr val="dk1"/>
                </a:solidFill>
                <a:effectLst/>
                <a:latin typeface="Calibri"/>
                <a:ea typeface="Calibri"/>
                <a:cs typeface="Calibri"/>
                <a:sym typeface="Calibri"/>
              </a:rPr>
              <a:t>After three minutes, ask participants to name a few types of data they identified.</a:t>
            </a:r>
            <a:endParaRPr lang="en-US" dirty="0">
              <a:effectLst/>
            </a:endParaRPr>
          </a:p>
          <a:p>
            <a:pPr marL="0" lvl="0" indent="0" algn="l" rtl="0">
              <a:spcBef>
                <a:spcPts val="0"/>
              </a:spcBef>
              <a:spcAft>
                <a:spcPts val="0"/>
              </a:spcAft>
              <a:buNone/>
            </a:pPr>
            <a:endParaRPr b="0" dirty="0"/>
          </a:p>
        </p:txBody>
      </p:sp>
      <p:sp>
        <p:nvSpPr>
          <p:cNvPr id="325" name="Google Shape;325;p15: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14</a:t>
            </a:fld>
            <a:endParaRPr dirty="0"/>
          </a:p>
        </p:txBody>
      </p:sp>
    </p:spTree>
    <p:extLst>
      <p:ext uri="{BB962C8B-B14F-4D97-AF65-F5344CB8AC3E}">
        <p14:creationId xmlns:p14="http://schemas.microsoft.com/office/powerpoint/2010/main" val="208461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17: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p17: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r>
              <a:rPr lang="en-US" sz="1200" b="1" i="1" u="none" strike="noStrike" cap="none" dirty="0">
                <a:solidFill>
                  <a:schemeClr val="dk1"/>
                </a:solidFill>
                <a:effectLst/>
                <a:latin typeface="Calibri"/>
                <a:ea typeface="Calibri"/>
                <a:cs typeface="Calibri"/>
                <a:sym typeface="Calibri"/>
              </a:rPr>
              <a:t>Slide 15</a:t>
            </a:r>
            <a:endParaRPr lang="en-US" dirty="0">
              <a:effectLst/>
            </a:endParaRPr>
          </a:p>
          <a:p>
            <a:r>
              <a:rPr lang="en-US" sz="1200" b="1" i="1" u="none" strike="noStrike" cap="none" dirty="0">
                <a:solidFill>
                  <a:schemeClr val="dk1"/>
                </a:solidFill>
                <a:effectLst/>
                <a:latin typeface="Calibri"/>
                <a:ea typeface="Calibri"/>
                <a:cs typeface="Calibri"/>
                <a:sym typeface="Calibri"/>
              </a:rPr>
              <a:t>Facilitator Notes:</a:t>
            </a:r>
            <a:r>
              <a:rPr lang="en-US" sz="1200" b="0" i="1" u="none" strike="noStrike" cap="none" dirty="0">
                <a:solidFill>
                  <a:schemeClr val="dk1"/>
                </a:solidFill>
                <a:effectLst/>
                <a:latin typeface="Calibri"/>
                <a:ea typeface="Calibri"/>
                <a:cs typeface="Calibri"/>
                <a:sym typeface="Calibri"/>
              </a:rPr>
              <a:t> </a:t>
            </a:r>
            <a:endParaRPr lang="en-US" dirty="0">
              <a:effectLst/>
            </a:endParaRPr>
          </a:p>
          <a:p>
            <a:r>
              <a:rPr lang="en-US" sz="1200" b="0" i="0" u="none" strike="noStrike" cap="none" dirty="0">
                <a:solidFill>
                  <a:schemeClr val="dk1"/>
                </a:solidFill>
                <a:effectLst/>
                <a:latin typeface="Calibri"/>
                <a:ea typeface="Calibri"/>
                <a:cs typeface="Calibri"/>
                <a:sym typeface="Calibri"/>
              </a:rPr>
              <a:t>Call participants’ attention to the Community Assessment in the Head Start Act and Community Assessment Requirements in the HSPPS handouts.</a:t>
            </a:r>
            <a:endParaRPr lang="en-US" dirty="0">
              <a:effectLst/>
            </a:endParaRPr>
          </a:p>
          <a:p>
            <a:r>
              <a:rPr lang="en-US" sz="1200" b="0" i="0" u="none" strike="noStrike" cap="none" dirty="0">
                <a:solidFill>
                  <a:schemeClr val="dk1"/>
                </a:solidFill>
                <a:effectLst/>
                <a:latin typeface="Calibri"/>
                <a:ea typeface="Calibri"/>
                <a:cs typeface="Calibri"/>
                <a:sym typeface="Calibri"/>
              </a:rPr>
              <a:t> </a:t>
            </a:r>
            <a:endParaRPr lang="en-US" dirty="0">
              <a:effectLst/>
            </a:endParaRPr>
          </a:p>
          <a:p>
            <a:r>
              <a:rPr lang="en-US" sz="1200" b="1" i="0" u="none" strike="noStrike" cap="none" dirty="0">
                <a:solidFill>
                  <a:schemeClr val="dk1"/>
                </a:solidFill>
                <a:effectLst/>
                <a:latin typeface="Calibri"/>
                <a:ea typeface="Calibri"/>
                <a:cs typeface="Calibri"/>
                <a:sym typeface="Calibri"/>
              </a:rPr>
              <a:t>Say to Participants:</a:t>
            </a:r>
            <a:r>
              <a:rPr lang="en-US" sz="1200" b="0" i="0" u="none" strike="noStrike" cap="none" dirty="0">
                <a:solidFill>
                  <a:schemeClr val="dk1"/>
                </a:solidFill>
                <a:effectLst/>
                <a:latin typeface="Calibri"/>
                <a:ea typeface="Calibri"/>
                <a:cs typeface="Calibri"/>
                <a:sym typeface="Calibri"/>
              </a:rPr>
              <a:t> “Head Start requires the collection of data at various times and in a range of areas. The types of data you</a:t>
            </a:r>
          </a:p>
          <a:p>
            <a:r>
              <a:rPr lang="en-US" sz="1200" b="0" i="0" u="none" strike="noStrike" cap="none" dirty="0">
                <a:solidFill>
                  <a:schemeClr val="dk1"/>
                </a:solidFill>
                <a:effectLst/>
                <a:latin typeface="Calibri"/>
                <a:ea typeface="Calibri"/>
                <a:cs typeface="Calibri"/>
                <a:sym typeface="Calibri"/>
              </a:rPr>
              <a:t>must collect, or might decide to collect, are named in the handouts you have.</a:t>
            </a:r>
            <a:endParaRPr lang="en-US" dirty="0">
              <a:effectLst/>
            </a:endParaRP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“Let’s take a moment to think about all the forms data can take.</a:t>
            </a:r>
          </a:p>
          <a:p>
            <a:pPr lvl="0">
              <a:buFont typeface="Arial" panose="020B0604020202020204" pitchFamily="34" charset="0"/>
              <a:buChar char="•"/>
            </a:pPr>
            <a:r>
              <a:rPr lang="en-US" sz="1200" b="1" i="0" u="none" strike="noStrike" cap="none" dirty="0">
                <a:solidFill>
                  <a:schemeClr val="dk1"/>
                </a:solidFill>
                <a:effectLst/>
                <a:latin typeface="Calibri"/>
                <a:ea typeface="Calibri"/>
                <a:cs typeface="Calibri"/>
                <a:sym typeface="Calibri"/>
              </a:rPr>
              <a:t>Numbers.</a:t>
            </a:r>
            <a:r>
              <a:rPr lang="en-US" sz="1200" b="0" i="0" u="none" strike="noStrike" cap="none" dirty="0">
                <a:solidFill>
                  <a:schemeClr val="dk1"/>
                </a:solidFill>
                <a:effectLst/>
                <a:latin typeface="Calibri"/>
                <a:ea typeface="Calibri"/>
                <a:cs typeface="Calibri"/>
                <a:sym typeface="Calibri"/>
              </a:rPr>
              <a:t> Teachers count the number of children present in class on any given day; a family service worker records the number of home visits to each family; and the program keeps track of how many children have been referred to health clinics. These are examples of numerical data. Numbers are used in evaluating every aspect of the program’s services and systems.</a:t>
            </a:r>
          </a:p>
          <a:p>
            <a:pPr lvl="0">
              <a:buFont typeface="Arial" panose="020B0604020202020204" pitchFamily="34" charset="0"/>
              <a:buChar char="•"/>
            </a:pPr>
            <a:r>
              <a:rPr lang="en-US" sz="1200" b="1" i="0" u="none" strike="noStrike" cap="none" dirty="0">
                <a:solidFill>
                  <a:schemeClr val="dk1"/>
                </a:solidFill>
                <a:effectLst/>
                <a:latin typeface="Calibri"/>
                <a:ea typeface="Calibri"/>
                <a:cs typeface="Calibri"/>
                <a:sym typeface="Calibri"/>
              </a:rPr>
              <a:t>Words.</a:t>
            </a:r>
            <a:r>
              <a:rPr lang="en-US" sz="1200" b="0" i="0" u="none" strike="noStrike" cap="none" dirty="0">
                <a:solidFill>
                  <a:schemeClr val="dk1"/>
                </a:solidFill>
                <a:effectLst/>
                <a:latin typeface="Calibri"/>
                <a:ea typeface="Calibri"/>
                <a:cs typeface="Calibri"/>
                <a:sym typeface="Calibri"/>
              </a:rPr>
              <a:t> Staff conduct interviews with family members during home visits; talk with families during parent-teacher conferences; have discussions with peers during in-service training; and share information at Policy Council meetings. All these interactions provide valuable data.</a:t>
            </a:r>
          </a:p>
          <a:p>
            <a:pPr lvl="0">
              <a:buFont typeface="Arial" panose="020B0604020202020204" pitchFamily="34" charset="0"/>
              <a:buChar char="•"/>
            </a:pPr>
            <a:r>
              <a:rPr lang="en-US" sz="1200" b="1" i="0" u="none" strike="noStrike" cap="none" dirty="0">
                <a:solidFill>
                  <a:schemeClr val="dk1"/>
                </a:solidFill>
                <a:effectLst/>
                <a:latin typeface="Calibri"/>
                <a:ea typeface="Calibri"/>
                <a:cs typeface="Calibri"/>
                <a:sym typeface="Calibri"/>
              </a:rPr>
              <a:t>Photos. </a:t>
            </a:r>
            <a:r>
              <a:rPr lang="en-US" sz="1200" b="0" i="0" u="none" strike="noStrike" cap="none" dirty="0">
                <a:solidFill>
                  <a:schemeClr val="dk1"/>
                </a:solidFill>
                <a:effectLst/>
                <a:latin typeface="Calibri"/>
                <a:ea typeface="Calibri"/>
                <a:cs typeface="Calibri"/>
                <a:sym typeface="Calibri"/>
              </a:rPr>
              <a:t>Photos provide information about a new center, an upgraded community playground, and new staff or governing body members. Information conveyed in photos can be hard to get any other way.</a:t>
            </a:r>
          </a:p>
          <a:p>
            <a:pPr lvl="0">
              <a:buFont typeface="Arial" panose="020B0604020202020204" pitchFamily="34" charset="0"/>
              <a:buChar char="•"/>
            </a:pPr>
            <a:r>
              <a:rPr lang="en-US" sz="1200" b="1" i="0" u="none" strike="noStrike" cap="none" dirty="0">
                <a:solidFill>
                  <a:schemeClr val="dk1"/>
                </a:solidFill>
                <a:effectLst/>
                <a:latin typeface="Calibri"/>
                <a:ea typeface="Calibri"/>
                <a:cs typeface="Calibri"/>
                <a:sym typeface="Calibri"/>
              </a:rPr>
              <a:t>Maps.</a:t>
            </a:r>
            <a:r>
              <a:rPr lang="en-US" sz="1200" b="0" i="0" u="none" strike="noStrike" cap="none" dirty="0">
                <a:solidFill>
                  <a:schemeClr val="dk1"/>
                </a:solidFill>
                <a:effectLst/>
                <a:latin typeface="Calibri"/>
                <a:ea typeface="Calibri"/>
                <a:cs typeface="Calibri"/>
                <a:sym typeface="Calibri"/>
              </a:rPr>
              <a:t> Maps of the recruitment and service areas are required for the grant application. They are an invaluable resource for other purposes, as well. For instance, maps and map-based graphics can provide a visual depiction of poverty rate, children’s ages, and other factors by census tract. </a:t>
            </a:r>
          </a:p>
          <a:p>
            <a:pPr lvl="0">
              <a:buFont typeface="Arial" panose="020B0604020202020204" pitchFamily="34" charset="0"/>
              <a:buChar char="•"/>
            </a:pPr>
            <a:r>
              <a:rPr lang="en-US" sz="1200" b="1" i="0" u="none" strike="noStrike" cap="none" dirty="0">
                <a:solidFill>
                  <a:schemeClr val="dk1"/>
                </a:solidFill>
                <a:effectLst/>
                <a:latin typeface="Calibri"/>
                <a:ea typeface="Calibri"/>
                <a:cs typeface="Calibri"/>
                <a:sym typeface="Calibri"/>
              </a:rPr>
              <a:t>Media reports.</a:t>
            </a:r>
            <a:r>
              <a:rPr lang="en-US" sz="1200" b="0" i="0" u="none" strike="noStrike" cap="none" dirty="0">
                <a:solidFill>
                  <a:schemeClr val="dk1"/>
                </a:solidFill>
                <a:effectLst/>
                <a:latin typeface="Calibri"/>
                <a:ea typeface="Calibri"/>
                <a:cs typeface="Calibri"/>
                <a:sym typeface="Calibri"/>
              </a:rPr>
              <a:t> Newspaper articles, TV or radio segments about your program, and interviews with staff and parents that appear in any form qualify as data. A feature story about emerging populations in the service area or a new Head Start center also are sources of information.</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“Head Start programs should routinely gather this sort of data. During the community assessment process, your program will</a:t>
            </a:r>
          </a:p>
          <a:p>
            <a:r>
              <a:rPr lang="en-US" sz="1200" b="0" i="0" u="none" strike="noStrike" cap="none" dirty="0">
                <a:solidFill>
                  <a:schemeClr val="dk1"/>
                </a:solidFill>
                <a:effectLst/>
                <a:latin typeface="Calibri"/>
                <a:ea typeface="Calibri"/>
                <a:cs typeface="Calibri"/>
                <a:sym typeface="Calibri"/>
              </a:rPr>
              <a:t>identify the data you need and how you will go about collecting it.”</a:t>
            </a:r>
          </a:p>
          <a:p>
            <a:pPr marL="0" lvl="0" indent="0" algn="l" rtl="0">
              <a:spcBef>
                <a:spcPts val="0"/>
              </a:spcBef>
              <a:spcAft>
                <a:spcPts val="0"/>
              </a:spcAft>
              <a:buNone/>
            </a:pPr>
            <a:endParaRPr dirty="0"/>
          </a:p>
        </p:txBody>
      </p:sp>
      <p:sp>
        <p:nvSpPr>
          <p:cNvPr id="344" name="Google Shape;344;p17: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15</a:t>
            </a:fld>
            <a:endParaRPr dirty="0"/>
          </a:p>
        </p:txBody>
      </p:sp>
    </p:spTree>
    <p:extLst>
      <p:ext uri="{BB962C8B-B14F-4D97-AF65-F5344CB8AC3E}">
        <p14:creationId xmlns:p14="http://schemas.microsoft.com/office/powerpoint/2010/main" val="9914137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18: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p18: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r>
              <a:rPr lang="en-US" sz="1200" b="1" i="1" u="none" strike="noStrike" cap="none" dirty="0">
                <a:solidFill>
                  <a:schemeClr val="dk1"/>
                </a:solidFill>
                <a:effectLst/>
                <a:latin typeface="Calibri"/>
                <a:ea typeface="Calibri"/>
                <a:cs typeface="Calibri"/>
                <a:sym typeface="Calibri"/>
              </a:rPr>
              <a:t>Slide 16 </a:t>
            </a:r>
            <a:endParaRPr lang="en-US" dirty="0">
              <a:effectLst/>
            </a:endParaRPr>
          </a:p>
          <a:p>
            <a:r>
              <a:rPr lang="en-US" sz="1200" b="1" i="1" u="none" strike="noStrike" cap="none" dirty="0">
                <a:solidFill>
                  <a:schemeClr val="dk1"/>
                </a:solidFill>
                <a:effectLst/>
                <a:latin typeface="Calibri"/>
                <a:ea typeface="Calibri"/>
                <a:cs typeface="Calibri"/>
                <a:sym typeface="Calibri"/>
              </a:rPr>
              <a:t>Facilitator Notes:</a:t>
            </a:r>
            <a:endParaRPr lang="en-US" dirty="0">
              <a:effectLst/>
            </a:endParaRPr>
          </a:p>
          <a:p>
            <a:r>
              <a:rPr lang="en-US" sz="1200" b="0" i="0" u="none" strike="noStrike" cap="none" dirty="0">
                <a:solidFill>
                  <a:schemeClr val="dk1"/>
                </a:solidFill>
                <a:effectLst/>
                <a:latin typeface="Calibri"/>
                <a:ea typeface="Calibri"/>
                <a:cs typeface="Calibri"/>
                <a:sym typeface="Calibri"/>
              </a:rPr>
              <a:t>Continue with the mini-lecture on Step 2 of the community assessment process.</a:t>
            </a:r>
            <a:endParaRPr lang="en-US" dirty="0">
              <a:effectLst/>
            </a:endParaRPr>
          </a:p>
          <a:p>
            <a:r>
              <a:rPr lang="en-US" sz="1200" b="0" i="1" u="none" strike="noStrike" cap="none" dirty="0">
                <a:solidFill>
                  <a:schemeClr val="dk1"/>
                </a:solidFill>
                <a:effectLst/>
                <a:latin typeface="Calibri"/>
                <a:ea typeface="Calibri"/>
                <a:cs typeface="Calibri"/>
                <a:sym typeface="Calibri"/>
              </a:rPr>
              <a:t> </a:t>
            </a:r>
            <a:endParaRPr lang="en-US" dirty="0">
              <a:effectLst/>
            </a:endParaRPr>
          </a:p>
          <a:p>
            <a:r>
              <a:rPr lang="en-US" sz="1200" b="1" i="0" u="none" strike="noStrike" cap="none" dirty="0">
                <a:solidFill>
                  <a:schemeClr val="dk1"/>
                </a:solidFill>
                <a:effectLst/>
                <a:latin typeface="Calibri"/>
                <a:ea typeface="Calibri"/>
                <a:cs typeface="Calibri"/>
                <a:sym typeface="Calibri"/>
              </a:rPr>
              <a:t>Say to Participants: </a:t>
            </a:r>
            <a:r>
              <a:rPr lang="en-US" sz="1200" b="0" i="0" u="none" strike="noStrike" cap="none" dirty="0">
                <a:solidFill>
                  <a:schemeClr val="dk1"/>
                </a:solidFill>
                <a:effectLst/>
                <a:latin typeface="Calibri"/>
                <a:ea typeface="Calibri"/>
                <a:cs typeface="Calibri"/>
                <a:sym typeface="Calibri"/>
              </a:rPr>
              <a:t>“Your community assessment will use both internal and external data to paint a picture of the community’s</a:t>
            </a:r>
          </a:p>
          <a:p>
            <a:r>
              <a:rPr lang="en-US" sz="1200" b="0" i="0" u="none" strike="noStrike" cap="none" dirty="0">
                <a:solidFill>
                  <a:schemeClr val="dk1"/>
                </a:solidFill>
                <a:effectLst/>
                <a:latin typeface="Calibri"/>
                <a:ea typeface="Calibri"/>
                <a:cs typeface="Calibri"/>
                <a:sym typeface="Calibri"/>
              </a:rPr>
              <a:t>strengths, needs, and attributes. Let’s make sure we all understand internal and external data.</a:t>
            </a:r>
          </a:p>
          <a:p>
            <a:pPr lvl="0">
              <a:buFont typeface="Arial" panose="020B0604020202020204" pitchFamily="34" charset="0"/>
              <a:buChar char="•"/>
            </a:pPr>
            <a:r>
              <a:rPr lang="en-US" sz="1200" b="1" i="0" u="none" strike="noStrike" cap="none" dirty="0">
                <a:solidFill>
                  <a:schemeClr val="dk1"/>
                </a:solidFill>
                <a:effectLst/>
                <a:latin typeface="Calibri"/>
                <a:ea typeface="Calibri"/>
                <a:cs typeface="Calibri"/>
                <a:sym typeface="Calibri"/>
              </a:rPr>
              <a:t>Internal data</a:t>
            </a:r>
            <a:r>
              <a:rPr lang="en-US" sz="1200" b="0" i="0" u="none" strike="noStrike" cap="none" dirty="0">
                <a:solidFill>
                  <a:schemeClr val="dk1"/>
                </a:solidFill>
                <a:effectLst/>
                <a:latin typeface="Calibri"/>
                <a:ea typeface="Calibri"/>
                <a:cs typeface="Calibri"/>
                <a:sym typeface="Calibri"/>
              </a:rPr>
              <a:t> include past and current program data, such as your Program Information Report (PIR) and agency information, enrollment forms, social service logs, bus logs, children’s health records, Individualized Education Programs (IEPs), family partnership agreements, family engagement data, and tribal agency information. </a:t>
            </a:r>
          </a:p>
          <a:p>
            <a:pPr lvl="0">
              <a:buFont typeface="Arial" panose="020B0604020202020204" pitchFamily="34" charset="0"/>
              <a:buChar char="•"/>
            </a:pPr>
            <a:r>
              <a:rPr lang="en-US" sz="1200" b="1" i="0" u="none" strike="noStrike" cap="none" dirty="0">
                <a:solidFill>
                  <a:schemeClr val="dk1"/>
                </a:solidFill>
                <a:effectLst/>
                <a:latin typeface="Calibri"/>
                <a:ea typeface="Calibri"/>
                <a:cs typeface="Calibri"/>
                <a:sym typeface="Calibri"/>
              </a:rPr>
              <a:t>External data</a:t>
            </a:r>
            <a:r>
              <a:rPr lang="en-US" sz="1200" b="0" i="0" u="none" strike="noStrike" cap="none" dirty="0">
                <a:solidFill>
                  <a:schemeClr val="dk1"/>
                </a:solidFill>
                <a:effectLst/>
                <a:latin typeface="Calibri"/>
                <a:ea typeface="Calibri"/>
                <a:cs typeface="Calibri"/>
                <a:sym typeface="Calibri"/>
              </a:rPr>
              <a:t> refer to sources outside your program and agency. External data might be created or collected by a variety of entities, including: </a:t>
            </a:r>
          </a:p>
          <a:p>
            <a:pPr lvl="1">
              <a:buFont typeface="Courier New" panose="02070309020205020404" pitchFamily="49" charset="0"/>
              <a:buChar char="o"/>
            </a:pPr>
            <a:r>
              <a:rPr lang="en-US" sz="1200" b="0" i="0" u="none" strike="noStrike" cap="none" dirty="0">
                <a:solidFill>
                  <a:schemeClr val="dk1"/>
                </a:solidFill>
                <a:effectLst/>
                <a:latin typeface="Calibri"/>
                <a:ea typeface="Calibri"/>
                <a:cs typeface="Calibri"/>
                <a:sym typeface="Calibri"/>
              </a:rPr>
              <a:t>Other local community organizations</a:t>
            </a:r>
          </a:p>
          <a:p>
            <a:pPr lvl="1">
              <a:buFont typeface="Courier New" panose="02070309020205020404" pitchFamily="49" charset="0"/>
              <a:buChar char="o"/>
            </a:pPr>
            <a:r>
              <a:rPr lang="en-US" sz="1200" b="0" i="0" u="none" strike="noStrike" cap="none" dirty="0">
                <a:solidFill>
                  <a:schemeClr val="dk1"/>
                </a:solidFill>
                <a:effectLst/>
                <a:latin typeface="Calibri"/>
                <a:ea typeface="Calibri"/>
                <a:cs typeface="Calibri"/>
                <a:sym typeface="Calibri"/>
              </a:rPr>
              <a:t>Indian Health Service (IHS)</a:t>
            </a:r>
          </a:p>
          <a:p>
            <a:pPr lvl="1">
              <a:buFont typeface="Courier New" panose="02070309020205020404" pitchFamily="49" charset="0"/>
              <a:buChar char="o"/>
            </a:pPr>
            <a:r>
              <a:rPr lang="en-US" sz="1200" b="0" i="0" u="none" strike="noStrike" cap="none" dirty="0">
                <a:solidFill>
                  <a:schemeClr val="dk1"/>
                </a:solidFill>
                <a:effectLst/>
                <a:latin typeface="Calibri"/>
                <a:ea typeface="Calibri"/>
                <a:cs typeface="Calibri"/>
                <a:sym typeface="Calibri"/>
              </a:rPr>
              <a:t>Public schools </a:t>
            </a:r>
          </a:p>
          <a:p>
            <a:pPr lvl="1">
              <a:buFont typeface="Courier New" panose="02070309020205020404" pitchFamily="49" charset="0"/>
              <a:buChar char="o"/>
            </a:pPr>
            <a:r>
              <a:rPr lang="en-US" sz="1200" b="0" i="0" u="none" strike="noStrike" cap="none" dirty="0">
                <a:solidFill>
                  <a:schemeClr val="dk1"/>
                </a:solidFill>
                <a:effectLst/>
                <a:latin typeface="Calibri"/>
                <a:ea typeface="Calibri"/>
                <a:cs typeface="Calibri"/>
                <a:sym typeface="Calibri"/>
              </a:rPr>
              <a:t>State agencies</a:t>
            </a:r>
          </a:p>
          <a:p>
            <a:pPr lvl="1">
              <a:buFont typeface="Courier New" panose="02070309020205020404" pitchFamily="49" charset="0"/>
              <a:buChar char="o"/>
            </a:pPr>
            <a:r>
              <a:rPr lang="en-US" sz="1200" b="0" i="0" u="none" strike="noStrike" cap="none" dirty="0">
                <a:solidFill>
                  <a:schemeClr val="dk1"/>
                </a:solidFill>
                <a:effectLst/>
                <a:latin typeface="Calibri"/>
                <a:ea typeface="Calibri"/>
                <a:cs typeface="Calibri"/>
                <a:sym typeface="Calibri"/>
              </a:rPr>
              <a:t>U.S. Census</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“Some external data are available to you in the form of published statistics or reports. Other external data you need won’t have</a:t>
            </a:r>
          </a:p>
          <a:p>
            <a:r>
              <a:rPr lang="en-US" sz="1200" b="0" i="0" u="none" strike="noStrike" cap="none" dirty="0">
                <a:solidFill>
                  <a:schemeClr val="dk1"/>
                </a:solidFill>
                <a:effectLst/>
                <a:latin typeface="Calibri"/>
                <a:ea typeface="Calibri"/>
                <a:cs typeface="Calibri"/>
                <a:sym typeface="Calibri"/>
              </a:rPr>
              <a:t>been gathered by anyone else, or won’t be current, so you’ll need to develop your own methods for collecting it. </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“As you plan for data collection, another important distinction to keep in mind is quantitative versus qualitative data. The difference</a:t>
            </a:r>
          </a:p>
          <a:p>
            <a:r>
              <a:rPr lang="en-US" sz="1200" b="0" i="0" u="none" strike="noStrike" cap="none" dirty="0">
                <a:solidFill>
                  <a:schemeClr val="dk1"/>
                </a:solidFill>
                <a:effectLst/>
                <a:latin typeface="Calibri"/>
                <a:ea typeface="Calibri"/>
                <a:cs typeface="Calibri"/>
                <a:sym typeface="Calibri"/>
              </a:rPr>
              <a:t>between these two types of data is in how they are expressed. </a:t>
            </a:r>
          </a:p>
          <a:p>
            <a:pPr lvl="0">
              <a:buFont typeface="Arial" panose="020B0604020202020204" pitchFamily="34" charset="0"/>
              <a:buChar char="•"/>
            </a:pPr>
            <a:r>
              <a:rPr lang="en-US" sz="1200" b="1" i="0" u="none" strike="noStrike" cap="none" dirty="0">
                <a:solidFill>
                  <a:schemeClr val="dk1"/>
                </a:solidFill>
                <a:effectLst/>
                <a:latin typeface="Calibri"/>
                <a:ea typeface="Calibri"/>
                <a:cs typeface="Calibri"/>
                <a:sym typeface="Calibri"/>
              </a:rPr>
              <a:t>Quantitative data</a:t>
            </a:r>
            <a:r>
              <a:rPr lang="en-US" sz="1200" b="0" i="0" u="none" strike="noStrike" cap="none" dirty="0">
                <a:solidFill>
                  <a:schemeClr val="dk1"/>
                </a:solidFill>
                <a:effectLst/>
                <a:latin typeface="Calibri"/>
                <a:ea typeface="Calibri"/>
                <a:cs typeface="Calibri"/>
                <a:sym typeface="Calibri"/>
              </a:rPr>
              <a:t> are expressed in numerical terms. An example is the number of Hispanic children in your service area or the percentage of enrolled families who use public transportation to get to Head Start. </a:t>
            </a:r>
          </a:p>
          <a:p>
            <a:pPr lvl="0">
              <a:buFont typeface="Arial" panose="020B0604020202020204" pitchFamily="34" charset="0"/>
              <a:buChar char="•"/>
            </a:pPr>
            <a:r>
              <a:rPr lang="en-US" sz="1200" b="1" i="0" u="none" strike="noStrike" cap="none" dirty="0">
                <a:solidFill>
                  <a:schemeClr val="dk1"/>
                </a:solidFill>
                <a:effectLst/>
                <a:latin typeface="Calibri"/>
                <a:ea typeface="Calibri"/>
                <a:cs typeface="Calibri"/>
                <a:sym typeface="Calibri"/>
              </a:rPr>
              <a:t>Qualitative data</a:t>
            </a:r>
            <a:r>
              <a:rPr lang="en-US" sz="1200" b="0" i="0" u="none" strike="noStrike" cap="none" dirty="0">
                <a:solidFill>
                  <a:schemeClr val="dk1"/>
                </a:solidFill>
                <a:effectLst/>
                <a:latin typeface="Calibri"/>
                <a:ea typeface="Calibri"/>
                <a:cs typeface="Calibri"/>
                <a:sym typeface="Calibri"/>
              </a:rPr>
              <a:t> are represented in words. For example, a transcript of a parent focus group discussing immigration issues is qualitative data. A description of pre-kindergarten programs in your service area is also qualitative data. </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“In order to have a high-quality community assessment, you will need to collect and analyze both quantitative and qualitative data.”</a:t>
            </a:r>
            <a:r>
              <a:rPr lang="en-US" dirty="0">
                <a:effectLst/>
              </a:rPr>
              <a:t> </a:t>
            </a:r>
            <a:endParaRPr dirty="0"/>
          </a:p>
        </p:txBody>
      </p:sp>
      <p:sp>
        <p:nvSpPr>
          <p:cNvPr id="363" name="Google Shape;363;p18: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16</a:t>
            </a:fld>
            <a:endParaRPr dirty="0"/>
          </a:p>
        </p:txBody>
      </p:sp>
    </p:spTree>
    <p:extLst>
      <p:ext uri="{BB962C8B-B14F-4D97-AF65-F5344CB8AC3E}">
        <p14:creationId xmlns:p14="http://schemas.microsoft.com/office/powerpoint/2010/main" val="29544761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16: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16: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r>
              <a:rPr lang="en-US" sz="1200" b="1" i="1" u="none" strike="noStrike" cap="none" dirty="0">
                <a:solidFill>
                  <a:schemeClr val="dk1"/>
                </a:solidFill>
                <a:effectLst/>
                <a:latin typeface="Calibri"/>
                <a:ea typeface="Calibri"/>
                <a:cs typeface="Calibri"/>
                <a:sym typeface="Calibri"/>
              </a:rPr>
              <a:t>Slide 17</a:t>
            </a:r>
            <a:endParaRPr lang="en-US" dirty="0">
              <a:effectLst/>
            </a:endParaRPr>
          </a:p>
          <a:p>
            <a:r>
              <a:rPr lang="en-US" sz="1200" b="1" i="1" u="none" strike="noStrike" cap="none" dirty="0">
                <a:solidFill>
                  <a:schemeClr val="dk1"/>
                </a:solidFill>
                <a:effectLst/>
                <a:latin typeface="Calibri"/>
                <a:ea typeface="Calibri"/>
                <a:cs typeface="Calibri"/>
                <a:sym typeface="Calibri"/>
              </a:rPr>
              <a:t>Facilitator Notes:</a:t>
            </a:r>
            <a:r>
              <a:rPr lang="en-US" sz="1200" b="0" i="1" u="none" strike="noStrike" cap="none" dirty="0">
                <a:solidFill>
                  <a:schemeClr val="dk1"/>
                </a:solidFill>
                <a:effectLst/>
                <a:latin typeface="Calibri"/>
                <a:ea typeface="Calibri"/>
                <a:cs typeface="Calibri"/>
                <a:sym typeface="Calibri"/>
              </a:rPr>
              <a:t> </a:t>
            </a:r>
            <a:endParaRPr lang="en-US" dirty="0">
              <a:effectLst/>
            </a:endParaRPr>
          </a:p>
          <a:p>
            <a:r>
              <a:rPr lang="en-US" sz="1200" b="0" i="0" u="none" strike="noStrike" cap="none" dirty="0">
                <a:solidFill>
                  <a:schemeClr val="dk1"/>
                </a:solidFill>
                <a:effectLst/>
                <a:latin typeface="Calibri"/>
                <a:ea typeface="Calibri"/>
                <a:cs typeface="Calibri"/>
                <a:sym typeface="Calibri"/>
              </a:rPr>
              <a:t>Continue discussing Step 2 of the community </a:t>
            </a:r>
            <a:br>
              <a:rPr lang="en-US" sz="1200" b="0" i="0" u="none" strike="noStrike" cap="none" dirty="0">
                <a:solidFill>
                  <a:schemeClr val="dk1"/>
                </a:solidFill>
                <a:effectLst/>
                <a:latin typeface="Calibri"/>
                <a:ea typeface="Calibri"/>
                <a:cs typeface="Calibri"/>
                <a:sym typeface="Calibri"/>
              </a:rPr>
            </a:br>
            <a:r>
              <a:rPr lang="en-US" sz="1200" b="0" i="0" u="none" strike="noStrike" cap="none" dirty="0">
                <a:solidFill>
                  <a:schemeClr val="dk1"/>
                </a:solidFill>
                <a:effectLst/>
                <a:latin typeface="Calibri"/>
                <a:ea typeface="Calibri"/>
                <a:cs typeface="Calibri"/>
                <a:sym typeface="Calibri"/>
              </a:rPr>
              <a:t>assessment process.</a:t>
            </a:r>
            <a:endParaRPr lang="en-US" dirty="0">
              <a:effectLst/>
            </a:endParaRPr>
          </a:p>
          <a:p>
            <a:r>
              <a:rPr lang="en-US" sz="1200" b="0" i="0" u="none" strike="noStrike" cap="none" dirty="0">
                <a:solidFill>
                  <a:schemeClr val="dk1"/>
                </a:solidFill>
                <a:effectLst/>
                <a:latin typeface="Calibri"/>
                <a:ea typeface="Calibri"/>
                <a:cs typeface="Calibri"/>
                <a:sym typeface="Calibri"/>
              </a:rPr>
              <a:t> </a:t>
            </a:r>
            <a:endParaRPr lang="en-US" dirty="0">
              <a:effectLst/>
            </a:endParaRPr>
          </a:p>
          <a:p>
            <a:r>
              <a:rPr lang="en-US" sz="1200" b="1" i="0" u="none" strike="noStrike" cap="none" dirty="0">
                <a:solidFill>
                  <a:schemeClr val="dk1"/>
                </a:solidFill>
                <a:effectLst/>
                <a:latin typeface="Calibri"/>
                <a:ea typeface="Calibri"/>
                <a:cs typeface="Calibri"/>
                <a:sym typeface="Calibri"/>
              </a:rPr>
              <a:t>Say to Participants: </a:t>
            </a:r>
            <a:r>
              <a:rPr lang="en-US" sz="1200" b="0" i="0" u="none" strike="noStrike" cap="none" dirty="0">
                <a:solidFill>
                  <a:schemeClr val="dk1"/>
                </a:solidFill>
                <a:effectLst/>
                <a:latin typeface="Calibri"/>
                <a:ea typeface="Calibri"/>
                <a:cs typeface="Calibri"/>
                <a:sym typeface="Calibri"/>
              </a:rPr>
              <a:t>“As you design your data collection strategies, think about some of the approaches on the slide. You’re not</a:t>
            </a:r>
          </a:p>
          <a:p>
            <a:r>
              <a:rPr lang="en-US" sz="1200" b="0" i="0" u="none" strike="noStrike" cap="none" dirty="0">
                <a:solidFill>
                  <a:schemeClr val="dk1"/>
                </a:solidFill>
                <a:effectLst/>
                <a:latin typeface="Calibri"/>
                <a:ea typeface="Calibri"/>
                <a:cs typeface="Calibri"/>
                <a:sym typeface="Calibri"/>
              </a:rPr>
              <a:t>required to use any particular approach, but you should consider these techniques because they can strengthen your process.</a:t>
            </a:r>
          </a:p>
          <a:p>
            <a:pPr lvl="0"/>
            <a:endParaRPr lang="en-US" sz="1200" b="1" i="0" u="none" strike="noStrike" cap="none" dirty="0">
              <a:solidFill>
                <a:schemeClr val="dk1"/>
              </a:solidFill>
              <a:effectLst/>
              <a:latin typeface="Calibri"/>
              <a:ea typeface="Calibri"/>
              <a:cs typeface="Calibri"/>
              <a:sym typeface="Calibri"/>
            </a:endParaRPr>
          </a:p>
          <a:p>
            <a:pPr lvl="0">
              <a:buFont typeface="Arial" panose="020B0604020202020204" pitchFamily="34" charset="0"/>
              <a:buChar char="•"/>
            </a:pPr>
            <a:r>
              <a:rPr lang="en-US" sz="1200" b="1" i="0" u="none" strike="noStrike" cap="none" dirty="0">
                <a:solidFill>
                  <a:schemeClr val="dk1"/>
                </a:solidFill>
                <a:effectLst/>
                <a:latin typeface="Calibri"/>
                <a:ea typeface="Calibri"/>
                <a:cs typeface="Calibri"/>
                <a:sym typeface="Calibri"/>
              </a:rPr>
              <a:t>Collect data from multiple sources.</a:t>
            </a:r>
            <a:r>
              <a:rPr lang="en-US" sz="1200" b="0" i="0" u="none" strike="noStrike" cap="none" dirty="0">
                <a:solidFill>
                  <a:schemeClr val="dk1"/>
                </a:solidFill>
                <a:effectLst/>
                <a:latin typeface="Calibri"/>
                <a:ea typeface="Calibri"/>
                <a:cs typeface="Calibri"/>
                <a:sym typeface="Calibri"/>
              </a:rPr>
              <a:t> Find out if other organizations have needs assessments you can review and draw from as secondary data; there are also many online resources for local and regional data that you may be able to tap. </a:t>
            </a:r>
          </a:p>
          <a:p>
            <a:pPr lvl="0">
              <a:buFont typeface="Arial" panose="020B0604020202020204" pitchFamily="34" charset="0"/>
              <a:buChar char="•"/>
            </a:pPr>
            <a:r>
              <a:rPr lang="en-US" sz="1200" b="1" i="0" u="none" strike="noStrike" cap="none" dirty="0">
                <a:solidFill>
                  <a:schemeClr val="dk1"/>
                </a:solidFill>
                <a:effectLst/>
                <a:latin typeface="Calibri"/>
                <a:ea typeface="Calibri"/>
                <a:cs typeface="Calibri"/>
                <a:sym typeface="Calibri"/>
              </a:rPr>
              <a:t>Use data that has been gathered over time.</a:t>
            </a:r>
            <a:r>
              <a:rPr lang="en-US" sz="1200" b="0" i="0" u="none" strike="noStrike" cap="none" dirty="0">
                <a:solidFill>
                  <a:schemeClr val="dk1"/>
                </a:solidFill>
                <a:effectLst/>
                <a:latin typeface="Calibri"/>
                <a:ea typeface="Calibri"/>
                <a:cs typeface="Calibri"/>
                <a:sym typeface="Calibri"/>
              </a:rPr>
              <a:t> Data collected over a multi-year period gives you an opportunity to make comparisons and look at trends. For instance, what can see you about waitlist trends in the past year or two? What about trends related to reasons for drops, full-day enrollment, and the enrollment of families experiencing homeless, foster children, or other vulnerable populations? How have family needs changed over the past few years? How about children’s health issues? How have demographics in the community changed? </a:t>
            </a:r>
          </a:p>
          <a:p>
            <a:pPr lvl="0">
              <a:buFont typeface="Arial" panose="020B0604020202020204" pitchFamily="34" charset="0"/>
              <a:buChar char="•"/>
            </a:pPr>
            <a:r>
              <a:rPr lang="en-US" sz="1200" b="1" i="0" u="none" strike="noStrike" cap="none" dirty="0">
                <a:solidFill>
                  <a:schemeClr val="dk1"/>
                </a:solidFill>
                <a:effectLst/>
                <a:latin typeface="Calibri"/>
                <a:ea typeface="Calibri"/>
                <a:cs typeface="Calibri"/>
                <a:sym typeface="Calibri"/>
              </a:rPr>
              <a:t>Make sure your data focuses on your client population.</a:t>
            </a:r>
            <a:r>
              <a:rPr lang="en-US" sz="1200" b="0" i="0" u="none" strike="noStrike" cap="none" dirty="0">
                <a:solidFill>
                  <a:schemeClr val="dk1"/>
                </a:solidFill>
                <a:effectLst/>
                <a:latin typeface="Calibri"/>
                <a:ea typeface="Calibri"/>
                <a:cs typeface="Calibri"/>
                <a:sym typeface="Calibri"/>
              </a:rPr>
              <a:t> The data you collect should be about Head Start-eligible children and families and their strengths and needs. </a:t>
            </a:r>
          </a:p>
          <a:p>
            <a:pPr>
              <a:buFont typeface="Arial" panose="020B0604020202020204" pitchFamily="34" charset="0"/>
              <a:buChar char="•"/>
            </a:pPr>
            <a:r>
              <a:rPr lang="en-US" sz="1200" b="1" i="0" u="none" strike="noStrike" cap="none" dirty="0">
                <a:solidFill>
                  <a:schemeClr val="dk1"/>
                </a:solidFill>
                <a:effectLst/>
                <a:latin typeface="Calibri"/>
                <a:ea typeface="Calibri"/>
                <a:cs typeface="Calibri"/>
                <a:sym typeface="Calibri"/>
              </a:rPr>
              <a:t>Internal family profile and service provision data combined with external data provide a more complete profile.</a:t>
            </a:r>
            <a:r>
              <a:rPr lang="en-US" sz="1200" b="0" i="0" u="none" strike="noStrike" cap="none" dirty="0">
                <a:solidFill>
                  <a:schemeClr val="dk1"/>
                </a:solidFill>
                <a:effectLst/>
                <a:latin typeface="Calibri"/>
                <a:ea typeface="Calibri"/>
                <a:cs typeface="Calibri"/>
                <a:sym typeface="Calibri"/>
              </a:rPr>
              <a:t> When you put all this data together, you can formulate useful questions. For instance, do the number of children experiencing homelessness in your program reflect the numbers seen in your community at large? Is there an increase in dual-language learners? Analyzing your enrollment and PIR data allows you to identify trends important for planning and make comparisons to state and national data.”</a:t>
            </a:r>
            <a:r>
              <a:rPr lang="en-US" dirty="0">
                <a:effectLst/>
              </a:rPr>
              <a:t> </a:t>
            </a:r>
            <a:endParaRPr dirty="0"/>
          </a:p>
        </p:txBody>
      </p:sp>
      <p:sp>
        <p:nvSpPr>
          <p:cNvPr id="335" name="Google Shape;335;p16: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17</a:t>
            </a:fld>
            <a:endParaRPr dirty="0"/>
          </a:p>
        </p:txBody>
      </p:sp>
    </p:spTree>
    <p:extLst>
      <p:ext uri="{BB962C8B-B14F-4D97-AF65-F5344CB8AC3E}">
        <p14:creationId xmlns:p14="http://schemas.microsoft.com/office/powerpoint/2010/main" val="38379651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19: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p19: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r>
              <a:rPr lang="en-US" sz="1200" b="1" i="1" u="none" strike="noStrike" cap="none" dirty="0">
                <a:solidFill>
                  <a:schemeClr val="dk1"/>
                </a:solidFill>
                <a:effectLst/>
                <a:latin typeface="Calibri"/>
                <a:ea typeface="Calibri"/>
                <a:cs typeface="Calibri"/>
                <a:sym typeface="Calibri"/>
              </a:rPr>
              <a:t>Slide 18</a:t>
            </a:r>
            <a:endParaRPr lang="en-US" dirty="0">
              <a:effectLst/>
            </a:endParaRPr>
          </a:p>
          <a:p>
            <a:r>
              <a:rPr lang="en-US" sz="1200" b="1" i="1" u="none" strike="noStrike" cap="none" dirty="0">
                <a:solidFill>
                  <a:schemeClr val="dk1"/>
                </a:solidFill>
                <a:effectLst/>
                <a:latin typeface="Calibri"/>
                <a:ea typeface="Calibri"/>
                <a:cs typeface="Calibri"/>
                <a:sym typeface="Calibri"/>
              </a:rPr>
              <a:t>Facilitator Notes:</a:t>
            </a:r>
            <a:r>
              <a:rPr lang="en-US" sz="1200" b="0" i="1" u="none" strike="noStrike" cap="none" dirty="0">
                <a:solidFill>
                  <a:schemeClr val="dk1"/>
                </a:solidFill>
                <a:effectLst/>
                <a:latin typeface="Calibri"/>
                <a:ea typeface="Calibri"/>
                <a:cs typeface="Calibri"/>
                <a:sym typeface="Calibri"/>
              </a:rPr>
              <a:t> </a:t>
            </a:r>
            <a:endParaRPr lang="en-US" dirty="0">
              <a:effectLst/>
            </a:endParaRPr>
          </a:p>
          <a:p>
            <a:r>
              <a:rPr lang="en-US" sz="1200" b="0" i="0" u="none" strike="noStrike" cap="none" dirty="0">
                <a:solidFill>
                  <a:schemeClr val="dk1"/>
                </a:solidFill>
                <a:effectLst/>
                <a:latin typeface="Calibri"/>
                <a:ea typeface="Calibri"/>
                <a:cs typeface="Calibri"/>
                <a:sym typeface="Calibri"/>
              </a:rPr>
              <a:t>Move to Step 3.</a:t>
            </a:r>
            <a:endParaRPr lang="en-US" dirty="0">
              <a:effectLst/>
            </a:endParaRPr>
          </a:p>
          <a:p>
            <a:r>
              <a:rPr lang="en-US" sz="1200" b="0" i="0" u="none" strike="noStrike" cap="none" dirty="0">
                <a:solidFill>
                  <a:schemeClr val="dk1"/>
                </a:solidFill>
                <a:effectLst/>
                <a:latin typeface="Calibri"/>
                <a:ea typeface="Calibri"/>
                <a:cs typeface="Calibri"/>
                <a:sym typeface="Calibri"/>
              </a:rPr>
              <a:t> </a:t>
            </a:r>
            <a:endParaRPr lang="en-US" dirty="0">
              <a:effectLst/>
            </a:endParaRPr>
          </a:p>
          <a:p>
            <a:r>
              <a:rPr lang="en-US" sz="1200" b="1" i="0" u="none" strike="noStrike" cap="none" dirty="0">
                <a:solidFill>
                  <a:schemeClr val="dk1"/>
                </a:solidFill>
                <a:effectLst/>
                <a:latin typeface="Calibri"/>
                <a:ea typeface="Calibri"/>
                <a:cs typeface="Calibri"/>
                <a:sym typeface="Calibri"/>
              </a:rPr>
              <a:t>Say to Participants: </a:t>
            </a:r>
            <a:r>
              <a:rPr lang="en-US" sz="1200" b="0" i="0" u="none" strike="noStrike" cap="none" dirty="0">
                <a:solidFill>
                  <a:schemeClr val="dk1"/>
                </a:solidFill>
                <a:effectLst/>
                <a:latin typeface="Calibri"/>
                <a:ea typeface="Calibri"/>
                <a:cs typeface="Calibri"/>
                <a:sym typeface="Calibri"/>
              </a:rPr>
              <a:t>“The third step in community assessment is gathering the necessary data. </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“As we’ve said, some of the data you will need has already been collected, either by your own program or by outside organizations.</a:t>
            </a:r>
          </a:p>
          <a:p>
            <a:r>
              <a:rPr lang="en-US" sz="1200" b="0" i="0" u="none" strike="noStrike" cap="none" dirty="0">
                <a:solidFill>
                  <a:schemeClr val="dk1"/>
                </a:solidFill>
                <a:effectLst/>
                <a:latin typeface="Calibri"/>
                <a:ea typeface="Calibri"/>
                <a:cs typeface="Calibri"/>
                <a:sym typeface="Calibri"/>
              </a:rPr>
              <a:t>You should begin your process by pulling all that data together in one place. </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“It is likely you will also need new data that you collect only for the purpose of your community assessment. In collecting this new</a:t>
            </a:r>
          </a:p>
          <a:p>
            <a:r>
              <a:rPr lang="en-US" sz="1200" b="0" i="0" u="none" strike="noStrike" cap="none" dirty="0">
                <a:solidFill>
                  <a:schemeClr val="dk1"/>
                </a:solidFill>
                <a:effectLst/>
                <a:latin typeface="Calibri"/>
                <a:ea typeface="Calibri"/>
                <a:cs typeface="Calibri"/>
                <a:sym typeface="Calibri"/>
              </a:rPr>
              <a:t>data, you should consider:</a:t>
            </a:r>
          </a:p>
          <a:p>
            <a:pPr lvl="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What kind of data collection methods you will need to use</a:t>
            </a:r>
          </a:p>
          <a:p>
            <a:pPr lvl="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The logistics each method will require</a:t>
            </a:r>
          </a:p>
          <a:p>
            <a:pPr lvl="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How you will keep stakeholders informed about the assessment</a:t>
            </a:r>
          </a:p>
          <a:p>
            <a:pPr>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How the data you collect will be managed and organized</a:t>
            </a:r>
            <a:r>
              <a:rPr lang="en-US" dirty="0">
                <a:effectLst/>
              </a:rPr>
              <a:t> </a:t>
            </a:r>
            <a:endParaRPr dirty="0"/>
          </a:p>
        </p:txBody>
      </p:sp>
      <p:sp>
        <p:nvSpPr>
          <p:cNvPr id="383" name="Google Shape;383;p19: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18</a:t>
            </a:fld>
            <a:endParaRPr dirty="0"/>
          </a:p>
        </p:txBody>
      </p:sp>
    </p:spTree>
    <p:extLst>
      <p:ext uri="{BB962C8B-B14F-4D97-AF65-F5344CB8AC3E}">
        <p14:creationId xmlns:p14="http://schemas.microsoft.com/office/powerpoint/2010/main" val="30096874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20: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p20: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r>
              <a:rPr lang="en-US" sz="1200" b="1" i="1" u="none" strike="noStrike" cap="none" dirty="0">
                <a:solidFill>
                  <a:schemeClr val="dk1"/>
                </a:solidFill>
                <a:effectLst/>
                <a:latin typeface="Calibri"/>
                <a:ea typeface="Calibri"/>
                <a:cs typeface="Calibri"/>
                <a:sym typeface="Calibri"/>
              </a:rPr>
              <a:t>Slide 19</a:t>
            </a:r>
            <a:endParaRPr lang="en-US" dirty="0">
              <a:effectLst/>
            </a:endParaRPr>
          </a:p>
          <a:p>
            <a:r>
              <a:rPr lang="en-US" sz="1200" b="1" i="1" u="none" strike="noStrike" cap="none" dirty="0">
                <a:solidFill>
                  <a:schemeClr val="dk1"/>
                </a:solidFill>
                <a:effectLst/>
                <a:latin typeface="Calibri"/>
                <a:ea typeface="Calibri"/>
                <a:cs typeface="Calibri"/>
                <a:sym typeface="Calibri"/>
              </a:rPr>
              <a:t>Facilitator Notes:</a:t>
            </a:r>
            <a:r>
              <a:rPr lang="en-US" sz="1200" b="0" i="1" u="none" strike="noStrike" cap="none" dirty="0">
                <a:solidFill>
                  <a:schemeClr val="dk1"/>
                </a:solidFill>
                <a:effectLst/>
                <a:latin typeface="Calibri"/>
                <a:ea typeface="Calibri"/>
                <a:cs typeface="Calibri"/>
                <a:sym typeface="Calibri"/>
              </a:rPr>
              <a:t> </a:t>
            </a:r>
            <a:endParaRPr lang="en-US" dirty="0">
              <a:effectLst/>
            </a:endParaRPr>
          </a:p>
          <a:p>
            <a:r>
              <a:rPr lang="en-US" sz="1200" b="0" i="0" u="none" strike="noStrike" cap="none" dirty="0">
                <a:solidFill>
                  <a:schemeClr val="dk1"/>
                </a:solidFill>
                <a:effectLst/>
                <a:latin typeface="Calibri"/>
                <a:ea typeface="Calibri"/>
                <a:cs typeface="Calibri"/>
                <a:sym typeface="Calibri"/>
              </a:rPr>
              <a:t>Distribute the Methods of Data Collection handout.</a:t>
            </a:r>
            <a:endParaRPr lang="en-US" dirty="0">
              <a:effectLst/>
            </a:endParaRPr>
          </a:p>
          <a:p>
            <a:r>
              <a:rPr lang="en-US" sz="1200" b="0" i="0" u="none" strike="noStrike" cap="none" dirty="0">
                <a:solidFill>
                  <a:schemeClr val="dk1"/>
                </a:solidFill>
                <a:effectLst/>
                <a:latin typeface="Calibri"/>
                <a:ea typeface="Calibri"/>
                <a:cs typeface="Calibri"/>
                <a:sym typeface="Calibri"/>
              </a:rPr>
              <a:t> </a:t>
            </a:r>
            <a:endParaRPr lang="en-US" dirty="0">
              <a:effectLst/>
            </a:endParaRPr>
          </a:p>
          <a:p>
            <a:r>
              <a:rPr lang="en-US" sz="1200" b="1" i="0" u="none" strike="noStrike" cap="none" dirty="0">
                <a:solidFill>
                  <a:schemeClr val="dk1"/>
                </a:solidFill>
                <a:effectLst/>
                <a:latin typeface="Calibri"/>
                <a:ea typeface="Calibri"/>
                <a:cs typeface="Calibri"/>
                <a:sym typeface="Calibri"/>
              </a:rPr>
              <a:t>Say to Participants:</a:t>
            </a:r>
            <a:r>
              <a:rPr lang="en-US" sz="1200" b="0" i="0" u="none" strike="noStrike" cap="none" dirty="0">
                <a:solidFill>
                  <a:schemeClr val="dk1"/>
                </a:solidFill>
                <a:effectLst/>
                <a:latin typeface="Calibri"/>
                <a:ea typeface="Calibri"/>
                <a:cs typeface="Calibri"/>
                <a:sym typeface="Calibri"/>
              </a:rPr>
              <a:t> “As we’ve just noted, there are many ways to collect data for your community assessment. The methods you</a:t>
            </a:r>
          </a:p>
          <a:p>
            <a:r>
              <a:rPr lang="en-US" sz="1200" b="0" i="0" u="none" strike="noStrike" cap="none" dirty="0">
                <a:solidFill>
                  <a:schemeClr val="dk1"/>
                </a:solidFill>
                <a:effectLst/>
                <a:latin typeface="Calibri"/>
                <a:ea typeface="Calibri"/>
                <a:cs typeface="Calibri"/>
                <a:sym typeface="Calibri"/>
              </a:rPr>
              <a:t>use depend on the type of data you want to collect. Every method has its own advantages and disadvantages. Let’s discuss each of</a:t>
            </a:r>
          </a:p>
          <a:p>
            <a:r>
              <a:rPr lang="en-US" sz="1200" b="0" i="0" u="none" strike="noStrike" cap="none" dirty="0">
                <a:solidFill>
                  <a:schemeClr val="dk1"/>
                </a:solidFill>
                <a:effectLst/>
                <a:latin typeface="Calibri"/>
                <a:ea typeface="Calibri"/>
                <a:cs typeface="Calibri"/>
                <a:sym typeface="Calibri"/>
              </a:rPr>
              <a:t>them.” </a:t>
            </a:r>
            <a:endParaRPr lang="en-US" dirty="0">
              <a:effectLst/>
            </a:endParaRPr>
          </a:p>
          <a:p>
            <a:r>
              <a:rPr lang="en-US" sz="1200" b="0" i="0" u="none" strike="noStrike" cap="none" dirty="0">
                <a:solidFill>
                  <a:schemeClr val="dk1"/>
                </a:solidFill>
                <a:effectLst/>
                <a:latin typeface="Calibri"/>
                <a:ea typeface="Calibri"/>
                <a:cs typeface="Calibri"/>
                <a:sym typeface="Calibri"/>
              </a:rPr>
              <a:t> </a:t>
            </a:r>
            <a:endParaRPr lang="en-US" dirty="0">
              <a:effectLst/>
            </a:endParaRPr>
          </a:p>
          <a:p>
            <a:r>
              <a:rPr lang="en-US" sz="1200" b="0" i="0" u="none" strike="noStrike" cap="none" dirty="0">
                <a:solidFill>
                  <a:schemeClr val="dk1"/>
                </a:solidFill>
                <a:effectLst/>
                <a:latin typeface="Calibri"/>
                <a:ea typeface="Calibri"/>
                <a:cs typeface="Calibri"/>
                <a:sym typeface="Calibri"/>
              </a:rPr>
              <a:t>Review the information on the Methods of Data Collection handout and ask participants which methods they have used in the past.</a:t>
            </a:r>
          </a:p>
          <a:p>
            <a:r>
              <a:rPr lang="en-US" sz="1200" b="0" i="0" u="none" strike="noStrike" cap="none" dirty="0">
                <a:solidFill>
                  <a:schemeClr val="dk1"/>
                </a:solidFill>
                <a:effectLst/>
                <a:latin typeface="Calibri"/>
                <a:ea typeface="Calibri"/>
                <a:cs typeface="Calibri"/>
                <a:sym typeface="Calibri"/>
              </a:rPr>
              <a:t>Are there advantages or disadvantages to these methods not noted in the handout? Ask participants to name any additional</a:t>
            </a:r>
          </a:p>
          <a:p>
            <a:r>
              <a:rPr lang="en-US" sz="1200" b="0" i="0" u="none" strike="noStrike" cap="none" dirty="0">
                <a:solidFill>
                  <a:schemeClr val="dk1"/>
                </a:solidFill>
                <a:effectLst/>
                <a:latin typeface="Calibri"/>
                <a:ea typeface="Calibri"/>
                <a:cs typeface="Calibri"/>
                <a:sym typeface="Calibri"/>
              </a:rPr>
              <a:t>methods they may have used and to share their experiences with them.</a:t>
            </a:r>
            <a:r>
              <a:rPr lang="en-US" dirty="0">
                <a:effectLst/>
              </a:rPr>
              <a:t> </a:t>
            </a:r>
            <a:endParaRPr dirty="0"/>
          </a:p>
        </p:txBody>
      </p:sp>
      <p:sp>
        <p:nvSpPr>
          <p:cNvPr id="392" name="Google Shape;392;p20: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19</a:t>
            </a:fld>
            <a:endParaRPr dirty="0"/>
          </a:p>
        </p:txBody>
      </p:sp>
    </p:spTree>
    <p:extLst>
      <p:ext uri="{BB962C8B-B14F-4D97-AF65-F5344CB8AC3E}">
        <p14:creationId xmlns:p14="http://schemas.microsoft.com/office/powerpoint/2010/main" val="3060535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2: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2: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r>
              <a:rPr lang="en-US" sz="1200" b="1" i="1" u="none" strike="noStrike" cap="none" dirty="0">
                <a:solidFill>
                  <a:schemeClr val="dk1"/>
                </a:solidFill>
                <a:effectLst/>
                <a:latin typeface="Calibri"/>
                <a:ea typeface="Calibri"/>
                <a:cs typeface="Calibri"/>
                <a:sym typeface="Calibri"/>
              </a:rPr>
              <a:t>Slide 2</a:t>
            </a:r>
            <a:endParaRPr lang="en-US" sz="1200" b="0" i="0" u="none" strike="noStrike" cap="none" dirty="0">
              <a:solidFill>
                <a:schemeClr val="dk1"/>
              </a:solidFill>
              <a:effectLst/>
              <a:latin typeface="Calibri"/>
              <a:ea typeface="Calibri"/>
              <a:cs typeface="Calibri"/>
              <a:sym typeface="Calibri"/>
            </a:endParaRPr>
          </a:p>
          <a:p>
            <a:r>
              <a:rPr lang="en-US" sz="1200" b="1" i="1" u="none" strike="noStrike" cap="none" dirty="0">
                <a:solidFill>
                  <a:schemeClr val="dk1"/>
                </a:solidFill>
                <a:effectLst/>
                <a:latin typeface="Calibri"/>
                <a:ea typeface="Calibri"/>
                <a:cs typeface="Calibri"/>
                <a:sym typeface="Calibri"/>
              </a:rPr>
              <a:t>Facilitator Notes:</a:t>
            </a:r>
            <a:r>
              <a:rPr lang="en-US" sz="1200" b="0" i="1" u="none" strike="noStrike" cap="none" dirty="0">
                <a:solidFill>
                  <a:schemeClr val="dk1"/>
                </a:solidFill>
                <a:effectLst/>
                <a:latin typeface="Calibri"/>
                <a:ea typeface="Calibri"/>
                <a:cs typeface="Calibri"/>
                <a:sym typeface="Calibri"/>
              </a:rPr>
              <a:t> </a:t>
            </a:r>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Distribute the Reflective Practice Tool handout. </a:t>
            </a:r>
          </a:p>
          <a:p>
            <a:r>
              <a:rPr lang="en-US" sz="1200" b="0" i="0" u="none" strike="noStrike" cap="none" dirty="0">
                <a:solidFill>
                  <a:schemeClr val="dk1"/>
                </a:solidFill>
                <a:effectLst/>
                <a:latin typeface="Calibri"/>
                <a:ea typeface="Calibri"/>
                <a:cs typeface="Calibri"/>
                <a:sym typeface="Calibri"/>
              </a:rPr>
              <a:t> </a:t>
            </a:r>
          </a:p>
          <a:p>
            <a:r>
              <a:rPr lang="en-US" sz="1200" b="1" i="0" u="none" strike="noStrike" cap="none" dirty="0">
                <a:solidFill>
                  <a:schemeClr val="dk1"/>
                </a:solidFill>
                <a:effectLst/>
                <a:latin typeface="Calibri"/>
                <a:ea typeface="Calibri"/>
                <a:cs typeface="Calibri"/>
                <a:sym typeface="Calibri"/>
              </a:rPr>
              <a:t>Say to Participants: </a:t>
            </a:r>
            <a:r>
              <a:rPr lang="en-US" sz="1200" b="0" i="0" u="none" strike="noStrike" cap="none" dirty="0">
                <a:solidFill>
                  <a:schemeClr val="dk1"/>
                </a:solidFill>
                <a:effectLst/>
                <a:latin typeface="Calibri"/>
                <a:ea typeface="Calibri"/>
                <a:cs typeface="Calibri"/>
                <a:sym typeface="Calibri"/>
              </a:rPr>
              <a:t>“In this module, participants will:</a:t>
            </a:r>
          </a:p>
          <a:p>
            <a:pPr lvl="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Understand the requirements for </a:t>
            </a:r>
            <a:br>
              <a:rPr lang="en-US" sz="1200" b="0" i="0" u="none" strike="noStrike" cap="none" dirty="0">
                <a:solidFill>
                  <a:schemeClr val="dk1"/>
                </a:solidFill>
                <a:effectLst/>
                <a:latin typeface="Calibri"/>
                <a:ea typeface="Calibri"/>
                <a:cs typeface="Calibri"/>
                <a:sym typeface="Calibri"/>
              </a:rPr>
            </a:br>
            <a:r>
              <a:rPr lang="en-US" sz="1200" b="0" i="0" u="none" strike="noStrike" cap="none" dirty="0">
                <a:solidFill>
                  <a:schemeClr val="dk1"/>
                </a:solidFill>
                <a:effectLst/>
                <a:latin typeface="Calibri"/>
                <a:ea typeface="Calibri"/>
                <a:cs typeface="Calibri"/>
                <a:sym typeface="Calibri"/>
              </a:rPr>
              <a:t>community assessment</a:t>
            </a:r>
          </a:p>
          <a:p>
            <a:pPr lvl="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Explore the recommended process for </a:t>
            </a:r>
            <a:br>
              <a:rPr lang="en-US" sz="1200" b="0" i="0" u="none" strike="noStrike" cap="none" dirty="0">
                <a:solidFill>
                  <a:schemeClr val="dk1"/>
                </a:solidFill>
                <a:effectLst/>
                <a:latin typeface="Calibri"/>
                <a:ea typeface="Calibri"/>
                <a:cs typeface="Calibri"/>
                <a:sym typeface="Calibri"/>
              </a:rPr>
            </a:br>
            <a:r>
              <a:rPr lang="en-US" sz="1200" b="0" i="0" u="none" strike="noStrike" cap="none" dirty="0">
                <a:solidFill>
                  <a:schemeClr val="dk1"/>
                </a:solidFill>
                <a:effectLst/>
                <a:latin typeface="Calibri"/>
                <a:ea typeface="Calibri"/>
                <a:cs typeface="Calibri"/>
                <a:sym typeface="Calibri"/>
              </a:rPr>
              <a:t>conducting a community assessment </a:t>
            </a:r>
          </a:p>
          <a:p>
            <a:pPr lvl="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Recognize the importance of the community </a:t>
            </a:r>
            <a:br>
              <a:rPr lang="en-US" sz="1200" b="0" i="0" u="none" strike="noStrike" cap="none" dirty="0">
                <a:solidFill>
                  <a:schemeClr val="dk1"/>
                </a:solidFill>
                <a:effectLst/>
                <a:latin typeface="Calibri"/>
                <a:ea typeface="Calibri"/>
                <a:cs typeface="Calibri"/>
                <a:sym typeface="Calibri"/>
              </a:rPr>
            </a:br>
            <a:r>
              <a:rPr lang="en-US" sz="1200" b="0" i="0" u="none" strike="noStrike" cap="none" dirty="0">
                <a:solidFill>
                  <a:schemeClr val="dk1"/>
                </a:solidFill>
                <a:effectLst/>
                <a:latin typeface="Calibri"/>
                <a:ea typeface="Calibri"/>
                <a:cs typeface="Calibri"/>
                <a:sym typeface="Calibri"/>
              </a:rPr>
              <a:t>assessment as a planning tool</a:t>
            </a:r>
          </a:p>
          <a:p>
            <a:pPr lvl="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Identify strategies and resources to support the community assessment”</a:t>
            </a:r>
            <a:endParaRPr lang="en-US" dirty="0">
              <a:effectLst/>
            </a:endParaRP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Guide participants to the Reflective Practice Tool handout.</a:t>
            </a:r>
          </a:p>
          <a:p>
            <a:r>
              <a:rPr lang="en-US" sz="1200" b="1" i="1" u="none" strike="noStrike" cap="none" dirty="0">
                <a:solidFill>
                  <a:schemeClr val="dk1"/>
                </a:solidFill>
                <a:effectLst/>
                <a:latin typeface="Calibri"/>
                <a:ea typeface="Calibri"/>
                <a:cs typeface="Calibri"/>
                <a:sym typeface="Calibri"/>
              </a:rPr>
              <a:t> </a:t>
            </a:r>
            <a:endParaRPr lang="en-US" dirty="0">
              <a:effectLst/>
            </a:endParaRPr>
          </a:p>
          <a:p>
            <a:r>
              <a:rPr lang="en-US" sz="1200" b="1" i="0" u="none" strike="noStrike" cap="none" dirty="0">
                <a:solidFill>
                  <a:schemeClr val="dk1"/>
                </a:solidFill>
                <a:effectLst/>
                <a:latin typeface="Calibri"/>
                <a:ea typeface="Calibri"/>
                <a:cs typeface="Calibri"/>
                <a:sym typeface="Calibri"/>
              </a:rPr>
              <a:t>Say to Participants: </a:t>
            </a:r>
            <a:r>
              <a:rPr lang="en-US" sz="1200" b="0" i="0" u="none" strike="noStrike" cap="none" dirty="0">
                <a:solidFill>
                  <a:schemeClr val="dk1"/>
                </a:solidFill>
                <a:effectLst/>
                <a:latin typeface="Calibri"/>
                <a:ea typeface="Calibri"/>
                <a:cs typeface="Calibri"/>
                <a:sym typeface="Calibri"/>
              </a:rPr>
              <a:t>“At the end of our session, you will be asked to use this Reflective Practice Tool</a:t>
            </a:r>
            <a:r>
              <a:rPr lang="en-US" sz="1200" b="1" i="0" u="none" strike="noStrike" cap="none"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to write down some key</a:t>
            </a:r>
          </a:p>
          <a:p>
            <a:r>
              <a:rPr lang="en-US" sz="1200" b="0" i="0" u="none" strike="noStrike" cap="none" dirty="0">
                <a:solidFill>
                  <a:schemeClr val="dk1"/>
                </a:solidFill>
                <a:effectLst/>
                <a:latin typeface="Calibri"/>
                <a:ea typeface="Calibri"/>
                <a:cs typeface="Calibri"/>
                <a:sym typeface="Calibri"/>
              </a:rPr>
              <a:t>thoughts based on what you’ve learned. We encourage you to jot down some preliminary thoughts as we move through the</a:t>
            </a:r>
          </a:p>
          <a:p>
            <a:r>
              <a:rPr lang="en-US" sz="1200" b="0" i="0" u="none" strike="noStrike" cap="none" dirty="0">
                <a:solidFill>
                  <a:schemeClr val="dk1"/>
                </a:solidFill>
                <a:effectLst/>
                <a:latin typeface="Calibri"/>
                <a:ea typeface="Calibri"/>
                <a:cs typeface="Calibri"/>
                <a:sym typeface="Calibri"/>
              </a:rPr>
              <a:t>session.”</a:t>
            </a:r>
          </a:p>
          <a:p>
            <a:pPr marL="0" lvl="0" indent="0" algn="l" rtl="0">
              <a:spcBef>
                <a:spcPts val="0"/>
              </a:spcBef>
              <a:spcAft>
                <a:spcPts val="0"/>
              </a:spcAft>
              <a:buNone/>
            </a:pPr>
            <a:endParaRPr dirty="0"/>
          </a:p>
        </p:txBody>
      </p:sp>
      <p:sp>
        <p:nvSpPr>
          <p:cNvPr id="163" name="Google Shape;163;p2: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2</a:t>
            </a:fld>
            <a:endParaRPr dirty="0"/>
          </a:p>
        </p:txBody>
      </p:sp>
    </p:spTree>
    <p:extLst>
      <p:ext uri="{BB962C8B-B14F-4D97-AF65-F5344CB8AC3E}">
        <p14:creationId xmlns:p14="http://schemas.microsoft.com/office/powerpoint/2010/main" val="37657515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21: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p21: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r>
              <a:rPr lang="en-US" sz="1200" b="1" i="1" u="none" strike="noStrike" cap="none" dirty="0">
                <a:solidFill>
                  <a:schemeClr val="dk1"/>
                </a:solidFill>
                <a:effectLst/>
                <a:latin typeface="Calibri"/>
                <a:ea typeface="Calibri"/>
                <a:cs typeface="Calibri"/>
                <a:sym typeface="Calibri"/>
              </a:rPr>
              <a:t>Slide 20</a:t>
            </a:r>
            <a:endParaRPr lang="en-US" dirty="0">
              <a:effectLst/>
            </a:endParaRPr>
          </a:p>
          <a:p>
            <a:r>
              <a:rPr lang="en-US" sz="1200" b="1" i="1" u="none" strike="noStrike" cap="none" dirty="0">
                <a:solidFill>
                  <a:schemeClr val="dk1"/>
                </a:solidFill>
                <a:effectLst/>
                <a:latin typeface="Calibri"/>
                <a:ea typeface="Calibri"/>
                <a:cs typeface="Calibri"/>
                <a:sym typeface="Calibri"/>
              </a:rPr>
              <a:t>Facilitator Notes:</a:t>
            </a:r>
            <a:r>
              <a:rPr lang="en-US" sz="1200" b="0" i="1" u="none" strike="noStrike" cap="none" dirty="0">
                <a:solidFill>
                  <a:schemeClr val="dk1"/>
                </a:solidFill>
                <a:effectLst/>
                <a:latin typeface="Calibri"/>
                <a:ea typeface="Calibri"/>
                <a:cs typeface="Calibri"/>
                <a:sym typeface="Calibri"/>
              </a:rPr>
              <a:t> </a:t>
            </a:r>
            <a:endParaRPr lang="en-US" dirty="0">
              <a:effectLst/>
            </a:endParaRPr>
          </a:p>
          <a:p>
            <a:r>
              <a:rPr lang="en-US" sz="1200" b="0" i="0" u="none" strike="noStrike" cap="none" dirty="0">
                <a:solidFill>
                  <a:schemeClr val="dk1"/>
                </a:solidFill>
                <a:effectLst/>
                <a:latin typeface="Calibri"/>
                <a:ea typeface="Calibri"/>
                <a:cs typeface="Calibri"/>
                <a:sym typeface="Calibri"/>
              </a:rPr>
              <a:t>Distribute the Designing a Survey: Response Methods and Conducting Focus Groups and Large-Group Discussions handouts</a:t>
            </a:r>
          </a:p>
          <a:p>
            <a:r>
              <a:rPr lang="en-US" sz="1200" b="0" i="0" u="none" strike="noStrike" cap="none" dirty="0">
                <a:solidFill>
                  <a:schemeClr val="dk1"/>
                </a:solidFill>
                <a:effectLst/>
                <a:latin typeface="Calibri"/>
                <a:ea typeface="Calibri"/>
                <a:cs typeface="Calibri"/>
                <a:sym typeface="Calibri"/>
              </a:rPr>
              <a:t>before reviewing this slide. Keep the Designing a Survey: Response Methods answer key for yourself. </a:t>
            </a:r>
            <a:endParaRPr lang="en-US" dirty="0">
              <a:effectLst/>
            </a:endParaRPr>
          </a:p>
          <a:p>
            <a:r>
              <a:rPr lang="en-US" sz="1200" b="0" i="0" u="none" strike="noStrike" cap="none" dirty="0">
                <a:solidFill>
                  <a:schemeClr val="dk1"/>
                </a:solidFill>
                <a:effectLst/>
                <a:latin typeface="Calibri"/>
                <a:ea typeface="Calibri"/>
                <a:cs typeface="Calibri"/>
                <a:sym typeface="Calibri"/>
              </a:rPr>
              <a:t> </a:t>
            </a:r>
            <a:endParaRPr lang="en-US" dirty="0">
              <a:effectLst/>
            </a:endParaRPr>
          </a:p>
          <a:p>
            <a:r>
              <a:rPr lang="en-US" sz="1200" b="1" i="0" u="none" strike="noStrike" cap="none" dirty="0">
                <a:solidFill>
                  <a:schemeClr val="dk1"/>
                </a:solidFill>
                <a:effectLst/>
                <a:latin typeface="Calibri"/>
                <a:ea typeface="Calibri"/>
                <a:cs typeface="Calibri"/>
                <a:sym typeface="Calibri"/>
              </a:rPr>
              <a:t>Say to Participants:</a:t>
            </a:r>
            <a:r>
              <a:rPr lang="en-US" sz="1200" b="0" i="0" u="none" strike="noStrike" cap="none" dirty="0">
                <a:solidFill>
                  <a:schemeClr val="dk1"/>
                </a:solidFill>
                <a:effectLst/>
                <a:latin typeface="Calibri"/>
                <a:ea typeface="Calibri"/>
                <a:cs typeface="Calibri"/>
                <a:sym typeface="Calibri"/>
              </a:rPr>
              <a:t> “We’re going to take a little time to delve into survey design, since surveys are such a popular way to gather </a:t>
            </a:r>
          </a:p>
          <a:p>
            <a:r>
              <a:rPr lang="en-US" sz="1200" b="0" i="0" u="none" strike="noStrike" cap="none" dirty="0">
                <a:solidFill>
                  <a:schemeClr val="dk1"/>
                </a:solidFill>
                <a:effectLst/>
                <a:latin typeface="Calibri"/>
                <a:ea typeface="Calibri"/>
                <a:cs typeface="Calibri"/>
                <a:sym typeface="Calibri"/>
              </a:rPr>
              <a:t>information. Sometimes you need more than a yes or no answer. Consider the following question types when designing a survey.”</a:t>
            </a:r>
            <a:endParaRPr lang="en-US" dirty="0">
              <a:effectLst/>
            </a:endParaRPr>
          </a:p>
          <a:p>
            <a:r>
              <a:rPr lang="en-US" sz="1200" b="0" i="0" u="none" strike="noStrike" cap="none" dirty="0">
                <a:solidFill>
                  <a:schemeClr val="dk1"/>
                </a:solidFill>
                <a:effectLst/>
                <a:latin typeface="Calibri"/>
                <a:ea typeface="Calibri"/>
                <a:cs typeface="Calibri"/>
                <a:sym typeface="Calibri"/>
              </a:rPr>
              <a:t> </a:t>
            </a:r>
            <a:endParaRPr lang="en-US" dirty="0">
              <a:effectLst/>
            </a:endParaRPr>
          </a:p>
          <a:p>
            <a:r>
              <a:rPr lang="en-US" sz="1200" b="0" i="0" u="none" strike="noStrike" cap="none" dirty="0">
                <a:solidFill>
                  <a:schemeClr val="dk1"/>
                </a:solidFill>
                <a:effectLst/>
                <a:latin typeface="Calibri"/>
                <a:ea typeface="Calibri"/>
                <a:cs typeface="Calibri"/>
                <a:sym typeface="Calibri"/>
              </a:rPr>
              <a:t>Direct participants to the two handouts. Tell them the Conducting Focus Groups and Large-Group Discussions handout is for </a:t>
            </a:r>
          </a:p>
          <a:p>
            <a:r>
              <a:rPr lang="en-US" sz="1200" b="0" i="0" u="none" strike="noStrike" cap="none" dirty="0">
                <a:solidFill>
                  <a:schemeClr val="dk1"/>
                </a:solidFill>
                <a:effectLst/>
                <a:latin typeface="Calibri"/>
                <a:ea typeface="Calibri"/>
                <a:cs typeface="Calibri"/>
                <a:sym typeface="Calibri"/>
              </a:rPr>
              <a:t>reference when they begin designing their next community assessment. </a:t>
            </a:r>
            <a:endParaRPr lang="en-US" dirty="0">
              <a:effectLst/>
            </a:endParaRPr>
          </a:p>
          <a:p>
            <a:r>
              <a:rPr lang="en-US" sz="1200" b="0" i="0" u="none" strike="noStrike" cap="none" dirty="0">
                <a:solidFill>
                  <a:schemeClr val="dk1"/>
                </a:solidFill>
                <a:effectLst/>
                <a:latin typeface="Calibri"/>
                <a:ea typeface="Calibri"/>
                <a:cs typeface="Calibri"/>
                <a:sym typeface="Calibri"/>
              </a:rPr>
              <a:t> </a:t>
            </a:r>
            <a:endParaRPr lang="en-US" dirty="0">
              <a:effectLst/>
            </a:endParaRPr>
          </a:p>
          <a:p>
            <a:r>
              <a:rPr lang="en-US" sz="1200" b="0" i="0" u="none" strike="noStrike" cap="none" dirty="0">
                <a:solidFill>
                  <a:schemeClr val="dk1"/>
                </a:solidFill>
                <a:effectLst/>
                <a:latin typeface="Calibri"/>
                <a:ea typeface="Calibri"/>
                <a:cs typeface="Calibri"/>
                <a:sym typeface="Calibri"/>
              </a:rPr>
              <a:t>Direct them to the Designing a Survey: Response Methods handout and briefly review it together. Instruct participants to turn to a</a:t>
            </a:r>
          </a:p>
          <a:p>
            <a:r>
              <a:rPr lang="en-US" sz="1200" b="0" i="0" u="none" strike="noStrike" cap="none" dirty="0">
                <a:solidFill>
                  <a:schemeClr val="dk1"/>
                </a:solidFill>
                <a:effectLst/>
                <a:latin typeface="Calibri"/>
                <a:ea typeface="Calibri"/>
                <a:cs typeface="Calibri"/>
                <a:sym typeface="Calibri"/>
              </a:rPr>
              <a:t>partner. The pairs should read each example and identify the type of question being asked. Tell them they have five minutes for this</a:t>
            </a:r>
          </a:p>
          <a:p>
            <a:r>
              <a:rPr lang="en-US" sz="1200" b="0" i="0" u="none" strike="noStrike" cap="none" dirty="0">
                <a:solidFill>
                  <a:schemeClr val="dk1"/>
                </a:solidFill>
                <a:effectLst/>
                <a:latin typeface="Calibri"/>
                <a:ea typeface="Calibri"/>
                <a:cs typeface="Calibri"/>
                <a:sym typeface="Calibri"/>
              </a:rPr>
              <a:t>exercise.</a:t>
            </a:r>
            <a:endParaRPr lang="en-US" dirty="0">
              <a:effectLst/>
            </a:endParaRPr>
          </a:p>
          <a:p>
            <a:r>
              <a:rPr lang="en-US" sz="1200" b="0" i="0" u="none" strike="noStrike" cap="none" dirty="0">
                <a:solidFill>
                  <a:schemeClr val="dk1"/>
                </a:solidFill>
                <a:effectLst/>
                <a:latin typeface="Calibri"/>
                <a:ea typeface="Calibri"/>
                <a:cs typeface="Calibri"/>
                <a:sym typeface="Calibri"/>
              </a:rPr>
              <a:t> </a:t>
            </a:r>
            <a:endParaRPr lang="en-US" dirty="0">
              <a:effectLst/>
            </a:endParaRPr>
          </a:p>
          <a:p>
            <a:r>
              <a:rPr lang="en-US" sz="1200" b="0" i="0" u="none" strike="noStrike" cap="none" dirty="0">
                <a:solidFill>
                  <a:schemeClr val="dk1"/>
                </a:solidFill>
                <a:effectLst/>
                <a:latin typeface="Calibri"/>
                <a:ea typeface="Calibri"/>
                <a:cs typeface="Calibri"/>
                <a:sym typeface="Calibri"/>
              </a:rPr>
              <a:t>After five minutes, use the Designing a Survey: Response Methods answer key to review the answers with participants. </a:t>
            </a:r>
            <a:endParaRPr dirty="0"/>
          </a:p>
        </p:txBody>
      </p:sp>
      <p:sp>
        <p:nvSpPr>
          <p:cNvPr id="401" name="Google Shape;401;p21: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20</a:t>
            </a:fld>
            <a:endParaRPr dirty="0"/>
          </a:p>
        </p:txBody>
      </p:sp>
    </p:spTree>
    <p:extLst>
      <p:ext uri="{BB962C8B-B14F-4D97-AF65-F5344CB8AC3E}">
        <p14:creationId xmlns:p14="http://schemas.microsoft.com/office/powerpoint/2010/main" val="422790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22: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p22: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r>
              <a:rPr lang="en-US" sz="1200" b="1" i="1" u="none" strike="noStrike" cap="none" dirty="0">
                <a:solidFill>
                  <a:schemeClr val="dk1"/>
                </a:solidFill>
                <a:effectLst/>
                <a:latin typeface="Calibri"/>
                <a:ea typeface="Calibri"/>
                <a:cs typeface="Calibri"/>
                <a:sym typeface="Calibri"/>
              </a:rPr>
              <a:t>Slide 21</a:t>
            </a:r>
            <a:endParaRPr lang="en-US" sz="1200" b="0" i="0" u="none" strike="noStrike" cap="none" dirty="0">
              <a:solidFill>
                <a:schemeClr val="dk1"/>
              </a:solidFill>
              <a:effectLst/>
              <a:latin typeface="Calibri"/>
              <a:ea typeface="Calibri"/>
              <a:cs typeface="Calibri"/>
              <a:sym typeface="Calibri"/>
            </a:endParaRPr>
          </a:p>
          <a:p>
            <a:r>
              <a:rPr lang="en-US" sz="1200" b="1" i="1" u="none" strike="noStrike" cap="none" dirty="0">
                <a:solidFill>
                  <a:schemeClr val="dk1"/>
                </a:solidFill>
                <a:effectLst/>
                <a:latin typeface="Calibri"/>
                <a:ea typeface="Calibri"/>
                <a:cs typeface="Calibri"/>
                <a:sym typeface="Calibri"/>
              </a:rPr>
              <a:t>Facilitator Notes:</a:t>
            </a:r>
            <a:r>
              <a:rPr lang="en-US" sz="1200" b="0" i="1"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Distribute the Creating Questions for Stakeholders handout. </a:t>
            </a:r>
          </a:p>
          <a:p>
            <a:r>
              <a:rPr lang="en-US" sz="1200" b="1" i="0" u="none" strike="noStrike" cap="none" dirty="0">
                <a:solidFill>
                  <a:schemeClr val="dk1"/>
                </a:solidFill>
                <a:effectLst/>
                <a:latin typeface="Calibri"/>
                <a:ea typeface="Calibri"/>
                <a:cs typeface="Calibri"/>
                <a:sym typeface="Calibri"/>
              </a:rPr>
              <a:t> </a:t>
            </a:r>
            <a:endParaRPr lang="en-US" sz="1200" b="0" i="0" u="none" strike="noStrike" cap="none" dirty="0">
              <a:solidFill>
                <a:schemeClr val="dk1"/>
              </a:solidFill>
              <a:effectLst/>
              <a:latin typeface="Calibri"/>
              <a:ea typeface="Calibri"/>
              <a:cs typeface="Calibri"/>
              <a:sym typeface="Calibri"/>
            </a:endParaRPr>
          </a:p>
          <a:p>
            <a:r>
              <a:rPr lang="en-US" sz="1200" b="1" i="0" u="none" strike="noStrike" cap="none" dirty="0">
                <a:solidFill>
                  <a:schemeClr val="dk1"/>
                </a:solidFill>
                <a:effectLst/>
                <a:latin typeface="Calibri"/>
                <a:ea typeface="Calibri"/>
                <a:cs typeface="Calibri"/>
                <a:sym typeface="Calibri"/>
              </a:rPr>
              <a:t>Say to Participants:</a:t>
            </a:r>
            <a:r>
              <a:rPr lang="en-US" sz="1200" b="0" i="0" u="none" strike="noStrike" cap="none" dirty="0">
                <a:solidFill>
                  <a:schemeClr val="dk1"/>
                </a:solidFill>
                <a:effectLst/>
                <a:latin typeface="Calibri"/>
                <a:ea typeface="Calibri"/>
                <a:cs typeface="Calibri"/>
                <a:sym typeface="Calibri"/>
              </a:rPr>
              <a:t> “No matter what data collection tool you use, the questions you ask should be carefully designed for the</a:t>
            </a:r>
          </a:p>
          <a:p>
            <a:r>
              <a:rPr lang="en-US" sz="1200" b="0" i="0" u="none" strike="noStrike" cap="none" dirty="0">
                <a:solidFill>
                  <a:schemeClr val="dk1"/>
                </a:solidFill>
                <a:effectLst/>
                <a:latin typeface="Calibri"/>
                <a:ea typeface="Calibri"/>
                <a:cs typeface="Calibri"/>
                <a:sym typeface="Calibri"/>
              </a:rPr>
              <a:t>intended group. This is how you’ll get the information you are looking for.”</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Ask participants to turn to a partner. Using the Creating Questions for Stakeholders handout, partners should identify which</a:t>
            </a:r>
          </a:p>
          <a:p>
            <a:r>
              <a:rPr lang="en-US" sz="1200" b="0" i="0" u="none" strike="noStrike" cap="none" dirty="0">
                <a:solidFill>
                  <a:schemeClr val="dk1"/>
                </a:solidFill>
                <a:effectLst/>
                <a:latin typeface="Calibri"/>
                <a:ea typeface="Calibri"/>
                <a:cs typeface="Calibri"/>
                <a:sym typeface="Calibri"/>
              </a:rPr>
              <a:t>stakeholders they would like to question and design three survey questions for that audience. Tell participants they will have seven</a:t>
            </a:r>
          </a:p>
          <a:p>
            <a:r>
              <a:rPr lang="en-US" sz="1200" b="0" i="0" u="none" strike="noStrike" cap="none" dirty="0">
                <a:solidFill>
                  <a:schemeClr val="dk1"/>
                </a:solidFill>
                <a:effectLst/>
                <a:latin typeface="Calibri"/>
                <a:ea typeface="Calibri"/>
                <a:cs typeface="Calibri"/>
                <a:sym typeface="Calibri"/>
              </a:rPr>
              <a:t>minutes to complete this exercise.</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When they are finished, ask for volunteers to share the survey questions that they have crafted</a:t>
            </a:r>
            <a:r>
              <a:rPr lang="en-US" sz="1200" b="1"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endParaRPr b="1" dirty="0"/>
          </a:p>
        </p:txBody>
      </p:sp>
      <p:sp>
        <p:nvSpPr>
          <p:cNvPr id="409" name="Google Shape;409;p22: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21</a:t>
            </a:fld>
            <a:endParaRPr dirty="0"/>
          </a:p>
        </p:txBody>
      </p:sp>
    </p:spTree>
    <p:extLst>
      <p:ext uri="{BB962C8B-B14F-4D97-AF65-F5344CB8AC3E}">
        <p14:creationId xmlns:p14="http://schemas.microsoft.com/office/powerpoint/2010/main" val="619338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3: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3: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r>
              <a:rPr lang="en-US" sz="1200" b="1" i="1" u="none" strike="noStrike" cap="none" dirty="0">
                <a:solidFill>
                  <a:schemeClr val="dk1"/>
                </a:solidFill>
                <a:effectLst/>
                <a:latin typeface="Calibri"/>
                <a:ea typeface="Calibri"/>
                <a:cs typeface="Calibri"/>
                <a:sym typeface="Calibri"/>
              </a:rPr>
              <a:t>Slide 22 </a:t>
            </a:r>
            <a:endParaRPr lang="en-US" dirty="0">
              <a:effectLst/>
            </a:endParaRPr>
          </a:p>
          <a:p>
            <a:r>
              <a:rPr lang="en-US" sz="1200" b="1" i="1" u="none" strike="noStrike" cap="none" dirty="0">
                <a:solidFill>
                  <a:schemeClr val="dk1"/>
                </a:solidFill>
                <a:effectLst/>
                <a:latin typeface="Calibri"/>
                <a:ea typeface="Calibri"/>
                <a:cs typeface="Calibri"/>
                <a:sym typeface="Calibri"/>
              </a:rPr>
              <a:t>Facilitator Notes:</a:t>
            </a:r>
            <a:r>
              <a:rPr lang="en-US" sz="1200" b="0" i="1" u="none" strike="noStrike" cap="none" dirty="0">
                <a:solidFill>
                  <a:schemeClr val="dk1"/>
                </a:solidFill>
                <a:effectLst/>
                <a:latin typeface="Calibri"/>
                <a:ea typeface="Calibri"/>
                <a:cs typeface="Calibri"/>
                <a:sym typeface="Calibri"/>
              </a:rPr>
              <a:t> </a:t>
            </a:r>
            <a:endParaRPr lang="en-US" dirty="0">
              <a:effectLst/>
            </a:endParaRPr>
          </a:p>
          <a:p>
            <a:r>
              <a:rPr lang="en-US" sz="1200" b="0" i="0" u="none" strike="noStrike" cap="none" dirty="0">
                <a:solidFill>
                  <a:schemeClr val="dk1"/>
                </a:solidFill>
                <a:effectLst/>
                <a:latin typeface="Calibri"/>
                <a:ea typeface="Calibri"/>
                <a:cs typeface="Calibri"/>
                <a:sym typeface="Calibri"/>
              </a:rPr>
              <a:t>Distribute the Community Assessment Analysis handout. </a:t>
            </a:r>
            <a:endParaRPr lang="en-US" dirty="0">
              <a:effectLst/>
            </a:endParaRPr>
          </a:p>
          <a:p>
            <a:r>
              <a:rPr lang="en-US" sz="1200" b="0" i="0" u="none" strike="noStrike" cap="none" dirty="0">
                <a:solidFill>
                  <a:schemeClr val="dk1"/>
                </a:solidFill>
                <a:effectLst/>
                <a:latin typeface="Calibri"/>
                <a:ea typeface="Calibri"/>
                <a:cs typeface="Calibri"/>
                <a:sym typeface="Calibri"/>
              </a:rPr>
              <a:t> </a:t>
            </a:r>
            <a:endParaRPr lang="en-US" dirty="0">
              <a:effectLst/>
            </a:endParaRPr>
          </a:p>
          <a:p>
            <a:r>
              <a:rPr lang="en-US" sz="1200" b="1" i="0" u="none" strike="noStrike" cap="none" dirty="0">
                <a:solidFill>
                  <a:schemeClr val="dk1"/>
                </a:solidFill>
                <a:effectLst/>
                <a:latin typeface="Calibri"/>
                <a:ea typeface="Calibri"/>
                <a:cs typeface="Calibri"/>
                <a:sym typeface="Calibri"/>
              </a:rPr>
              <a:t>Say to Participants:</a:t>
            </a:r>
            <a:r>
              <a:rPr lang="en-US" sz="1200" b="0" i="0" u="none" strike="noStrike" cap="none" dirty="0">
                <a:solidFill>
                  <a:schemeClr val="dk1"/>
                </a:solidFill>
                <a:effectLst/>
                <a:latin typeface="Calibri"/>
                <a:ea typeface="Calibri"/>
                <a:cs typeface="Calibri"/>
                <a:sym typeface="Calibri"/>
              </a:rPr>
              <a:t> “Step 4 addresses how we analyze data and make decisions. Once you’ve collected your data, the next step</a:t>
            </a:r>
          </a:p>
          <a:p>
            <a:r>
              <a:rPr lang="en-US" sz="1200" b="0" i="0" u="none" strike="noStrike" cap="none" dirty="0">
                <a:solidFill>
                  <a:schemeClr val="dk1"/>
                </a:solidFill>
                <a:effectLst/>
                <a:latin typeface="Calibri"/>
                <a:ea typeface="Calibri"/>
                <a:cs typeface="Calibri"/>
                <a:sym typeface="Calibri"/>
              </a:rPr>
              <a:t>is to look at it and think about what it is telling you. In this step, your team is identifying trends, strengths, and needs. </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“Bringing together all of the data and sorting it into appropriate categories helps to identify certain themes. For example, has there</a:t>
            </a:r>
          </a:p>
          <a:p>
            <a:r>
              <a:rPr lang="en-US" sz="1200" b="0" i="0" u="none" strike="noStrike" cap="none" dirty="0">
                <a:solidFill>
                  <a:schemeClr val="dk1"/>
                </a:solidFill>
                <a:effectLst/>
                <a:latin typeface="Calibri"/>
                <a:ea typeface="Calibri"/>
                <a:cs typeface="Calibri"/>
                <a:sym typeface="Calibri"/>
              </a:rPr>
              <a:t>been an increase in public preschool enrollment or a decline in birth rates? If so, what does that mean for the community? Use this</a:t>
            </a:r>
          </a:p>
          <a:p>
            <a:r>
              <a:rPr lang="en-US" sz="1200" b="0" i="0" u="none" strike="noStrike" cap="none" dirty="0">
                <a:solidFill>
                  <a:schemeClr val="dk1"/>
                </a:solidFill>
                <a:effectLst/>
                <a:latin typeface="Calibri"/>
                <a:ea typeface="Calibri"/>
                <a:cs typeface="Calibri"/>
                <a:sym typeface="Calibri"/>
              </a:rPr>
              <a:t>time to identify relevant issues, such as needs related to a changing workforce or higher education for parents in the community,</a:t>
            </a:r>
          </a:p>
          <a:p>
            <a:r>
              <a:rPr lang="en-US" sz="1200" b="0" i="0" u="none" strike="noStrike" cap="none" dirty="0">
                <a:solidFill>
                  <a:schemeClr val="dk1"/>
                </a:solidFill>
                <a:effectLst/>
                <a:latin typeface="Calibri"/>
                <a:ea typeface="Calibri"/>
                <a:cs typeface="Calibri"/>
                <a:sym typeface="Calibri"/>
              </a:rPr>
              <a:t>and highlight the trends you see emerging. Are there unmet needs? What are they and how should you respond?”</a:t>
            </a:r>
          </a:p>
          <a:p>
            <a:r>
              <a:rPr lang="en-US" sz="1200" b="0" i="0" u="none" strike="noStrike" cap="none" dirty="0">
                <a:solidFill>
                  <a:schemeClr val="dk1"/>
                </a:solidFill>
                <a:effectLst/>
                <a:latin typeface="Calibri"/>
                <a:ea typeface="Calibri"/>
                <a:cs typeface="Calibri"/>
                <a:sym typeface="Calibri"/>
              </a:rPr>
              <a:t>Tell participants the Community Assessment Analysis handout will help their program review its analysis process, identify trends,</a:t>
            </a:r>
          </a:p>
          <a:p>
            <a:r>
              <a:rPr lang="en-US" sz="1200" b="0" i="0" u="none" strike="noStrike" cap="none" dirty="0">
                <a:solidFill>
                  <a:schemeClr val="dk1"/>
                </a:solidFill>
                <a:effectLst/>
                <a:latin typeface="Calibri"/>
                <a:ea typeface="Calibri"/>
                <a:cs typeface="Calibri"/>
                <a:sym typeface="Calibri"/>
              </a:rPr>
              <a:t>and assess what impact their findings could have on their program.</a:t>
            </a:r>
          </a:p>
          <a:p>
            <a:pPr marL="342900" marR="0" lvl="0" indent="-266700" algn="l" rtl="0">
              <a:lnSpc>
                <a:spcPct val="100000"/>
              </a:lnSpc>
              <a:spcBef>
                <a:spcPts val="0"/>
              </a:spcBef>
              <a:spcAft>
                <a:spcPts val="0"/>
              </a:spcAft>
              <a:buClr>
                <a:schemeClr val="dk1"/>
              </a:buClr>
              <a:buSzPts val="1200"/>
              <a:buFont typeface="Arial"/>
              <a:buNone/>
            </a:pPr>
            <a:endParaRPr b="0" dirty="0"/>
          </a:p>
        </p:txBody>
      </p:sp>
      <p:sp>
        <p:nvSpPr>
          <p:cNvPr id="417" name="Google Shape;417;p23: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22</a:t>
            </a:fld>
            <a:endParaRPr dirty="0"/>
          </a:p>
        </p:txBody>
      </p:sp>
    </p:spTree>
    <p:extLst>
      <p:ext uri="{BB962C8B-B14F-4D97-AF65-F5344CB8AC3E}">
        <p14:creationId xmlns:p14="http://schemas.microsoft.com/office/powerpoint/2010/main" val="37515605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24: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Google Shape;425;p24: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r>
              <a:rPr lang="en-US" sz="1200" b="1" i="1" u="none" strike="noStrike" cap="none" dirty="0">
                <a:solidFill>
                  <a:schemeClr val="dk1"/>
                </a:solidFill>
                <a:effectLst/>
                <a:latin typeface="Calibri"/>
                <a:ea typeface="Calibri"/>
                <a:cs typeface="Calibri"/>
                <a:sym typeface="Calibri"/>
              </a:rPr>
              <a:t>Slide 23</a:t>
            </a:r>
            <a:endParaRPr lang="en-US" dirty="0">
              <a:effectLst/>
            </a:endParaRPr>
          </a:p>
          <a:p>
            <a:r>
              <a:rPr lang="en-US" sz="1200" b="1" i="1" u="none" strike="noStrike" cap="none" dirty="0">
                <a:solidFill>
                  <a:schemeClr val="dk1"/>
                </a:solidFill>
                <a:effectLst/>
                <a:latin typeface="Calibri"/>
                <a:ea typeface="Calibri"/>
                <a:cs typeface="Calibri"/>
                <a:sym typeface="Calibri"/>
              </a:rPr>
              <a:t>Facilitator Notes:</a:t>
            </a:r>
            <a:r>
              <a:rPr lang="en-US" sz="1200" b="0" i="1" u="none" strike="noStrike" cap="none" dirty="0">
                <a:solidFill>
                  <a:schemeClr val="dk1"/>
                </a:solidFill>
                <a:effectLst/>
                <a:latin typeface="Calibri"/>
                <a:ea typeface="Calibri"/>
                <a:cs typeface="Calibri"/>
                <a:sym typeface="Calibri"/>
              </a:rPr>
              <a:t> </a:t>
            </a:r>
            <a:endParaRPr lang="en-US" dirty="0">
              <a:effectLst/>
            </a:endParaRPr>
          </a:p>
          <a:p>
            <a:r>
              <a:rPr lang="en-US" sz="1200" b="0" i="0" u="none" strike="noStrike" cap="none" dirty="0">
                <a:solidFill>
                  <a:schemeClr val="dk1"/>
                </a:solidFill>
                <a:effectLst/>
                <a:latin typeface="Calibri"/>
                <a:ea typeface="Calibri"/>
                <a:cs typeface="Calibri"/>
                <a:sym typeface="Calibri"/>
              </a:rPr>
              <a:t>Continue with the mini-lecture on Step 4 of the community assessment process.</a:t>
            </a:r>
            <a:endParaRPr lang="en-US" dirty="0">
              <a:effectLst/>
            </a:endParaRPr>
          </a:p>
          <a:p>
            <a:r>
              <a:rPr lang="en-US" sz="1200" b="0" i="0" u="none" strike="noStrike" cap="none" dirty="0">
                <a:solidFill>
                  <a:schemeClr val="dk1"/>
                </a:solidFill>
                <a:effectLst/>
                <a:latin typeface="Calibri"/>
                <a:ea typeface="Calibri"/>
                <a:cs typeface="Calibri"/>
                <a:sym typeface="Calibri"/>
              </a:rPr>
              <a:t> </a:t>
            </a:r>
            <a:endParaRPr lang="en-US" dirty="0">
              <a:effectLst/>
            </a:endParaRPr>
          </a:p>
          <a:p>
            <a:r>
              <a:rPr lang="en-US" sz="1200" b="1" i="0" u="none" strike="noStrike" cap="none" dirty="0">
                <a:solidFill>
                  <a:schemeClr val="dk1"/>
                </a:solidFill>
                <a:effectLst/>
                <a:latin typeface="Calibri"/>
                <a:ea typeface="Calibri"/>
                <a:cs typeface="Calibri"/>
                <a:sym typeface="Calibri"/>
              </a:rPr>
              <a:t>Say to Participants:</a:t>
            </a:r>
            <a:r>
              <a:rPr lang="en-US" sz="1200" b="0" i="0" u="none" strike="noStrike" cap="none" dirty="0">
                <a:solidFill>
                  <a:schemeClr val="dk1"/>
                </a:solidFill>
                <a:effectLst/>
                <a:latin typeface="Calibri"/>
                <a:ea typeface="Calibri"/>
                <a:cs typeface="Calibri"/>
                <a:sym typeface="Calibri"/>
              </a:rPr>
              <a:t> “Your analysis of community assessment data is important because it determines how your program will look</a:t>
            </a:r>
          </a:p>
          <a:p>
            <a:r>
              <a:rPr lang="en-US" sz="1200" b="0" i="0" u="none" strike="noStrike" cap="none" dirty="0">
                <a:solidFill>
                  <a:schemeClr val="dk1"/>
                </a:solidFill>
                <a:effectLst/>
                <a:latin typeface="Calibri"/>
                <a:ea typeface="Calibri"/>
                <a:cs typeface="Calibri"/>
                <a:sym typeface="Calibri"/>
              </a:rPr>
              <a:t>in the near future. Think about what the data shows. Are enrollment numbers going up or down, and what does that mean? Are</a:t>
            </a:r>
          </a:p>
          <a:p>
            <a:r>
              <a:rPr lang="en-US" sz="1200" b="0" i="0" u="none" strike="noStrike" cap="none" dirty="0">
                <a:solidFill>
                  <a:schemeClr val="dk1"/>
                </a:solidFill>
                <a:effectLst/>
                <a:latin typeface="Calibri"/>
                <a:ea typeface="Calibri"/>
                <a:cs typeface="Calibri"/>
                <a:sym typeface="Calibri"/>
              </a:rPr>
              <a:t>there demographic shifts that will impact enrollment? What is the data about other child development programs telling you? What</a:t>
            </a:r>
          </a:p>
          <a:p>
            <a:r>
              <a:rPr lang="en-US" sz="1200" b="0" i="0" u="none" strike="noStrike" cap="none" dirty="0">
                <a:solidFill>
                  <a:schemeClr val="dk1"/>
                </a:solidFill>
                <a:effectLst/>
                <a:latin typeface="Calibri"/>
                <a:ea typeface="Calibri"/>
                <a:cs typeface="Calibri"/>
                <a:sym typeface="Calibri"/>
              </a:rPr>
              <a:t>changes must you prepare for based on the trends that you are seeing? For example, based on the data you have collected, should</a:t>
            </a:r>
          </a:p>
          <a:p>
            <a:r>
              <a:rPr lang="en-US" sz="1200" b="0" i="0" u="none" strike="noStrike" cap="none" dirty="0">
                <a:solidFill>
                  <a:schemeClr val="dk1"/>
                </a:solidFill>
                <a:effectLst/>
                <a:latin typeface="Calibri"/>
                <a:ea typeface="Calibri"/>
                <a:cs typeface="Calibri"/>
                <a:sym typeface="Calibri"/>
              </a:rPr>
              <a:t>you consider changing your:</a:t>
            </a:r>
          </a:p>
          <a:p>
            <a:pPr lvl="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Hours of operation</a:t>
            </a:r>
          </a:p>
          <a:p>
            <a:pPr lvl="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Program design</a:t>
            </a:r>
          </a:p>
          <a:p>
            <a:pPr lvl="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Center locations</a:t>
            </a:r>
          </a:p>
          <a:p>
            <a:pPr lvl="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Community partnerships?</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“Should you consider converting slots form part-day to full-day, or from Head Start to Early Head Start? Have stakeholders made</a:t>
            </a:r>
          </a:p>
          <a:p>
            <a:r>
              <a:rPr lang="en-US" sz="1200" b="0" i="0" u="none" strike="noStrike" cap="none" dirty="0">
                <a:solidFill>
                  <a:schemeClr val="dk1"/>
                </a:solidFill>
                <a:effectLst/>
                <a:latin typeface="Calibri"/>
                <a:ea typeface="Calibri"/>
                <a:cs typeface="Calibri"/>
                <a:sym typeface="Calibri"/>
              </a:rPr>
              <a:t>suggestions for improvement? What have families identified as their most important issues? </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“Ask yourself what the community assessment team has identified as its greatest concerns, given all the new information and data it</a:t>
            </a:r>
          </a:p>
          <a:p>
            <a:r>
              <a:rPr lang="en-US" sz="1200" b="0" i="0" u="none" strike="noStrike" cap="none" dirty="0">
                <a:solidFill>
                  <a:schemeClr val="dk1"/>
                </a:solidFill>
                <a:effectLst/>
                <a:latin typeface="Calibri"/>
                <a:ea typeface="Calibri"/>
                <a:cs typeface="Calibri"/>
                <a:sym typeface="Calibri"/>
              </a:rPr>
              <a:t>has uncovered. How will you address those concerns to provide the most benefit to children and families?”</a:t>
            </a:r>
            <a:r>
              <a:rPr lang="en-US" dirty="0">
                <a:effectLst/>
              </a:rPr>
              <a:t> </a:t>
            </a:r>
            <a:endParaRPr dirty="0"/>
          </a:p>
        </p:txBody>
      </p:sp>
      <p:sp>
        <p:nvSpPr>
          <p:cNvPr id="426" name="Google Shape;426;p24: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23</a:t>
            </a:fld>
            <a:endParaRPr dirty="0"/>
          </a:p>
        </p:txBody>
      </p:sp>
    </p:spTree>
    <p:extLst>
      <p:ext uri="{BB962C8B-B14F-4D97-AF65-F5344CB8AC3E}">
        <p14:creationId xmlns:p14="http://schemas.microsoft.com/office/powerpoint/2010/main" val="40493471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25: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p25: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r>
              <a:rPr lang="en-US" sz="1200" b="1" i="1" u="none" strike="noStrike" cap="none" dirty="0">
                <a:solidFill>
                  <a:schemeClr val="dk1"/>
                </a:solidFill>
                <a:effectLst/>
                <a:latin typeface="Calibri"/>
                <a:ea typeface="Calibri"/>
                <a:cs typeface="Calibri"/>
                <a:sym typeface="Calibri"/>
              </a:rPr>
              <a:t>Slide 24</a:t>
            </a:r>
            <a:endParaRPr lang="en-US" dirty="0">
              <a:effectLst/>
            </a:endParaRPr>
          </a:p>
          <a:p>
            <a:r>
              <a:rPr lang="en-US" sz="1200" b="1" i="1" u="none" strike="noStrike" cap="none" dirty="0">
                <a:solidFill>
                  <a:schemeClr val="dk1"/>
                </a:solidFill>
                <a:effectLst/>
                <a:latin typeface="Calibri"/>
                <a:ea typeface="Calibri"/>
                <a:cs typeface="Calibri"/>
                <a:sym typeface="Calibri"/>
              </a:rPr>
              <a:t>Facilitator Notes:</a:t>
            </a:r>
            <a:r>
              <a:rPr lang="en-US" sz="1200" b="0" i="1" u="none" strike="noStrike" cap="none" dirty="0">
                <a:solidFill>
                  <a:schemeClr val="dk1"/>
                </a:solidFill>
                <a:effectLst/>
                <a:latin typeface="Calibri"/>
                <a:ea typeface="Calibri"/>
                <a:cs typeface="Calibri"/>
                <a:sym typeface="Calibri"/>
              </a:rPr>
              <a:t> </a:t>
            </a:r>
            <a:endParaRPr lang="en-US" dirty="0">
              <a:effectLst/>
            </a:endParaRPr>
          </a:p>
          <a:p>
            <a:r>
              <a:rPr lang="en-US" sz="1200" b="0" i="0" u="none" strike="noStrike" cap="none" dirty="0">
                <a:solidFill>
                  <a:schemeClr val="dk1"/>
                </a:solidFill>
                <a:effectLst/>
                <a:latin typeface="Calibri"/>
                <a:ea typeface="Calibri"/>
                <a:cs typeface="Calibri"/>
                <a:sym typeface="Calibri"/>
              </a:rPr>
              <a:t>Distribute the Community Assessment Report Sample Outline handout. </a:t>
            </a:r>
          </a:p>
          <a:p>
            <a:r>
              <a:rPr lang="en-US" sz="1200" b="0" i="0" u="none" strike="noStrike" cap="none" dirty="0">
                <a:solidFill>
                  <a:schemeClr val="dk1"/>
                </a:solidFill>
                <a:effectLst/>
                <a:latin typeface="Calibri"/>
                <a:ea typeface="Calibri"/>
                <a:cs typeface="Calibri"/>
                <a:sym typeface="Calibri"/>
              </a:rPr>
              <a:t> </a:t>
            </a:r>
          </a:p>
          <a:p>
            <a:r>
              <a:rPr lang="en-US" sz="1200" b="1" i="0" u="none" strike="noStrike" cap="none" dirty="0">
                <a:solidFill>
                  <a:schemeClr val="dk1"/>
                </a:solidFill>
                <a:effectLst/>
                <a:latin typeface="Calibri"/>
                <a:ea typeface="Calibri"/>
                <a:cs typeface="Calibri"/>
                <a:sym typeface="Calibri"/>
              </a:rPr>
              <a:t>Say to Participants:</a:t>
            </a:r>
            <a:r>
              <a:rPr lang="en-US" sz="1200" b="0" i="0" u="none" strike="noStrike" cap="none" dirty="0">
                <a:solidFill>
                  <a:schemeClr val="dk1"/>
                </a:solidFill>
                <a:effectLst/>
                <a:latin typeface="Calibri"/>
                <a:ea typeface="Calibri"/>
                <a:cs typeface="Calibri"/>
                <a:sym typeface="Calibri"/>
              </a:rPr>
              <a:t> “In the final step, we prepare the community assessment report. Be sure to communicate the community</a:t>
            </a:r>
          </a:p>
          <a:p>
            <a:r>
              <a:rPr lang="en-US" sz="1200" b="0" i="0" u="none" strike="noStrike" cap="none" dirty="0">
                <a:solidFill>
                  <a:schemeClr val="dk1"/>
                </a:solidFill>
                <a:effectLst/>
                <a:latin typeface="Calibri"/>
                <a:ea typeface="Calibri"/>
                <a:cs typeface="Calibri"/>
                <a:sym typeface="Calibri"/>
              </a:rPr>
              <a:t>assessment data and recommendations internally and externally to your governing body or Tribal Council, Policy Council, staff, and</a:t>
            </a:r>
          </a:p>
          <a:p>
            <a:r>
              <a:rPr lang="en-US" sz="1200" b="0" i="0" u="none" strike="noStrike" cap="none" dirty="0">
                <a:solidFill>
                  <a:schemeClr val="dk1"/>
                </a:solidFill>
                <a:effectLst/>
                <a:latin typeface="Calibri"/>
                <a:ea typeface="Calibri"/>
                <a:cs typeface="Calibri"/>
                <a:sym typeface="Calibri"/>
              </a:rPr>
              <a:t>community partners. The fifth step also involves incorporating the community assessment process into the program’s strategic and</a:t>
            </a:r>
          </a:p>
          <a:p>
            <a:r>
              <a:rPr lang="en-US" sz="1200" b="0" i="0" u="none" strike="noStrike" cap="none" dirty="0">
                <a:solidFill>
                  <a:schemeClr val="dk1"/>
                </a:solidFill>
                <a:effectLst/>
                <a:latin typeface="Calibri"/>
                <a:ea typeface="Calibri"/>
                <a:cs typeface="Calibri"/>
                <a:sym typeface="Calibri"/>
              </a:rPr>
              <a:t>ongoing planning. Be aware that the HSPPS require you to include a summary of your program’s most recent community</a:t>
            </a:r>
          </a:p>
          <a:p>
            <a:r>
              <a:rPr lang="en-US" sz="1200" b="0" i="0" u="none" strike="noStrike" cap="none" dirty="0">
                <a:solidFill>
                  <a:schemeClr val="dk1"/>
                </a:solidFill>
                <a:effectLst/>
                <a:latin typeface="Calibri"/>
                <a:ea typeface="Calibri"/>
                <a:cs typeface="Calibri"/>
                <a:sym typeface="Calibri"/>
              </a:rPr>
              <a:t>assessment in your annual report.” </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Tell participants that, as with many other handouts they have received in this session, they should take the Community Assessment</a:t>
            </a:r>
          </a:p>
          <a:p>
            <a:r>
              <a:rPr lang="en-US" sz="1200" b="0" i="0" u="none" strike="noStrike" cap="none" dirty="0">
                <a:solidFill>
                  <a:schemeClr val="dk1"/>
                </a:solidFill>
                <a:effectLst/>
                <a:latin typeface="Calibri"/>
                <a:ea typeface="Calibri"/>
                <a:cs typeface="Calibri"/>
                <a:sym typeface="Calibri"/>
              </a:rPr>
              <a:t>Report Sample Outline back to their programs as a reference.</a:t>
            </a:r>
            <a:r>
              <a:rPr lang="en-US" dirty="0">
                <a:effectLst/>
              </a:rPr>
              <a:t> </a:t>
            </a:r>
            <a:endParaRPr b="0" dirty="0"/>
          </a:p>
        </p:txBody>
      </p:sp>
      <p:sp>
        <p:nvSpPr>
          <p:cNvPr id="434" name="Google Shape;434;p25: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24</a:t>
            </a:fld>
            <a:endParaRPr dirty="0"/>
          </a:p>
        </p:txBody>
      </p:sp>
    </p:spTree>
    <p:extLst>
      <p:ext uri="{BB962C8B-B14F-4D97-AF65-F5344CB8AC3E}">
        <p14:creationId xmlns:p14="http://schemas.microsoft.com/office/powerpoint/2010/main" val="17799488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27: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3" name="Google Shape;453;p27: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r>
              <a:rPr lang="en-US" sz="1200" b="1" i="1" u="none" strike="noStrike" cap="none" dirty="0">
                <a:solidFill>
                  <a:schemeClr val="dk1"/>
                </a:solidFill>
                <a:effectLst/>
                <a:latin typeface="Calibri"/>
                <a:ea typeface="Calibri"/>
                <a:cs typeface="Calibri"/>
                <a:sym typeface="Calibri"/>
              </a:rPr>
              <a:t>Slide 25</a:t>
            </a:r>
            <a:endParaRPr lang="en-US" dirty="0">
              <a:effectLst/>
            </a:endParaRPr>
          </a:p>
          <a:p>
            <a:r>
              <a:rPr lang="en-US" sz="1200" b="1" i="1" u="none" strike="noStrike" cap="none" dirty="0">
                <a:solidFill>
                  <a:schemeClr val="dk1"/>
                </a:solidFill>
                <a:effectLst/>
                <a:latin typeface="Calibri"/>
                <a:ea typeface="Calibri"/>
                <a:cs typeface="Calibri"/>
                <a:sym typeface="Calibri"/>
              </a:rPr>
              <a:t>Facilitator Notes:</a:t>
            </a:r>
            <a:r>
              <a:rPr lang="en-US" sz="1200" b="0" i="1" u="none" strike="noStrike" cap="none" dirty="0">
                <a:solidFill>
                  <a:schemeClr val="dk1"/>
                </a:solidFill>
                <a:effectLst/>
                <a:latin typeface="Calibri"/>
                <a:ea typeface="Calibri"/>
                <a:cs typeface="Calibri"/>
                <a:sym typeface="Calibri"/>
              </a:rPr>
              <a:t> </a:t>
            </a:r>
            <a:endParaRPr lang="en-US" dirty="0">
              <a:effectLst/>
            </a:endParaRPr>
          </a:p>
          <a:p>
            <a:r>
              <a:rPr lang="en-US" sz="1200" b="0" i="0" u="none" strike="noStrike" cap="none" dirty="0">
                <a:solidFill>
                  <a:schemeClr val="dk1"/>
                </a:solidFill>
                <a:effectLst/>
                <a:latin typeface="Calibri"/>
                <a:ea typeface="Calibri"/>
                <a:cs typeface="Calibri"/>
                <a:sym typeface="Calibri"/>
              </a:rPr>
              <a:t>Give a mini-lecture on the types of decisions informed by the community assessment.</a:t>
            </a:r>
            <a:endParaRPr lang="en-US" dirty="0">
              <a:effectLst/>
            </a:endParaRPr>
          </a:p>
          <a:p>
            <a:r>
              <a:rPr lang="en-US" sz="1200" b="0" i="0" u="none" strike="noStrike" cap="none" dirty="0">
                <a:solidFill>
                  <a:schemeClr val="dk1"/>
                </a:solidFill>
                <a:effectLst/>
                <a:latin typeface="Calibri"/>
                <a:ea typeface="Calibri"/>
                <a:cs typeface="Calibri"/>
                <a:sym typeface="Calibri"/>
              </a:rPr>
              <a:t> </a:t>
            </a:r>
            <a:endParaRPr lang="en-US" dirty="0">
              <a:effectLst/>
            </a:endParaRPr>
          </a:p>
          <a:p>
            <a:r>
              <a:rPr lang="en-US" sz="1200" b="1" i="0" u="none" strike="noStrike" cap="none" dirty="0">
                <a:solidFill>
                  <a:schemeClr val="dk1"/>
                </a:solidFill>
                <a:effectLst/>
                <a:latin typeface="Calibri"/>
                <a:ea typeface="Calibri"/>
                <a:cs typeface="Calibri"/>
                <a:sym typeface="Calibri"/>
              </a:rPr>
              <a:t>Say to Participants:</a:t>
            </a:r>
            <a:r>
              <a:rPr lang="en-US" sz="1200" b="0" i="0" u="none" strike="noStrike" cap="none" dirty="0">
                <a:solidFill>
                  <a:schemeClr val="dk1"/>
                </a:solidFill>
                <a:effectLst/>
                <a:latin typeface="Calibri"/>
                <a:ea typeface="Calibri"/>
                <a:cs typeface="Calibri"/>
                <a:sym typeface="Calibri"/>
              </a:rPr>
              <a:t> “Community assessment data informs planning in several areas. It helps to develop long-term goals and</a:t>
            </a:r>
          </a:p>
          <a:p>
            <a:r>
              <a:rPr lang="en-US" sz="1200" b="0" i="0" u="none" strike="noStrike" cap="none" dirty="0">
                <a:solidFill>
                  <a:schemeClr val="dk1"/>
                </a:solidFill>
                <a:effectLst/>
                <a:latin typeface="Calibri"/>
                <a:ea typeface="Calibri"/>
                <a:cs typeface="Calibri"/>
                <a:sym typeface="Calibri"/>
              </a:rPr>
              <a:t>measurable objectives. Programs can also use the data to determine program options, such as Early Head Start or home visiting.</a:t>
            </a:r>
          </a:p>
          <a:p>
            <a:r>
              <a:rPr lang="en-US" sz="1200" b="0" i="0" u="none" strike="noStrike" cap="none" dirty="0">
                <a:solidFill>
                  <a:schemeClr val="dk1"/>
                </a:solidFill>
                <a:effectLst/>
                <a:latin typeface="Calibri"/>
                <a:ea typeface="Calibri"/>
                <a:cs typeface="Calibri"/>
                <a:sym typeface="Calibri"/>
              </a:rPr>
              <a:t>Decisions around service area, recruitment areas, and program locations can also be formed from community assessment data. </a:t>
            </a:r>
            <a:endParaRPr lang="en-US" dirty="0">
              <a:effectLst/>
            </a:endParaRPr>
          </a:p>
          <a:p>
            <a:r>
              <a:rPr lang="en-US" sz="1200" b="0" i="0" u="none" strike="noStrike" cap="none" dirty="0">
                <a:solidFill>
                  <a:schemeClr val="dk1"/>
                </a:solidFill>
                <a:effectLst/>
                <a:latin typeface="Calibri"/>
                <a:ea typeface="Calibri"/>
                <a:cs typeface="Calibri"/>
                <a:sym typeface="Calibri"/>
              </a:rPr>
              <a:t> </a:t>
            </a:r>
            <a:endParaRPr lang="en-US" dirty="0">
              <a:effectLst/>
            </a:endParaRPr>
          </a:p>
          <a:p>
            <a:r>
              <a:rPr lang="en-US" sz="1200" b="0" i="0" u="none" strike="noStrike" cap="none" dirty="0">
                <a:solidFill>
                  <a:schemeClr val="dk1"/>
                </a:solidFill>
                <a:effectLst/>
                <a:latin typeface="Calibri"/>
                <a:ea typeface="Calibri"/>
                <a:cs typeface="Calibri"/>
                <a:sym typeface="Calibri"/>
              </a:rPr>
              <a:t>“Every year, programs must review eligibility, recruitment, selection, enrollment, and attendance (ERSEA) plans. The community</a:t>
            </a:r>
          </a:p>
          <a:p>
            <a:r>
              <a:rPr lang="en-US" sz="1200" b="0" i="0" u="none" strike="noStrike" cap="none" dirty="0">
                <a:solidFill>
                  <a:schemeClr val="dk1"/>
                </a:solidFill>
                <a:effectLst/>
                <a:latin typeface="Calibri"/>
                <a:ea typeface="Calibri"/>
                <a:cs typeface="Calibri"/>
                <a:sym typeface="Calibri"/>
              </a:rPr>
              <a:t>assessment data will inform changes to recruitment approach or selection criteria. For instance, you’ll want to look at program</a:t>
            </a:r>
          </a:p>
          <a:p>
            <a:r>
              <a:rPr lang="en-US" sz="1200" b="0" i="0" u="none" strike="noStrike" cap="none" dirty="0">
                <a:solidFill>
                  <a:schemeClr val="dk1"/>
                </a:solidFill>
                <a:effectLst/>
                <a:latin typeface="Calibri"/>
                <a:ea typeface="Calibri"/>
                <a:cs typeface="Calibri"/>
                <a:sym typeface="Calibri"/>
              </a:rPr>
              <a:t>services and coordinated approaches regarding services to all children, including those who are dual language-learners, in foster</a:t>
            </a:r>
          </a:p>
          <a:p>
            <a:r>
              <a:rPr lang="en-US" sz="1200" b="0" i="0" u="none" strike="noStrike" cap="none" dirty="0">
                <a:solidFill>
                  <a:schemeClr val="dk1"/>
                </a:solidFill>
                <a:effectLst/>
                <a:latin typeface="Calibri"/>
                <a:ea typeface="Calibri"/>
                <a:cs typeface="Calibri"/>
                <a:sym typeface="Calibri"/>
              </a:rPr>
              <a:t>care, who are experiencing homelessness, and who have disabilities, to make sure your program is serving these populations</a:t>
            </a:r>
          </a:p>
          <a:p>
            <a:r>
              <a:rPr lang="en-US" sz="1200" b="0" i="0" u="none" strike="noStrike" cap="none" dirty="0">
                <a:solidFill>
                  <a:schemeClr val="dk1"/>
                </a:solidFill>
                <a:effectLst/>
                <a:latin typeface="Calibri"/>
                <a:ea typeface="Calibri"/>
                <a:cs typeface="Calibri"/>
                <a:sym typeface="Calibri"/>
              </a:rPr>
              <a:t>adequately. The community assessment will also be helpful in establishing collaborative partnerships that will help you be more</a:t>
            </a:r>
          </a:p>
          <a:p>
            <a:r>
              <a:rPr lang="en-US" sz="1200" b="0" i="0" u="none" strike="noStrike" cap="none" dirty="0">
                <a:solidFill>
                  <a:schemeClr val="dk1"/>
                </a:solidFill>
                <a:effectLst/>
                <a:latin typeface="Calibri"/>
                <a:ea typeface="Calibri"/>
                <a:cs typeface="Calibri"/>
                <a:sym typeface="Calibri"/>
              </a:rPr>
              <a:t>responsive to children’s and families’ needs.”</a:t>
            </a:r>
            <a:r>
              <a:rPr lang="en-US" dirty="0">
                <a:effectLst/>
              </a:rPr>
              <a:t> </a:t>
            </a:r>
            <a:endParaRPr b="0" dirty="0"/>
          </a:p>
        </p:txBody>
      </p:sp>
      <p:sp>
        <p:nvSpPr>
          <p:cNvPr id="454" name="Google Shape;454;p27: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25</a:t>
            </a:fld>
            <a:endParaRPr dirty="0"/>
          </a:p>
        </p:txBody>
      </p:sp>
    </p:spTree>
    <p:extLst>
      <p:ext uri="{BB962C8B-B14F-4D97-AF65-F5344CB8AC3E}">
        <p14:creationId xmlns:p14="http://schemas.microsoft.com/office/powerpoint/2010/main" val="38410959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u="none" strike="noStrike" cap="none" dirty="0">
                <a:solidFill>
                  <a:schemeClr val="dk1"/>
                </a:solidFill>
                <a:effectLst/>
                <a:latin typeface="Calibri"/>
                <a:ea typeface="Calibri"/>
                <a:cs typeface="Calibri"/>
                <a:sym typeface="Calibri"/>
              </a:rPr>
              <a:t>Slide 26</a:t>
            </a:r>
            <a:endParaRPr lang="en-US" dirty="0">
              <a:effectLst/>
            </a:endParaRPr>
          </a:p>
          <a:p>
            <a:r>
              <a:rPr lang="en-US" sz="1200" b="1" i="1" u="none" strike="noStrike" cap="none" dirty="0">
                <a:solidFill>
                  <a:schemeClr val="dk1"/>
                </a:solidFill>
                <a:effectLst/>
                <a:latin typeface="Calibri"/>
                <a:ea typeface="Calibri"/>
                <a:cs typeface="Calibri"/>
                <a:sym typeface="Calibri"/>
              </a:rPr>
              <a:t>Facilitator Notes:</a:t>
            </a:r>
            <a:r>
              <a:rPr lang="en-US" sz="1200" b="0" i="1" u="none" strike="noStrike" cap="none" dirty="0">
                <a:solidFill>
                  <a:schemeClr val="dk1"/>
                </a:solidFill>
                <a:effectLst/>
                <a:latin typeface="Calibri"/>
                <a:ea typeface="Calibri"/>
                <a:cs typeface="Calibri"/>
                <a:sym typeface="Calibri"/>
              </a:rPr>
              <a:t> </a:t>
            </a:r>
            <a:endParaRPr lang="en-US" dirty="0">
              <a:effectLst/>
            </a:endParaRPr>
          </a:p>
          <a:p>
            <a:r>
              <a:rPr lang="en-US" sz="1200" b="0" i="0" u="none" strike="noStrike" cap="none" dirty="0">
                <a:solidFill>
                  <a:schemeClr val="dk1"/>
                </a:solidFill>
                <a:effectLst/>
                <a:latin typeface="Calibri"/>
                <a:ea typeface="Calibri"/>
                <a:cs typeface="Calibri"/>
                <a:sym typeface="Calibri"/>
              </a:rPr>
              <a:t>Call participants’ attention to the slide, which introduces the community assessment update process.</a:t>
            </a:r>
            <a:endParaRPr lang="en-US" dirty="0">
              <a:effectLst/>
            </a:endParaRPr>
          </a:p>
          <a:p>
            <a:r>
              <a:rPr lang="en-US" sz="1200" b="0" i="0" u="none" strike="noStrike" cap="none" dirty="0">
                <a:solidFill>
                  <a:schemeClr val="dk1"/>
                </a:solidFill>
                <a:effectLst/>
                <a:latin typeface="Calibri"/>
                <a:ea typeface="Calibri"/>
                <a:cs typeface="Calibri"/>
                <a:sym typeface="Calibri"/>
              </a:rPr>
              <a:t> </a:t>
            </a:r>
            <a:endParaRPr lang="en-US" dirty="0">
              <a:effectLst/>
            </a:endParaRPr>
          </a:p>
          <a:p>
            <a:r>
              <a:rPr lang="en-US" sz="1200" b="1" i="0" u="none" strike="noStrike" cap="none" dirty="0">
                <a:solidFill>
                  <a:schemeClr val="dk1"/>
                </a:solidFill>
                <a:effectLst/>
                <a:latin typeface="Calibri"/>
                <a:ea typeface="Calibri"/>
                <a:cs typeface="Calibri"/>
                <a:sym typeface="Calibri"/>
              </a:rPr>
              <a:t>Say to Participants:</a:t>
            </a:r>
            <a:r>
              <a:rPr lang="en-US" sz="1200" b="0" i="0" u="none" strike="noStrike" cap="none" dirty="0">
                <a:solidFill>
                  <a:schemeClr val="dk1"/>
                </a:solidFill>
                <a:effectLst/>
                <a:latin typeface="Calibri"/>
                <a:ea typeface="Calibri"/>
                <a:cs typeface="Calibri"/>
                <a:sym typeface="Calibri"/>
              </a:rPr>
              <a:t> “As you know, the community assessment is done once every five years. The other four years, programs must</a:t>
            </a:r>
          </a:p>
          <a:p>
            <a:r>
              <a:rPr lang="en-US" sz="1200" b="0" i="0" u="none" strike="noStrike" cap="none" dirty="0">
                <a:solidFill>
                  <a:schemeClr val="dk1"/>
                </a:solidFill>
                <a:effectLst/>
                <a:latin typeface="Calibri"/>
                <a:ea typeface="Calibri"/>
                <a:cs typeface="Calibri"/>
                <a:sym typeface="Calibri"/>
              </a:rPr>
              <a:t>review and update their community assessment to reflect significant changes. Changes may include the increased availability of</a:t>
            </a:r>
          </a:p>
          <a:p>
            <a:r>
              <a:rPr lang="en-US" sz="1200" b="0" i="0" u="none" strike="noStrike" cap="none" dirty="0">
                <a:solidFill>
                  <a:schemeClr val="dk1"/>
                </a:solidFill>
                <a:effectLst/>
                <a:latin typeface="Calibri"/>
                <a:ea typeface="Calibri"/>
                <a:cs typeface="Calibri"/>
                <a:sym typeface="Calibri"/>
              </a:rPr>
              <a:t>publicly funded pre-kindergarten, an assessment of how the community’s pre-K meets the needs of the parents and children, and</a:t>
            </a:r>
          </a:p>
          <a:p>
            <a:r>
              <a:rPr lang="en-US" sz="1200" b="0" i="0" u="none" strike="noStrike" cap="none" dirty="0">
                <a:solidFill>
                  <a:schemeClr val="dk1"/>
                </a:solidFill>
                <a:effectLst/>
                <a:latin typeface="Calibri"/>
                <a:ea typeface="Calibri"/>
                <a:cs typeface="Calibri"/>
                <a:sym typeface="Calibri"/>
              </a:rPr>
              <a:t>whether it is offered for a full school day. </a:t>
            </a:r>
            <a:endParaRPr lang="en-US" dirty="0">
              <a:effectLst/>
            </a:endParaRPr>
          </a:p>
          <a:p>
            <a:r>
              <a:rPr lang="en-US" sz="1200" b="0" i="0" u="none" strike="noStrike" cap="none" dirty="0">
                <a:solidFill>
                  <a:schemeClr val="dk1"/>
                </a:solidFill>
                <a:effectLst/>
                <a:latin typeface="Calibri"/>
                <a:ea typeface="Calibri"/>
                <a:cs typeface="Calibri"/>
                <a:sym typeface="Calibri"/>
              </a:rPr>
              <a:t> </a:t>
            </a:r>
            <a:endParaRPr lang="en-US" dirty="0">
              <a:effectLst/>
            </a:endParaRPr>
          </a:p>
          <a:p>
            <a:r>
              <a:rPr lang="en-US" sz="1200" b="0" i="0" u="none" strike="noStrike" cap="none" dirty="0">
                <a:solidFill>
                  <a:schemeClr val="dk1"/>
                </a:solidFill>
                <a:effectLst/>
                <a:latin typeface="Calibri"/>
                <a:ea typeface="Calibri"/>
                <a:cs typeface="Calibri"/>
                <a:sym typeface="Calibri"/>
              </a:rPr>
              <a:t>“The annual review must also identify rates of family and child homelessness and shifts in community demographics and resources.</a:t>
            </a:r>
          </a:p>
          <a:p>
            <a:r>
              <a:rPr lang="en-US" sz="1200" b="0" i="0" u="none" strike="noStrike" cap="none" dirty="0">
                <a:solidFill>
                  <a:schemeClr val="dk1"/>
                </a:solidFill>
                <a:effectLst/>
                <a:latin typeface="Calibri"/>
                <a:ea typeface="Calibri"/>
                <a:cs typeface="Calibri"/>
                <a:sym typeface="Calibri"/>
              </a:rPr>
              <a:t>Those shifts could be in population, or they could be economic, environmental, or related to resources. </a:t>
            </a:r>
            <a:endParaRPr lang="en-US" dirty="0">
              <a:effectLst/>
            </a:endParaRPr>
          </a:p>
          <a:p>
            <a:r>
              <a:rPr lang="en-US" sz="1200" b="0" i="0" u="none" strike="noStrike" cap="none" dirty="0">
                <a:solidFill>
                  <a:schemeClr val="dk1"/>
                </a:solidFill>
                <a:effectLst/>
                <a:latin typeface="Calibri"/>
                <a:ea typeface="Calibri"/>
                <a:cs typeface="Calibri"/>
                <a:sym typeface="Calibri"/>
              </a:rPr>
              <a:t> </a:t>
            </a:r>
            <a:endParaRPr lang="en-US" dirty="0">
              <a:effectLst/>
            </a:endParaRPr>
          </a:p>
          <a:p>
            <a:r>
              <a:rPr lang="en-US" sz="1200" b="0" i="0" u="none" strike="noStrike" cap="none" dirty="0">
                <a:solidFill>
                  <a:schemeClr val="dk1"/>
                </a:solidFill>
                <a:effectLst/>
                <a:latin typeface="Calibri"/>
                <a:ea typeface="Calibri"/>
                <a:cs typeface="Calibri"/>
                <a:sym typeface="Calibri"/>
              </a:rPr>
              <a:t>“Based on the community assessment, programs might decide to:</a:t>
            </a:r>
          </a:p>
          <a:p>
            <a:pPr lvl="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Convert existing slots to full school day or full working day slots</a:t>
            </a:r>
          </a:p>
          <a:p>
            <a:pPr lvl="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Convert existing Head Start slots to Early Head Start slots</a:t>
            </a:r>
          </a:p>
          <a:p>
            <a:pPr lvl="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Extend the program year</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“As programs update their community assessment each year, they need to factor that new data into their ongoing planning</a:t>
            </a:r>
          </a:p>
          <a:p>
            <a:r>
              <a:rPr lang="en-US" sz="1200" b="0" i="0" u="none" strike="noStrike" cap="none" dirty="0">
                <a:solidFill>
                  <a:schemeClr val="dk1"/>
                </a:solidFill>
                <a:effectLst/>
                <a:latin typeface="Calibri"/>
                <a:ea typeface="Calibri"/>
                <a:cs typeface="Calibri"/>
                <a:sym typeface="Calibri"/>
              </a:rPr>
              <a:t>processes. For instance, they may need to add or revise a goal, or make revisions to objectives in existing goals.”</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229649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29: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p29: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r>
              <a:rPr lang="en-US" sz="1200" b="1" i="1" u="none" strike="noStrike" cap="none" dirty="0">
                <a:solidFill>
                  <a:schemeClr val="dk1"/>
                </a:solidFill>
                <a:effectLst/>
                <a:latin typeface="Calibri"/>
                <a:ea typeface="Calibri"/>
                <a:cs typeface="Calibri"/>
                <a:sym typeface="Calibri"/>
              </a:rPr>
              <a:t>Slide 27</a:t>
            </a:r>
            <a:endParaRPr lang="en-US" dirty="0">
              <a:effectLst/>
            </a:endParaRPr>
          </a:p>
          <a:p>
            <a:r>
              <a:rPr lang="en-US" sz="1200" b="1" i="1" u="none" strike="noStrike" cap="none" dirty="0">
                <a:solidFill>
                  <a:schemeClr val="dk1"/>
                </a:solidFill>
                <a:effectLst/>
                <a:latin typeface="Calibri"/>
                <a:ea typeface="Calibri"/>
                <a:cs typeface="Calibri"/>
                <a:sym typeface="Calibri"/>
              </a:rPr>
              <a:t>Facilitator Notes:</a:t>
            </a:r>
            <a:r>
              <a:rPr lang="en-US" sz="1200" b="0" i="1" u="none" strike="noStrike" cap="none" dirty="0">
                <a:solidFill>
                  <a:schemeClr val="dk1"/>
                </a:solidFill>
                <a:effectLst/>
                <a:latin typeface="Calibri"/>
                <a:ea typeface="Calibri"/>
                <a:cs typeface="Calibri"/>
                <a:sym typeface="Calibri"/>
              </a:rPr>
              <a:t> </a:t>
            </a:r>
            <a:endParaRPr lang="en-US" dirty="0">
              <a:effectLst/>
            </a:endParaRPr>
          </a:p>
          <a:p>
            <a:r>
              <a:rPr lang="en-US" sz="1200" b="0" i="0" u="none" strike="noStrike" cap="none" dirty="0">
                <a:solidFill>
                  <a:schemeClr val="dk1"/>
                </a:solidFill>
                <a:effectLst/>
                <a:latin typeface="Calibri"/>
                <a:ea typeface="Calibri"/>
                <a:cs typeface="Calibri"/>
                <a:sym typeface="Calibri"/>
              </a:rPr>
              <a:t>Continue with your mini-lecture on the community assessment update.</a:t>
            </a:r>
            <a:endParaRPr lang="en-US" dirty="0">
              <a:effectLst/>
            </a:endParaRPr>
          </a:p>
          <a:p>
            <a:r>
              <a:rPr lang="en-US" sz="1200" b="0" i="0" u="none" strike="noStrike" cap="none" dirty="0">
                <a:solidFill>
                  <a:schemeClr val="dk1"/>
                </a:solidFill>
                <a:effectLst/>
                <a:latin typeface="Calibri"/>
                <a:ea typeface="Calibri"/>
                <a:cs typeface="Calibri"/>
                <a:sym typeface="Calibri"/>
              </a:rPr>
              <a:t> </a:t>
            </a:r>
            <a:endParaRPr lang="en-US" dirty="0">
              <a:effectLst/>
            </a:endParaRPr>
          </a:p>
          <a:p>
            <a:r>
              <a:rPr lang="en-US" sz="1200" b="1" i="0" u="none" strike="noStrike" cap="none" dirty="0">
                <a:solidFill>
                  <a:schemeClr val="dk1"/>
                </a:solidFill>
                <a:effectLst/>
                <a:latin typeface="Calibri"/>
                <a:ea typeface="Calibri"/>
                <a:cs typeface="Calibri"/>
                <a:sym typeface="Calibri"/>
              </a:rPr>
              <a:t>Say to Participants:</a:t>
            </a:r>
            <a:r>
              <a:rPr lang="en-US" sz="1200" b="0" i="0" u="none" strike="noStrike" cap="none" dirty="0">
                <a:solidFill>
                  <a:schemeClr val="dk1"/>
                </a:solidFill>
                <a:effectLst/>
                <a:latin typeface="Calibri"/>
                <a:ea typeface="Calibri"/>
                <a:cs typeface="Calibri"/>
                <a:sym typeface="Calibri"/>
              </a:rPr>
              <a:t> “Just as programs plan for community assessment activities, they need to plan for the update activities. Who</a:t>
            </a:r>
          </a:p>
          <a:p>
            <a:r>
              <a:rPr lang="en-US" sz="1200" b="0" i="0" u="none" strike="noStrike" cap="none" dirty="0">
                <a:solidFill>
                  <a:schemeClr val="dk1"/>
                </a:solidFill>
                <a:effectLst/>
                <a:latin typeface="Calibri"/>
                <a:ea typeface="Calibri"/>
                <a:cs typeface="Calibri"/>
                <a:sym typeface="Calibri"/>
              </a:rPr>
              <a:t>will do the work? Will it be the entire community assessment team, or a sub-committee? What data needs to be collected, and from</a:t>
            </a:r>
          </a:p>
          <a:p>
            <a:r>
              <a:rPr lang="en-US" sz="1200" b="0" i="0" u="none" strike="noStrike" cap="none" dirty="0">
                <a:solidFill>
                  <a:schemeClr val="dk1"/>
                </a:solidFill>
                <a:effectLst/>
                <a:latin typeface="Calibri"/>
                <a:ea typeface="Calibri"/>
                <a:cs typeface="Calibri"/>
                <a:sym typeface="Calibri"/>
              </a:rPr>
              <a:t>what sources? Remember to refer to the update requirements outlined in the HSPPS. </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“The reason for doing the update is find out how changes in the community are affecting families and children, and how those</a:t>
            </a:r>
          </a:p>
          <a:p>
            <a:r>
              <a:rPr lang="en-US" sz="1200" b="0" i="0" u="none" strike="noStrike" cap="none" dirty="0">
                <a:solidFill>
                  <a:schemeClr val="dk1"/>
                </a:solidFill>
                <a:effectLst/>
                <a:latin typeface="Calibri"/>
                <a:ea typeface="Calibri"/>
                <a:cs typeface="Calibri"/>
                <a:sym typeface="Calibri"/>
              </a:rPr>
              <a:t>changes might impact your program. For instance, perhaps a large employer has left the community, resulting in higher</a:t>
            </a:r>
          </a:p>
          <a:p>
            <a:r>
              <a:rPr lang="en-US" sz="1200" b="0" i="0" u="none" strike="noStrike" cap="none" dirty="0">
                <a:solidFill>
                  <a:schemeClr val="dk1"/>
                </a:solidFill>
                <a:effectLst/>
                <a:latin typeface="Calibri"/>
                <a:ea typeface="Calibri"/>
                <a:cs typeface="Calibri"/>
                <a:sym typeface="Calibri"/>
              </a:rPr>
              <a:t>unemployment. Or maybe a new refugee or language group has moved into the community, meaning there are higher numbers of</a:t>
            </a:r>
          </a:p>
          <a:p>
            <a:r>
              <a:rPr lang="en-US" sz="1200" b="0" i="0" u="none" strike="noStrike" cap="none" dirty="0">
                <a:solidFill>
                  <a:schemeClr val="dk1"/>
                </a:solidFill>
                <a:effectLst/>
                <a:latin typeface="Calibri"/>
                <a:ea typeface="Calibri"/>
                <a:cs typeface="Calibri"/>
                <a:sym typeface="Calibri"/>
              </a:rPr>
              <a:t>dual language-learner children and families.”</a:t>
            </a:r>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p:txBody>
      </p:sp>
      <p:sp>
        <p:nvSpPr>
          <p:cNvPr id="476" name="Google Shape;476;p29: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27</a:t>
            </a:fld>
            <a:endParaRPr dirty="0"/>
          </a:p>
        </p:txBody>
      </p:sp>
    </p:spTree>
    <p:extLst>
      <p:ext uri="{BB962C8B-B14F-4D97-AF65-F5344CB8AC3E}">
        <p14:creationId xmlns:p14="http://schemas.microsoft.com/office/powerpoint/2010/main" val="10150171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u="none" strike="noStrike" cap="none" dirty="0">
                <a:solidFill>
                  <a:schemeClr val="dk1"/>
                </a:solidFill>
                <a:effectLst/>
                <a:latin typeface="Calibri"/>
                <a:ea typeface="Calibri"/>
                <a:cs typeface="Calibri"/>
                <a:sym typeface="Calibri"/>
              </a:rPr>
              <a:t>Slide 28</a:t>
            </a:r>
            <a:br>
              <a:rPr lang="en-US" sz="1200" b="1" i="1" u="none" strike="noStrike" cap="none" dirty="0">
                <a:solidFill>
                  <a:schemeClr val="dk1"/>
                </a:solidFill>
                <a:effectLst/>
                <a:latin typeface="Calibri"/>
                <a:ea typeface="Calibri"/>
                <a:cs typeface="Calibri"/>
                <a:sym typeface="Calibri"/>
              </a:rPr>
            </a:br>
            <a:r>
              <a:rPr lang="en-US" sz="1200" b="1" i="1" u="none" strike="noStrike" cap="none" dirty="0">
                <a:solidFill>
                  <a:schemeClr val="dk1"/>
                </a:solidFill>
                <a:effectLst/>
                <a:latin typeface="Calibri"/>
                <a:ea typeface="Calibri"/>
                <a:cs typeface="Calibri"/>
                <a:sym typeface="Calibri"/>
              </a:rPr>
              <a:t>Facilitator Notes:</a:t>
            </a:r>
            <a:r>
              <a:rPr lang="en-US" sz="1200" b="0" i="1" u="none" strike="noStrike" cap="none" dirty="0">
                <a:solidFill>
                  <a:schemeClr val="dk1"/>
                </a:solidFill>
                <a:effectLst/>
                <a:latin typeface="Calibri"/>
                <a:ea typeface="Calibri"/>
                <a:cs typeface="Calibri"/>
                <a:sym typeface="Calibri"/>
              </a:rPr>
              <a:t> </a:t>
            </a:r>
            <a:br>
              <a:rPr lang="en-US" sz="1200" b="0" i="0" u="none" strike="noStrike" cap="none" dirty="0">
                <a:solidFill>
                  <a:schemeClr val="dk1"/>
                </a:solidFill>
                <a:effectLst/>
                <a:latin typeface="Calibri"/>
                <a:ea typeface="Calibri"/>
                <a:cs typeface="Calibri"/>
                <a:sym typeface="Calibri"/>
              </a:rPr>
            </a:br>
            <a:r>
              <a:rPr lang="en-US" sz="1200" b="0" i="0" u="none" strike="noStrike" cap="none" dirty="0">
                <a:solidFill>
                  <a:schemeClr val="dk1"/>
                </a:solidFill>
                <a:effectLst/>
                <a:latin typeface="Calibri"/>
                <a:ea typeface="Calibri"/>
                <a:cs typeface="Calibri"/>
                <a:sym typeface="Calibri"/>
              </a:rPr>
              <a:t>Distribute the Which One Is It? handout and keep the answer key for yourself. </a:t>
            </a:r>
          </a:p>
          <a:p>
            <a:r>
              <a:rPr lang="en-US" sz="1200" b="1" i="0" u="none" strike="noStrike" cap="none" dirty="0">
                <a:solidFill>
                  <a:schemeClr val="dk1"/>
                </a:solidFill>
                <a:effectLst/>
                <a:latin typeface="Calibri"/>
                <a:ea typeface="Calibri"/>
                <a:cs typeface="Calibri"/>
                <a:sym typeface="Calibri"/>
              </a:rPr>
              <a:t> </a:t>
            </a:r>
            <a:endParaRPr lang="en-US" sz="1200" b="0" i="0" u="none" strike="noStrike" cap="none" dirty="0">
              <a:solidFill>
                <a:schemeClr val="dk1"/>
              </a:solidFill>
              <a:effectLst/>
              <a:latin typeface="Calibri"/>
              <a:ea typeface="Calibri"/>
              <a:cs typeface="Calibri"/>
              <a:sym typeface="Calibri"/>
            </a:endParaRPr>
          </a:p>
          <a:p>
            <a:r>
              <a:rPr lang="en-US" sz="1200" b="1" i="0" u="none" strike="noStrike" cap="none" dirty="0">
                <a:solidFill>
                  <a:schemeClr val="dk1"/>
                </a:solidFill>
                <a:effectLst/>
                <a:latin typeface="Calibri"/>
                <a:ea typeface="Calibri"/>
                <a:cs typeface="Calibri"/>
                <a:sym typeface="Calibri"/>
              </a:rPr>
              <a:t>Say to Participants:</a:t>
            </a:r>
            <a:r>
              <a:rPr lang="en-US" sz="1200" b="0" i="0" u="none" strike="noStrike" cap="none" dirty="0">
                <a:solidFill>
                  <a:schemeClr val="dk1"/>
                </a:solidFill>
                <a:effectLst/>
                <a:latin typeface="Calibri"/>
                <a:ea typeface="Calibri"/>
                <a:cs typeface="Calibri"/>
                <a:sym typeface="Calibri"/>
              </a:rPr>
              <a:t> “As we reach the end of Part 1 of this training on community and self-assessment, let’s look back on all that</a:t>
            </a:r>
          </a:p>
          <a:p>
            <a:r>
              <a:rPr lang="en-US" sz="1200" b="0" i="0" u="none" strike="noStrike" cap="none" dirty="0">
                <a:solidFill>
                  <a:schemeClr val="dk1"/>
                </a:solidFill>
                <a:effectLst/>
                <a:latin typeface="Calibri"/>
                <a:ea typeface="Calibri"/>
                <a:cs typeface="Calibri"/>
                <a:sym typeface="Calibri"/>
              </a:rPr>
              <a:t>we have covered. </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“We touched on how community assessment links to the annual self-assessment. As we have said, the community assessment</a:t>
            </a:r>
          </a:p>
          <a:p>
            <a:r>
              <a:rPr lang="en-US" sz="1200" b="0" i="0" u="none" strike="noStrike" cap="none" dirty="0">
                <a:solidFill>
                  <a:schemeClr val="dk1"/>
                </a:solidFill>
                <a:effectLst/>
                <a:latin typeface="Calibri"/>
                <a:ea typeface="Calibri"/>
                <a:cs typeface="Calibri"/>
                <a:sym typeface="Calibri"/>
              </a:rPr>
              <a:t>looks outward at the community to see what’s needed, while the self-assessment looks inward to see how well the program </a:t>
            </a:r>
          </a:p>
          <a:p>
            <a:r>
              <a:rPr lang="en-US" sz="1200" b="0" i="0" u="none" strike="noStrike" cap="none" dirty="0">
                <a:solidFill>
                  <a:schemeClr val="dk1"/>
                </a:solidFill>
                <a:effectLst/>
                <a:latin typeface="Calibri"/>
                <a:ea typeface="Calibri"/>
                <a:cs typeface="Calibri"/>
                <a:sym typeface="Calibri"/>
              </a:rPr>
              <a:t>is performing.</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“We looked at the purpose of the community assessment and explored the recommended five-step process for conducting a</a:t>
            </a:r>
          </a:p>
          <a:p>
            <a:r>
              <a:rPr lang="en-US" sz="1200" b="0" i="0" u="none" strike="noStrike" cap="none" dirty="0">
                <a:solidFill>
                  <a:schemeClr val="dk1"/>
                </a:solidFill>
                <a:effectLst/>
                <a:latin typeface="Calibri"/>
                <a:ea typeface="Calibri"/>
                <a:cs typeface="Calibri"/>
                <a:sym typeface="Calibri"/>
              </a:rPr>
              <a:t>community assessment. </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“We talked about the importance of the community assessment for designing services that are responsive to the needs and</a:t>
            </a:r>
          </a:p>
          <a:p>
            <a:r>
              <a:rPr lang="en-US" sz="1200" b="0" i="0" u="none" strike="noStrike" cap="none" dirty="0">
                <a:solidFill>
                  <a:schemeClr val="dk1"/>
                </a:solidFill>
                <a:effectLst/>
                <a:latin typeface="Calibri"/>
                <a:ea typeface="Calibri"/>
                <a:cs typeface="Calibri"/>
                <a:sym typeface="Calibri"/>
              </a:rPr>
              <a:t>strengths of the community being served. We examined the community assessment decision-making areas as required in </a:t>
            </a:r>
          </a:p>
          <a:p>
            <a:r>
              <a:rPr lang="en-US" sz="1200" b="0" i="0" u="none" strike="noStrike" cap="none" dirty="0">
                <a:solidFill>
                  <a:schemeClr val="dk1"/>
                </a:solidFill>
                <a:effectLst/>
                <a:latin typeface="Calibri"/>
                <a:ea typeface="Calibri"/>
                <a:cs typeface="Calibri"/>
                <a:sym typeface="Calibri"/>
              </a:rPr>
              <a:t>the HSPPS. We also provided hands-on activities to deepen your understanding of the process and for you to practice skills</a:t>
            </a:r>
          </a:p>
          <a:p>
            <a:r>
              <a:rPr lang="en-US" sz="1200" b="0" i="0" u="none" strike="noStrike" cap="none" dirty="0">
                <a:solidFill>
                  <a:schemeClr val="dk1"/>
                </a:solidFill>
                <a:effectLst/>
                <a:latin typeface="Calibri"/>
                <a:ea typeface="Calibri"/>
                <a:cs typeface="Calibri"/>
                <a:sym typeface="Calibri"/>
              </a:rPr>
              <a:t>important for conducting a community assessment.”</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Ask participants if they have any remaining questions or comments about what they have learned. If so, lead a brief discussion.</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Direct participants’ attention to the Which One Is It? handout. Ask them to take three minutes to complete it. Then ask them if the</a:t>
            </a:r>
          </a:p>
          <a:p>
            <a:r>
              <a:rPr lang="en-US" sz="1200" b="0" i="0" u="none" strike="noStrike" cap="none" dirty="0">
                <a:solidFill>
                  <a:schemeClr val="dk1"/>
                </a:solidFill>
                <a:effectLst/>
                <a:latin typeface="Calibri"/>
                <a:ea typeface="Calibri"/>
                <a:cs typeface="Calibri"/>
                <a:sym typeface="Calibri"/>
              </a:rPr>
              <a:t>exercise was easy for them given what they have learned about self-assessment and community assessment. </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205983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p83: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5" name="Google Shape;1115;p83: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r>
              <a:rPr lang="en-US" sz="1200" b="1" i="1" u="none" strike="noStrike" cap="none" dirty="0">
                <a:solidFill>
                  <a:schemeClr val="dk1"/>
                </a:solidFill>
                <a:effectLst/>
                <a:latin typeface="Calibri"/>
                <a:ea typeface="Calibri"/>
                <a:cs typeface="Calibri"/>
                <a:sym typeface="Calibri"/>
              </a:rPr>
              <a:t>Slide 29</a:t>
            </a:r>
            <a:endParaRPr lang="en-US" sz="1200" b="0" i="0" u="none" strike="noStrike" cap="none" dirty="0">
              <a:solidFill>
                <a:schemeClr val="dk1"/>
              </a:solidFill>
              <a:effectLst/>
              <a:latin typeface="Calibri"/>
              <a:ea typeface="Calibri"/>
              <a:cs typeface="Calibri"/>
              <a:sym typeface="Calibri"/>
            </a:endParaRPr>
          </a:p>
          <a:p>
            <a:r>
              <a:rPr lang="en-US" sz="1200" b="1" i="1" u="none" strike="noStrike" cap="none" dirty="0">
                <a:solidFill>
                  <a:schemeClr val="dk1"/>
                </a:solidFill>
                <a:effectLst/>
                <a:latin typeface="Calibri"/>
                <a:ea typeface="Calibri"/>
                <a:cs typeface="Calibri"/>
                <a:sym typeface="Calibri"/>
              </a:rPr>
              <a:t>Facilitator Notes:</a:t>
            </a:r>
            <a:r>
              <a:rPr lang="en-US" sz="1200" b="0" i="1" u="none" strike="noStrike" cap="none" dirty="0">
                <a:solidFill>
                  <a:schemeClr val="dk1"/>
                </a:solidFill>
                <a:effectLst/>
                <a:latin typeface="Calibri"/>
                <a:ea typeface="Calibri"/>
                <a:cs typeface="Calibri"/>
                <a:sym typeface="Calibri"/>
              </a:rPr>
              <a:t> </a:t>
            </a:r>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Guide participants to the Reflective Practice Tool handout.</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As a closing reflection activity, explain that it is time for everyone to turn inward and think about what they have learned and what</a:t>
            </a:r>
          </a:p>
          <a:p>
            <a:r>
              <a:rPr lang="en-US" sz="1200" b="0" i="0" u="none" strike="noStrike" cap="none" dirty="0">
                <a:solidFill>
                  <a:schemeClr val="dk1"/>
                </a:solidFill>
                <a:effectLst/>
                <a:latin typeface="Calibri"/>
                <a:ea typeface="Calibri"/>
                <a:cs typeface="Calibri"/>
                <a:sym typeface="Calibri"/>
              </a:rPr>
              <a:t>they will do with this information.</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Using the handout, direct participants to take a few minutes to reflect and write down their thoughts about the following questions on</a:t>
            </a:r>
          </a:p>
          <a:p>
            <a:r>
              <a:rPr lang="en-US" sz="1200" b="0" i="0" u="none" strike="noStrike" cap="none" dirty="0">
                <a:solidFill>
                  <a:schemeClr val="dk1"/>
                </a:solidFill>
                <a:effectLst/>
                <a:latin typeface="Calibri"/>
                <a:ea typeface="Calibri"/>
                <a:cs typeface="Calibri"/>
                <a:sym typeface="Calibri"/>
              </a:rPr>
              <a:t>the handout:</a:t>
            </a:r>
          </a:p>
          <a:p>
            <a:pPr lvl="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What have you learned?</a:t>
            </a:r>
          </a:p>
          <a:p>
            <a:pPr lvl="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What excites or concerns you about what you have learned?</a:t>
            </a:r>
          </a:p>
          <a:p>
            <a:pPr lvl="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What will you do with what you’ve learned? </a:t>
            </a:r>
          </a:p>
          <a:p>
            <a:pPr>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If time permits, allow volunteers to share their responses aloud, and process the activity using the following questions:</a:t>
            </a:r>
          </a:p>
          <a:p>
            <a:pPr lvl="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What themes are emerging?</a:t>
            </a:r>
          </a:p>
          <a:p>
            <a:pPr lvl="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What insights do you need to remember?</a:t>
            </a:r>
          </a:p>
          <a:p>
            <a:pPr>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How can you use these insights?</a:t>
            </a:r>
            <a:r>
              <a:rPr lang="en-US" dirty="0">
                <a:effectLst/>
              </a:rPr>
              <a:t> </a:t>
            </a:r>
            <a:endParaRPr dirty="0"/>
          </a:p>
        </p:txBody>
      </p:sp>
      <p:sp>
        <p:nvSpPr>
          <p:cNvPr id="1116" name="Google Shape;1116;p83: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29</a:t>
            </a:fld>
            <a:endParaRPr dirty="0"/>
          </a:p>
        </p:txBody>
      </p:sp>
    </p:spTree>
    <p:extLst>
      <p:ext uri="{BB962C8B-B14F-4D97-AF65-F5344CB8AC3E}">
        <p14:creationId xmlns:p14="http://schemas.microsoft.com/office/powerpoint/2010/main" val="2645608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3: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3:notes"/>
          <p:cNvSpPr txBox="1">
            <a:spLocks noGrp="1"/>
          </p:cNvSpPr>
          <p:nvPr>
            <p:ph type="body" idx="1"/>
          </p:nvPr>
        </p:nvSpPr>
        <p:spPr>
          <a:xfrm>
            <a:off x="271077" y="4430152"/>
            <a:ext cx="5608320" cy="4183380"/>
          </a:xfrm>
          <a:prstGeom prst="rect">
            <a:avLst/>
          </a:prstGeom>
          <a:noFill/>
          <a:ln>
            <a:noFill/>
          </a:ln>
        </p:spPr>
        <p:txBody>
          <a:bodyPr spcFirstLastPara="1" wrap="square" lIns="93150" tIns="46575" rIns="93150" bIns="46575" anchor="t" anchorCtr="0">
            <a:noAutofit/>
          </a:bodyPr>
          <a:lstStyle/>
          <a:p>
            <a:r>
              <a:rPr lang="en-US" sz="1200" b="1" i="1" u="none" strike="noStrike" cap="none" dirty="0">
                <a:solidFill>
                  <a:schemeClr val="dk1"/>
                </a:solidFill>
                <a:effectLst/>
                <a:latin typeface="Calibri"/>
                <a:ea typeface="Calibri"/>
                <a:cs typeface="Calibri"/>
                <a:sym typeface="Calibri"/>
              </a:rPr>
              <a:t>Slide 3</a:t>
            </a:r>
            <a:endParaRPr lang="en-US" dirty="0">
              <a:effectLst/>
            </a:endParaRPr>
          </a:p>
          <a:p>
            <a:r>
              <a:rPr lang="en-US" sz="1200" b="1" i="1" u="none" strike="noStrike" cap="none" dirty="0">
                <a:solidFill>
                  <a:schemeClr val="dk1"/>
                </a:solidFill>
                <a:effectLst/>
                <a:latin typeface="Calibri"/>
                <a:ea typeface="Calibri"/>
                <a:cs typeface="Calibri"/>
                <a:sym typeface="Calibri"/>
              </a:rPr>
              <a:t>Facilitator Notes</a:t>
            </a:r>
            <a:r>
              <a:rPr lang="en-US" sz="1200" b="1" i="0" u="none" strike="noStrike" cap="none" dirty="0">
                <a:solidFill>
                  <a:schemeClr val="dk1"/>
                </a:solidFill>
                <a:effectLst/>
                <a:latin typeface="Calibri"/>
                <a:ea typeface="Calibri"/>
                <a:cs typeface="Calibri"/>
                <a:sym typeface="Calibri"/>
              </a:rPr>
              <a:t>:</a:t>
            </a:r>
            <a:r>
              <a:rPr lang="en-US" sz="1200" b="0" i="0" u="none" strike="noStrike" cap="none" dirty="0">
                <a:solidFill>
                  <a:schemeClr val="dk1"/>
                </a:solidFill>
                <a:effectLst/>
                <a:latin typeface="Calibri"/>
                <a:ea typeface="Calibri"/>
                <a:cs typeface="Calibri"/>
                <a:sym typeface="Calibri"/>
              </a:rPr>
              <a:t> </a:t>
            </a:r>
            <a:endParaRPr lang="en-US" dirty="0">
              <a:effectLst/>
            </a:endParaRPr>
          </a:p>
          <a:p>
            <a:r>
              <a:rPr lang="en-US" sz="1200" b="0" i="0" u="none" strike="noStrike" cap="none" dirty="0">
                <a:solidFill>
                  <a:schemeClr val="dk1"/>
                </a:solidFill>
                <a:effectLst/>
                <a:latin typeface="Calibri"/>
                <a:ea typeface="Calibri"/>
                <a:cs typeface="Calibri"/>
                <a:sym typeface="Calibri"/>
              </a:rPr>
              <a:t>Distribute the Head Start A to Z Guiding Principles handout. Note that for this session, we will focus on Guiding Principle 3: Sound</a:t>
            </a:r>
          </a:p>
          <a:p>
            <a:r>
              <a:rPr lang="en-US" sz="1200" b="0" i="0" u="none" strike="noStrike" cap="none" dirty="0">
                <a:solidFill>
                  <a:schemeClr val="dk1"/>
                </a:solidFill>
                <a:effectLst/>
                <a:latin typeface="Calibri"/>
                <a:ea typeface="Calibri"/>
                <a:cs typeface="Calibri"/>
                <a:sym typeface="Calibri"/>
              </a:rPr>
              <a:t>decision-making is driven by quality data. </a:t>
            </a:r>
            <a:endParaRPr lang="en-US" dirty="0">
              <a:effectLst/>
            </a:endParaRPr>
          </a:p>
          <a:p>
            <a:endParaRPr lang="en-US" sz="1200" b="1" i="0" u="none" strike="noStrike" cap="none" dirty="0">
              <a:solidFill>
                <a:schemeClr val="dk1"/>
              </a:solidFill>
              <a:effectLst/>
              <a:latin typeface="Calibri"/>
              <a:ea typeface="Calibri"/>
              <a:cs typeface="Calibri"/>
              <a:sym typeface="Calibri"/>
            </a:endParaRPr>
          </a:p>
          <a:p>
            <a:r>
              <a:rPr lang="en-US" sz="1200" b="1" i="0" u="none" strike="noStrike" cap="none" dirty="0">
                <a:solidFill>
                  <a:schemeClr val="dk1"/>
                </a:solidFill>
                <a:effectLst/>
                <a:latin typeface="Calibri"/>
                <a:ea typeface="Calibri"/>
                <a:cs typeface="Calibri"/>
                <a:sym typeface="Calibri"/>
              </a:rPr>
              <a:t>Say to Participants: </a:t>
            </a:r>
            <a:r>
              <a:rPr lang="en-US" sz="1200" b="0" i="0" u="none" strike="noStrike" cap="none" dirty="0">
                <a:solidFill>
                  <a:schemeClr val="dk1"/>
                </a:solidFill>
                <a:effectLst/>
                <a:latin typeface="Calibri"/>
                <a:ea typeface="Calibri"/>
                <a:cs typeface="Calibri"/>
                <a:sym typeface="Calibri"/>
              </a:rPr>
              <a:t>“Head Start A to Z, 2.0, is based on six guiding principles. These guiding principles are foundational to the</a:t>
            </a:r>
          </a:p>
          <a:p>
            <a:r>
              <a:rPr lang="en-US" sz="1200" b="0" i="0" u="none" strike="noStrike" cap="none" dirty="0">
                <a:solidFill>
                  <a:schemeClr val="dk1"/>
                </a:solidFill>
                <a:effectLst/>
                <a:latin typeface="Calibri"/>
                <a:ea typeface="Calibri"/>
                <a:cs typeface="Calibri"/>
                <a:sym typeface="Calibri"/>
              </a:rPr>
              <a:t>design of the modules and have been aligned with the HSPPS. </a:t>
            </a:r>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“Head Start directors and managers come from all walks of life with a wealth of employment experiences. However, we all share a</a:t>
            </a:r>
          </a:p>
          <a:p>
            <a:r>
              <a:rPr lang="en-US" sz="1200" b="0" i="0" u="none" strike="noStrike" cap="none" dirty="0">
                <a:solidFill>
                  <a:schemeClr val="dk1"/>
                </a:solidFill>
                <a:effectLst/>
                <a:latin typeface="Calibri"/>
                <a:ea typeface="Calibri"/>
                <a:cs typeface="Calibri"/>
                <a:sym typeface="Calibri"/>
              </a:rPr>
              <a:t>commitment to a comprehensive, high-quality early childhood experience. We recognize that, to promote school readiness and be</a:t>
            </a:r>
          </a:p>
          <a:p>
            <a:r>
              <a:rPr lang="en-US" sz="1200" b="0" i="0" u="none" strike="noStrike" cap="none" dirty="0">
                <a:solidFill>
                  <a:schemeClr val="dk1"/>
                </a:solidFill>
                <a:effectLst/>
                <a:latin typeface="Calibri"/>
                <a:ea typeface="Calibri"/>
                <a:cs typeface="Calibri"/>
                <a:sym typeface="Calibri"/>
              </a:rPr>
              <a:t>responsive to the needs of our communities, we must engage in ongoing professional development. Head Start A to Z, 2.0, was</a:t>
            </a:r>
          </a:p>
          <a:p>
            <a:r>
              <a:rPr lang="en-US" sz="1200" b="0" i="0" u="none" strike="noStrike" cap="none" dirty="0">
                <a:solidFill>
                  <a:schemeClr val="dk1"/>
                </a:solidFill>
                <a:effectLst/>
                <a:latin typeface="Calibri"/>
                <a:ea typeface="Calibri"/>
                <a:cs typeface="Calibri"/>
                <a:sym typeface="Calibri"/>
              </a:rPr>
              <a:t>created to support professional growth and development for the Head Start leaders.”</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Guide the participants to the Head Start A to Z Guiding Principles handout. Review the six principles below. You may paraphrase or</a:t>
            </a:r>
          </a:p>
          <a:p>
            <a:r>
              <a:rPr lang="en-US" sz="1200" b="0" i="0" u="none" strike="noStrike" cap="none" dirty="0">
                <a:solidFill>
                  <a:schemeClr val="dk1"/>
                </a:solidFill>
                <a:effectLst/>
                <a:latin typeface="Calibri"/>
                <a:ea typeface="Calibri"/>
                <a:cs typeface="Calibri"/>
                <a:sym typeface="Calibri"/>
              </a:rPr>
              <a:t>slightly summarize.</a:t>
            </a:r>
          </a:p>
          <a:p>
            <a:pPr lvl="0">
              <a:buFont typeface="+mj-lt"/>
              <a:buAutoNum type="arabicPeriod"/>
            </a:pPr>
            <a:r>
              <a:rPr lang="en-US" sz="1200" b="1" i="0" u="none" strike="noStrike" cap="none" dirty="0">
                <a:solidFill>
                  <a:schemeClr val="dk1"/>
                </a:solidFill>
                <a:effectLst/>
                <a:latin typeface="Calibri"/>
                <a:ea typeface="Calibri"/>
                <a:cs typeface="Calibri"/>
                <a:sym typeface="Calibri"/>
              </a:rPr>
              <a:t>Successful programs are learning organizations.</a:t>
            </a:r>
            <a:r>
              <a:rPr lang="en-US" sz="1200" b="0" i="0" u="none" strike="noStrike" cap="none" dirty="0">
                <a:solidFill>
                  <a:schemeClr val="dk1"/>
                </a:solidFill>
                <a:effectLst/>
                <a:latin typeface="Calibri"/>
                <a:ea typeface="Calibri"/>
                <a:cs typeface="Calibri"/>
                <a:sym typeface="Calibri"/>
              </a:rPr>
              <a:t> Head Start is a dynamic organization with high expectations, values, and traditions. Programs are constantly responding to changing community needs and evolving best practices. To cultivate a learning organization that thrives in this environment, program leaders must support all staff in becoming life-long learners who embrace challenges as opportunities for collective problem-solving and innovation. </a:t>
            </a:r>
          </a:p>
          <a:p>
            <a:pPr lvl="0">
              <a:buFont typeface="+mj-lt"/>
              <a:buAutoNum type="arabicPeriod"/>
            </a:pPr>
            <a:r>
              <a:rPr lang="en-US" sz="1200" b="1" i="0" u="none" strike="noStrike" cap="none" dirty="0">
                <a:solidFill>
                  <a:schemeClr val="dk1"/>
                </a:solidFill>
                <a:effectLst/>
                <a:latin typeface="Calibri"/>
                <a:ea typeface="Calibri"/>
                <a:cs typeface="Calibri"/>
                <a:sym typeface="Calibri"/>
              </a:rPr>
              <a:t>The effective delivery of services grows out of strong systems.</a:t>
            </a:r>
            <a:r>
              <a:rPr lang="en-US" sz="1200" b="0" i="0" u="none" strike="noStrike" cap="none" dirty="0">
                <a:solidFill>
                  <a:schemeClr val="dk1"/>
                </a:solidFill>
                <a:effectLst/>
                <a:latin typeface="Calibri"/>
                <a:ea typeface="Calibri"/>
                <a:cs typeface="Calibri"/>
                <a:sym typeface="Calibri"/>
              </a:rPr>
              <a:t> Program leaders must regularly refine their program’s management and fiscal systems. To target community needs and deliver comprehensive services, leaders need to understand systems thinking and view their program through a systems lens. They also need to recognize the relationship between systems, services, and child and family outcomes.</a:t>
            </a:r>
          </a:p>
          <a:p>
            <a:pPr lvl="0">
              <a:buFont typeface="+mj-lt"/>
              <a:buAutoNum type="arabicPeriod"/>
            </a:pPr>
            <a:r>
              <a:rPr lang="en-US" sz="1200" b="1" i="0" u="none" strike="noStrike" cap="none" dirty="0">
                <a:solidFill>
                  <a:schemeClr val="dk1"/>
                </a:solidFill>
                <a:effectLst/>
                <a:latin typeface="Calibri"/>
                <a:ea typeface="Calibri"/>
                <a:cs typeface="Calibri"/>
                <a:sym typeface="Calibri"/>
              </a:rPr>
              <a:t>Sound decision-making is informed by quality data.</a:t>
            </a:r>
            <a:r>
              <a:rPr lang="en-US" sz="1200" b="0" i="0" u="none" strike="noStrike" cap="none" dirty="0">
                <a:solidFill>
                  <a:schemeClr val="dk1"/>
                </a:solidFill>
                <a:effectLst/>
                <a:latin typeface="Calibri"/>
                <a:ea typeface="Calibri"/>
                <a:cs typeface="Calibri"/>
                <a:sym typeface="Calibri"/>
              </a:rPr>
              <a:t> Used in planning, evaluating, and communicating information, quality data is integral to cultivating a culture of continuous quality improvement. To this end, it is critical for leaders to establish efficient processes for collecting, aggregating, analyzing, and synthesizing data. This involves training teachers, home visitors, family advocates, health services workers, and other staff how to integrate data management into their day-to-day work.</a:t>
            </a:r>
          </a:p>
          <a:p>
            <a:pPr lvl="0">
              <a:buFont typeface="+mj-lt"/>
              <a:buAutoNum type="arabicPeriod"/>
            </a:pPr>
            <a:r>
              <a:rPr lang="en-US" sz="1200" b="1" i="0" u="none" strike="noStrike" cap="none" dirty="0">
                <a:solidFill>
                  <a:schemeClr val="dk1"/>
                </a:solidFill>
                <a:effectLst/>
                <a:latin typeface="Calibri"/>
                <a:ea typeface="Calibri"/>
                <a:cs typeface="Calibri"/>
                <a:sym typeface="Calibri"/>
              </a:rPr>
              <a:t>Relationship-building is at the heart of transformational leadership.</a:t>
            </a:r>
            <a:r>
              <a:rPr lang="en-US" sz="1200" b="0" i="0" u="none" strike="noStrike" cap="none" dirty="0">
                <a:solidFill>
                  <a:schemeClr val="dk1"/>
                </a:solidFill>
                <a:effectLst/>
                <a:latin typeface="Calibri"/>
                <a:ea typeface="Calibri"/>
                <a:cs typeface="Calibri"/>
                <a:sym typeface="Calibri"/>
              </a:rPr>
              <a:t> Robust Head Start communities build on authentic relationships between all of their stakeholders, from children, families, staff, and managers to governing bodies, Tribal Councils, and Policy Councils. To cultivate these communities, leaders need to communicate effectively, empower others, foster team-building, and nurture collaboration.</a:t>
            </a:r>
          </a:p>
          <a:p>
            <a:pPr lvl="0">
              <a:buFont typeface="+mj-lt"/>
              <a:buAutoNum type="arabicPeriod"/>
            </a:pPr>
            <a:r>
              <a:rPr lang="en-US" sz="1200" b="1" i="0" u="none" strike="noStrike" cap="none" dirty="0">
                <a:solidFill>
                  <a:schemeClr val="dk1"/>
                </a:solidFill>
                <a:effectLst/>
                <a:latin typeface="Calibri"/>
                <a:ea typeface="Calibri"/>
                <a:cs typeface="Calibri"/>
                <a:sym typeface="Calibri"/>
              </a:rPr>
              <a:t>School readiness for all is our driving goal. </a:t>
            </a:r>
            <a:r>
              <a:rPr lang="en-US" sz="1200" b="0" i="0" u="none" strike="noStrike" cap="none" dirty="0">
                <a:solidFill>
                  <a:schemeClr val="dk1"/>
                </a:solidFill>
                <a:effectLst/>
                <a:latin typeface="Calibri"/>
                <a:ea typeface="Calibri"/>
                <a:cs typeface="Calibri"/>
                <a:sym typeface="Calibri"/>
              </a:rPr>
              <a:t>Head Start leaders play an integral</a:t>
            </a:r>
            <a:r>
              <a:rPr lang="en-US" sz="1200" b="1" i="0" u="none" strike="noStrike" cap="none"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role in</a:t>
            </a:r>
            <a:r>
              <a:rPr lang="en-US" sz="1200" b="1" i="0" u="none" strike="noStrike" cap="none"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conceiving and promoting an inclusive vision of school readiness. To support children with diverse abilities and backgrounds to develop the skills, knowledge, and attitudes needed to be successful in school, effective leaders must stay informed on developments in early childhood education. They also must actively collaborate with parents, staff, governing bodies, local education agencies, and community partners in embedding these best practices into services and programming.</a:t>
            </a:r>
          </a:p>
          <a:p>
            <a:pPr lvl="0">
              <a:buFont typeface="+mj-lt"/>
              <a:buAutoNum type="arabicPeriod"/>
            </a:pPr>
            <a:r>
              <a:rPr lang="en-US" sz="1200" b="1" i="0" u="none" strike="noStrike" cap="none" dirty="0">
                <a:solidFill>
                  <a:schemeClr val="dk1"/>
                </a:solidFill>
                <a:effectLst/>
                <a:latin typeface="Calibri"/>
                <a:ea typeface="Calibri"/>
                <a:cs typeface="Calibri"/>
                <a:sym typeface="Calibri"/>
              </a:rPr>
              <a:t>Culturally and linguistically diverse organizations rely on intentional, specific, and coordinated approaches. </a:t>
            </a:r>
            <a:r>
              <a:rPr lang="en-US" sz="1200" b="0" i="0" u="none" strike="noStrike" cap="none" dirty="0">
                <a:solidFill>
                  <a:schemeClr val="dk1"/>
                </a:solidFill>
                <a:effectLst/>
                <a:latin typeface="Calibri"/>
                <a:ea typeface="Calibri"/>
                <a:cs typeface="Calibri"/>
                <a:sym typeface="Calibri"/>
              </a:rPr>
              <a:t>To ensure the full and effective participation of dual language learners and their families, Head Start leaders must coordinate program-wide plans that involve all service areas and multiple staff. This includes staying connected to the communities served, implementing targeted strategies, and articulating how programs and services address specific linguistic and cultural needs.</a:t>
            </a:r>
          </a:p>
          <a:p>
            <a:r>
              <a:rPr lang="en-US" sz="1200" b="1" i="0" u="none" strike="noStrike" cap="none" dirty="0">
                <a:solidFill>
                  <a:schemeClr val="dk1"/>
                </a:solidFill>
                <a:effectLst/>
                <a:latin typeface="Calibri"/>
                <a:ea typeface="Calibri"/>
                <a:cs typeface="Calibri"/>
                <a:sym typeface="Calibri"/>
              </a:rPr>
              <a:t> </a:t>
            </a:r>
            <a:endParaRPr lang="en-US" sz="1200" b="0" i="0" u="none" strike="noStrike" cap="none" dirty="0">
              <a:solidFill>
                <a:schemeClr val="dk1"/>
              </a:solidFill>
              <a:effectLst/>
              <a:latin typeface="Calibri"/>
              <a:ea typeface="Calibri"/>
              <a:cs typeface="Calibri"/>
              <a:sym typeface="Calibri"/>
            </a:endParaRPr>
          </a:p>
          <a:p>
            <a:r>
              <a:rPr lang="en-US" sz="1200" b="1" i="0" u="none" strike="noStrike" cap="none" dirty="0">
                <a:solidFill>
                  <a:schemeClr val="dk1"/>
                </a:solidFill>
                <a:effectLst/>
                <a:latin typeface="Calibri"/>
                <a:ea typeface="Calibri"/>
                <a:cs typeface="Calibri"/>
                <a:sym typeface="Calibri"/>
              </a:rPr>
              <a:t>Say to Participants: </a:t>
            </a:r>
            <a:r>
              <a:rPr lang="en-US" sz="1200" b="0" i="0" u="none" strike="noStrike" cap="none" dirty="0">
                <a:solidFill>
                  <a:schemeClr val="dk1"/>
                </a:solidFill>
                <a:effectLst/>
                <a:latin typeface="Calibri"/>
                <a:ea typeface="Calibri"/>
                <a:cs typeface="Calibri"/>
                <a:sym typeface="Calibri"/>
              </a:rPr>
              <a:t>“In addition to anchoring the content in Head Start A to Z, 2.0, you will revisit these guiding principles in all of</a:t>
            </a:r>
          </a:p>
          <a:p>
            <a:r>
              <a:rPr lang="en-US" sz="1200" b="0" i="0" u="none" strike="noStrike" cap="none" dirty="0">
                <a:solidFill>
                  <a:schemeClr val="dk1"/>
                </a:solidFill>
                <a:effectLst/>
                <a:latin typeface="Calibri"/>
                <a:ea typeface="Calibri"/>
                <a:cs typeface="Calibri"/>
                <a:sym typeface="Calibri"/>
              </a:rPr>
              <a:t>the trainings offered by PMFO.”</a:t>
            </a:r>
          </a:p>
          <a:p>
            <a:pPr marL="0" lvl="0" indent="0" algn="l" rtl="0">
              <a:spcBef>
                <a:spcPts val="0"/>
              </a:spcBef>
              <a:spcAft>
                <a:spcPts val="0"/>
              </a:spcAft>
              <a:buNone/>
            </a:pPr>
            <a:endParaRPr dirty="0"/>
          </a:p>
        </p:txBody>
      </p:sp>
      <p:sp>
        <p:nvSpPr>
          <p:cNvPr id="178" name="Google Shape;178;p3: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3</a:t>
            </a:fld>
            <a:endParaRPr dirty="0"/>
          </a:p>
        </p:txBody>
      </p:sp>
    </p:spTree>
    <p:extLst>
      <p:ext uri="{BB962C8B-B14F-4D97-AF65-F5344CB8AC3E}">
        <p14:creationId xmlns:p14="http://schemas.microsoft.com/office/powerpoint/2010/main" val="35276965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u="none" strike="noStrike" cap="none" dirty="0">
                <a:solidFill>
                  <a:schemeClr val="dk1"/>
                </a:solidFill>
                <a:effectLst/>
                <a:latin typeface="Calibri"/>
                <a:ea typeface="Calibri"/>
                <a:cs typeface="Calibri"/>
                <a:sym typeface="Calibri"/>
              </a:rPr>
              <a:t>Slide 30</a:t>
            </a:r>
            <a:endParaRPr lang="en-US" sz="1200" b="0" i="0" u="none" strike="noStrike" cap="none" dirty="0">
              <a:solidFill>
                <a:schemeClr val="dk1"/>
              </a:solidFill>
              <a:effectLst/>
              <a:latin typeface="Calibri"/>
              <a:ea typeface="Calibri"/>
              <a:cs typeface="Calibri"/>
              <a:sym typeface="Calibri"/>
            </a:endParaRPr>
          </a:p>
          <a:p>
            <a:r>
              <a:rPr lang="en-US" sz="1200" b="1" i="1" u="none" strike="noStrike" cap="none" dirty="0">
                <a:solidFill>
                  <a:schemeClr val="dk1"/>
                </a:solidFill>
                <a:effectLst/>
                <a:latin typeface="Calibri"/>
                <a:ea typeface="Calibri"/>
                <a:cs typeface="Calibri"/>
                <a:sym typeface="Calibri"/>
              </a:rPr>
              <a:t>Facilitator Notes:</a:t>
            </a:r>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Discuss additional resources with participants.</a:t>
            </a:r>
          </a:p>
          <a:p>
            <a:r>
              <a:rPr lang="en-US" sz="1200" b="1" i="0" u="none" strike="noStrike" cap="none" dirty="0">
                <a:solidFill>
                  <a:schemeClr val="dk1"/>
                </a:solidFill>
                <a:effectLst/>
                <a:latin typeface="Calibri"/>
                <a:ea typeface="Calibri"/>
                <a:cs typeface="Calibri"/>
                <a:sym typeface="Calibri"/>
              </a:rPr>
              <a:t> </a:t>
            </a:r>
            <a:endParaRPr lang="en-US" sz="1200" b="0" i="0" u="none" strike="noStrike" cap="none" dirty="0">
              <a:solidFill>
                <a:schemeClr val="dk1"/>
              </a:solidFill>
              <a:effectLst/>
              <a:latin typeface="Calibri"/>
              <a:ea typeface="Calibri"/>
              <a:cs typeface="Calibri"/>
              <a:sym typeface="Calibri"/>
            </a:endParaRPr>
          </a:p>
          <a:p>
            <a:r>
              <a:rPr lang="en-US" sz="1200" b="1" i="0" u="none" strike="noStrike" cap="none" dirty="0">
                <a:solidFill>
                  <a:schemeClr val="dk1"/>
                </a:solidFill>
                <a:effectLst/>
                <a:latin typeface="Calibri"/>
                <a:ea typeface="Calibri"/>
                <a:cs typeface="Calibri"/>
                <a:sym typeface="Calibri"/>
              </a:rPr>
              <a:t>Say to Participants:</a:t>
            </a:r>
            <a:r>
              <a:rPr lang="en-US" sz="1200" b="0" i="0" u="none" strike="noStrike" cap="none" dirty="0">
                <a:solidFill>
                  <a:schemeClr val="dk1"/>
                </a:solidFill>
                <a:effectLst/>
                <a:latin typeface="Calibri"/>
                <a:ea typeface="Calibri"/>
                <a:cs typeface="Calibri"/>
                <a:sym typeface="Calibri"/>
              </a:rPr>
              <a:t> “If you’d like to build your knowledge about Head Start, I want to call your attention to the resources on the</a:t>
            </a:r>
          </a:p>
          <a:p>
            <a:r>
              <a:rPr lang="en-US" sz="1200" b="0" i="0" u="none" strike="noStrike" cap="none" dirty="0">
                <a:solidFill>
                  <a:schemeClr val="dk1"/>
                </a:solidFill>
                <a:effectLst/>
                <a:latin typeface="Calibri"/>
                <a:ea typeface="Calibri"/>
                <a:cs typeface="Calibri"/>
                <a:sym typeface="Calibri"/>
              </a:rPr>
              <a:t>slide.</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“The Early Childhood Learning and Knowledge Center, or ECLKC, also has several excellent resources on community assessment</a:t>
            </a:r>
          </a:p>
          <a:p>
            <a:r>
              <a:rPr lang="en-US" sz="1200" b="0" i="0" u="none" strike="noStrike" cap="none" dirty="0">
                <a:solidFill>
                  <a:schemeClr val="dk1"/>
                </a:solidFill>
                <a:effectLst/>
                <a:latin typeface="Calibri"/>
                <a:ea typeface="Calibri"/>
                <a:cs typeface="Calibri"/>
                <a:sym typeface="Calibri"/>
              </a:rPr>
              <a:t>and self-assessment. To find them, go to the ECLKC website and search for those terms.”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DE849C0E-547D-4C62-B1CF-488EF789ABD3}" type="slidenum">
              <a:rPr lang="en-US" smtClean="0"/>
              <a:t>30</a:t>
            </a:fld>
            <a:endParaRPr lang="en-US" dirty="0"/>
          </a:p>
        </p:txBody>
      </p:sp>
    </p:spTree>
    <p:extLst>
      <p:ext uri="{BB962C8B-B14F-4D97-AF65-F5344CB8AC3E}">
        <p14:creationId xmlns:p14="http://schemas.microsoft.com/office/powerpoint/2010/main" val="12624705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u="none" strike="noStrike" cap="none" dirty="0">
                <a:solidFill>
                  <a:schemeClr val="dk1"/>
                </a:solidFill>
                <a:effectLst/>
                <a:latin typeface="Calibri"/>
                <a:ea typeface="Calibri"/>
                <a:cs typeface="Calibri"/>
                <a:sym typeface="Calibri"/>
              </a:rPr>
              <a:t>Slide 31</a:t>
            </a:r>
            <a:endParaRPr lang="en-US" sz="1200" b="0" i="0" u="none" strike="noStrike" cap="none" dirty="0">
              <a:solidFill>
                <a:schemeClr val="dk1"/>
              </a:solidFill>
              <a:effectLst/>
              <a:latin typeface="Calibri"/>
              <a:ea typeface="Calibri"/>
              <a:cs typeface="Calibri"/>
              <a:sym typeface="Calibri"/>
            </a:endParaRPr>
          </a:p>
          <a:p>
            <a:r>
              <a:rPr lang="en-US" sz="1200" b="1" i="1" u="none" strike="noStrike" cap="none" dirty="0">
                <a:solidFill>
                  <a:schemeClr val="dk1"/>
                </a:solidFill>
                <a:effectLst/>
                <a:latin typeface="Calibri"/>
                <a:ea typeface="Calibri"/>
                <a:cs typeface="Calibri"/>
                <a:sym typeface="Calibri"/>
              </a:rPr>
              <a:t>Facilitator Notes:</a:t>
            </a:r>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Review the contact information on the slide with participants and invite them to reach out with questions or delve further </a:t>
            </a:r>
            <a:r>
              <a:rPr lang="en-US" sz="1200" b="0" i="0" u="none" strike="noStrike" cap="none">
                <a:solidFill>
                  <a:schemeClr val="dk1"/>
                </a:solidFill>
                <a:effectLst/>
                <a:latin typeface="Calibri"/>
                <a:ea typeface="Calibri"/>
                <a:cs typeface="Calibri"/>
                <a:sym typeface="Calibri"/>
              </a:rPr>
              <a:t>into topics</a:t>
            </a:r>
          </a:p>
          <a:p>
            <a:r>
              <a:rPr lang="en-US" sz="1200" b="0" i="0" u="none" strike="noStrike" cap="none">
                <a:solidFill>
                  <a:schemeClr val="dk1"/>
                </a:solidFill>
                <a:effectLst/>
                <a:latin typeface="Calibri"/>
                <a:ea typeface="Calibri"/>
                <a:cs typeface="Calibri"/>
                <a:sym typeface="Calibri"/>
              </a:rPr>
              <a:t>discussed </a:t>
            </a:r>
            <a:r>
              <a:rPr lang="en-US" sz="1200" b="0" i="0" u="none" strike="noStrike" cap="none" dirty="0">
                <a:solidFill>
                  <a:schemeClr val="dk1"/>
                </a:solidFill>
                <a:effectLst/>
                <a:latin typeface="Calibri"/>
                <a:ea typeface="Calibri"/>
                <a:cs typeface="Calibri"/>
                <a:sym typeface="Calibri"/>
              </a:rPr>
              <a:t>in this module.</a:t>
            </a:r>
            <a:r>
              <a:rPr lang="en-US" dirty="0">
                <a:effectLst/>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E849C0E-547D-4C62-B1CF-488EF789ABD3}" type="slidenum">
              <a:rPr lang="en-US" smtClean="0"/>
              <a:t>31</a:t>
            </a:fld>
            <a:endParaRPr lang="en-US" dirty="0"/>
          </a:p>
        </p:txBody>
      </p:sp>
    </p:spTree>
    <p:extLst>
      <p:ext uri="{BB962C8B-B14F-4D97-AF65-F5344CB8AC3E}">
        <p14:creationId xmlns:p14="http://schemas.microsoft.com/office/powerpoint/2010/main" val="3255074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4: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4: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r>
              <a:rPr lang="en-US" sz="1200" b="1" i="1" u="none" strike="noStrike" cap="none" dirty="0">
                <a:solidFill>
                  <a:schemeClr val="dk1"/>
                </a:solidFill>
                <a:effectLst/>
                <a:latin typeface="Calibri"/>
                <a:ea typeface="Calibri"/>
                <a:cs typeface="Calibri"/>
                <a:sym typeface="Calibri"/>
              </a:rPr>
              <a:t>Slide 4</a:t>
            </a:r>
            <a:endParaRPr lang="en-US" sz="1200" b="0" i="0" u="none" strike="noStrike" cap="none" dirty="0">
              <a:solidFill>
                <a:schemeClr val="dk1"/>
              </a:solidFill>
              <a:effectLst/>
              <a:latin typeface="Calibri"/>
              <a:ea typeface="Calibri"/>
              <a:cs typeface="Calibri"/>
              <a:sym typeface="Calibri"/>
            </a:endParaRPr>
          </a:p>
          <a:p>
            <a:r>
              <a:rPr lang="en-US" sz="1200" b="1" i="1" u="none" strike="noStrike" cap="none" dirty="0">
                <a:solidFill>
                  <a:schemeClr val="dk1"/>
                </a:solidFill>
                <a:effectLst/>
                <a:latin typeface="Calibri"/>
                <a:ea typeface="Calibri"/>
                <a:cs typeface="Calibri"/>
                <a:sym typeface="Calibri"/>
              </a:rPr>
              <a:t>Facilitator Notes: </a:t>
            </a:r>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Begin this section on community assessment.</a:t>
            </a:r>
            <a:endParaRPr lang="en-US" dirty="0">
              <a:effectLst/>
            </a:endParaRPr>
          </a:p>
          <a:p>
            <a:r>
              <a:rPr lang="en-US" sz="1200" b="1" i="0" u="none" strike="noStrike" cap="none" dirty="0">
                <a:solidFill>
                  <a:schemeClr val="dk1"/>
                </a:solidFill>
                <a:effectLst/>
                <a:latin typeface="Calibri"/>
                <a:ea typeface="Calibri"/>
                <a:cs typeface="Calibri"/>
                <a:sym typeface="Calibri"/>
              </a:rPr>
              <a:t> </a:t>
            </a:r>
            <a:endParaRPr lang="en-US" dirty="0">
              <a:effectLst/>
            </a:endParaRPr>
          </a:p>
          <a:p>
            <a:r>
              <a:rPr lang="en-US" sz="1200" b="1" i="0" u="none" strike="noStrike" cap="none" dirty="0">
                <a:solidFill>
                  <a:schemeClr val="dk1"/>
                </a:solidFill>
                <a:effectLst/>
                <a:latin typeface="Calibri"/>
                <a:ea typeface="Calibri"/>
                <a:cs typeface="Calibri"/>
                <a:sym typeface="Calibri"/>
              </a:rPr>
              <a:t>Say to Participants: </a:t>
            </a:r>
            <a:r>
              <a:rPr lang="en-US" sz="1200" b="0" i="0" u="none" strike="noStrike" cap="none" dirty="0">
                <a:solidFill>
                  <a:schemeClr val="dk1"/>
                </a:solidFill>
                <a:effectLst/>
                <a:latin typeface="Calibri"/>
                <a:ea typeface="Calibri"/>
                <a:cs typeface="Calibri"/>
                <a:sym typeface="Calibri"/>
              </a:rPr>
              <a:t>“Think of a time when you or something you own underwent an inspection—a physical exam, or a car or</a:t>
            </a:r>
          </a:p>
          <a:p>
            <a:r>
              <a:rPr lang="en-US" sz="1200" b="0" i="0" u="none" strike="noStrike" cap="none" dirty="0">
                <a:solidFill>
                  <a:schemeClr val="dk1"/>
                </a:solidFill>
                <a:effectLst/>
                <a:latin typeface="Calibri"/>
                <a:ea typeface="Calibri"/>
                <a:cs typeface="Calibri"/>
                <a:sym typeface="Calibri"/>
              </a:rPr>
              <a:t>house inspection. Why did you do it? What did you learn from it? How did it impact your future actions? </a:t>
            </a:r>
            <a:endParaRPr lang="en-US" dirty="0">
              <a:effectLst/>
            </a:endParaRPr>
          </a:p>
          <a:p>
            <a:r>
              <a:rPr lang="en-US" sz="1200" b="0" i="0" u="none" strike="noStrike" cap="none" dirty="0">
                <a:solidFill>
                  <a:schemeClr val="dk1"/>
                </a:solidFill>
                <a:effectLst/>
                <a:latin typeface="Calibri"/>
                <a:ea typeface="Calibri"/>
                <a:cs typeface="Calibri"/>
                <a:sym typeface="Calibri"/>
              </a:rPr>
              <a:t> </a:t>
            </a:r>
            <a:endParaRPr lang="en-US" dirty="0">
              <a:effectLst/>
            </a:endParaRPr>
          </a:p>
          <a:p>
            <a:r>
              <a:rPr lang="en-US" sz="1200" b="0" i="0" u="none" strike="noStrike" cap="none" dirty="0">
                <a:solidFill>
                  <a:schemeClr val="dk1"/>
                </a:solidFill>
                <a:effectLst/>
                <a:latin typeface="Calibri"/>
                <a:ea typeface="Calibri"/>
                <a:cs typeface="Calibri"/>
                <a:sym typeface="Calibri"/>
              </a:rPr>
              <a:t>“We monitor our health through regular physical exams. These exams can tell us if we are on track with our goal of maintaining</a:t>
            </a:r>
          </a:p>
          <a:p>
            <a:r>
              <a:rPr lang="en-US" sz="1200" b="0" i="0" u="none" strike="noStrike" cap="none" dirty="0">
                <a:solidFill>
                  <a:schemeClr val="dk1"/>
                </a:solidFill>
                <a:effectLst/>
                <a:latin typeface="Calibri"/>
                <a:ea typeface="Calibri"/>
                <a:cs typeface="Calibri"/>
                <a:sym typeface="Calibri"/>
              </a:rPr>
              <a:t>good health. They may lead us to set new goals or adopt new strategies to improve our heath. We inspect our cars to make sure</a:t>
            </a:r>
          </a:p>
          <a:p>
            <a:r>
              <a:rPr lang="en-US" sz="1200" b="0" i="0" u="none" strike="noStrike" cap="none" dirty="0">
                <a:solidFill>
                  <a:schemeClr val="dk1"/>
                </a:solidFill>
                <a:effectLst/>
                <a:latin typeface="Calibri"/>
                <a:ea typeface="Calibri"/>
                <a:cs typeface="Calibri"/>
                <a:sym typeface="Calibri"/>
              </a:rPr>
              <a:t>that they are functioning properly so we can get where we want to go safely.</a:t>
            </a:r>
            <a:endParaRPr lang="en-US" dirty="0">
              <a:effectLst/>
            </a:endParaRPr>
          </a:p>
          <a:p>
            <a:r>
              <a:rPr lang="en-US" sz="1200" b="0" i="0" u="none" strike="noStrike" cap="none" dirty="0">
                <a:solidFill>
                  <a:schemeClr val="dk1"/>
                </a:solidFill>
                <a:effectLst/>
                <a:latin typeface="Calibri"/>
                <a:ea typeface="Calibri"/>
                <a:cs typeface="Calibri"/>
                <a:sym typeface="Calibri"/>
              </a:rPr>
              <a:t> </a:t>
            </a:r>
            <a:endParaRPr lang="en-US" dirty="0">
              <a:effectLst/>
            </a:endParaRPr>
          </a:p>
          <a:p>
            <a:r>
              <a:rPr lang="en-US" sz="1200" b="0" i="0" u="none" strike="noStrike" cap="none" dirty="0">
                <a:solidFill>
                  <a:schemeClr val="dk1"/>
                </a:solidFill>
                <a:effectLst/>
                <a:latin typeface="Calibri"/>
                <a:ea typeface="Calibri"/>
                <a:cs typeface="Calibri"/>
                <a:sym typeface="Calibri"/>
              </a:rPr>
              <a:t>“It’s the same with the assessments we conduct in Head Start. </a:t>
            </a:r>
            <a:r>
              <a:rPr lang="en-US" sz="1200" b="1" i="0" u="none" strike="noStrike" cap="none" dirty="0">
                <a:solidFill>
                  <a:schemeClr val="dk1"/>
                </a:solidFill>
                <a:effectLst/>
                <a:latin typeface="Calibri"/>
                <a:ea typeface="Calibri"/>
                <a:cs typeface="Calibri"/>
                <a:sym typeface="Calibri"/>
              </a:rPr>
              <a:t>Community assessment</a:t>
            </a:r>
            <a:r>
              <a:rPr lang="en-US" sz="1200" b="0" i="0" u="none" strike="noStrike" cap="none" dirty="0">
                <a:solidFill>
                  <a:schemeClr val="dk1"/>
                </a:solidFill>
                <a:effectLst/>
                <a:latin typeface="Calibri"/>
                <a:ea typeface="Calibri"/>
                <a:cs typeface="Calibri"/>
                <a:sym typeface="Calibri"/>
              </a:rPr>
              <a:t> provides an in-depth picture of our</a:t>
            </a:r>
          </a:p>
          <a:p>
            <a:r>
              <a:rPr lang="en-US" sz="1200" b="0" i="0" u="none" strike="noStrike" cap="none" dirty="0">
                <a:solidFill>
                  <a:schemeClr val="dk1"/>
                </a:solidFill>
                <a:effectLst/>
                <a:latin typeface="Calibri"/>
                <a:ea typeface="Calibri"/>
                <a:cs typeface="Calibri"/>
                <a:sym typeface="Calibri"/>
              </a:rPr>
              <a:t>community, its people, their strengths and needs, and available resources. It tells us who we should serve and what those services</a:t>
            </a:r>
          </a:p>
          <a:p>
            <a:r>
              <a:rPr lang="en-US" sz="1200" b="0" i="0" u="none" strike="noStrike" cap="none" dirty="0">
                <a:solidFill>
                  <a:schemeClr val="dk1"/>
                </a:solidFill>
                <a:effectLst/>
                <a:latin typeface="Calibri"/>
                <a:ea typeface="Calibri"/>
                <a:cs typeface="Calibri"/>
                <a:sym typeface="Calibri"/>
              </a:rPr>
              <a:t>should look like. The </a:t>
            </a:r>
            <a:r>
              <a:rPr lang="en-US" sz="1200" b="1" i="0" u="none" strike="noStrike" cap="none" dirty="0">
                <a:solidFill>
                  <a:schemeClr val="dk1"/>
                </a:solidFill>
                <a:effectLst/>
                <a:latin typeface="Calibri"/>
                <a:ea typeface="Calibri"/>
                <a:cs typeface="Calibri"/>
                <a:sym typeface="Calibri"/>
              </a:rPr>
              <a:t>annual self-assessment</a:t>
            </a:r>
            <a:r>
              <a:rPr lang="en-US" sz="1200" b="0" i="0" u="none" strike="noStrike" cap="none" dirty="0">
                <a:solidFill>
                  <a:schemeClr val="dk1"/>
                </a:solidFill>
                <a:effectLst/>
                <a:latin typeface="Calibri"/>
                <a:ea typeface="Calibri"/>
                <a:cs typeface="Calibri"/>
                <a:sym typeface="Calibri"/>
              </a:rPr>
              <a:t> provides an in-depth picture of the services we are providing. </a:t>
            </a:r>
            <a:endParaRPr lang="en-US" dirty="0">
              <a:effectLst/>
            </a:endParaRPr>
          </a:p>
          <a:p>
            <a:r>
              <a:rPr lang="en-US" sz="1200" b="0" i="0" u="none" strike="noStrike" cap="none" dirty="0">
                <a:solidFill>
                  <a:schemeClr val="dk1"/>
                </a:solidFill>
                <a:effectLst/>
                <a:latin typeface="Calibri"/>
                <a:ea typeface="Calibri"/>
                <a:cs typeface="Calibri"/>
                <a:sym typeface="Calibri"/>
              </a:rPr>
              <a:t> </a:t>
            </a:r>
            <a:endParaRPr lang="en-US" dirty="0">
              <a:effectLst/>
            </a:endParaRPr>
          </a:p>
          <a:p>
            <a:r>
              <a:rPr lang="en-US" sz="1200" b="0" i="0" u="none" strike="noStrike" cap="none" dirty="0">
                <a:solidFill>
                  <a:schemeClr val="dk1"/>
                </a:solidFill>
                <a:effectLst/>
                <a:latin typeface="Calibri"/>
                <a:ea typeface="Calibri"/>
                <a:cs typeface="Calibri"/>
                <a:sym typeface="Calibri"/>
              </a:rPr>
              <a:t>“Part 1 of this module focuses primarily on community assessment. Refer to Part 2 to learn more about the annual self-assessment.</a:t>
            </a:r>
          </a:p>
          <a:p>
            <a:r>
              <a:rPr lang="en-US" sz="1200" b="0" i="0" u="none" strike="noStrike" cap="none" dirty="0">
                <a:solidFill>
                  <a:schemeClr val="dk1"/>
                </a:solidFill>
                <a:effectLst/>
                <a:latin typeface="Calibri"/>
                <a:ea typeface="Calibri"/>
                <a:cs typeface="Calibri"/>
                <a:sym typeface="Calibri"/>
              </a:rPr>
              <a:t>These assessments are very much linked in the way they inform and adjust our program design over time. While required by OHS,</a:t>
            </a:r>
          </a:p>
          <a:p>
            <a:r>
              <a:rPr lang="en-US" sz="1200" b="0" i="0" u="none" strike="noStrike" cap="none" dirty="0">
                <a:solidFill>
                  <a:schemeClr val="dk1"/>
                </a:solidFill>
                <a:effectLst/>
                <a:latin typeface="Calibri"/>
                <a:ea typeface="Calibri"/>
                <a:cs typeface="Calibri"/>
                <a:sym typeface="Calibri"/>
              </a:rPr>
              <a:t>both assessments are designed by programs themselves, and so will vary a bit depending on program needs. </a:t>
            </a:r>
            <a:endParaRPr lang="en-US" dirty="0">
              <a:effectLst/>
            </a:endParaRPr>
          </a:p>
          <a:p>
            <a:r>
              <a:rPr lang="en-US" sz="1200" b="0" i="0" u="none" strike="noStrike" cap="none" dirty="0">
                <a:solidFill>
                  <a:schemeClr val="dk1"/>
                </a:solidFill>
                <a:effectLst/>
                <a:latin typeface="Calibri"/>
                <a:ea typeface="Calibri"/>
                <a:cs typeface="Calibri"/>
                <a:sym typeface="Calibri"/>
              </a:rPr>
              <a:t> </a:t>
            </a:r>
            <a:endParaRPr lang="en-US" dirty="0">
              <a:effectLst/>
            </a:endParaRPr>
          </a:p>
          <a:p>
            <a:r>
              <a:rPr lang="en-US" sz="1200" b="0" i="0" u="none" strike="noStrike" cap="none" dirty="0">
                <a:solidFill>
                  <a:schemeClr val="dk1"/>
                </a:solidFill>
                <a:effectLst/>
                <a:latin typeface="Calibri"/>
                <a:ea typeface="Calibri"/>
                <a:cs typeface="Calibri"/>
                <a:sym typeface="Calibri"/>
              </a:rPr>
              <a:t>“Does anyone have additional thoughts or questions about what we’re going to cover in Part 1?” </a:t>
            </a:r>
            <a:endParaRPr lang="en-US" dirty="0">
              <a:effectLst/>
            </a:endParaRPr>
          </a:p>
          <a:p>
            <a:r>
              <a:rPr lang="en-US" sz="1200" b="0" i="0" u="none" strike="noStrike" cap="none" dirty="0">
                <a:solidFill>
                  <a:schemeClr val="dk1"/>
                </a:solidFill>
                <a:effectLst/>
                <a:latin typeface="Calibri"/>
                <a:ea typeface="Calibri"/>
                <a:cs typeface="Calibri"/>
                <a:sym typeface="Calibri"/>
              </a:rPr>
              <a:t> </a:t>
            </a:r>
            <a:endParaRPr lang="en-US" dirty="0">
              <a:effectLst/>
            </a:endParaRPr>
          </a:p>
          <a:p>
            <a:r>
              <a:rPr lang="en-US" sz="1200" b="0" i="0" u="none" strike="noStrike" cap="none" dirty="0">
                <a:solidFill>
                  <a:schemeClr val="dk1"/>
                </a:solidFill>
                <a:effectLst/>
                <a:latin typeface="Calibri"/>
                <a:ea typeface="Calibri"/>
                <a:cs typeface="Calibri"/>
                <a:sym typeface="Calibri"/>
              </a:rPr>
              <a:t>Take two minutes to discuss any comments or questions.</a:t>
            </a:r>
          </a:p>
          <a:p>
            <a:pPr marL="0" lvl="0" indent="0" algn="l" rtl="0">
              <a:spcBef>
                <a:spcPts val="0"/>
              </a:spcBef>
              <a:spcAft>
                <a:spcPts val="0"/>
              </a:spcAft>
              <a:buNone/>
            </a:pPr>
            <a:endParaRPr i="0" dirty="0"/>
          </a:p>
        </p:txBody>
      </p:sp>
      <p:sp>
        <p:nvSpPr>
          <p:cNvPr id="198" name="Google Shape;198;p4: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4</a:t>
            </a:fld>
            <a:endParaRPr dirty="0"/>
          </a:p>
        </p:txBody>
      </p:sp>
    </p:spTree>
    <p:extLst>
      <p:ext uri="{BB962C8B-B14F-4D97-AF65-F5344CB8AC3E}">
        <p14:creationId xmlns:p14="http://schemas.microsoft.com/office/powerpoint/2010/main" val="680980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6: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6: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r>
              <a:rPr lang="en-US" sz="1200" b="1" i="1" u="none" strike="noStrike" cap="none" dirty="0">
                <a:solidFill>
                  <a:schemeClr val="dk1"/>
                </a:solidFill>
                <a:effectLst/>
                <a:latin typeface="Calibri"/>
                <a:ea typeface="Calibri"/>
                <a:cs typeface="Calibri"/>
                <a:sym typeface="Calibri"/>
              </a:rPr>
              <a:t>Slide 5</a:t>
            </a:r>
          </a:p>
          <a:p>
            <a:r>
              <a:rPr lang="en-US" sz="1200" b="1" i="1" u="none" strike="noStrike" cap="none" dirty="0">
                <a:solidFill>
                  <a:schemeClr val="dk1"/>
                </a:solidFill>
                <a:effectLst/>
                <a:latin typeface="Calibri"/>
                <a:ea typeface="Calibri"/>
                <a:cs typeface="Calibri"/>
                <a:sym typeface="Calibri"/>
              </a:rPr>
              <a:t>Facilitator Notes:</a:t>
            </a:r>
            <a:endParaRPr lang="en-US" dirty="0">
              <a:effectLst/>
            </a:endParaRPr>
          </a:p>
          <a:p>
            <a:r>
              <a:rPr lang="en-US" sz="1200" b="0" i="0" u="none" strike="noStrike" cap="none" dirty="0">
                <a:solidFill>
                  <a:schemeClr val="dk1"/>
                </a:solidFill>
                <a:effectLst/>
                <a:latin typeface="Calibri"/>
                <a:ea typeface="Calibri"/>
                <a:cs typeface="Calibri"/>
                <a:sym typeface="Calibri"/>
              </a:rPr>
              <a:t>Deliver the following material as a mini-lecture.</a:t>
            </a:r>
          </a:p>
          <a:p>
            <a:endParaRPr lang="en-US" sz="1200" b="1" i="0" u="none" strike="noStrike" cap="none" dirty="0">
              <a:solidFill>
                <a:schemeClr val="dk1"/>
              </a:solidFill>
              <a:effectLst/>
              <a:latin typeface="Calibri"/>
              <a:ea typeface="Calibri"/>
              <a:cs typeface="Calibri"/>
              <a:sym typeface="Calibri"/>
            </a:endParaRPr>
          </a:p>
          <a:p>
            <a:r>
              <a:rPr lang="en-US" sz="1200" b="1" i="0" u="none" strike="noStrike" cap="none" dirty="0">
                <a:solidFill>
                  <a:schemeClr val="dk1"/>
                </a:solidFill>
                <a:effectLst/>
                <a:latin typeface="Calibri"/>
                <a:ea typeface="Calibri"/>
                <a:cs typeface="Calibri"/>
                <a:sym typeface="Calibri"/>
              </a:rPr>
              <a:t>Say to Participants:</a:t>
            </a:r>
            <a:r>
              <a:rPr lang="en-US" sz="1200" b="0" i="0" u="none" strike="noStrike" cap="none" dirty="0">
                <a:solidFill>
                  <a:schemeClr val="dk1"/>
                </a:solidFill>
                <a:effectLst/>
                <a:latin typeface="Calibri"/>
                <a:ea typeface="Calibri"/>
                <a:cs typeface="Calibri"/>
                <a:sym typeface="Calibri"/>
              </a:rPr>
              <a:t> “The Head Start Management Systems Wheel can help us understand how community assessment fits into</a:t>
            </a:r>
          </a:p>
          <a:p>
            <a:r>
              <a:rPr lang="en-US" sz="1200" b="0" i="0" u="none" strike="noStrike" cap="none" dirty="0">
                <a:solidFill>
                  <a:schemeClr val="dk1"/>
                </a:solidFill>
                <a:effectLst/>
                <a:latin typeface="Calibri"/>
                <a:ea typeface="Calibri"/>
                <a:cs typeface="Calibri"/>
                <a:sym typeface="Calibri"/>
              </a:rPr>
              <a:t>the overall picture.” </a:t>
            </a:r>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In your own words, explain the graphic on the slide by pointing to its various elements and describing each, basing your descriptions</a:t>
            </a:r>
          </a:p>
          <a:p>
            <a:r>
              <a:rPr lang="en-US" sz="1200" b="0" i="0" u="none" strike="noStrike" cap="none" dirty="0">
                <a:solidFill>
                  <a:schemeClr val="dk1"/>
                </a:solidFill>
                <a:effectLst/>
                <a:latin typeface="Calibri"/>
                <a:ea typeface="Calibri"/>
                <a:cs typeface="Calibri"/>
                <a:sym typeface="Calibri"/>
              </a:rPr>
              <a:t>on the bullet points below.</a:t>
            </a:r>
          </a:p>
          <a:p>
            <a:pPr lvl="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The </a:t>
            </a:r>
            <a:r>
              <a:rPr lang="en-US" sz="1200" b="1" i="0" u="none" strike="noStrike" cap="none" dirty="0">
                <a:solidFill>
                  <a:schemeClr val="dk1"/>
                </a:solidFill>
                <a:effectLst/>
                <a:latin typeface="Calibri"/>
                <a:ea typeface="Calibri"/>
                <a:cs typeface="Calibri"/>
                <a:sym typeface="Calibri"/>
              </a:rPr>
              <a:t>dark blue outer circle</a:t>
            </a:r>
            <a:r>
              <a:rPr lang="en-US" sz="1200" b="0" i="0" u="none" strike="noStrike" cap="none" dirty="0">
                <a:solidFill>
                  <a:schemeClr val="dk1"/>
                </a:solidFill>
                <a:effectLst/>
                <a:latin typeface="Calibri"/>
                <a:ea typeface="Calibri"/>
                <a:cs typeface="Calibri"/>
                <a:sym typeface="Calibri"/>
              </a:rPr>
              <a:t> includes the functions of leadership and governance. They are the bedrocks of effective management, encompassing and informing the 12 management systems. </a:t>
            </a:r>
          </a:p>
          <a:p>
            <a:pPr lvl="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The </a:t>
            </a:r>
            <a:r>
              <a:rPr lang="en-US" sz="1200" b="1" i="0" u="none" strike="noStrike" cap="none" dirty="0">
                <a:solidFill>
                  <a:schemeClr val="dk1"/>
                </a:solidFill>
                <a:effectLst/>
                <a:latin typeface="Calibri"/>
                <a:ea typeface="Calibri"/>
                <a:cs typeface="Calibri"/>
                <a:sym typeface="Calibri"/>
              </a:rPr>
              <a:t>yellow circle</a:t>
            </a:r>
            <a:r>
              <a:rPr lang="en-US" sz="1200" b="0" i="0" u="none" strike="noStrike" cap="none" dirty="0">
                <a:solidFill>
                  <a:schemeClr val="dk1"/>
                </a:solidFill>
                <a:effectLst/>
                <a:latin typeface="Calibri"/>
                <a:ea typeface="Calibri"/>
                <a:cs typeface="Calibri"/>
                <a:sym typeface="Calibri"/>
              </a:rPr>
              <a:t> outlines the scope of these systems. </a:t>
            </a:r>
          </a:p>
          <a:p>
            <a:pPr lvl="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The </a:t>
            </a:r>
            <a:r>
              <a:rPr lang="en-US" sz="1200" b="1" i="0" u="none" strike="noStrike" cap="none" dirty="0">
                <a:solidFill>
                  <a:schemeClr val="dk1"/>
                </a:solidFill>
                <a:effectLst/>
                <a:latin typeface="Calibri"/>
                <a:ea typeface="Calibri"/>
                <a:cs typeface="Calibri"/>
                <a:sym typeface="Calibri"/>
              </a:rPr>
              <a:t>segmented aqua blue ring</a:t>
            </a:r>
            <a:r>
              <a:rPr lang="en-US" sz="1200" b="0" i="0" u="none" strike="noStrike" cap="none" dirty="0">
                <a:solidFill>
                  <a:schemeClr val="dk1"/>
                </a:solidFill>
                <a:effectLst/>
                <a:latin typeface="Calibri"/>
                <a:ea typeface="Calibri"/>
                <a:cs typeface="Calibri"/>
                <a:sym typeface="Calibri"/>
              </a:rPr>
              <a:t> outlines each of the 12 management systems. These systems work together to inform and influence the program’s service delivery. These services include education, health, mental health, community partnerships, family engagement, and eligibility, recruitment, selection, enrollment, and attendance (ERSEA). </a:t>
            </a:r>
          </a:p>
          <a:p>
            <a:endParaRPr lang="en-US" sz="1200" b="1" i="0" u="none" strike="noStrike" cap="none" dirty="0">
              <a:solidFill>
                <a:schemeClr val="dk1"/>
              </a:solidFill>
              <a:effectLst/>
              <a:latin typeface="Calibri"/>
              <a:ea typeface="Calibri"/>
              <a:cs typeface="Calibri"/>
              <a:sym typeface="Calibri"/>
            </a:endParaRPr>
          </a:p>
          <a:p>
            <a:r>
              <a:rPr lang="en-US" sz="1200" b="1" i="0" u="none" strike="noStrike" cap="none" dirty="0">
                <a:solidFill>
                  <a:schemeClr val="dk1"/>
                </a:solidFill>
                <a:effectLst/>
                <a:latin typeface="Calibri"/>
                <a:ea typeface="Calibri"/>
                <a:cs typeface="Calibri"/>
                <a:sym typeface="Calibri"/>
              </a:rPr>
              <a:t>Say to Participants: </a:t>
            </a:r>
            <a:r>
              <a:rPr lang="en-US" sz="1200" b="0" i="0" u="none" strike="noStrike" cap="none" dirty="0">
                <a:solidFill>
                  <a:schemeClr val="dk1"/>
                </a:solidFill>
                <a:effectLst/>
                <a:latin typeface="Calibri"/>
                <a:ea typeface="Calibri"/>
                <a:cs typeface="Calibri"/>
                <a:sym typeface="Calibri"/>
              </a:rPr>
              <a:t>“You see that one of the aqua blue wedges is labeled ‘community and self-assessment.’ That’s the</a:t>
            </a:r>
          </a:p>
          <a:p>
            <a:r>
              <a:rPr lang="en-US" sz="1200" b="0" i="0" u="none" strike="noStrike" cap="none" dirty="0">
                <a:solidFill>
                  <a:schemeClr val="dk1"/>
                </a:solidFill>
                <a:effectLst/>
                <a:latin typeface="Calibri"/>
                <a:ea typeface="Calibri"/>
                <a:cs typeface="Calibri"/>
                <a:sym typeface="Calibri"/>
              </a:rPr>
              <a:t>management system we’re looking at in this module. In Head Start, all of these systems work together to inform and influence the</a:t>
            </a:r>
          </a:p>
          <a:p>
            <a:r>
              <a:rPr lang="en-US" sz="1200" b="0" i="0" u="none" strike="noStrike" cap="none" dirty="0">
                <a:solidFill>
                  <a:schemeClr val="dk1"/>
                </a:solidFill>
                <a:effectLst/>
                <a:latin typeface="Calibri"/>
                <a:ea typeface="Calibri"/>
                <a:cs typeface="Calibri"/>
                <a:sym typeface="Calibri"/>
              </a:rPr>
              <a:t>program’s service delivery, which you see in the </a:t>
            </a:r>
            <a:r>
              <a:rPr lang="en-US" sz="1200" b="1" i="0" u="none" strike="noStrike" cap="none" dirty="0">
                <a:solidFill>
                  <a:schemeClr val="dk1"/>
                </a:solidFill>
                <a:effectLst/>
                <a:latin typeface="Calibri"/>
                <a:ea typeface="Calibri"/>
                <a:cs typeface="Calibri"/>
                <a:sym typeface="Calibri"/>
              </a:rPr>
              <a:t>dark blue inner circle</a:t>
            </a:r>
            <a:r>
              <a:rPr lang="en-US" sz="1200" b="0" i="0" u="none" strike="noStrike" cap="none" dirty="0">
                <a:solidFill>
                  <a:schemeClr val="dk1"/>
                </a:solidFill>
                <a:effectLst/>
                <a:latin typeface="Calibri"/>
                <a:ea typeface="Calibri"/>
                <a:cs typeface="Calibri"/>
                <a:sym typeface="Calibri"/>
              </a:rPr>
              <a:t>. When innovative leadership, strong management systems,</a:t>
            </a:r>
          </a:p>
          <a:p>
            <a:r>
              <a:rPr lang="en-US" sz="1200" b="0" i="0" u="none" strike="noStrike" cap="none" dirty="0">
                <a:solidFill>
                  <a:schemeClr val="dk1"/>
                </a:solidFill>
                <a:effectLst/>
                <a:latin typeface="Calibri"/>
                <a:ea typeface="Calibri"/>
                <a:cs typeface="Calibri"/>
                <a:sym typeface="Calibri"/>
              </a:rPr>
              <a:t>and well-designed services are working together, we produce quality child and family outcomes.”</a:t>
            </a:r>
            <a:r>
              <a:rPr lang="en-US" dirty="0">
                <a:effectLst/>
              </a:rPr>
              <a:t> </a:t>
            </a:r>
            <a:endParaRPr b="1" dirty="0"/>
          </a:p>
        </p:txBody>
      </p:sp>
      <p:sp>
        <p:nvSpPr>
          <p:cNvPr id="215" name="Google Shape;215;p6: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5</a:t>
            </a:fld>
            <a:endParaRPr dirty="0"/>
          </a:p>
        </p:txBody>
      </p:sp>
    </p:spTree>
    <p:extLst>
      <p:ext uri="{BB962C8B-B14F-4D97-AF65-F5344CB8AC3E}">
        <p14:creationId xmlns:p14="http://schemas.microsoft.com/office/powerpoint/2010/main" val="406152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5: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5: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r>
              <a:rPr lang="en-US" sz="1200" b="1" i="1" u="none" strike="noStrike" cap="none" dirty="0">
                <a:solidFill>
                  <a:schemeClr val="dk1"/>
                </a:solidFill>
                <a:effectLst/>
                <a:latin typeface="Calibri"/>
                <a:ea typeface="Calibri"/>
                <a:cs typeface="Calibri"/>
                <a:sym typeface="Calibri"/>
              </a:rPr>
              <a:t>Slide 6</a:t>
            </a:r>
            <a:endParaRPr lang="en-US" sz="800" dirty="0">
              <a:effectLst/>
            </a:endParaRPr>
          </a:p>
          <a:p>
            <a:r>
              <a:rPr lang="en-US" sz="1200" b="1" i="1" u="none" strike="noStrike" cap="none" dirty="0">
                <a:solidFill>
                  <a:schemeClr val="dk1"/>
                </a:solidFill>
                <a:effectLst/>
                <a:latin typeface="Calibri"/>
                <a:ea typeface="Calibri"/>
                <a:cs typeface="Calibri"/>
                <a:sym typeface="Calibri"/>
              </a:rPr>
              <a:t>Facilitator Notes: </a:t>
            </a:r>
            <a:endParaRPr lang="en-US" sz="800" dirty="0">
              <a:effectLst/>
            </a:endParaRPr>
          </a:p>
          <a:p>
            <a:r>
              <a:rPr lang="en-US" sz="1200" b="0" i="0" u="none" strike="noStrike" cap="none" dirty="0">
                <a:solidFill>
                  <a:schemeClr val="dk1"/>
                </a:solidFill>
                <a:effectLst/>
                <a:latin typeface="Calibri"/>
                <a:ea typeface="Calibri"/>
                <a:cs typeface="Calibri"/>
                <a:sym typeface="Calibri"/>
              </a:rPr>
              <a:t>Direct participants’ attention to the slide.</a:t>
            </a:r>
            <a:endParaRPr lang="en-US" sz="800" dirty="0">
              <a:effectLst/>
            </a:endParaRPr>
          </a:p>
          <a:p>
            <a:r>
              <a:rPr lang="en-US" sz="1200" b="1" i="0" u="none" strike="noStrike" cap="none" dirty="0">
                <a:solidFill>
                  <a:schemeClr val="dk1"/>
                </a:solidFill>
                <a:effectLst/>
                <a:latin typeface="Calibri"/>
                <a:ea typeface="Calibri"/>
                <a:cs typeface="Calibri"/>
                <a:sym typeface="Calibri"/>
              </a:rPr>
              <a:t> </a:t>
            </a:r>
            <a:endParaRPr lang="en-US" sz="800" dirty="0">
              <a:effectLst/>
            </a:endParaRPr>
          </a:p>
          <a:p>
            <a:r>
              <a:rPr lang="en-US" sz="1200" b="1" i="0" u="none" strike="noStrike" cap="none" dirty="0">
                <a:solidFill>
                  <a:schemeClr val="dk1"/>
                </a:solidFill>
                <a:effectLst/>
                <a:latin typeface="Calibri"/>
                <a:ea typeface="Calibri"/>
                <a:cs typeface="Calibri"/>
                <a:sym typeface="Calibri"/>
              </a:rPr>
              <a:t>Say to Participants: </a:t>
            </a:r>
            <a:r>
              <a:rPr lang="en-US" sz="1200" b="0" i="0" u="none" strike="noStrike" cap="none" dirty="0">
                <a:solidFill>
                  <a:schemeClr val="dk1"/>
                </a:solidFill>
                <a:effectLst/>
                <a:latin typeface="Calibri"/>
                <a:ea typeface="Calibri"/>
                <a:cs typeface="Calibri"/>
                <a:sym typeface="Calibri"/>
              </a:rPr>
              <a:t>“Now that we’ve looked at the wheel itself, let’s take a moment to identify the management system that we will</a:t>
            </a:r>
          </a:p>
          <a:p>
            <a:r>
              <a:rPr lang="en-US" sz="1200" b="0" i="0" u="none" strike="noStrike" cap="none" dirty="0">
                <a:solidFill>
                  <a:schemeClr val="dk1"/>
                </a:solidFill>
                <a:effectLst/>
                <a:latin typeface="Calibri"/>
                <a:ea typeface="Calibri"/>
                <a:cs typeface="Calibri"/>
                <a:sym typeface="Calibri"/>
              </a:rPr>
              <a:t>be exploring in this session: community assessment and self-assessment.</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“To fully explore this system within our organizations, we need to understand how our data collection and analysis activities inform</a:t>
            </a:r>
          </a:p>
          <a:p>
            <a:r>
              <a:rPr lang="en-US" sz="1200" b="0" i="0" u="none" strike="noStrike" cap="none" dirty="0">
                <a:solidFill>
                  <a:schemeClr val="dk1"/>
                </a:solidFill>
                <a:effectLst/>
                <a:latin typeface="Calibri"/>
                <a:ea typeface="Calibri"/>
                <a:cs typeface="Calibri"/>
                <a:sym typeface="Calibri"/>
              </a:rPr>
              <a:t>the way our programs deliver services. </a:t>
            </a:r>
          </a:p>
          <a:p>
            <a:endParaRPr lang="en-US" sz="1200" b="0" i="0" u="none" strike="noStrike" cap="none" dirty="0">
              <a:solidFill>
                <a:schemeClr val="dk1"/>
              </a:solidFill>
              <a:effectLst/>
              <a:latin typeface="Calibri"/>
              <a:ea typeface="Calibri"/>
              <a:cs typeface="Calibri"/>
              <a:sym typeface="Calibri"/>
            </a:endParaRPr>
          </a:p>
          <a:p>
            <a:pPr lvl="0">
              <a:buFont typeface="+mj-lt"/>
              <a:buAutoNum type="arabicPeriod"/>
            </a:pPr>
            <a:r>
              <a:rPr lang="en-US" sz="1200" b="0" i="0" u="none" strike="noStrike" cap="none" dirty="0">
                <a:solidFill>
                  <a:schemeClr val="dk1"/>
                </a:solidFill>
                <a:effectLst/>
                <a:latin typeface="Calibri"/>
                <a:ea typeface="Calibri"/>
                <a:cs typeface="Calibri"/>
                <a:sym typeface="Calibri"/>
              </a:rPr>
              <a:t>The </a:t>
            </a:r>
            <a:r>
              <a:rPr lang="en-US" sz="1200" b="1" i="0" u="none" strike="noStrike" cap="none" dirty="0">
                <a:solidFill>
                  <a:schemeClr val="dk1"/>
                </a:solidFill>
                <a:effectLst/>
                <a:latin typeface="Calibri"/>
                <a:ea typeface="Calibri"/>
                <a:cs typeface="Calibri"/>
                <a:sym typeface="Calibri"/>
              </a:rPr>
              <a:t>community assessment</a:t>
            </a:r>
            <a:r>
              <a:rPr lang="en-US" sz="1200" b="0" i="0" u="none" strike="noStrike" cap="none" dirty="0">
                <a:solidFill>
                  <a:schemeClr val="dk1"/>
                </a:solidFill>
                <a:effectLst/>
                <a:latin typeface="Calibri"/>
                <a:ea typeface="Calibri"/>
                <a:cs typeface="Calibri"/>
                <a:sym typeface="Calibri"/>
              </a:rPr>
              <a:t> focuses on external factors for new and existing programs, ensuring they are providing the right services to the right population. </a:t>
            </a:r>
          </a:p>
          <a:p>
            <a:pPr>
              <a:buFont typeface="+mj-lt"/>
              <a:buAutoNum type="arabicPeriod"/>
            </a:pPr>
            <a:r>
              <a:rPr lang="en-US" sz="1200" b="0" i="0" u="none" strike="noStrike" cap="none" dirty="0">
                <a:solidFill>
                  <a:schemeClr val="dk1"/>
                </a:solidFill>
                <a:effectLst/>
                <a:latin typeface="Calibri"/>
                <a:ea typeface="Calibri"/>
                <a:cs typeface="Calibri"/>
                <a:sym typeface="Calibri"/>
              </a:rPr>
              <a:t>The </a:t>
            </a:r>
            <a:r>
              <a:rPr lang="en-US" sz="1200" b="1" i="0" u="none" strike="noStrike" cap="none" dirty="0">
                <a:solidFill>
                  <a:schemeClr val="dk1"/>
                </a:solidFill>
                <a:effectLst/>
                <a:latin typeface="Calibri"/>
                <a:ea typeface="Calibri"/>
                <a:cs typeface="Calibri"/>
                <a:sym typeface="Calibri"/>
              </a:rPr>
              <a:t>self-assessment </a:t>
            </a:r>
            <a:r>
              <a:rPr lang="en-US" sz="1200" b="0" i="0" u="none" strike="noStrike" cap="none" dirty="0">
                <a:solidFill>
                  <a:schemeClr val="dk1"/>
                </a:solidFill>
                <a:effectLst/>
                <a:latin typeface="Calibri"/>
                <a:ea typeface="Calibri"/>
                <a:cs typeface="Calibri"/>
                <a:sym typeface="Calibri"/>
              </a:rPr>
              <a:t>focuses on internal factors, including ongoing monitoring data, to support the continuous quality improvement process.”</a:t>
            </a:r>
            <a:r>
              <a:rPr lang="en-US" sz="800" dirty="0">
                <a:effectLst/>
              </a:rPr>
              <a:t> </a:t>
            </a:r>
            <a:endParaRPr sz="660" dirty="0"/>
          </a:p>
        </p:txBody>
      </p:sp>
      <p:sp>
        <p:nvSpPr>
          <p:cNvPr id="206" name="Google Shape;206;p5: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6</a:t>
            </a:fld>
            <a:endParaRPr dirty="0"/>
          </a:p>
        </p:txBody>
      </p:sp>
    </p:spTree>
    <p:extLst>
      <p:ext uri="{BB962C8B-B14F-4D97-AF65-F5344CB8AC3E}">
        <p14:creationId xmlns:p14="http://schemas.microsoft.com/office/powerpoint/2010/main" val="1429671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31: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1" name="Google Shape;491;p31: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r>
              <a:rPr lang="en-US" sz="1200" b="1" i="1" u="none" strike="noStrike" cap="none" dirty="0">
                <a:solidFill>
                  <a:schemeClr val="dk1"/>
                </a:solidFill>
                <a:effectLst/>
                <a:latin typeface="Calibri"/>
                <a:ea typeface="Calibri"/>
                <a:cs typeface="Calibri"/>
                <a:sym typeface="Calibri"/>
              </a:rPr>
              <a:t>Slide 7</a:t>
            </a:r>
            <a:endParaRPr lang="en-US" dirty="0">
              <a:effectLst/>
            </a:endParaRPr>
          </a:p>
          <a:p>
            <a:r>
              <a:rPr lang="en-US" sz="1200" b="1" i="1" u="none" strike="noStrike" cap="none" dirty="0">
                <a:solidFill>
                  <a:schemeClr val="dk1"/>
                </a:solidFill>
                <a:effectLst/>
                <a:latin typeface="Calibri"/>
                <a:ea typeface="Calibri"/>
                <a:cs typeface="Calibri"/>
                <a:sym typeface="Calibri"/>
              </a:rPr>
              <a:t>Facilitator Notes:</a:t>
            </a:r>
            <a:r>
              <a:rPr lang="en-US" sz="1200" b="0" i="1" u="none" strike="noStrike" cap="none" dirty="0">
                <a:solidFill>
                  <a:schemeClr val="dk1"/>
                </a:solidFill>
                <a:effectLst/>
                <a:latin typeface="Calibri"/>
                <a:ea typeface="Calibri"/>
                <a:cs typeface="Calibri"/>
                <a:sym typeface="Calibri"/>
              </a:rPr>
              <a:t> </a:t>
            </a:r>
            <a:endParaRPr lang="en-US" dirty="0">
              <a:effectLst/>
            </a:endParaRPr>
          </a:p>
          <a:p>
            <a:r>
              <a:rPr lang="en-US" sz="1200" b="0" i="0" u="none" strike="noStrike" cap="none" dirty="0">
                <a:solidFill>
                  <a:schemeClr val="dk1"/>
                </a:solidFill>
                <a:effectLst/>
                <a:latin typeface="Calibri"/>
                <a:ea typeface="Calibri"/>
                <a:cs typeface="Calibri"/>
                <a:sym typeface="Calibri"/>
              </a:rPr>
              <a:t>Distribute the Head Start Program Planning Cycle handout. </a:t>
            </a:r>
            <a:endParaRPr lang="en-US" dirty="0">
              <a:effectLst/>
            </a:endParaRPr>
          </a:p>
          <a:p>
            <a:r>
              <a:rPr lang="en-US" sz="1200" b="0" i="0" u="none" strike="noStrike" cap="none" dirty="0">
                <a:solidFill>
                  <a:schemeClr val="dk1"/>
                </a:solidFill>
                <a:effectLst/>
                <a:latin typeface="Calibri"/>
                <a:ea typeface="Calibri"/>
                <a:cs typeface="Calibri"/>
                <a:sym typeface="Calibri"/>
              </a:rPr>
              <a:t> </a:t>
            </a:r>
            <a:endParaRPr lang="en-US" dirty="0">
              <a:effectLst/>
            </a:endParaRPr>
          </a:p>
          <a:p>
            <a:r>
              <a:rPr lang="en-US" sz="1200" b="1" i="0" u="none" strike="noStrike" cap="none" dirty="0">
                <a:solidFill>
                  <a:schemeClr val="dk1"/>
                </a:solidFill>
                <a:effectLst/>
                <a:latin typeface="Calibri"/>
                <a:ea typeface="Calibri"/>
                <a:cs typeface="Calibri"/>
                <a:sym typeface="Calibri"/>
              </a:rPr>
              <a:t>Say to Participants:</a:t>
            </a:r>
            <a:r>
              <a:rPr lang="en-US" sz="1200" b="0" i="0" u="none" strike="noStrike" cap="none" dirty="0">
                <a:solidFill>
                  <a:schemeClr val="dk1"/>
                </a:solidFill>
                <a:effectLst/>
                <a:latin typeface="Calibri"/>
                <a:ea typeface="Calibri"/>
                <a:cs typeface="Calibri"/>
                <a:sym typeface="Calibri"/>
              </a:rPr>
              <a:t> “Before we go any further, we </a:t>
            </a:r>
            <a:br>
              <a:rPr lang="en-US" sz="1200" b="0" i="0" u="none" strike="noStrike" cap="none" dirty="0">
                <a:solidFill>
                  <a:schemeClr val="dk1"/>
                </a:solidFill>
                <a:effectLst/>
                <a:latin typeface="Calibri"/>
                <a:ea typeface="Calibri"/>
                <a:cs typeface="Calibri"/>
                <a:sym typeface="Calibri"/>
              </a:rPr>
            </a:br>
            <a:r>
              <a:rPr lang="en-US" sz="1200" b="0" i="0" u="none" strike="noStrike" cap="none" dirty="0">
                <a:solidFill>
                  <a:schemeClr val="dk1"/>
                </a:solidFill>
                <a:effectLst/>
                <a:latin typeface="Calibri"/>
                <a:ea typeface="Calibri"/>
                <a:cs typeface="Calibri"/>
                <a:sym typeface="Calibri"/>
              </a:rPr>
              <a:t>also need to look at how community assessment and </a:t>
            </a:r>
            <a:br>
              <a:rPr lang="en-US" sz="1200" b="0" i="0" u="none" strike="noStrike" cap="none" dirty="0">
                <a:solidFill>
                  <a:schemeClr val="dk1"/>
                </a:solidFill>
                <a:effectLst/>
                <a:latin typeface="Calibri"/>
                <a:ea typeface="Calibri"/>
                <a:cs typeface="Calibri"/>
                <a:sym typeface="Calibri"/>
              </a:rPr>
            </a:br>
            <a:r>
              <a:rPr lang="en-US" sz="1200" b="0" i="0" u="none" strike="noStrike" cap="none" dirty="0">
                <a:solidFill>
                  <a:schemeClr val="dk1"/>
                </a:solidFill>
                <a:effectLst/>
                <a:latin typeface="Calibri"/>
                <a:ea typeface="Calibri"/>
                <a:cs typeface="Calibri"/>
                <a:sym typeface="Calibri"/>
              </a:rPr>
              <a:t>self-assessment fit into the Head Start program planning cycle. </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“Programs use the community assessment process to collect and analyze data about the needs and resources of eligible families,</a:t>
            </a:r>
          </a:p>
          <a:p>
            <a:r>
              <a:rPr lang="en-US" sz="1200" b="0" i="0" u="none" strike="noStrike" cap="none" dirty="0">
                <a:solidFill>
                  <a:schemeClr val="dk1"/>
                </a:solidFill>
                <a:effectLst/>
                <a:latin typeface="Calibri"/>
                <a:ea typeface="Calibri"/>
                <a:cs typeface="Calibri"/>
                <a:sym typeface="Calibri"/>
              </a:rPr>
              <a:t>the program, and the community to inform goal-setting. For their baseline grant applications, programs identify the strategic long</a:t>
            </a:r>
          </a:p>
          <a:p>
            <a:r>
              <a:rPr lang="en-US" sz="1200" b="0" i="0" u="none" strike="noStrike" cap="none" dirty="0">
                <a:solidFill>
                  <a:schemeClr val="dk1"/>
                </a:solidFill>
                <a:effectLst/>
                <a:latin typeface="Calibri"/>
                <a:ea typeface="Calibri"/>
                <a:cs typeface="Calibri"/>
                <a:sym typeface="Calibri"/>
              </a:rPr>
              <a:t>term goals they will accomplish during the five-year project period. They also identify objectives linked to these expected outcomes.</a:t>
            </a:r>
          </a:p>
          <a:p>
            <a:r>
              <a:rPr lang="en-US" sz="1200" b="0" i="0" u="none" strike="noStrike" cap="none" dirty="0">
                <a:solidFill>
                  <a:schemeClr val="dk1"/>
                </a:solidFill>
                <a:effectLst/>
                <a:latin typeface="Calibri"/>
                <a:ea typeface="Calibri"/>
                <a:cs typeface="Calibri"/>
                <a:sym typeface="Calibri"/>
              </a:rPr>
              <a:t>Community assessment—shown at the very top of the program planning cycle—is what feeds all this planning and goal-setting.</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“During their annual planning process, programs review their long-term goals and revise them as necessary. They continue to break</a:t>
            </a:r>
          </a:p>
          <a:p>
            <a:r>
              <a:rPr lang="en-US" sz="1200" b="0" i="0" u="none" strike="noStrike" cap="none" dirty="0">
                <a:solidFill>
                  <a:schemeClr val="dk1"/>
                </a:solidFill>
                <a:effectLst/>
                <a:latin typeface="Calibri"/>
                <a:ea typeface="Calibri"/>
                <a:cs typeface="Calibri"/>
                <a:sym typeface="Calibri"/>
              </a:rPr>
              <a:t>down their goals into short-term objectives linked to expected outcomes. </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“Moving clockwise around the circle, you see that programs then develop an annual action plan. The action plan outlines what a</a:t>
            </a:r>
          </a:p>
          <a:p>
            <a:r>
              <a:rPr lang="en-US" sz="1200" b="0" i="0" u="none" strike="noStrike" cap="none" dirty="0">
                <a:solidFill>
                  <a:schemeClr val="dk1"/>
                </a:solidFill>
                <a:effectLst/>
                <a:latin typeface="Calibri"/>
                <a:ea typeface="Calibri"/>
                <a:cs typeface="Calibri"/>
                <a:sym typeface="Calibri"/>
              </a:rPr>
              <a:t>program will do to accomplish its goals and objectives. This plan is supported by a budget. As the program implements its plan, it</a:t>
            </a:r>
          </a:p>
          <a:p>
            <a:r>
              <a:rPr lang="en-US" sz="1200" b="0" i="0" u="none" strike="noStrike" cap="none" dirty="0">
                <a:solidFill>
                  <a:schemeClr val="dk1"/>
                </a:solidFill>
                <a:effectLst/>
                <a:latin typeface="Calibri"/>
                <a:ea typeface="Calibri"/>
                <a:cs typeface="Calibri"/>
                <a:sym typeface="Calibri"/>
              </a:rPr>
              <a:t>collects data through technology and information system and manages it through its recordkeeping and reporting system. The</a:t>
            </a:r>
          </a:p>
          <a:p>
            <a:r>
              <a:rPr lang="en-US" sz="1200" b="0" i="0" u="none" strike="noStrike" cap="none" dirty="0">
                <a:solidFill>
                  <a:schemeClr val="dk1"/>
                </a:solidFill>
                <a:effectLst/>
                <a:latin typeface="Calibri"/>
                <a:ea typeface="Calibri"/>
                <a:cs typeface="Calibri"/>
                <a:sym typeface="Calibri"/>
              </a:rPr>
              <a:t>program continually evaluates progress toward its goals and objectives by reviewing the data it gathers. Based on ongoing</a:t>
            </a:r>
          </a:p>
          <a:p>
            <a:r>
              <a:rPr lang="en-US" sz="1200" b="0" i="0" u="none" strike="noStrike" cap="none" dirty="0">
                <a:solidFill>
                  <a:schemeClr val="dk1"/>
                </a:solidFill>
                <a:effectLst/>
                <a:latin typeface="Calibri"/>
                <a:ea typeface="Calibri"/>
                <a:cs typeface="Calibri"/>
                <a:sym typeface="Calibri"/>
              </a:rPr>
              <a:t>monitoring results, programs will continue to implement their action plan as written or make course corrections that require changes</a:t>
            </a:r>
          </a:p>
          <a:p>
            <a:r>
              <a:rPr lang="en-US" sz="1200" b="0" i="0" u="none" strike="noStrike" cap="none" dirty="0">
                <a:solidFill>
                  <a:schemeClr val="dk1"/>
                </a:solidFill>
                <a:effectLst/>
                <a:latin typeface="Calibri"/>
                <a:ea typeface="Calibri"/>
                <a:cs typeface="Calibri"/>
                <a:sym typeface="Calibri"/>
              </a:rPr>
              <a:t>in program activities or levels of effort.</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“Finally, the program comes full circle to the annual self-assessment. In this step, the self-assessment team uses its ongoing</a:t>
            </a:r>
          </a:p>
          <a:p>
            <a:r>
              <a:rPr lang="en-US" sz="1200" b="0" i="0" u="none" strike="noStrike" cap="none" dirty="0">
                <a:solidFill>
                  <a:schemeClr val="dk1"/>
                </a:solidFill>
                <a:effectLst/>
                <a:latin typeface="Calibri"/>
                <a:ea typeface="Calibri"/>
                <a:cs typeface="Calibri"/>
                <a:sym typeface="Calibri"/>
              </a:rPr>
              <a:t>monitoring, community assessment, and other relevant data to assess the program’s progress in achieving its goals, objectives, and</a:t>
            </a:r>
          </a:p>
          <a:p>
            <a:r>
              <a:rPr lang="en-US" sz="1200" b="0" i="0" u="none" strike="noStrike" cap="none" dirty="0">
                <a:solidFill>
                  <a:schemeClr val="dk1"/>
                </a:solidFill>
                <a:effectLst/>
                <a:latin typeface="Calibri"/>
                <a:ea typeface="Calibri"/>
                <a:cs typeface="Calibri"/>
                <a:sym typeface="Calibri"/>
              </a:rPr>
              <a:t>expected outcomes, and to evaluate program compliance with federal requirements.</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“We can see that planning is a circular process that continues to build and evolve over each program year. You can think of it as a</a:t>
            </a:r>
          </a:p>
          <a:p>
            <a:r>
              <a:rPr lang="en-US" sz="1200" b="0" i="0" u="none" strike="noStrike" cap="none" dirty="0">
                <a:solidFill>
                  <a:schemeClr val="dk1"/>
                </a:solidFill>
                <a:effectLst/>
                <a:latin typeface="Calibri"/>
                <a:ea typeface="Calibri"/>
                <a:cs typeface="Calibri"/>
                <a:sym typeface="Calibri"/>
              </a:rPr>
              <a:t>slow-moving wheel with forward momentum. Now let’s take a deeper look at the community assessment process.” </a:t>
            </a:r>
          </a:p>
          <a:p>
            <a:pPr marL="0" lvl="0" indent="0" algn="l" rtl="0">
              <a:spcBef>
                <a:spcPts val="0"/>
              </a:spcBef>
              <a:spcAft>
                <a:spcPts val="0"/>
              </a:spcAft>
              <a:buNone/>
            </a:pPr>
            <a:endParaRPr b="1" dirty="0"/>
          </a:p>
        </p:txBody>
      </p:sp>
      <p:sp>
        <p:nvSpPr>
          <p:cNvPr id="492" name="Google Shape;492;p31: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7</a:t>
            </a:fld>
            <a:endParaRPr dirty="0"/>
          </a:p>
        </p:txBody>
      </p:sp>
    </p:spTree>
    <p:extLst>
      <p:ext uri="{BB962C8B-B14F-4D97-AF65-F5344CB8AC3E}">
        <p14:creationId xmlns:p14="http://schemas.microsoft.com/office/powerpoint/2010/main" val="4284553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8: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8: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r>
              <a:rPr lang="en-US" sz="1200" b="1" i="1" u="none" strike="noStrike" cap="none" dirty="0">
                <a:solidFill>
                  <a:schemeClr val="dk1"/>
                </a:solidFill>
                <a:effectLst/>
                <a:latin typeface="Calibri"/>
                <a:ea typeface="Calibri"/>
                <a:cs typeface="Calibri"/>
                <a:sym typeface="Calibri"/>
              </a:rPr>
              <a:t>Slide 8</a:t>
            </a:r>
            <a:endParaRPr lang="en-US" dirty="0">
              <a:effectLst/>
            </a:endParaRPr>
          </a:p>
          <a:p>
            <a:r>
              <a:rPr lang="en-US" sz="1200" b="1" i="1" u="none" strike="noStrike" cap="none" dirty="0">
                <a:solidFill>
                  <a:schemeClr val="dk1"/>
                </a:solidFill>
                <a:effectLst/>
                <a:latin typeface="Calibri"/>
                <a:ea typeface="Calibri"/>
                <a:cs typeface="Calibri"/>
                <a:sym typeface="Calibri"/>
              </a:rPr>
              <a:t>Facilitator Notes:</a:t>
            </a:r>
            <a:r>
              <a:rPr lang="en-US" sz="1200" b="0" i="1" u="none" strike="noStrike" cap="none" dirty="0">
                <a:solidFill>
                  <a:schemeClr val="dk1"/>
                </a:solidFill>
                <a:effectLst/>
                <a:latin typeface="Calibri"/>
                <a:ea typeface="Calibri"/>
                <a:cs typeface="Calibri"/>
                <a:sym typeface="Calibri"/>
              </a:rPr>
              <a:t> </a:t>
            </a:r>
            <a:endParaRPr lang="en-US" dirty="0">
              <a:effectLst/>
            </a:endParaRPr>
          </a:p>
          <a:p>
            <a:r>
              <a:rPr lang="en-US" sz="1200" b="0" i="0" u="none" strike="noStrike" cap="none" dirty="0">
                <a:solidFill>
                  <a:schemeClr val="dk1"/>
                </a:solidFill>
                <a:effectLst/>
                <a:latin typeface="Calibri"/>
                <a:ea typeface="Calibri"/>
                <a:cs typeface="Calibri"/>
                <a:sym typeface="Calibri"/>
              </a:rPr>
              <a:t>Distribute the Community Assessment in the Head Start Act and Community Assessment Requirements in the HSPSS handouts. </a:t>
            </a:r>
            <a:endParaRPr lang="en-US" dirty="0">
              <a:effectLst/>
            </a:endParaRPr>
          </a:p>
          <a:p>
            <a:r>
              <a:rPr lang="en-US" sz="1200" b="1" i="0" u="none" strike="noStrike" cap="none" dirty="0">
                <a:solidFill>
                  <a:schemeClr val="dk1"/>
                </a:solidFill>
                <a:effectLst/>
                <a:latin typeface="Calibri"/>
                <a:ea typeface="Calibri"/>
                <a:cs typeface="Calibri"/>
                <a:sym typeface="Calibri"/>
              </a:rPr>
              <a:t> </a:t>
            </a:r>
            <a:endParaRPr lang="en-US" dirty="0">
              <a:effectLst/>
            </a:endParaRPr>
          </a:p>
          <a:p>
            <a:r>
              <a:rPr lang="en-US" sz="1200" b="1" i="0" u="none" strike="noStrike" cap="none" dirty="0">
                <a:solidFill>
                  <a:schemeClr val="dk1"/>
                </a:solidFill>
                <a:effectLst/>
                <a:latin typeface="Calibri"/>
                <a:ea typeface="Calibri"/>
                <a:cs typeface="Calibri"/>
                <a:sym typeface="Calibri"/>
              </a:rPr>
              <a:t>Say to Participants:</a:t>
            </a:r>
            <a:r>
              <a:rPr lang="en-US" sz="1200" b="0" i="0" u="none" strike="noStrike" cap="none" dirty="0">
                <a:solidFill>
                  <a:schemeClr val="dk1"/>
                </a:solidFill>
                <a:effectLst/>
                <a:latin typeface="Calibri"/>
                <a:ea typeface="Calibri"/>
                <a:cs typeface="Calibri"/>
                <a:sym typeface="Calibri"/>
              </a:rPr>
              <a:t> “The community assessment builds a foundation for program structure and services. It is an essential data</a:t>
            </a:r>
          </a:p>
          <a:p>
            <a:r>
              <a:rPr lang="en-US" sz="1200" b="0" i="0" u="none" strike="noStrike" cap="none" dirty="0">
                <a:solidFill>
                  <a:schemeClr val="dk1"/>
                </a:solidFill>
                <a:effectLst/>
                <a:latin typeface="Calibri"/>
                <a:ea typeface="Calibri"/>
                <a:cs typeface="Calibri"/>
                <a:sym typeface="Calibri"/>
              </a:rPr>
              <a:t>source that supports program planning. A community assessment is conducted at least once over the five-year grant period and</a:t>
            </a:r>
          </a:p>
          <a:p>
            <a:r>
              <a:rPr lang="en-US" sz="1200" b="0" i="0" u="none" strike="noStrike" cap="none" dirty="0">
                <a:solidFill>
                  <a:schemeClr val="dk1"/>
                </a:solidFill>
                <a:effectLst/>
                <a:latin typeface="Calibri"/>
                <a:ea typeface="Calibri"/>
                <a:cs typeface="Calibri"/>
                <a:sym typeface="Calibri"/>
              </a:rPr>
              <a:t>updated annually. It helps identify children and families to be served and how they will be served. The community assessment</a:t>
            </a:r>
          </a:p>
          <a:p>
            <a:r>
              <a:rPr lang="en-US" sz="1200" b="0" i="0" u="none" strike="noStrike" cap="none" dirty="0">
                <a:solidFill>
                  <a:schemeClr val="dk1"/>
                </a:solidFill>
                <a:effectLst/>
                <a:latin typeface="Calibri"/>
                <a:ea typeface="Calibri"/>
                <a:cs typeface="Calibri"/>
                <a:sym typeface="Calibri"/>
              </a:rPr>
              <a:t>describes community strengths, needs, and resources. Data from the assessment helps to determine program goals and objectives.</a:t>
            </a:r>
          </a:p>
          <a:p>
            <a:r>
              <a:rPr lang="en-US" sz="1200" b="0" i="0" u="none" strike="noStrike" cap="none" dirty="0">
                <a:solidFill>
                  <a:schemeClr val="dk1"/>
                </a:solidFill>
                <a:effectLst/>
                <a:latin typeface="Calibri"/>
                <a:ea typeface="Calibri"/>
                <a:cs typeface="Calibri"/>
                <a:sym typeface="Calibri"/>
              </a:rPr>
              <a:t>It also helps determine where centers should be located and informs other critical program design decisions.”</a:t>
            </a:r>
            <a:endParaRPr lang="en-US" dirty="0">
              <a:effectLst/>
            </a:endParaRPr>
          </a:p>
          <a:p>
            <a:r>
              <a:rPr lang="en-US" sz="1200" b="0" i="0" u="none" strike="noStrike" cap="none" dirty="0">
                <a:solidFill>
                  <a:schemeClr val="dk1"/>
                </a:solidFill>
                <a:effectLst/>
                <a:latin typeface="Calibri"/>
                <a:ea typeface="Calibri"/>
                <a:cs typeface="Calibri"/>
                <a:sym typeface="Calibri"/>
              </a:rPr>
              <a:t> </a:t>
            </a:r>
            <a:endParaRPr lang="en-US" dirty="0">
              <a:effectLst/>
            </a:endParaRPr>
          </a:p>
          <a:p>
            <a:r>
              <a:rPr lang="en-US" sz="1200" b="0" i="0" u="none" strike="noStrike" cap="none" dirty="0">
                <a:solidFill>
                  <a:schemeClr val="dk1"/>
                </a:solidFill>
                <a:effectLst/>
                <a:latin typeface="Calibri"/>
                <a:ea typeface="Calibri"/>
                <a:cs typeface="Calibri"/>
                <a:sym typeface="Calibri"/>
              </a:rPr>
              <a:t>Point out the two handouts for this slide.</a:t>
            </a:r>
            <a:endParaRPr lang="en-US" dirty="0">
              <a:effectLst/>
            </a:endParaRPr>
          </a:p>
          <a:p>
            <a:r>
              <a:rPr lang="en-US" sz="1200" b="1" i="0" u="none" strike="noStrike" cap="none" dirty="0">
                <a:solidFill>
                  <a:schemeClr val="dk1"/>
                </a:solidFill>
                <a:effectLst/>
                <a:latin typeface="Calibri"/>
                <a:ea typeface="Calibri"/>
                <a:cs typeface="Calibri"/>
                <a:sym typeface="Calibri"/>
              </a:rPr>
              <a:t> </a:t>
            </a:r>
            <a:endParaRPr lang="en-US" dirty="0">
              <a:effectLst/>
            </a:endParaRPr>
          </a:p>
          <a:p>
            <a:r>
              <a:rPr lang="en-US" sz="1200" b="1" i="0" u="none" strike="noStrike" cap="none" dirty="0">
                <a:solidFill>
                  <a:schemeClr val="dk1"/>
                </a:solidFill>
                <a:effectLst/>
                <a:latin typeface="Calibri"/>
                <a:ea typeface="Calibri"/>
                <a:cs typeface="Calibri"/>
                <a:sym typeface="Calibri"/>
              </a:rPr>
              <a:t>Say to Participants: </a:t>
            </a:r>
            <a:r>
              <a:rPr lang="en-US" sz="1200" b="0" i="0" u="none" strike="noStrike" cap="none" dirty="0">
                <a:solidFill>
                  <a:schemeClr val="dk1"/>
                </a:solidFill>
                <a:effectLst/>
                <a:latin typeface="Calibri"/>
                <a:ea typeface="Calibri"/>
                <a:cs typeface="Calibri"/>
                <a:sym typeface="Calibri"/>
              </a:rPr>
              <a:t>“We’ll be referring to these requirements throughout this session, so keep these handouts close by.”</a:t>
            </a:r>
            <a:r>
              <a:rPr lang="en-US" dirty="0">
                <a:effectLst/>
              </a:rPr>
              <a:t> </a:t>
            </a:r>
            <a:endParaRPr b="0" dirty="0"/>
          </a:p>
        </p:txBody>
      </p:sp>
      <p:sp>
        <p:nvSpPr>
          <p:cNvPr id="230" name="Google Shape;230;p8: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8</a:t>
            </a:fld>
            <a:endParaRPr dirty="0"/>
          </a:p>
        </p:txBody>
      </p:sp>
    </p:spTree>
    <p:extLst>
      <p:ext uri="{BB962C8B-B14F-4D97-AF65-F5344CB8AC3E}">
        <p14:creationId xmlns:p14="http://schemas.microsoft.com/office/powerpoint/2010/main" val="3325168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9: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9: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r>
              <a:rPr lang="en-US" sz="1200" b="1" i="1" u="none" strike="noStrike" cap="none" dirty="0">
                <a:solidFill>
                  <a:schemeClr val="dk1"/>
                </a:solidFill>
                <a:effectLst/>
                <a:latin typeface="Calibri"/>
                <a:ea typeface="Calibri"/>
                <a:cs typeface="Calibri"/>
                <a:sym typeface="Calibri"/>
              </a:rPr>
              <a:t>Slide 9</a:t>
            </a:r>
            <a:endParaRPr lang="en-US" dirty="0">
              <a:effectLst/>
            </a:endParaRPr>
          </a:p>
          <a:p>
            <a:r>
              <a:rPr lang="en-US" sz="1200" b="1" i="1" u="none" strike="noStrike" cap="none" dirty="0">
                <a:solidFill>
                  <a:schemeClr val="dk1"/>
                </a:solidFill>
                <a:effectLst/>
                <a:latin typeface="Calibri"/>
                <a:ea typeface="Calibri"/>
                <a:cs typeface="Calibri"/>
                <a:sym typeface="Calibri"/>
              </a:rPr>
              <a:t>Facilitator Notes:</a:t>
            </a:r>
            <a:r>
              <a:rPr lang="en-US" sz="1200" b="0" i="1" u="none" strike="noStrike" cap="none" dirty="0">
                <a:solidFill>
                  <a:schemeClr val="dk1"/>
                </a:solidFill>
                <a:effectLst/>
                <a:latin typeface="Calibri"/>
                <a:ea typeface="Calibri"/>
                <a:cs typeface="Calibri"/>
                <a:sym typeface="Calibri"/>
              </a:rPr>
              <a:t> </a:t>
            </a:r>
            <a:endParaRPr lang="en-US" dirty="0">
              <a:effectLst/>
            </a:endParaRPr>
          </a:p>
          <a:p>
            <a:r>
              <a:rPr lang="en-US" sz="1200" b="0" i="0" u="none" strike="noStrike" cap="none" dirty="0">
                <a:solidFill>
                  <a:schemeClr val="dk1"/>
                </a:solidFill>
                <a:effectLst/>
                <a:latin typeface="Calibri"/>
                <a:ea typeface="Calibri"/>
                <a:cs typeface="Calibri"/>
                <a:sym typeface="Calibri"/>
              </a:rPr>
              <a:t>Deliver the following material in the form of a mini-lecture.</a:t>
            </a:r>
            <a:endParaRPr lang="en-US" dirty="0">
              <a:effectLst/>
            </a:endParaRPr>
          </a:p>
          <a:p>
            <a:r>
              <a:rPr lang="en-US" sz="1200" b="1" i="1" u="none" strike="noStrike" cap="none" dirty="0">
                <a:solidFill>
                  <a:schemeClr val="dk1"/>
                </a:solidFill>
                <a:effectLst/>
                <a:latin typeface="Calibri"/>
                <a:ea typeface="Calibri"/>
                <a:cs typeface="Calibri"/>
                <a:sym typeface="Calibri"/>
              </a:rPr>
              <a:t> </a:t>
            </a:r>
            <a:endParaRPr lang="en-US" dirty="0">
              <a:effectLst/>
            </a:endParaRPr>
          </a:p>
          <a:p>
            <a:r>
              <a:rPr lang="en-US" sz="1200" b="1" i="0" u="none" strike="noStrike" cap="none" dirty="0">
                <a:solidFill>
                  <a:schemeClr val="dk1"/>
                </a:solidFill>
                <a:effectLst/>
                <a:latin typeface="Calibri"/>
                <a:ea typeface="Calibri"/>
                <a:cs typeface="Calibri"/>
                <a:sym typeface="Calibri"/>
              </a:rPr>
              <a:t>Say to Participants:</a:t>
            </a:r>
            <a:r>
              <a:rPr lang="en-US" sz="1200" b="0" i="0" u="none" strike="noStrike" cap="none" dirty="0">
                <a:solidFill>
                  <a:schemeClr val="dk1"/>
                </a:solidFill>
                <a:effectLst/>
                <a:latin typeface="Calibri"/>
                <a:ea typeface="Calibri"/>
                <a:cs typeface="Calibri"/>
                <a:sym typeface="Calibri"/>
              </a:rPr>
              <a:t> “A community assessment paints a picture of the community and helps programs identify their service areas,</a:t>
            </a:r>
          </a:p>
          <a:p>
            <a:r>
              <a:rPr lang="en-US" sz="1200" b="0" i="0" u="none" strike="noStrike" cap="none" dirty="0">
                <a:solidFill>
                  <a:schemeClr val="dk1"/>
                </a:solidFill>
                <a:effectLst/>
                <a:latin typeface="Calibri"/>
                <a:ea typeface="Calibri"/>
                <a:cs typeface="Calibri"/>
                <a:sym typeface="Calibri"/>
              </a:rPr>
              <a:t>target population, and needs. The data programs are required to collect for their community assessment include: </a:t>
            </a:r>
          </a:p>
          <a:p>
            <a:pPr lvl="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Demographic information on eligible children and expectant mothers </a:t>
            </a:r>
          </a:p>
          <a:p>
            <a:pPr lvl="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Information on children experiencing homelessness, children in foster care, and children with disabilities</a:t>
            </a:r>
          </a:p>
          <a:p>
            <a:pPr lvl="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The education, health, nutrition, and social service needs of eligible children and families</a:t>
            </a:r>
          </a:p>
          <a:p>
            <a:pPr lvl="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Typical school or work schedules of parents with eligible children</a:t>
            </a:r>
          </a:p>
          <a:p>
            <a:pPr lvl="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Information on other early childhood programs in the community and any additional resources that are available to Head Start-eligible children and their families</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“Programs can also use community assessment data to consider the appropriateness of mixed-income service delivery, if it does</a:t>
            </a:r>
          </a:p>
          <a:p>
            <a:r>
              <a:rPr lang="en-US" sz="1200" b="0" i="0" u="none" strike="noStrike" cap="none" dirty="0">
                <a:solidFill>
                  <a:schemeClr val="dk1"/>
                </a:solidFill>
                <a:effectLst/>
                <a:latin typeface="Calibri"/>
                <a:ea typeface="Calibri"/>
                <a:cs typeface="Calibri"/>
                <a:sym typeface="Calibri"/>
              </a:rPr>
              <a:t>not result in serving fewer income-eligible children. Research shows that settings with diverse economic groups benefit children and</a:t>
            </a:r>
          </a:p>
          <a:p>
            <a:r>
              <a:rPr lang="en-US" sz="1200" b="0" i="0" u="none" strike="noStrike" cap="none" dirty="0">
                <a:solidFill>
                  <a:schemeClr val="dk1"/>
                </a:solidFill>
                <a:effectLst/>
                <a:latin typeface="Calibri"/>
                <a:ea typeface="Calibri"/>
                <a:cs typeface="Calibri"/>
                <a:sym typeface="Calibri"/>
              </a:rPr>
              <a:t>families at all income levels.”</a:t>
            </a:r>
          </a:p>
          <a:p>
            <a:pPr marL="0" lvl="0" indent="0" algn="l" rtl="0">
              <a:spcBef>
                <a:spcPts val="0"/>
              </a:spcBef>
              <a:spcAft>
                <a:spcPts val="0"/>
              </a:spcAft>
              <a:buNone/>
            </a:pPr>
            <a:endParaRPr dirty="0"/>
          </a:p>
        </p:txBody>
      </p:sp>
      <p:sp>
        <p:nvSpPr>
          <p:cNvPr id="239" name="Google Shape;239;p9: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9</a:t>
            </a:fld>
            <a:endParaRPr dirty="0"/>
          </a:p>
        </p:txBody>
      </p:sp>
    </p:spTree>
    <p:extLst>
      <p:ext uri="{BB962C8B-B14F-4D97-AF65-F5344CB8AC3E}">
        <p14:creationId xmlns:p14="http://schemas.microsoft.com/office/powerpoint/2010/main" val="23428689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14.emf"/><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1.xml"/><Relationship Id="rId4" Type="http://schemas.openxmlformats.org/officeDocument/2006/relationships/image" Target="../media/image39.gi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Master" Target="../slideMasters/slideMaster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Master" Target="../slideMasters/slideMaster1.xml"/><Relationship Id="rId4" Type="http://schemas.openxmlformats.org/officeDocument/2006/relationships/image" Target="../media/image50.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hyperlink" Target="https://eclkc.ohs.acf.hhs.gov/%20hslc/tta-system/operations" TargetMode="External"/><Relationship Id="rId7" Type="http://schemas.openxmlformats.org/officeDocument/2006/relationships/image" Target="../media/image54.png"/><Relationship Id="rId2" Type="http://schemas.openxmlformats.org/officeDocument/2006/relationships/slideMaster" Target="../slideMasters/slideMaster1.xml"/><Relationship Id="rId1" Type="http://schemas.openxmlformats.org/officeDocument/2006/relationships/tags" Target="../tags/tag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6.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7.png"/><Relationship Id="rId1" Type="http://schemas.openxmlformats.org/officeDocument/2006/relationships/slideMaster" Target="../slideMasters/slideMaster1.xml"/><Relationship Id="rId4" Type="http://schemas.openxmlformats.org/officeDocument/2006/relationships/image" Target="../media/image5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reserve="1" userDrawn="1">
  <p:cSld name="2_Title Slide">
    <p:bg>
      <p:bgPr>
        <a:solidFill>
          <a:srgbClr val="FFF3CC"/>
        </a:solidFill>
        <a:effectLst/>
      </p:bgPr>
    </p:bg>
    <p:spTree>
      <p:nvGrpSpPr>
        <p:cNvPr id="1" name="Shape 15"/>
        <p:cNvGrpSpPr/>
        <p:nvPr/>
      </p:nvGrpSpPr>
      <p:grpSpPr>
        <a:xfrm>
          <a:off x="0" y="0"/>
          <a:ext cx="0" cy="0"/>
          <a:chOff x="0" y="0"/>
          <a:chExt cx="0" cy="0"/>
        </a:xfrm>
      </p:grpSpPr>
      <p:sp>
        <p:nvSpPr>
          <p:cNvPr id="16" name="Google Shape;16;p2"/>
          <p:cNvSpPr txBox="1">
            <a:spLocks noGrp="1"/>
          </p:cNvSpPr>
          <p:nvPr>
            <p:ph type="body" idx="1"/>
          </p:nvPr>
        </p:nvSpPr>
        <p:spPr>
          <a:xfrm>
            <a:off x="1974851" y="3879852"/>
            <a:ext cx="6689725" cy="706261"/>
          </a:xfrm>
          <a:prstGeom prst="rect">
            <a:avLst/>
          </a:prstGeom>
          <a:noFill/>
          <a:ln>
            <a:noFill/>
          </a:ln>
        </p:spPr>
        <p:txBody>
          <a:bodyPr spcFirstLastPara="1" wrap="square" lIns="91425" tIns="45700" rIns="91425" bIns="45700" anchor="t" anchorCtr="0"/>
          <a:lstStyle>
            <a:lvl1pPr marL="457200" marR="0" lvl="0" indent="-228600" algn="l" rtl="0">
              <a:spcBef>
                <a:spcPts val="64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 name="Google Shape;17;p2"/>
          <p:cNvSpPr txBox="1"/>
          <p:nvPr/>
        </p:nvSpPr>
        <p:spPr>
          <a:xfrm>
            <a:off x="0" y="5791200"/>
            <a:ext cx="9144000" cy="1066800"/>
          </a:xfrm>
          <a:prstGeom prst="rect">
            <a:avLst/>
          </a:prstGeom>
          <a:solidFill>
            <a:srgbClr val="FFF3CC"/>
          </a:solidFill>
          <a:ln>
            <a:noFill/>
          </a:ln>
        </p:spPr>
        <p:txBody>
          <a:bodyPr spcFirstLastPara="1" wrap="square" lIns="91425" tIns="45700" rIns="91425" bIns="45700" anchor="ctr" anchorCtr="0">
            <a:noAutofit/>
          </a:bodyPr>
          <a:lstStyle/>
          <a:p>
            <a:pPr marL="0" marR="0" lvl="0" indent="454025" algn="l" rtl="0">
              <a:spcBef>
                <a:spcPts val="0"/>
              </a:spcBef>
              <a:spcAft>
                <a:spcPts val="0"/>
              </a:spcAft>
              <a:buClr>
                <a:schemeClr val="lt1"/>
              </a:buClr>
              <a:buSzPts val="3600"/>
              <a:buFont typeface="Arial"/>
              <a:buNone/>
            </a:pPr>
            <a:endParaRPr sz="3600" b="0" i="0" u="none" strike="noStrike" cap="none" dirty="0">
              <a:solidFill>
                <a:srgbClr val="FFFFFF"/>
              </a:solidFill>
              <a:latin typeface="Arial"/>
              <a:ea typeface="Arial"/>
              <a:cs typeface="Arial"/>
              <a:sym typeface="Arial"/>
            </a:endParaRPr>
          </a:p>
        </p:txBody>
      </p:sp>
      <p:sp>
        <p:nvSpPr>
          <p:cNvPr id="18" name="Google Shape;18;p2"/>
          <p:cNvSpPr txBox="1"/>
          <p:nvPr/>
        </p:nvSpPr>
        <p:spPr>
          <a:xfrm>
            <a:off x="2762182" y="279228"/>
            <a:ext cx="2190818" cy="2740141"/>
          </a:xfrm>
          <a:prstGeom prst="rect">
            <a:avLst/>
          </a:prstGeom>
          <a:solidFill>
            <a:srgbClr val="FFDA67"/>
          </a:solidFill>
          <a:ln>
            <a:noFill/>
          </a:ln>
        </p:spPr>
        <p:txBody>
          <a:bodyPr spcFirstLastPara="1" wrap="square" lIns="91425" tIns="45700" rIns="91425" bIns="45700" anchor="ctr" anchorCtr="0">
            <a:noAutofit/>
          </a:bodyPr>
          <a:lstStyle/>
          <a:p>
            <a:pPr marL="0" marR="0" lvl="0" indent="454025" algn="l" rtl="0">
              <a:spcBef>
                <a:spcPts val="0"/>
              </a:spcBef>
              <a:spcAft>
                <a:spcPts val="0"/>
              </a:spcAft>
              <a:buClr>
                <a:schemeClr val="lt1"/>
              </a:buClr>
              <a:buSzPts val="3600"/>
              <a:buFont typeface="Arial"/>
              <a:buNone/>
            </a:pPr>
            <a:endParaRPr sz="3600" b="0" i="0" u="none" strike="noStrike" cap="none" dirty="0">
              <a:solidFill>
                <a:srgbClr val="FFFFFF"/>
              </a:solidFill>
              <a:latin typeface="Arial"/>
              <a:ea typeface="Arial"/>
              <a:cs typeface="Arial"/>
              <a:sym typeface="Arial"/>
            </a:endParaRPr>
          </a:p>
        </p:txBody>
      </p:sp>
      <p:sp>
        <p:nvSpPr>
          <p:cNvPr id="19" name="Google Shape;19;p2"/>
          <p:cNvSpPr txBox="1"/>
          <p:nvPr/>
        </p:nvSpPr>
        <p:spPr>
          <a:xfrm>
            <a:off x="1433930" y="3152816"/>
            <a:ext cx="7655562" cy="2638384"/>
          </a:xfrm>
          <a:prstGeom prst="rect">
            <a:avLst/>
          </a:prstGeom>
          <a:solidFill>
            <a:schemeClr val="accent1">
              <a:lumMod val="50000"/>
            </a:schemeClr>
          </a:solidFill>
          <a:ln>
            <a:noFill/>
          </a:ln>
        </p:spPr>
        <p:txBody>
          <a:bodyPr spcFirstLastPara="1" wrap="square" lIns="91425" tIns="45700" rIns="91425" bIns="45700" anchor="ctr" anchorCtr="0">
            <a:noAutofit/>
          </a:bodyPr>
          <a:lstStyle/>
          <a:p>
            <a:pPr marL="0" marR="0" lvl="0" indent="454025" algn="l" rtl="0">
              <a:spcBef>
                <a:spcPts val="0"/>
              </a:spcBef>
              <a:spcAft>
                <a:spcPts val="0"/>
              </a:spcAft>
              <a:buClr>
                <a:schemeClr val="lt1"/>
              </a:buClr>
              <a:buSzPts val="3600"/>
              <a:buFont typeface="Arial"/>
              <a:buNone/>
            </a:pPr>
            <a:endParaRPr sz="3600" b="0" i="0" u="none" strike="noStrike" cap="none" dirty="0">
              <a:solidFill>
                <a:srgbClr val="FFFFFF"/>
              </a:solidFill>
              <a:latin typeface="Arial"/>
              <a:ea typeface="Arial"/>
              <a:cs typeface="Arial"/>
              <a:sym typeface="Arial"/>
            </a:endParaRPr>
          </a:p>
        </p:txBody>
      </p:sp>
      <p:sp>
        <p:nvSpPr>
          <p:cNvPr id="20" name="Google Shape;20;p2"/>
          <p:cNvSpPr txBox="1"/>
          <p:nvPr/>
        </p:nvSpPr>
        <p:spPr>
          <a:xfrm>
            <a:off x="92919" y="3132826"/>
            <a:ext cx="1159504" cy="3545593"/>
          </a:xfrm>
          <a:prstGeom prst="rect">
            <a:avLst/>
          </a:prstGeom>
          <a:solidFill>
            <a:srgbClr val="89B8D4"/>
          </a:solidFill>
          <a:ln>
            <a:noFill/>
          </a:ln>
        </p:spPr>
        <p:txBody>
          <a:bodyPr spcFirstLastPara="1" wrap="square" lIns="91425" tIns="45700" rIns="91425" bIns="45700" anchor="ctr" anchorCtr="0">
            <a:noAutofit/>
          </a:bodyPr>
          <a:lstStyle/>
          <a:p>
            <a:pPr marL="0" marR="0" lvl="0" indent="454025" algn="l" rtl="0">
              <a:spcBef>
                <a:spcPts val="0"/>
              </a:spcBef>
              <a:spcAft>
                <a:spcPts val="0"/>
              </a:spcAft>
              <a:buClr>
                <a:schemeClr val="lt1"/>
              </a:buClr>
              <a:buSzPts val="3600"/>
              <a:buFont typeface="Arial"/>
              <a:buNone/>
            </a:pPr>
            <a:endParaRPr sz="3600" b="0" i="0" u="none" strike="noStrike" cap="none" dirty="0">
              <a:solidFill>
                <a:srgbClr val="FFFFFF"/>
              </a:solidFill>
              <a:latin typeface="Arial"/>
              <a:ea typeface="Arial"/>
              <a:cs typeface="Arial"/>
              <a:sym typeface="Arial"/>
            </a:endParaRPr>
          </a:p>
        </p:txBody>
      </p:sp>
      <p:sp>
        <p:nvSpPr>
          <p:cNvPr id="23" name="Google Shape;23;p2"/>
          <p:cNvSpPr txBox="1"/>
          <p:nvPr/>
        </p:nvSpPr>
        <p:spPr>
          <a:xfrm>
            <a:off x="1446630" y="5924647"/>
            <a:ext cx="3476474" cy="760982"/>
          </a:xfrm>
          <a:prstGeom prst="rect">
            <a:avLst/>
          </a:prstGeom>
          <a:solidFill>
            <a:srgbClr val="AB3C19"/>
          </a:solidFill>
          <a:ln>
            <a:noFill/>
          </a:ln>
        </p:spPr>
        <p:txBody>
          <a:bodyPr spcFirstLastPara="1" wrap="square" lIns="91425" tIns="45700" rIns="91425" bIns="45700" anchor="ctr" anchorCtr="0">
            <a:noAutofit/>
          </a:bodyPr>
          <a:lstStyle/>
          <a:p>
            <a:pPr marL="0" marR="0" lvl="0" indent="454025" algn="l" rtl="0">
              <a:spcBef>
                <a:spcPts val="0"/>
              </a:spcBef>
              <a:spcAft>
                <a:spcPts val="0"/>
              </a:spcAft>
              <a:buClr>
                <a:schemeClr val="lt1"/>
              </a:buClr>
              <a:buSzPts val="3600"/>
              <a:buFont typeface="Arial"/>
              <a:buNone/>
            </a:pPr>
            <a:endParaRPr sz="3600" b="0" i="0" u="none" strike="noStrike" cap="none" dirty="0">
              <a:solidFill>
                <a:srgbClr val="FFFFFF"/>
              </a:solidFill>
              <a:latin typeface="Arial"/>
              <a:ea typeface="Arial"/>
              <a:cs typeface="Arial"/>
              <a:sym typeface="Arial"/>
            </a:endParaRPr>
          </a:p>
        </p:txBody>
      </p:sp>
      <p:sp>
        <p:nvSpPr>
          <p:cNvPr id="24" name="Google Shape;24;p2"/>
          <p:cNvSpPr txBox="1"/>
          <p:nvPr/>
        </p:nvSpPr>
        <p:spPr>
          <a:xfrm>
            <a:off x="5070224" y="279228"/>
            <a:ext cx="4019268" cy="2740141"/>
          </a:xfrm>
          <a:prstGeom prst="rect">
            <a:avLst/>
          </a:prstGeom>
          <a:solidFill>
            <a:schemeClr val="accent3">
              <a:lumMod val="60000"/>
              <a:lumOff val="40000"/>
            </a:schemeClr>
          </a:solidFill>
          <a:ln>
            <a:noFill/>
          </a:ln>
        </p:spPr>
        <p:txBody>
          <a:bodyPr spcFirstLastPara="1" wrap="square" lIns="91425" tIns="45700" rIns="91425" bIns="45700" anchor="ctr" anchorCtr="0">
            <a:noAutofit/>
          </a:bodyPr>
          <a:lstStyle/>
          <a:p>
            <a:pPr marL="0" marR="0" lvl="0" indent="454025" algn="l" rtl="0">
              <a:spcBef>
                <a:spcPts val="0"/>
              </a:spcBef>
              <a:spcAft>
                <a:spcPts val="0"/>
              </a:spcAft>
              <a:buClr>
                <a:schemeClr val="lt1"/>
              </a:buClr>
              <a:buSzPts val="3600"/>
              <a:buFont typeface="Arial"/>
              <a:buNone/>
            </a:pPr>
            <a:endParaRPr sz="3600" b="0" i="0" u="none" strike="noStrike" cap="none" dirty="0">
              <a:solidFill>
                <a:srgbClr val="FFFFFF"/>
              </a:solidFill>
              <a:latin typeface="Arial"/>
              <a:ea typeface="Arial"/>
              <a:cs typeface="Arial"/>
              <a:sym typeface="Arial"/>
            </a:endParaRPr>
          </a:p>
        </p:txBody>
      </p:sp>
      <p:pic>
        <p:nvPicPr>
          <p:cNvPr id="14" name="Picture 13">
            <a:extLst>
              <a:ext uri="{FF2B5EF4-FFF2-40B4-BE49-F238E27FC236}">
                <a16:creationId xmlns:a16="http://schemas.microsoft.com/office/drawing/2014/main" id="{883FDDA2-9C62-42D2-B126-87773784B79F}"/>
              </a:ext>
            </a:extLst>
          </p:cNvPr>
          <p:cNvPicPr>
            <a:picLocks noChangeAspect="1"/>
          </p:cNvPicPr>
          <p:nvPr userDrawn="1"/>
        </p:nvPicPr>
        <p:blipFill>
          <a:blip r:embed="rId2"/>
          <a:stretch>
            <a:fillRect/>
          </a:stretch>
        </p:blipFill>
        <p:spPr>
          <a:xfrm>
            <a:off x="6178550" y="768350"/>
            <a:ext cx="1943100" cy="1943100"/>
          </a:xfrm>
          <a:prstGeom prst="rect">
            <a:avLst/>
          </a:prstGeom>
        </p:spPr>
      </p:pic>
      <p:sp>
        <p:nvSpPr>
          <p:cNvPr id="4" name="Title 3">
            <a:extLst>
              <a:ext uri="{FF2B5EF4-FFF2-40B4-BE49-F238E27FC236}">
                <a16:creationId xmlns:a16="http://schemas.microsoft.com/office/drawing/2014/main" id="{D8DE60C0-4609-4C7D-AC66-D5537563CED7}"/>
              </a:ext>
            </a:extLst>
          </p:cNvPr>
          <p:cNvSpPr>
            <a:spLocks noGrp="1"/>
          </p:cNvSpPr>
          <p:nvPr>
            <p:ph type="title"/>
          </p:nvPr>
        </p:nvSpPr>
        <p:spPr>
          <a:xfrm>
            <a:off x="1881599" y="3365985"/>
            <a:ext cx="7886700" cy="1151260"/>
          </a:xfrm>
          <a:prstGeom prst="rect">
            <a:avLst/>
          </a:prstGeom>
          <a:noFill/>
          <a:ln>
            <a:noFill/>
          </a:ln>
        </p:spPr>
        <p:txBody>
          <a:bodyPr spcFirstLastPara="1" wrap="square" lIns="91425" tIns="45700" rIns="91425" bIns="45700" anchor="t" anchorCtr="0">
            <a:noAutofit/>
          </a:bodyPr>
          <a:lstStyle>
            <a:lvl1pPr>
              <a:defRPr lang="en-US" sz="2800" b="1" i="1">
                <a:solidFill>
                  <a:srgbClr val="FFFFFF"/>
                </a:solidFill>
              </a:defRPr>
            </a:lvl1pPr>
          </a:lstStyle>
          <a:p>
            <a:pPr marL="14288" lvl="0" indent="0">
              <a:spcBef>
                <a:spcPts val="640"/>
              </a:spcBef>
              <a:buClr>
                <a:srgbClr val="FFFFFF"/>
              </a:buClr>
              <a:buSzPts val="3200"/>
              <a:buNone/>
            </a:pPr>
            <a:endParaRPr lang="en-US" dirty="0"/>
          </a:p>
        </p:txBody>
      </p:sp>
      <p:sp>
        <p:nvSpPr>
          <p:cNvPr id="8" name="Content Placeholder 7">
            <a:extLst>
              <a:ext uri="{FF2B5EF4-FFF2-40B4-BE49-F238E27FC236}">
                <a16:creationId xmlns:a16="http://schemas.microsoft.com/office/drawing/2014/main" id="{295D7D42-8CEB-46B6-AEBE-25186D9573E8}"/>
              </a:ext>
            </a:extLst>
          </p:cNvPr>
          <p:cNvSpPr>
            <a:spLocks noGrp="1"/>
          </p:cNvSpPr>
          <p:nvPr>
            <p:ph sz="quarter" idx="10"/>
          </p:nvPr>
        </p:nvSpPr>
        <p:spPr>
          <a:xfrm>
            <a:off x="1881188" y="4586288"/>
            <a:ext cx="7262812" cy="1031875"/>
          </a:xfrm>
          <a:prstGeom prst="rect">
            <a:avLst/>
          </a:prstGeom>
          <a:noFill/>
          <a:ln>
            <a:noFill/>
          </a:ln>
        </p:spPr>
        <p:txBody>
          <a:bodyPr spcFirstLastPara="1" wrap="square" lIns="91425" tIns="45700" rIns="91425" bIns="45700" anchor="t" anchorCtr="0">
            <a:noAutofit/>
          </a:bodyPr>
          <a:lstStyle>
            <a:lvl1pPr>
              <a:defRPr lang="en-US" sz="2800" b="1" i="1" smtClean="0">
                <a:solidFill>
                  <a:srgbClr val="FFFFFF"/>
                </a:solidFill>
              </a:defRPr>
            </a:lvl1pPr>
            <a:lvl2pPr>
              <a:defRPr lang="en-US" smtClean="0"/>
            </a:lvl2pPr>
            <a:lvl3pPr>
              <a:defRPr lang="en-US" smtClean="0"/>
            </a:lvl3pPr>
            <a:lvl4pPr>
              <a:defRPr lang="en-US" smtClean="0"/>
            </a:lvl4pPr>
            <a:lvl5pPr>
              <a:defRPr lang="en-US"/>
            </a:lvl5pPr>
          </a:lstStyle>
          <a:p>
            <a:pPr marL="14288" lvl="0" indent="0">
              <a:spcBef>
                <a:spcPts val="640"/>
              </a:spcBef>
              <a:buClr>
                <a:srgbClr val="FFFFFF"/>
              </a:buClr>
              <a:buSzPts val="3200"/>
              <a:buNone/>
            </a:pPr>
            <a:endParaRPr lang="en-US" dirty="0"/>
          </a:p>
        </p:txBody>
      </p:sp>
      <p:sp>
        <p:nvSpPr>
          <p:cNvPr id="10" name="Content Placeholder 9">
            <a:extLst>
              <a:ext uri="{FF2B5EF4-FFF2-40B4-BE49-F238E27FC236}">
                <a16:creationId xmlns:a16="http://schemas.microsoft.com/office/drawing/2014/main" id="{61851E96-EB0C-4B1B-9545-A7E7EBBC0DE5}"/>
              </a:ext>
            </a:extLst>
          </p:cNvPr>
          <p:cNvSpPr>
            <a:spLocks noGrp="1"/>
          </p:cNvSpPr>
          <p:nvPr>
            <p:ph sz="quarter" idx="11"/>
          </p:nvPr>
        </p:nvSpPr>
        <p:spPr>
          <a:xfrm>
            <a:off x="93663" y="250825"/>
            <a:ext cx="2551112" cy="27400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98EE126C-112E-4C4A-B4A4-1CE223E8E737}"/>
              </a:ext>
            </a:extLst>
          </p:cNvPr>
          <p:cNvSpPr>
            <a:spLocks noGrp="1"/>
          </p:cNvSpPr>
          <p:nvPr>
            <p:ph sz="quarter" idx="12"/>
          </p:nvPr>
        </p:nvSpPr>
        <p:spPr>
          <a:xfrm>
            <a:off x="5322888" y="5924550"/>
            <a:ext cx="3544887" cy="7604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5775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25"/>
        <p:cNvGrpSpPr/>
        <p:nvPr/>
      </p:nvGrpSpPr>
      <p:grpSpPr>
        <a:xfrm>
          <a:off x="0" y="0"/>
          <a:ext cx="0" cy="0"/>
          <a:chOff x="0" y="0"/>
          <a:chExt cx="0" cy="0"/>
        </a:xfrm>
      </p:grpSpPr>
      <p:sp>
        <p:nvSpPr>
          <p:cNvPr id="5" name="Rectangle 4">
            <a:extLst>
              <a:ext uri="{FF2B5EF4-FFF2-40B4-BE49-F238E27FC236}">
                <a16:creationId xmlns:a16="http://schemas.microsoft.com/office/drawing/2014/main" id="{C9658C0C-E5FC-4ECE-AD1E-483138D2E607}"/>
              </a:ext>
            </a:extLst>
          </p:cNvPr>
          <p:cNvSpPr/>
          <p:nvPr userDrawn="1"/>
        </p:nvSpPr>
        <p:spPr>
          <a:xfrm>
            <a:off x="-25400" y="1148079"/>
            <a:ext cx="9144000" cy="57099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A8C3A997-53A4-450F-B998-4250B4D0869C}"/>
              </a:ext>
            </a:extLst>
          </p:cNvPr>
          <p:cNvPicPr>
            <a:picLocks noChangeAspect="1"/>
          </p:cNvPicPr>
          <p:nvPr userDrawn="1"/>
        </p:nvPicPr>
        <p:blipFill>
          <a:blip r:embed="rId2"/>
          <a:stretch>
            <a:fillRect/>
          </a:stretch>
        </p:blipFill>
        <p:spPr>
          <a:xfrm>
            <a:off x="584125" y="1488439"/>
            <a:ext cx="7698713" cy="5029200"/>
          </a:xfrm>
          <a:prstGeom prst="rect">
            <a:avLst/>
          </a:prstGeom>
        </p:spPr>
      </p:pic>
      <p:pic>
        <p:nvPicPr>
          <p:cNvPr id="13" name="Picture 12">
            <a:extLst>
              <a:ext uri="{FF2B5EF4-FFF2-40B4-BE49-F238E27FC236}">
                <a16:creationId xmlns:a16="http://schemas.microsoft.com/office/drawing/2014/main" id="{C56CFBCC-FE30-40B2-9A2F-B778C86134A8}"/>
              </a:ext>
            </a:extLst>
          </p:cNvPr>
          <p:cNvPicPr>
            <a:picLocks noChangeAspect="1"/>
          </p:cNvPicPr>
          <p:nvPr userDrawn="1"/>
        </p:nvPicPr>
        <p:blipFill>
          <a:blip r:embed="rId3"/>
          <a:stretch>
            <a:fillRect/>
          </a:stretch>
        </p:blipFill>
        <p:spPr>
          <a:xfrm>
            <a:off x="704417" y="1529100"/>
            <a:ext cx="495300" cy="723900"/>
          </a:xfrm>
          <a:prstGeom prst="rect">
            <a:avLst/>
          </a:prstGeom>
        </p:spPr>
      </p:pic>
      <p:pic>
        <p:nvPicPr>
          <p:cNvPr id="14" name="Picture 13">
            <a:extLst>
              <a:ext uri="{FF2B5EF4-FFF2-40B4-BE49-F238E27FC236}">
                <a16:creationId xmlns:a16="http://schemas.microsoft.com/office/drawing/2014/main" id="{165129FF-1D18-4BFC-A0F4-82BA01385E81}"/>
              </a:ext>
            </a:extLst>
          </p:cNvPr>
          <p:cNvPicPr>
            <a:picLocks noChangeAspect="1"/>
          </p:cNvPicPr>
          <p:nvPr userDrawn="1"/>
        </p:nvPicPr>
        <p:blipFill>
          <a:blip r:embed="rId4"/>
          <a:stretch>
            <a:fillRect/>
          </a:stretch>
        </p:blipFill>
        <p:spPr>
          <a:xfrm>
            <a:off x="710767" y="2683888"/>
            <a:ext cx="495300" cy="584200"/>
          </a:xfrm>
          <a:prstGeom prst="rect">
            <a:avLst/>
          </a:prstGeom>
        </p:spPr>
      </p:pic>
      <p:pic>
        <p:nvPicPr>
          <p:cNvPr id="15" name="Picture 14">
            <a:extLst>
              <a:ext uri="{FF2B5EF4-FFF2-40B4-BE49-F238E27FC236}">
                <a16:creationId xmlns:a16="http://schemas.microsoft.com/office/drawing/2014/main" id="{C69DA018-852A-4733-B46E-860530EC463E}"/>
              </a:ext>
            </a:extLst>
          </p:cNvPr>
          <p:cNvPicPr>
            <a:picLocks noChangeAspect="1"/>
          </p:cNvPicPr>
          <p:nvPr userDrawn="1"/>
        </p:nvPicPr>
        <p:blipFill>
          <a:blip r:embed="rId5"/>
          <a:stretch>
            <a:fillRect/>
          </a:stretch>
        </p:blipFill>
        <p:spPr>
          <a:xfrm>
            <a:off x="698067" y="3701893"/>
            <a:ext cx="495300" cy="584200"/>
          </a:xfrm>
          <a:prstGeom prst="rect">
            <a:avLst/>
          </a:prstGeom>
        </p:spPr>
      </p:pic>
      <p:pic>
        <p:nvPicPr>
          <p:cNvPr id="16" name="Picture 15">
            <a:extLst>
              <a:ext uri="{FF2B5EF4-FFF2-40B4-BE49-F238E27FC236}">
                <a16:creationId xmlns:a16="http://schemas.microsoft.com/office/drawing/2014/main" id="{4BF5628A-9C2B-49E6-B68A-5098D24B908C}"/>
              </a:ext>
            </a:extLst>
          </p:cNvPr>
          <p:cNvPicPr>
            <a:picLocks noChangeAspect="1"/>
          </p:cNvPicPr>
          <p:nvPr userDrawn="1"/>
        </p:nvPicPr>
        <p:blipFill>
          <a:blip r:embed="rId6"/>
          <a:stretch>
            <a:fillRect/>
          </a:stretch>
        </p:blipFill>
        <p:spPr>
          <a:xfrm>
            <a:off x="748867" y="4789006"/>
            <a:ext cx="419100" cy="533400"/>
          </a:xfrm>
          <a:prstGeom prst="rect">
            <a:avLst/>
          </a:prstGeom>
        </p:spPr>
      </p:pic>
      <p:pic>
        <p:nvPicPr>
          <p:cNvPr id="17" name="Picture 16">
            <a:extLst>
              <a:ext uri="{FF2B5EF4-FFF2-40B4-BE49-F238E27FC236}">
                <a16:creationId xmlns:a16="http://schemas.microsoft.com/office/drawing/2014/main" id="{414C6461-3760-4E4D-8929-BB12680D287D}"/>
              </a:ext>
            </a:extLst>
          </p:cNvPr>
          <p:cNvPicPr>
            <a:picLocks noChangeAspect="1"/>
          </p:cNvPicPr>
          <p:nvPr userDrawn="1"/>
        </p:nvPicPr>
        <p:blipFill>
          <a:blip r:embed="rId7"/>
          <a:stretch>
            <a:fillRect/>
          </a:stretch>
        </p:blipFill>
        <p:spPr>
          <a:xfrm>
            <a:off x="723467" y="5817306"/>
            <a:ext cx="457200" cy="558800"/>
          </a:xfrm>
          <a:prstGeom prst="rect">
            <a:avLst/>
          </a:prstGeom>
        </p:spPr>
      </p:pic>
      <p:sp>
        <p:nvSpPr>
          <p:cNvPr id="2" name="Title 1">
            <a:extLst>
              <a:ext uri="{FF2B5EF4-FFF2-40B4-BE49-F238E27FC236}">
                <a16:creationId xmlns:a16="http://schemas.microsoft.com/office/drawing/2014/main" id="{7F6E7178-E6B1-4DFA-81FF-8A0B88E0E1C5}"/>
              </a:ext>
            </a:extLst>
          </p:cNvPr>
          <p:cNvSpPr>
            <a:spLocks noGrp="1"/>
          </p:cNvSpPr>
          <p:nvPr>
            <p:ph type="title"/>
          </p:nvPr>
        </p:nvSpPr>
        <p:spPr>
          <a:xfrm>
            <a:off x="-25400" y="148404"/>
            <a:ext cx="9169400" cy="1003427"/>
          </a:xfrm>
          <a:prstGeom prst="rect">
            <a:avLst/>
          </a:prstGeom>
          <a:solidFill>
            <a:srgbClr val="2F2F2F"/>
          </a:solidFill>
          <a:ln>
            <a:noFill/>
          </a:ln>
        </p:spPr>
        <p:txBody>
          <a:bodyPr spcFirstLastPara="1" wrap="square" lIns="91425" tIns="45700" rIns="91425" bIns="45700" anchor="ctr" anchorCtr="0">
            <a:noAutofit/>
          </a:bodyPr>
          <a:lstStyle>
            <a:lvl1pPr>
              <a:defRPr lang="en-US" sz="2800">
                <a:solidFill>
                  <a:schemeClr val="lt1"/>
                </a:solidFill>
              </a:defRPr>
            </a:lvl1pPr>
          </a:lstStyle>
          <a:p>
            <a:pPr marL="406400" lvl="0" indent="0">
              <a:buClr>
                <a:schemeClr val="lt1"/>
              </a:buClr>
              <a:buSzPts val="2800"/>
              <a:buNone/>
            </a:pPr>
            <a:r>
              <a:rPr lang="en-US"/>
              <a:t>Click to edit Master title style</a:t>
            </a:r>
          </a:p>
        </p:txBody>
      </p:sp>
      <p:sp>
        <p:nvSpPr>
          <p:cNvPr id="4" name="Content Placeholder 3">
            <a:extLst>
              <a:ext uri="{FF2B5EF4-FFF2-40B4-BE49-F238E27FC236}">
                <a16:creationId xmlns:a16="http://schemas.microsoft.com/office/drawing/2014/main" id="{F5725A76-83AF-4193-B56C-2ACDBED53CC5}"/>
              </a:ext>
            </a:extLst>
          </p:cNvPr>
          <p:cNvSpPr>
            <a:spLocks noGrp="1"/>
          </p:cNvSpPr>
          <p:nvPr>
            <p:ph sz="quarter" idx="10"/>
          </p:nvPr>
        </p:nvSpPr>
        <p:spPr>
          <a:xfrm>
            <a:off x="1443038" y="1638300"/>
            <a:ext cx="6565900" cy="1384995"/>
          </a:xfrm>
          <a:prstGeom prst="rect">
            <a:avLst/>
          </a:prstGeom>
          <a:noFill/>
        </p:spPr>
        <p:txBody>
          <a:bodyPr wrap="square" rtlCol="0">
            <a:spAutoFit/>
          </a:bodyPr>
          <a:lstStyle>
            <a:lvl1pPr>
              <a:defRPr lang="en-US" sz="2800" b="1" smtClean="0">
                <a:solidFill>
                  <a:schemeClr val="bg1"/>
                </a:solidFill>
                <a:latin typeface="Arial" panose="020B0604020202020204" pitchFamily="34" charset="0"/>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5744D60A-9D65-40AA-910E-18290B4DF9B4}"/>
              </a:ext>
            </a:extLst>
          </p:cNvPr>
          <p:cNvSpPr>
            <a:spLocks noGrp="1"/>
          </p:cNvSpPr>
          <p:nvPr>
            <p:ph sz="quarter" idx="11"/>
          </p:nvPr>
        </p:nvSpPr>
        <p:spPr>
          <a:xfrm>
            <a:off x="1468438" y="2682875"/>
            <a:ext cx="6527800" cy="1384995"/>
          </a:xfrm>
          <a:prstGeom prst="rect">
            <a:avLst/>
          </a:prstGeom>
          <a:noFill/>
        </p:spPr>
        <p:txBody>
          <a:bodyPr wrap="square" rtlCol="0">
            <a:spAutoFit/>
          </a:bodyPr>
          <a:lstStyle>
            <a:lvl1pPr>
              <a:defRPr lang="en-US" sz="2800" b="1" smtClean="0">
                <a:solidFill>
                  <a:schemeClr val="bg1"/>
                </a:solidFill>
                <a:latin typeface="Arial" panose="020B0604020202020204" pitchFamily="34" charset="0"/>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9D7FD368-942D-4D1B-805C-1D1A3DC408CA}"/>
              </a:ext>
            </a:extLst>
          </p:cNvPr>
          <p:cNvSpPr>
            <a:spLocks noGrp="1"/>
          </p:cNvSpPr>
          <p:nvPr>
            <p:ph sz="quarter" idx="12"/>
          </p:nvPr>
        </p:nvSpPr>
        <p:spPr>
          <a:xfrm>
            <a:off x="1468437" y="3783013"/>
            <a:ext cx="7089471" cy="1384995"/>
          </a:xfrm>
          <a:prstGeom prst="rect">
            <a:avLst/>
          </a:prstGeom>
          <a:noFill/>
        </p:spPr>
        <p:txBody>
          <a:bodyPr wrap="square" rtlCol="0">
            <a:spAutoFit/>
          </a:bodyPr>
          <a:lstStyle>
            <a:lvl1pPr>
              <a:defRPr lang="en-US" sz="2800" b="1" smtClean="0">
                <a:solidFill>
                  <a:schemeClr val="bg1"/>
                </a:solidFill>
                <a:latin typeface="Arial" panose="020B0604020202020204" pitchFamily="34" charset="0"/>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2">
            <a:extLst>
              <a:ext uri="{FF2B5EF4-FFF2-40B4-BE49-F238E27FC236}">
                <a16:creationId xmlns:a16="http://schemas.microsoft.com/office/drawing/2014/main" id="{C64E542A-D137-4EA1-8B3D-819D77ED66E1}"/>
              </a:ext>
            </a:extLst>
          </p:cNvPr>
          <p:cNvSpPr>
            <a:spLocks noGrp="1"/>
          </p:cNvSpPr>
          <p:nvPr>
            <p:ph sz="quarter" idx="13"/>
          </p:nvPr>
        </p:nvSpPr>
        <p:spPr>
          <a:xfrm>
            <a:off x="1455738" y="4810125"/>
            <a:ext cx="6578600" cy="1384995"/>
          </a:xfrm>
          <a:prstGeom prst="rect">
            <a:avLst/>
          </a:prstGeom>
          <a:noFill/>
        </p:spPr>
        <p:txBody>
          <a:bodyPr wrap="square" rtlCol="0">
            <a:spAutoFit/>
          </a:bodyPr>
          <a:lstStyle>
            <a:lvl1pPr>
              <a:defRPr lang="en-US" sz="2800" b="1" smtClean="0">
                <a:solidFill>
                  <a:schemeClr val="bg1"/>
                </a:solidFill>
                <a:latin typeface="Arial" panose="020B0604020202020204" pitchFamily="34" charset="0"/>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4">
            <a:extLst>
              <a:ext uri="{FF2B5EF4-FFF2-40B4-BE49-F238E27FC236}">
                <a16:creationId xmlns:a16="http://schemas.microsoft.com/office/drawing/2014/main" id="{BA9D574E-10BD-4A52-9334-B86E78C816FF}"/>
              </a:ext>
            </a:extLst>
          </p:cNvPr>
          <p:cNvSpPr>
            <a:spLocks noGrp="1"/>
          </p:cNvSpPr>
          <p:nvPr>
            <p:ph sz="quarter" idx="14"/>
          </p:nvPr>
        </p:nvSpPr>
        <p:spPr>
          <a:xfrm>
            <a:off x="1430338" y="5881688"/>
            <a:ext cx="6989762" cy="1384995"/>
          </a:xfrm>
          <a:prstGeom prst="rect">
            <a:avLst/>
          </a:prstGeom>
          <a:noFill/>
        </p:spPr>
        <p:txBody>
          <a:bodyPr wrap="square" rtlCol="0">
            <a:spAutoFit/>
          </a:bodyPr>
          <a:lstStyle>
            <a:lvl1pPr>
              <a:defRPr lang="en-US" sz="2800" b="1" smtClean="0">
                <a:solidFill>
                  <a:schemeClr val="bg1"/>
                </a:solidFill>
                <a:latin typeface="Arial" panose="020B0604020202020204" pitchFamily="34" charset="0"/>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2333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25"/>
        <p:cNvGrpSpPr/>
        <p:nvPr/>
      </p:nvGrpSpPr>
      <p:grpSpPr>
        <a:xfrm>
          <a:off x="0" y="0"/>
          <a:ext cx="0" cy="0"/>
          <a:chOff x="0" y="0"/>
          <a:chExt cx="0" cy="0"/>
        </a:xfrm>
      </p:grpSpPr>
      <p:pic>
        <p:nvPicPr>
          <p:cNvPr id="5" name="Picture 4">
            <a:extLst>
              <a:ext uri="{FF2B5EF4-FFF2-40B4-BE49-F238E27FC236}">
                <a16:creationId xmlns:a16="http://schemas.microsoft.com/office/drawing/2014/main" id="{8E6911E3-5B84-412A-83ED-E513CCB454EA}"/>
              </a:ext>
            </a:extLst>
          </p:cNvPr>
          <p:cNvPicPr>
            <a:picLocks noChangeAspect="1"/>
          </p:cNvPicPr>
          <p:nvPr userDrawn="1"/>
        </p:nvPicPr>
        <p:blipFill>
          <a:blip r:embed="rId2"/>
          <a:stretch>
            <a:fillRect/>
          </a:stretch>
        </p:blipFill>
        <p:spPr>
          <a:xfrm>
            <a:off x="0" y="758548"/>
            <a:ext cx="9144000" cy="6099452"/>
          </a:xfrm>
          <a:prstGeom prst="rect">
            <a:avLst/>
          </a:prstGeom>
        </p:spPr>
      </p:pic>
      <p:sp>
        <p:nvSpPr>
          <p:cNvPr id="6" name="Rectangle 5">
            <a:extLst>
              <a:ext uri="{FF2B5EF4-FFF2-40B4-BE49-F238E27FC236}">
                <a16:creationId xmlns:a16="http://schemas.microsoft.com/office/drawing/2014/main" id="{B68D4B18-D5EE-4D6F-BB20-986CE26EED56}"/>
              </a:ext>
            </a:extLst>
          </p:cNvPr>
          <p:cNvSpPr/>
          <p:nvPr userDrawn="1"/>
        </p:nvSpPr>
        <p:spPr>
          <a:xfrm>
            <a:off x="0" y="1141777"/>
            <a:ext cx="9144000" cy="5716223"/>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Google Shape;254;p38">
            <a:extLst>
              <a:ext uri="{FF2B5EF4-FFF2-40B4-BE49-F238E27FC236}">
                <a16:creationId xmlns:a16="http://schemas.microsoft.com/office/drawing/2014/main" id="{CBBA651B-C06B-415F-857F-30E10D9E019B}"/>
              </a:ext>
            </a:extLst>
          </p:cNvPr>
          <p:cNvSpPr txBox="1">
            <a:spLocks noGrp="1"/>
          </p:cNvSpPr>
          <p:nvPr>
            <p:ph type="title"/>
          </p:nvPr>
        </p:nvSpPr>
        <p:spPr>
          <a:xfrm>
            <a:off x="0" y="316697"/>
            <a:ext cx="9144000" cy="825080"/>
          </a:xfrm>
          <a:prstGeom prst="rect">
            <a:avLst/>
          </a:prstGeom>
          <a:solidFill>
            <a:srgbClr val="1C3141"/>
          </a:solidFill>
          <a:ln>
            <a:noFill/>
          </a:ln>
        </p:spPr>
        <p:txBody>
          <a:bodyPr spcFirstLastPara="1" wrap="square" lIns="91425" tIns="45700" rIns="91425" bIns="45700" anchor="ctr" anchorCtr="0">
            <a:noAutofit/>
          </a:bodyPr>
          <a:lstStyle>
            <a:lvl1pPr>
              <a:defRPr sz="2800">
                <a:solidFill>
                  <a:schemeClr val="bg1"/>
                </a:solidFill>
              </a:defRPr>
            </a:lvl1pPr>
          </a:lstStyle>
          <a:p>
            <a:pPr marL="0" lvl="0" indent="454025" algn="l" rtl="0">
              <a:spcBef>
                <a:spcPts val="0"/>
              </a:spcBef>
              <a:spcAft>
                <a:spcPts val="0"/>
              </a:spcAft>
              <a:buClr>
                <a:schemeClr val="lt1"/>
              </a:buClr>
              <a:buSzPts val="3000"/>
              <a:buFont typeface="Arial"/>
              <a:buNone/>
            </a:pPr>
            <a:endParaRPr dirty="0"/>
          </a:p>
        </p:txBody>
      </p:sp>
      <p:sp>
        <p:nvSpPr>
          <p:cNvPr id="9" name="Google Shape;256;p38">
            <a:extLst>
              <a:ext uri="{FF2B5EF4-FFF2-40B4-BE49-F238E27FC236}">
                <a16:creationId xmlns:a16="http://schemas.microsoft.com/office/drawing/2014/main" id="{E3807671-0B01-499D-A41C-2013E6E01786}"/>
              </a:ext>
            </a:extLst>
          </p:cNvPr>
          <p:cNvSpPr/>
          <p:nvPr userDrawn="1"/>
        </p:nvSpPr>
        <p:spPr>
          <a:xfrm>
            <a:off x="0" y="1803972"/>
            <a:ext cx="592667" cy="550334"/>
          </a:xfrm>
          <a:prstGeom prst="homePlate">
            <a:avLst>
              <a:gd name="adj" fmla="val 50000"/>
            </a:avLst>
          </a:prstGeom>
          <a:solidFill>
            <a:srgbClr val="E46C0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10" name="Google Shape;257;p38">
            <a:extLst>
              <a:ext uri="{FF2B5EF4-FFF2-40B4-BE49-F238E27FC236}">
                <a16:creationId xmlns:a16="http://schemas.microsoft.com/office/drawing/2014/main" id="{8264A002-E437-42AC-B5D7-D711E5077121}"/>
              </a:ext>
            </a:extLst>
          </p:cNvPr>
          <p:cNvSpPr/>
          <p:nvPr userDrawn="1"/>
        </p:nvSpPr>
        <p:spPr>
          <a:xfrm>
            <a:off x="0" y="2548693"/>
            <a:ext cx="592667" cy="550334"/>
          </a:xfrm>
          <a:prstGeom prst="homePlate">
            <a:avLst>
              <a:gd name="adj" fmla="val 50000"/>
            </a:avLst>
          </a:prstGeom>
          <a:solidFill>
            <a:srgbClr val="B86D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11" name="Google Shape;258;p38">
            <a:extLst>
              <a:ext uri="{FF2B5EF4-FFF2-40B4-BE49-F238E27FC236}">
                <a16:creationId xmlns:a16="http://schemas.microsoft.com/office/drawing/2014/main" id="{4D69E597-7B23-49A6-84C8-CF3403BDD0B0}"/>
              </a:ext>
            </a:extLst>
          </p:cNvPr>
          <p:cNvSpPr/>
          <p:nvPr userDrawn="1"/>
        </p:nvSpPr>
        <p:spPr>
          <a:xfrm>
            <a:off x="0" y="3328973"/>
            <a:ext cx="592667" cy="550334"/>
          </a:xfrm>
          <a:prstGeom prst="homePlate">
            <a:avLst>
              <a:gd name="adj" fmla="val 50000"/>
            </a:avLst>
          </a:prstGeom>
          <a:solidFill>
            <a:srgbClr val="FFCB4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12" name="Google Shape;259;p38">
            <a:extLst>
              <a:ext uri="{FF2B5EF4-FFF2-40B4-BE49-F238E27FC236}">
                <a16:creationId xmlns:a16="http://schemas.microsoft.com/office/drawing/2014/main" id="{FCBF23DE-ADBC-4E09-A5A7-761ACE82301B}"/>
              </a:ext>
            </a:extLst>
          </p:cNvPr>
          <p:cNvSpPr/>
          <p:nvPr userDrawn="1"/>
        </p:nvSpPr>
        <p:spPr>
          <a:xfrm>
            <a:off x="0" y="4484108"/>
            <a:ext cx="592667" cy="550334"/>
          </a:xfrm>
          <a:prstGeom prst="homePlate">
            <a:avLst>
              <a:gd name="adj" fmla="val 50000"/>
            </a:avLst>
          </a:prstGeom>
          <a:solidFill>
            <a:srgbClr val="62626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13" name="Google Shape;260;p38">
            <a:extLst>
              <a:ext uri="{FF2B5EF4-FFF2-40B4-BE49-F238E27FC236}">
                <a16:creationId xmlns:a16="http://schemas.microsoft.com/office/drawing/2014/main" id="{DAAA44F5-384E-482A-B9F1-FA4765E71F20}"/>
              </a:ext>
            </a:extLst>
          </p:cNvPr>
          <p:cNvSpPr/>
          <p:nvPr userDrawn="1"/>
        </p:nvSpPr>
        <p:spPr>
          <a:xfrm>
            <a:off x="0" y="5255367"/>
            <a:ext cx="592667" cy="550334"/>
          </a:xfrm>
          <a:prstGeom prst="homePlate">
            <a:avLst>
              <a:gd name="adj" fmla="val 50000"/>
            </a:avLst>
          </a:prstGeom>
          <a:solidFill>
            <a:srgbClr val="C294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14" name="Google Shape;261;p38">
            <a:extLst>
              <a:ext uri="{FF2B5EF4-FFF2-40B4-BE49-F238E27FC236}">
                <a16:creationId xmlns:a16="http://schemas.microsoft.com/office/drawing/2014/main" id="{DE452084-000E-4D51-A299-C71764B1986C}"/>
              </a:ext>
            </a:extLst>
          </p:cNvPr>
          <p:cNvSpPr/>
          <p:nvPr userDrawn="1"/>
        </p:nvSpPr>
        <p:spPr>
          <a:xfrm>
            <a:off x="0" y="6000088"/>
            <a:ext cx="592667" cy="550334"/>
          </a:xfrm>
          <a:prstGeom prst="homePlate">
            <a:avLst>
              <a:gd name="adj" fmla="val 50000"/>
            </a:avLst>
          </a:prstGeom>
          <a:solidFill>
            <a:srgbClr val="E46C0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A80D523C-A56C-400B-B89F-445114FCFE69}"/>
              </a:ext>
            </a:extLst>
          </p:cNvPr>
          <p:cNvSpPr>
            <a:spLocks noGrp="1"/>
          </p:cNvSpPr>
          <p:nvPr>
            <p:ph sz="quarter" idx="10"/>
          </p:nvPr>
        </p:nvSpPr>
        <p:spPr>
          <a:xfrm>
            <a:off x="762000" y="1676400"/>
            <a:ext cx="8715375" cy="5105400"/>
          </a:xfrm>
          <a:prstGeom prst="rect">
            <a:avLst/>
          </a:prstGeom>
          <a:noFill/>
          <a:ln>
            <a:noFill/>
          </a:ln>
        </p:spPr>
        <p:txBody>
          <a:bodyPr spcFirstLastPara="1" wrap="square" lIns="91425" tIns="45700" rIns="91425" bIns="45700" anchor="t" anchorCtr="0">
            <a:noAutofit/>
          </a:bodyPr>
          <a:lstStyle>
            <a:lvl1pPr>
              <a:defRPr lang="en-US" sz="2400" smtClean="0"/>
            </a:lvl1pPr>
            <a:lvl2pPr>
              <a:defRPr lang="en-US" smtClean="0"/>
            </a:lvl2pPr>
            <a:lvl3pPr>
              <a:defRPr lang="en-US" smtClean="0"/>
            </a:lvl3pPr>
            <a:lvl4pPr>
              <a:defRPr lang="en-US" smtClean="0"/>
            </a:lvl4pPr>
            <a:lvl5pPr>
              <a:defRPr lang="en-US"/>
            </a:lvl5pPr>
          </a:lstStyle>
          <a:p>
            <a:pPr marL="514350" lvl="0" indent="-514350">
              <a:spcBef>
                <a:spcPts val="1380"/>
              </a:spcBef>
              <a:spcAft>
                <a:spcPts val="3000"/>
              </a:spcAft>
              <a:buSzPts val="2400"/>
              <a:buAutoNum type="arabicPeriod"/>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9575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25"/>
        <p:cNvGrpSpPr/>
        <p:nvPr/>
      </p:nvGrpSpPr>
      <p:grpSpPr>
        <a:xfrm>
          <a:off x="0" y="0"/>
          <a:ext cx="0" cy="0"/>
          <a:chOff x="0" y="0"/>
          <a:chExt cx="0" cy="0"/>
        </a:xfrm>
      </p:grpSpPr>
      <p:sp>
        <p:nvSpPr>
          <p:cNvPr id="5" name="Google Shape;241;p37">
            <a:extLst>
              <a:ext uri="{FF2B5EF4-FFF2-40B4-BE49-F238E27FC236}">
                <a16:creationId xmlns:a16="http://schemas.microsoft.com/office/drawing/2014/main" id="{9DD369B7-253E-45AA-9140-ACED39245A67}"/>
              </a:ext>
            </a:extLst>
          </p:cNvPr>
          <p:cNvSpPr/>
          <p:nvPr userDrawn="1"/>
        </p:nvSpPr>
        <p:spPr>
          <a:xfrm>
            <a:off x="0" y="1092820"/>
            <a:ext cx="9144000" cy="5822727"/>
          </a:xfrm>
          <a:prstGeom prst="rect">
            <a:avLst/>
          </a:prstGeom>
          <a:solidFill>
            <a:srgbClr val="FFD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pic>
        <p:nvPicPr>
          <p:cNvPr id="6" name="Picture 5">
            <a:extLst>
              <a:ext uri="{FF2B5EF4-FFF2-40B4-BE49-F238E27FC236}">
                <a16:creationId xmlns:a16="http://schemas.microsoft.com/office/drawing/2014/main" id="{55904557-1DC9-4EFA-8A03-0D6D3DB8503A}"/>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777744" y="2014117"/>
            <a:ext cx="4901430" cy="4901430"/>
          </a:xfrm>
          <a:prstGeom prst="rect">
            <a:avLst/>
          </a:prstGeom>
        </p:spPr>
      </p:pic>
      <p:sp>
        <p:nvSpPr>
          <p:cNvPr id="7" name="Google Shape;242;p37">
            <a:extLst>
              <a:ext uri="{FF2B5EF4-FFF2-40B4-BE49-F238E27FC236}">
                <a16:creationId xmlns:a16="http://schemas.microsoft.com/office/drawing/2014/main" id="{3A043FCF-A54B-4DB2-8B7E-AED0AF6C82A9}"/>
              </a:ext>
            </a:extLst>
          </p:cNvPr>
          <p:cNvSpPr txBox="1">
            <a:spLocks noGrp="1"/>
          </p:cNvSpPr>
          <p:nvPr>
            <p:ph type="title"/>
          </p:nvPr>
        </p:nvSpPr>
        <p:spPr>
          <a:xfrm>
            <a:off x="0" y="340902"/>
            <a:ext cx="9144000" cy="786384"/>
          </a:xfrm>
          <a:prstGeom prst="rect">
            <a:avLst/>
          </a:prstGeom>
          <a:solidFill>
            <a:srgbClr val="1C3141"/>
          </a:solidFill>
          <a:ln>
            <a:noFill/>
          </a:ln>
        </p:spPr>
        <p:txBody>
          <a:bodyPr spcFirstLastPara="1" wrap="square" lIns="91425" tIns="45700" rIns="91425" bIns="45700" anchor="ctr" anchorCtr="0">
            <a:noAutofit/>
          </a:bodyPr>
          <a:lstStyle>
            <a:lvl1pPr>
              <a:defRPr sz="3200">
                <a:solidFill>
                  <a:schemeClr val="bg1"/>
                </a:solidFill>
              </a:defRPr>
            </a:lvl1pPr>
          </a:lstStyle>
          <a:p>
            <a:pPr marL="0" lvl="0" indent="454025" algn="l" rtl="0">
              <a:spcBef>
                <a:spcPts val="0"/>
              </a:spcBef>
              <a:spcAft>
                <a:spcPts val="0"/>
              </a:spcAft>
              <a:buClr>
                <a:schemeClr val="lt1"/>
              </a:buClr>
              <a:buSzPts val="3600"/>
              <a:buFont typeface="Arial"/>
              <a:buNone/>
            </a:pPr>
            <a:endParaRPr dirty="0"/>
          </a:p>
        </p:txBody>
      </p:sp>
      <p:sp>
        <p:nvSpPr>
          <p:cNvPr id="8" name="Google Shape;243;p37">
            <a:extLst>
              <a:ext uri="{FF2B5EF4-FFF2-40B4-BE49-F238E27FC236}">
                <a16:creationId xmlns:a16="http://schemas.microsoft.com/office/drawing/2014/main" id="{99ABA9D8-BACA-44F3-A478-0DDB6F53DF01}"/>
              </a:ext>
            </a:extLst>
          </p:cNvPr>
          <p:cNvSpPr/>
          <p:nvPr userDrawn="1"/>
        </p:nvSpPr>
        <p:spPr>
          <a:xfrm>
            <a:off x="172118" y="1434670"/>
            <a:ext cx="2589657" cy="1927768"/>
          </a:xfrm>
          <a:prstGeom prst="ellipse">
            <a:avLst/>
          </a:prstGeom>
          <a:solidFill>
            <a:schemeClr val="accent5">
              <a:lumMod val="20000"/>
              <a:lumOff val="80000"/>
            </a:schemeClr>
          </a:solidFill>
          <a:ln>
            <a:noFill/>
          </a:ln>
          <a:effectLst>
            <a:outerShdw blurRad="76200" sy="23000" kx="-1200000" algn="bl" rotWithShape="0">
              <a:srgbClr val="000000">
                <a:alpha val="2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rgbClr val="204559"/>
              </a:solidFill>
              <a:latin typeface="Arial"/>
              <a:ea typeface="Arial"/>
              <a:cs typeface="Arial"/>
              <a:sym typeface="Arial"/>
            </a:endParaRPr>
          </a:p>
        </p:txBody>
      </p:sp>
      <p:sp>
        <p:nvSpPr>
          <p:cNvPr id="9" name="Google Shape;244;p37">
            <a:extLst>
              <a:ext uri="{FF2B5EF4-FFF2-40B4-BE49-F238E27FC236}">
                <a16:creationId xmlns:a16="http://schemas.microsoft.com/office/drawing/2014/main" id="{1498F1BA-D3A8-4AA8-9D7B-C86C819A34AF}"/>
              </a:ext>
            </a:extLst>
          </p:cNvPr>
          <p:cNvSpPr/>
          <p:nvPr userDrawn="1"/>
        </p:nvSpPr>
        <p:spPr>
          <a:xfrm>
            <a:off x="3075074" y="1294934"/>
            <a:ext cx="2106082" cy="1168539"/>
          </a:xfrm>
          <a:prstGeom prst="ellipse">
            <a:avLst/>
          </a:prstGeom>
          <a:solidFill>
            <a:schemeClr val="accent1">
              <a:lumMod val="40000"/>
              <a:lumOff val="60000"/>
            </a:schemeClr>
          </a:solidFill>
          <a:ln>
            <a:noFill/>
          </a:ln>
          <a:effectLst>
            <a:outerShdw blurRad="76200" sy="23000" kx="-1200000" algn="bl" rotWithShape="0">
              <a:srgbClr val="000000">
                <a:alpha val="2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dirty="0"/>
          </a:p>
        </p:txBody>
      </p:sp>
      <p:sp>
        <p:nvSpPr>
          <p:cNvPr id="10" name="Google Shape;245;p37">
            <a:extLst>
              <a:ext uri="{FF2B5EF4-FFF2-40B4-BE49-F238E27FC236}">
                <a16:creationId xmlns:a16="http://schemas.microsoft.com/office/drawing/2014/main" id="{8454773F-EF77-4F24-B050-843B108790E4}"/>
              </a:ext>
            </a:extLst>
          </p:cNvPr>
          <p:cNvSpPr/>
          <p:nvPr userDrawn="1"/>
        </p:nvSpPr>
        <p:spPr>
          <a:xfrm>
            <a:off x="6013644" y="2398554"/>
            <a:ext cx="3039531" cy="2207240"/>
          </a:xfrm>
          <a:prstGeom prst="ellipse">
            <a:avLst/>
          </a:prstGeom>
          <a:solidFill>
            <a:schemeClr val="accent2">
              <a:lumMod val="40000"/>
              <a:lumOff val="60000"/>
            </a:schemeClr>
          </a:solidFill>
          <a:ln>
            <a:noFill/>
          </a:ln>
          <a:effectLst>
            <a:outerShdw blurRad="76200" sy="23000" kx="-1200000" algn="bl" rotWithShape="0">
              <a:srgbClr val="000000">
                <a:alpha val="2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rgbClr val="204559"/>
              </a:solidFill>
              <a:latin typeface="Arial"/>
              <a:ea typeface="Arial"/>
              <a:cs typeface="Arial"/>
              <a:sym typeface="Arial"/>
            </a:endParaRPr>
          </a:p>
        </p:txBody>
      </p:sp>
      <p:sp>
        <p:nvSpPr>
          <p:cNvPr id="11" name="Google Shape;246;p37">
            <a:extLst>
              <a:ext uri="{FF2B5EF4-FFF2-40B4-BE49-F238E27FC236}">
                <a16:creationId xmlns:a16="http://schemas.microsoft.com/office/drawing/2014/main" id="{F911A9C3-1143-46FE-9221-AA8618C28366}"/>
              </a:ext>
            </a:extLst>
          </p:cNvPr>
          <p:cNvSpPr/>
          <p:nvPr userDrawn="1"/>
        </p:nvSpPr>
        <p:spPr>
          <a:xfrm>
            <a:off x="378819" y="4254092"/>
            <a:ext cx="2612555" cy="2207240"/>
          </a:xfrm>
          <a:prstGeom prst="ellipse">
            <a:avLst/>
          </a:prstGeom>
          <a:solidFill>
            <a:schemeClr val="tx2"/>
          </a:solidFill>
          <a:ln>
            <a:noFill/>
          </a:ln>
          <a:effectLst>
            <a:outerShdw blurRad="76200" sy="23000" kx="-1200000" algn="bl" rotWithShape="0">
              <a:srgbClr val="000000">
                <a:alpha val="2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rgbClr val="204559"/>
              </a:solidFill>
              <a:latin typeface="Arial"/>
              <a:ea typeface="Arial"/>
              <a:cs typeface="Arial"/>
              <a:sym typeface="Arial"/>
            </a:endParaRPr>
          </a:p>
        </p:txBody>
      </p:sp>
      <p:sp>
        <p:nvSpPr>
          <p:cNvPr id="12" name="Google Shape;247;p37">
            <a:extLst>
              <a:ext uri="{FF2B5EF4-FFF2-40B4-BE49-F238E27FC236}">
                <a16:creationId xmlns:a16="http://schemas.microsoft.com/office/drawing/2014/main" id="{20D0B57D-E0E7-4778-BF5C-B255A10F33F5}"/>
              </a:ext>
            </a:extLst>
          </p:cNvPr>
          <p:cNvSpPr/>
          <p:nvPr userDrawn="1"/>
        </p:nvSpPr>
        <p:spPr>
          <a:xfrm>
            <a:off x="5587612" y="5085664"/>
            <a:ext cx="2977091" cy="1687889"/>
          </a:xfrm>
          <a:prstGeom prst="ellipse">
            <a:avLst/>
          </a:prstGeom>
          <a:solidFill>
            <a:schemeClr val="accent6">
              <a:lumMod val="20000"/>
              <a:lumOff val="80000"/>
            </a:schemeClr>
          </a:solidFill>
          <a:ln>
            <a:noFill/>
          </a:ln>
          <a:effectLst>
            <a:outerShdw blurRad="76200" sy="23000" kx="-1200000" algn="bl" rotWithShape="0">
              <a:srgbClr val="000000">
                <a:alpha val="2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dirty="0"/>
          </a:p>
        </p:txBody>
      </p:sp>
      <p:sp>
        <p:nvSpPr>
          <p:cNvPr id="13" name="Google Shape;248;p37">
            <a:extLst>
              <a:ext uri="{FF2B5EF4-FFF2-40B4-BE49-F238E27FC236}">
                <a16:creationId xmlns:a16="http://schemas.microsoft.com/office/drawing/2014/main" id="{7605B12E-095E-4259-AC21-12E00ED328F2}"/>
              </a:ext>
            </a:extLst>
          </p:cNvPr>
          <p:cNvSpPr txBox="1">
            <a:spLocks noGrp="1"/>
          </p:cNvSpPr>
          <p:nvPr>
            <p:ph type="sldNum" idx="12"/>
          </p:nvPr>
        </p:nvSpPr>
        <p:spPr>
          <a:xfrm>
            <a:off x="8387645" y="6550422"/>
            <a:ext cx="728133"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latin typeface="Arial"/>
                <a:ea typeface="Arial"/>
                <a:cs typeface="Arial"/>
                <a:sym typeface="Arial"/>
              </a:rPr>
              <a:t>‹#›</a:t>
            </a:fld>
            <a:endParaRPr dirty="0">
              <a:latin typeface="Arial"/>
              <a:ea typeface="Arial"/>
              <a:cs typeface="Arial"/>
              <a:sym typeface="Arial"/>
            </a:endParaRPr>
          </a:p>
        </p:txBody>
      </p:sp>
      <p:sp>
        <p:nvSpPr>
          <p:cNvPr id="3" name="Content Placeholder 2" hidden="1">
            <a:extLst>
              <a:ext uri="{FF2B5EF4-FFF2-40B4-BE49-F238E27FC236}">
                <a16:creationId xmlns:a16="http://schemas.microsoft.com/office/drawing/2014/main" id="{FB171AB5-0959-47C2-8A90-E44A8EB1884A}"/>
              </a:ext>
            </a:extLst>
          </p:cNvPr>
          <p:cNvSpPr>
            <a:spLocks noGrp="1"/>
          </p:cNvSpPr>
          <p:nvPr>
            <p:ph sz="quarter" idx="13"/>
          </p:nvPr>
        </p:nvSpPr>
        <p:spPr>
          <a:xfrm>
            <a:off x="523265" y="1612878"/>
            <a:ext cx="1887361" cy="1927768"/>
          </a:xfrm>
          <a:prstGeom prst="rect">
            <a:avLst/>
          </a:prstGeom>
        </p:spPr>
        <p:txBody>
          <a:bodyPr/>
          <a:lstStyle>
            <a:lvl1pPr marL="0" marR="0" indent="0" algn="ctr" defTabSz="914400" rtl="0" eaLnBrk="1" fontAlgn="auto" latinLnBrk="0" hangingPunct="1">
              <a:lnSpc>
                <a:spcPct val="100000"/>
              </a:lnSpc>
              <a:spcBef>
                <a:spcPts val="0"/>
              </a:spcBef>
              <a:spcAft>
                <a:spcPts val="0"/>
              </a:spcAft>
              <a:buClr>
                <a:srgbClr val="000000"/>
              </a:buClr>
              <a:buSzTx/>
              <a:buFont typeface="Arial"/>
              <a:buNone/>
              <a:tabLst/>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204559"/>
              </a:solidFill>
              <a:effectLst/>
              <a:uLnTx/>
              <a:uFillTx/>
              <a:latin typeface="Arial"/>
              <a:ea typeface="Arial"/>
              <a:cs typeface="Arial"/>
              <a:sym typeface="Arial"/>
            </a:endParaRPr>
          </a:p>
        </p:txBody>
      </p:sp>
      <p:sp>
        <p:nvSpPr>
          <p:cNvPr id="14" name="Content Placeholder 13" hidden="1">
            <a:extLst>
              <a:ext uri="{FF2B5EF4-FFF2-40B4-BE49-F238E27FC236}">
                <a16:creationId xmlns:a16="http://schemas.microsoft.com/office/drawing/2014/main" id="{DCC37DF4-5F1E-40D4-82BB-29E12D051B63}"/>
              </a:ext>
            </a:extLst>
          </p:cNvPr>
          <p:cNvSpPr>
            <a:spLocks noGrp="1"/>
          </p:cNvSpPr>
          <p:nvPr>
            <p:ph sz="quarter" idx="14"/>
          </p:nvPr>
        </p:nvSpPr>
        <p:spPr>
          <a:xfrm>
            <a:off x="3263900" y="1435100"/>
            <a:ext cx="1752600" cy="963613"/>
          </a:xfrm>
          <a:prstGeom prst="rect">
            <a:avLst/>
          </a:prstGeom>
        </p:spPr>
        <p:txBody>
          <a:bodyPr/>
          <a:lstStyle>
            <a:lvl1pPr marL="0" marR="0" indent="0" algn="ctr" defTabSz="914400" rtl="0" eaLnBrk="1" fontAlgn="auto" latinLnBrk="0" hangingPunct="1">
              <a:lnSpc>
                <a:spcPct val="100000"/>
              </a:lnSpc>
              <a:spcBef>
                <a:spcPts val="0"/>
              </a:spcBef>
              <a:spcAft>
                <a:spcPts val="0"/>
              </a:spcAft>
              <a:buClr>
                <a:srgbClr val="000000"/>
              </a:buClr>
              <a:buSzTx/>
              <a:buFont typeface="Arial"/>
              <a:buNone/>
              <a:tabLst/>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204559"/>
              </a:solidFill>
              <a:effectLst/>
              <a:uLnTx/>
              <a:uFillTx/>
              <a:latin typeface="Arial"/>
              <a:ea typeface="Arial"/>
              <a:cs typeface="Arial"/>
              <a:sym typeface="Arial"/>
            </a:endParaRPr>
          </a:p>
        </p:txBody>
      </p:sp>
      <p:sp>
        <p:nvSpPr>
          <p:cNvPr id="16" name="Content Placeholder 15" hidden="1">
            <a:extLst>
              <a:ext uri="{FF2B5EF4-FFF2-40B4-BE49-F238E27FC236}">
                <a16:creationId xmlns:a16="http://schemas.microsoft.com/office/drawing/2014/main" id="{89107613-2251-422C-995D-4497D1D3CBEF}"/>
              </a:ext>
            </a:extLst>
          </p:cNvPr>
          <p:cNvSpPr>
            <a:spLocks noGrp="1"/>
          </p:cNvSpPr>
          <p:nvPr>
            <p:ph sz="quarter" idx="15"/>
          </p:nvPr>
        </p:nvSpPr>
        <p:spPr>
          <a:xfrm>
            <a:off x="6415088" y="2630488"/>
            <a:ext cx="2349500" cy="1801812"/>
          </a:xfrm>
          <a:prstGeom prst="rect">
            <a:avLst/>
          </a:prstGeom>
        </p:spPr>
        <p:txBody>
          <a:bodyPr/>
          <a:lstStyle>
            <a:lvl1pPr marL="0" marR="0" indent="0" algn="ctr" defTabSz="914400" rtl="0" eaLnBrk="1" fontAlgn="auto" latinLnBrk="0" hangingPunct="1">
              <a:lnSpc>
                <a:spcPct val="100000"/>
              </a:lnSpc>
              <a:spcBef>
                <a:spcPts val="0"/>
              </a:spcBef>
              <a:spcAft>
                <a:spcPts val="0"/>
              </a:spcAft>
              <a:buClr>
                <a:srgbClr val="000000"/>
              </a:buClr>
              <a:buSzTx/>
              <a:buFont typeface="Arial"/>
              <a:buNone/>
              <a:tabLst/>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204559"/>
              </a:solidFill>
              <a:effectLst/>
              <a:uLnTx/>
              <a:uFillTx/>
              <a:latin typeface="Arial"/>
              <a:ea typeface="Arial"/>
              <a:cs typeface="Arial"/>
              <a:sym typeface="Arial"/>
            </a:endParaRPr>
          </a:p>
        </p:txBody>
      </p:sp>
      <p:sp>
        <p:nvSpPr>
          <p:cNvPr id="18" name="Content Placeholder 17" hidden="1">
            <a:extLst>
              <a:ext uri="{FF2B5EF4-FFF2-40B4-BE49-F238E27FC236}">
                <a16:creationId xmlns:a16="http://schemas.microsoft.com/office/drawing/2014/main" id="{AFE3B504-8DAA-44FA-90D9-9CAEAEB2A406}"/>
              </a:ext>
            </a:extLst>
          </p:cNvPr>
          <p:cNvSpPr>
            <a:spLocks noGrp="1"/>
          </p:cNvSpPr>
          <p:nvPr>
            <p:ph sz="quarter" idx="16"/>
          </p:nvPr>
        </p:nvSpPr>
        <p:spPr>
          <a:xfrm>
            <a:off x="711200" y="4432300"/>
            <a:ext cx="2051050" cy="1930400"/>
          </a:xfrm>
          <a:prstGeom prst="rect">
            <a:avLst/>
          </a:prstGeom>
        </p:spPr>
        <p:txBody>
          <a:bodyPr/>
          <a:lstStyle>
            <a:lvl1pPr marL="0" marR="0" indent="0" algn="ctr" defTabSz="914400" rtl="0" eaLnBrk="1" fontAlgn="auto" latinLnBrk="0" hangingPunct="1">
              <a:lnSpc>
                <a:spcPct val="100000"/>
              </a:lnSpc>
              <a:spcBef>
                <a:spcPts val="0"/>
              </a:spcBef>
              <a:spcAft>
                <a:spcPts val="0"/>
              </a:spcAft>
              <a:buClr>
                <a:srgbClr val="000000"/>
              </a:buClr>
              <a:buSzTx/>
              <a:buFont typeface="Arial"/>
              <a:buNone/>
              <a:tabLst/>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204559"/>
              </a:solidFill>
              <a:effectLst/>
              <a:uLnTx/>
              <a:uFillTx/>
              <a:latin typeface="Arial"/>
              <a:ea typeface="Arial"/>
              <a:cs typeface="Arial"/>
              <a:sym typeface="Arial"/>
            </a:endParaRPr>
          </a:p>
        </p:txBody>
      </p:sp>
      <p:sp>
        <p:nvSpPr>
          <p:cNvPr id="20" name="Content Placeholder 19" hidden="1">
            <a:extLst>
              <a:ext uri="{FF2B5EF4-FFF2-40B4-BE49-F238E27FC236}">
                <a16:creationId xmlns:a16="http://schemas.microsoft.com/office/drawing/2014/main" id="{926C0DA9-F8FE-4559-97B2-490E8F6431F2}"/>
              </a:ext>
            </a:extLst>
          </p:cNvPr>
          <p:cNvSpPr>
            <a:spLocks noGrp="1"/>
          </p:cNvSpPr>
          <p:nvPr>
            <p:ph sz="quarter" idx="17"/>
          </p:nvPr>
        </p:nvSpPr>
        <p:spPr>
          <a:xfrm>
            <a:off x="6153150" y="5270500"/>
            <a:ext cx="1809750" cy="1397000"/>
          </a:xfrm>
          <a:prstGeom prst="rect">
            <a:avLst/>
          </a:prstGeom>
        </p:spPr>
        <p:txBody>
          <a:bodyPr/>
          <a:lstStyle>
            <a:lvl1pPr marL="0" marR="0" indent="0" algn="ctr" defTabSz="914400" rtl="0" eaLnBrk="1" fontAlgn="auto" latinLnBrk="0" hangingPunct="1">
              <a:lnSpc>
                <a:spcPct val="100000"/>
              </a:lnSpc>
              <a:spcBef>
                <a:spcPts val="0"/>
              </a:spcBef>
              <a:spcAft>
                <a:spcPts val="0"/>
              </a:spcAft>
              <a:buClr>
                <a:srgbClr val="000000"/>
              </a:buClr>
              <a:buSzTx/>
              <a:buFont typeface="Arial"/>
              <a:buNone/>
              <a:tabLst/>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204559"/>
              </a:solidFill>
              <a:effectLst/>
              <a:uLnTx/>
              <a:uFillTx/>
              <a:latin typeface="Arial"/>
              <a:ea typeface="Arial"/>
              <a:cs typeface="Arial"/>
              <a:sym typeface="Arial"/>
            </a:endParaRPr>
          </a:p>
        </p:txBody>
      </p:sp>
    </p:spTree>
    <p:extLst>
      <p:ext uri="{BB962C8B-B14F-4D97-AF65-F5344CB8AC3E}">
        <p14:creationId xmlns:p14="http://schemas.microsoft.com/office/powerpoint/2010/main" val="12161741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25"/>
        <p:cNvGrpSpPr/>
        <p:nvPr/>
      </p:nvGrpSpPr>
      <p:grpSpPr>
        <a:xfrm>
          <a:off x="0" y="0"/>
          <a:ext cx="0" cy="0"/>
          <a:chOff x="0" y="0"/>
          <a:chExt cx="0" cy="0"/>
        </a:xfrm>
      </p:grpSpPr>
      <p:sp>
        <p:nvSpPr>
          <p:cNvPr id="26" name="Title 1">
            <a:extLst>
              <a:ext uri="{FF2B5EF4-FFF2-40B4-BE49-F238E27FC236}">
                <a16:creationId xmlns:a16="http://schemas.microsoft.com/office/drawing/2014/main" id="{B456EE3B-8E38-4422-9947-7DDD28A44869}"/>
              </a:ext>
            </a:extLst>
          </p:cNvPr>
          <p:cNvSpPr>
            <a:spLocks noGrp="1"/>
          </p:cNvSpPr>
          <p:nvPr>
            <p:ph type="title"/>
          </p:nvPr>
        </p:nvSpPr>
        <p:spPr>
          <a:xfrm>
            <a:off x="0" y="274640"/>
            <a:ext cx="9144000" cy="783695"/>
          </a:xfrm>
          <a:prstGeom prst="rect">
            <a:avLst/>
          </a:prstGeom>
          <a:solidFill>
            <a:srgbClr val="1C3141"/>
          </a:solidFill>
          <a:ln>
            <a:noFill/>
          </a:ln>
        </p:spPr>
        <p:txBody>
          <a:bodyPr spcFirstLastPara="1" wrap="square" lIns="91425" tIns="45700" rIns="91425" bIns="45700" anchor="ctr" anchorCtr="0"/>
          <a:lstStyle>
            <a:lvl1pPr>
              <a:defRPr lang="en-US" sz="3600" dirty="0">
                <a:solidFill>
                  <a:schemeClr val="lt1"/>
                </a:solidFill>
              </a:defRPr>
            </a:lvl1pPr>
          </a:lstStyle>
          <a:p>
            <a:pPr lvl="0">
              <a:buClr>
                <a:schemeClr val="lt1"/>
              </a:buClr>
              <a:buSzPts val="3600"/>
              <a:buNone/>
            </a:pPr>
            <a:endParaRPr lang="en-US" dirty="0"/>
          </a:p>
        </p:txBody>
      </p:sp>
      <p:sp>
        <p:nvSpPr>
          <p:cNvPr id="27" name="Google Shape;166;p30">
            <a:extLst>
              <a:ext uri="{FF2B5EF4-FFF2-40B4-BE49-F238E27FC236}">
                <a16:creationId xmlns:a16="http://schemas.microsoft.com/office/drawing/2014/main" id="{51DB1599-E928-44C7-B4A1-4AC6CEAEF901}"/>
              </a:ext>
            </a:extLst>
          </p:cNvPr>
          <p:cNvSpPr txBox="1">
            <a:spLocks/>
          </p:cNvSpPr>
          <p:nvPr userDrawn="1"/>
        </p:nvSpPr>
        <p:spPr>
          <a:xfrm>
            <a:off x="8267723" y="6310261"/>
            <a:ext cx="728133"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9pPr>
          </a:lstStyle>
          <a:p>
            <a:fld id="{00000000-1234-1234-1234-123412341234}" type="slidenum">
              <a:rPr lang="en-US" smtClean="0"/>
              <a:pPr/>
              <a:t>‹#›</a:t>
            </a:fld>
            <a:endParaRPr lang="en-US" dirty="0"/>
          </a:p>
        </p:txBody>
      </p:sp>
      <p:pic>
        <p:nvPicPr>
          <p:cNvPr id="28" name="Picture 27">
            <a:extLst>
              <a:ext uri="{FF2B5EF4-FFF2-40B4-BE49-F238E27FC236}">
                <a16:creationId xmlns:a16="http://schemas.microsoft.com/office/drawing/2014/main" id="{C9514209-3534-43F3-ABAD-8AF12C1DBD3A}"/>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362200" y="2232590"/>
            <a:ext cx="4549210" cy="4549210"/>
          </a:xfrm>
          <a:prstGeom prst="rect">
            <a:avLst/>
          </a:prstGeom>
        </p:spPr>
      </p:pic>
      <p:sp>
        <p:nvSpPr>
          <p:cNvPr id="29" name="TextBox 28">
            <a:extLst>
              <a:ext uri="{FF2B5EF4-FFF2-40B4-BE49-F238E27FC236}">
                <a16:creationId xmlns:a16="http://schemas.microsoft.com/office/drawing/2014/main" id="{8FC257E6-47EE-4484-9E0A-8A73FCD42205}"/>
              </a:ext>
            </a:extLst>
          </p:cNvPr>
          <p:cNvSpPr txBox="1"/>
          <p:nvPr userDrawn="1"/>
        </p:nvSpPr>
        <p:spPr>
          <a:xfrm>
            <a:off x="506695" y="1295125"/>
            <a:ext cx="3111262" cy="1200329"/>
          </a:xfrm>
          <a:prstGeom prst="rect">
            <a:avLst/>
          </a:prstGeom>
          <a:solidFill>
            <a:schemeClr val="accent6">
              <a:lumMod val="20000"/>
              <a:lumOff val="80000"/>
            </a:schemeClr>
          </a:solidFill>
        </p:spPr>
        <p:txBody>
          <a:bodyPr wrap="square" rtlCol="0">
            <a:noAutofit/>
          </a:bodyPr>
          <a:lstStyle/>
          <a:p>
            <a:endParaRPr lang="en-US" sz="2400" dirty="0">
              <a:solidFill>
                <a:schemeClr val="accent1">
                  <a:lumMod val="50000"/>
                </a:schemeClr>
              </a:solidFill>
            </a:endParaRPr>
          </a:p>
        </p:txBody>
      </p:sp>
      <p:sp>
        <p:nvSpPr>
          <p:cNvPr id="30" name="TextBox 29">
            <a:extLst>
              <a:ext uri="{FF2B5EF4-FFF2-40B4-BE49-F238E27FC236}">
                <a16:creationId xmlns:a16="http://schemas.microsoft.com/office/drawing/2014/main" id="{DE189FD3-35C7-48CA-A409-828A73AB2472}"/>
              </a:ext>
            </a:extLst>
          </p:cNvPr>
          <p:cNvSpPr txBox="1"/>
          <p:nvPr userDrawn="1"/>
        </p:nvSpPr>
        <p:spPr>
          <a:xfrm>
            <a:off x="688864" y="4273034"/>
            <a:ext cx="3517569" cy="1200329"/>
          </a:xfrm>
          <a:prstGeom prst="rect">
            <a:avLst/>
          </a:prstGeom>
          <a:solidFill>
            <a:schemeClr val="accent3">
              <a:lumMod val="20000"/>
              <a:lumOff val="80000"/>
            </a:schemeClr>
          </a:solidFill>
        </p:spPr>
        <p:txBody>
          <a:bodyPr wrap="square" rtlCol="0">
            <a:noAutofit/>
          </a:bodyPr>
          <a:lstStyle/>
          <a:p>
            <a:endParaRPr lang="en-US" sz="2400" dirty="0">
              <a:solidFill>
                <a:schemeClr val="accent1">
                  <a:lumMod val="50000"/>
                </a:schemeClr>
              </a:solidFill>
            </a:endParaRPr>
          </a:p>
        </p:txBody>
      </p:sp>
      <p:sp>
        <p:nvSpPr>
          <p:cNvPr id="31" name="TextBox 30">
            <a:extLst>
              <a:ext uri="{FF2B5EF4-FFF2-40B4-BE49-F238E27FC236}">
                <a16:creationId xmlns:a16="http://schemas.microsoft.com/office/drawing/2014/main" id="{9B26C163-C917-4FB8-98F4-FED64A9307B5}"/>
              </a:ext>
            </a:extLst>
          </p:cNvPr>
          <p:cNvSpPr txBox="1"/>
          <p:nvPr userDrawn="1"/>
        </p:nvSpPr>
        <p:spPr>
          <a:xfrm>
            <a:off x="6857303" y="2514672"/>
            <a:ext cx="2138553" cy="3046988"/>
          </a:xfrm>
          <a:prstGeom prst="rect">
            <a:avLst/>
          </a:prstGeom>
          <a:solidFill>
            <a:schemeClr val="accent2">
              <a:lumMod val="20000"/>
              <a:lumOff val="80000"/>
              <a:alpha val="52000"/>
            </a:schemeClr>
          </a:solidFill>
        </p:spPr>
        <p:txBody>
          <a:bodyPr wrap="square" rtlCol="0">
            <a:noAutofit/>
          </a:bodyPr>
          <a:lstStyle/>
          <a:p>
            <a:endParaRPr lang="en-US" sz="2400" dirty="0">
              <a:solidFill>
                <a:schemeClr val="accent1">
                  <a:lumMod val="50000"/>
                </a:schemeClr>
              </a:solidFill>
            </a:endParaRPr>
          </a:p>
        </p:txBody>
      </p:sp>
      <p:sp>
        <p:nvSpPr>
          <p:cNvPr id="32" name="TextBox 31">
            <a:extLst>
              <a:ext uri="{FF2B5EF4-FFF2-40B4-BE49-F238E27FC236}">
                <a16:creationId xmlns:a16="http://schemas.microsoft.com/office/drawing/2014/main" id="{70AFC042-EC83-4C88-9E14-100C2E084DBE}"/>
              </a:ext>
            </a:extLst>
          </p:cNvPr>
          <p:cNvSpPr txBox="1"/>
          <p:nvPr userDrawn="1"/>
        </p:nvSpPr>
        <p:spPr>
          <a:xfrm>
            <a:off x="5008100" y="1292854"/>
            <a:ext cx="3144287" cy="830997"/>
          </a:xfrm>
          <a:prstGeom prst="rect">
            <a:avLst/>
          </a:prstGeom>
          <a:solidFill>
            <a:schemeClr val="accent1">
              <a:lumMod val="20000"/>
              <a:lumOff val="80000"/>
            </a:schemeClr>
          </a:solidFill>
        </p:spPr>
        <p:txBody>
          <a:bodyPr wrap="square" rtlCol="0">
            <a:noAutofit/>
          </a:bodyPr>
          <a:lstStyle/>
          <a:p>
            <a:endParaRPr lang="en-US" sz="2400" dirty="0">
              <a:solidFill>
                <a:schemeClr val="accent1">
                  <a:lumMod val="50000"/>
                </a:schemeClr>
              </a:solidFill>
            </a:endParaRPr>
          </a:p>
        </p:txBody>
      </p:sp>
      <p:sp>
        <p:nvSpPr>
          <p:cNvPr id="4" name="Content Placeholder 3">
            <a:extLst>
              <a:ext uri="{FF2B5EF4-FFF2-40B4-BE49-F238E27FC236}">
                <a16:creationId xmlns:a16="http://schemas.microsoft.com/office/drawing/2014/main" id="{866F1C81-52E2-4B2D-8B93-44C4EE3582C1}"/>
              </a:ext>
            </a:extLst>
          </p:cNvPr>
          <p:cNvSpPr>
            <a:spLocks noGrp="1"/>
          </p:cNvSpPr>
          <p:nvPr>
            <p:ph sz="quarter" idx="18"/>
          </p:nvPr>
        </p:nvSpPr>
        <p:spPr>
          <a:xfrm>
            <a:off x="495300" y="1292225"/>
            <a:ext cx="3155950" cy="12223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a:extLst>
              <a:ext uri="{FF2B5EF4-FFF2-40B4-BE49-F238E27FC236}">
                <a16:creationId xmlns:a16="http://schemas.microsoft.com/office/drawing/2014/main" id="{6CCE1C34-E620-4C94-91C0-77396924FF8E}"/>
              </a:ext>
            </a:extLst>
          </p:cNvPr>
          <p:cNvSpPr>
            <a:spLocks noGrp="1"/>
          </p:cNvSpPr>
          <p:nvPr>
            <p:ph sz="quarter" idx="19"/>
          </p:nvPr>
        </p:nvSpPr>
        <p:spPr>
          <a:xfrm>
            <a:off x="5008563" y="1292225"/>
            <a:ext cx="3155950" cy="8302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Content Placeholder 35">
            <a:extLst>
              <a:ext uri="{FF2B5EF4-FFF2-40B4-BE49-F238E27FC236}">
                <a16:creationId xmlns:a16="http://schemas.microsoft.com/office/drawing/2014/main" id="{D1ABB117-816A-4988-9DFE-BC844C66AA57}"/>
              </a:ext>
            </a:extLst>
          </p:cNvPr>
          <p:cNvSpPr>
            <a:spLocks noGrp="1"/>
          </p:cNvSpPr>
          <p:nvPr>
            <p:ph sz="quarter" idx="20"/>
          </p:nvPr>
        </p:nvSpPr>
        <p:spPr>
          <a:xfrm>
            <a:off x="688975" y="4273550"/>
            <a:ext cx="3517900" cy="12001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Content Placeholder 37">
            <a:extLst>
              <a:ext uri="{FF2B5EF4-FFF2-40B4-BE49-F238E27FC236}">
                <a16:creationId xmlns:a16="http://schemas.microsoft.com/office/drawing/2014/main" id="{1451F9A0-5283-4F28-B880-1A5F5CD8A7EF}"/>
              </a:ext>
            </a:extLst>
          </p:cNvPr>
          <p:cNvSpPr>
            <a:spLocks noGrp="1"/>
          </p:cNvSpPr>
          <p:nvPr>
            <p:ph sz="quarter" idx="21"/>
          </p:nvPr>
        </p:nvSpPr>
        <p:spPr>
          <a:xfrm>
            <a:off x="6911975" y="2514600"/>
            <a:ext cx="1854200" cy="30464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04474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25"/>
        <p:cNvGrpSpPr/>
        <p:nvPr/>
      </p:nvGrpSpPr>
      <p:grpSpPr>
        <a:xfrm>
          <a:off x="0" y="0"/>
          <a:ext cx="0" cy="0"/>
          <a:chOff x="0" y="0"/>
          <a:chExt cx="0" cy="0"/>
        </a:xfrm>
      </p:grpSpPr>
      <p:sp>
        <p:nvSpPr>
          <p:cNvPr id="26" name="Title 1">
            <a:extLst>
              <a:ext uri="{FF2B5EF4-FFF2-40B4-BE49-F238E27FC236}">
                <a16:creationId xmlns:a16="http://schemas.microsoft.com/office/drawing/2014/main" id="{B456EE3B-8E38-4422-9947-7DDD28A44869}"/>
              </a:ext>
            </a:extLst>
          </p:cNvPr>
          <p:cNvSpPr>
            <a:spLocks noGrp="1"/>
          </p:cNvSpPr>
          <p:nvPr>
            <p:ph type="title"/>
          </p:nvPr>
        </p:nvSpPr>
        <p:spPr>
          <a:xfrm>
            <a:off x="0" y="274640"/>
            <a:ext cx="9144000" cy="783695"/>
          </a:xfrm>
          <a:prstGeom prst="rect">
            <a:avLst/>
          </a:prstGeom>
          <a:solidFill>
            <a:srgbClr val="1C3141"/>
          </a:solidFill>
          <a:ln>
            <a:noFill/>
          </a:ln>
        </p:spPr>
        <p:txBody>
          <a:bodyPr spcFirstLastPara="1" wrap="square" lIns="91425" tIns="45700" rIns="91425" bIns="45700" anchor="ctr" anchorCtr="0"/>
          <a:lstStyle>
            <a:lvl1pPr>
              <a:defRPr lang="en-US" sz="3600" dirty="0">
                <a:solidFill>
                  <a:schemeClr val="lt1"/>
                </a:solidFill>
              </a:defRPr>
            </a:lvl1pPr>
          </a:lstStyle>
          <a:p>
            <a:pPr lvl="0">
              <a:buClr>
                <a:schemeClr val="lt1"/>
              </a:buClr>
              <a:buSzPts val="3600"/>
              <a:buNone/>
            </a:pPr>
            <a:endParaRPr lang="en-US" dirty="0"/>
          </a:p>
        </p:txBody>
      </p:sp>
      <p:pic>
        <p:nvPicPr>
          <p:cNvPr id="14" name="Google Shape;1121;p111">
            <a:extLst>
              <a:ext uri="{FF2B5EF4-FFF2-40B4-BE49-F238E27FC236}">
                <a16:creationId xmlns:a16="http://schemas.microsoft.com/office/drawing/2014/main" id="{3696B8BC-CF44-4AA1-88EF-6BE57ECE055B}"/>
              </a:ext>
            </a:extLst>
          </p:cNvPr>
          <p:cNvPicPr preferRelativeResize="0"/>
          <p:nvPr userDrawn="1"/>
        </p:nvPicPr>
        <p:blipFill rotWithShape="1">
          <a:blip r:embed="rId2">
            <a:alphaModFix/>
          </a:blip>
          <a:srcRect/>
          <a:stretch/>
        </p:blipFill>
        <p:spPr>
          <a:xfrm>
            <a:off x="1931656" y="2022957"/>
            <a:ext cx="4466756" cy="4431169"/>
          </a:xfrm>
          <a:prstGeom prst="rect">
            <a:avLst/>
          </a:prstGeom>
          <a:noFill/>
          <a:ln>
            <a:noFill/>
          </a:ln>
        </p:spPr>
      </p:pic>
      <p:sp>
        <p:nvSpPr>
          <p:cNvPr id="15" name="Google Shape;1122;p111">
            <a:extLst>
              <a:ext uri="{FF2B5EF4-FFF2-40B4-BE49-F238E27FC236}">
                <a16:creationId xmlns:a16="http://schemas.microsoft.com/office/drawing/2014/main" id="{B931DF9E-8198-4A2C-BA93-21CD5B9A1AEF}"/>
              </a:ext>
            </a:extLst>
          </p:cNvPr>
          <p:cNvSpPr/>
          <p:nvPr userDrawn="1"/>
        </p:nvSpPr>
        <p:spPr>
          <a:xfrm>
            <a:off x="304800" y="1370609"/>
            <a:ext cx="2286000" cy="991591"/>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26098" y="0"/>
                </a:moveTo>
                <a:close/>
                <a:lnTo>
                  <a:pt x="126098" y="120000"/>
                </a:lnTo>
              </a:path>
              <a:path w="120000" h="120000" fill="none" extrusionOk="0">
                <a:moveTo>
                  <a:pt x="126098" y="55057"/>
                </a:moveTo>
                <a:lnTo>
                  <a:pt x="134005" y="55057"/>
                </a:lnTo>
                <a:lnTo>
                  <a:pt x="150853" y="93248"/>
                </a:lnTo>
              </a:path>
            </a:pathLst>
          </a:custGeom>
          <a:solidFill>
            <a:srgbClr val="F1F5CD"/>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dirty="0"/>
          </a:p>
        </p:txBody>
      </p:sp>
      <p:sp>
        <p:nvSpPr>
          <p:cNvPr id="16" name="Google Shape;1123;p111">
            <a:extLst>
              <a:ext uri="{FF2B5EF4-FFF2-40B4-BE49-F238E27FC236}">
                <a16:creationId xmlns:a16="http://schemas.microsoft.com/office/drawing/2014/main" id="{2D6B17EB-3699-499F-9148-34CAE370EB77}"/>
              </a:ext>
            </a:extLst>
          </p:cNvPr>
          <p:cNvSpPr/>
          <p:nvPr userDrawn="1"/>
        </p:nvSpPr>
        <p:spPr>
          <a:xfrm>
            <a:off x="6713498" y="3256111"/>
            <a:ext cx="2282358" cy="241375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5117" y="0"/>
                </a:moveTo>
                <a:close/>
                <a:lnTo>
                  <a:pt x="-5117" y="120000"/>
                </a:lnTo>
              </a:path>
              <a:path w="120000" h="120000" fill="none" extrusionOk="0">
                <a:moveTo>
                  <a:pt x="-5117" y="59759"/>
                </a:moveTo>
                <a:lnTo>
                  <a:pt x="-16609" y="59542"/>
                </a:lnTo>
                <a:lnTo>
                  <a:pt x="-45241" y="28314"/>
                </a:lnTo>
              </a:path>
            </a:pathLst>
          </a:custGeom>
          <a:solidFill>
            <a:srgbClr val="D6E7F0"/>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dirty="0"/>
          </a:p>
        </p:txBody>
      </p:sp>
      <p:sp>
        <p:nvSpPr>
          <p:cNvPr id="17" name="Google Shape;1124;p111">
            <a:extLst>
              <a:ext uri="{FF2B5EF4-FFF2-40B4-BE49-F238E27FC236}">
                <a16:creationId xmlns:a16="http://schemas.microsoft.com/office/drawing/2014/main" id="{E37B56E4-6C51-45B4-A3FF-432DD25C15F6}"/>
              </a:ext>
            </a:extLst>
          </p:cNvPr>
          <p:cNvSpPr/>
          <p:nvPr userDrawn="1"/>
        </p:nvSpPr>
        <p:spPr>
          <a:xfrm>
            <a:off x="304800" y="4098363"/>
            <a:ext cx="2090073" cy="1919574"/>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23710" y="0"/>
                </a:moveTo>
                <a:close/>
                <a:lnTo>
                  <a:pt x="123710" y="120000"/>
                </a:lnTo>
              </a:path>
              <a:path w="120000" h="120000" fill="none" extrusionOk="0">
                <a:moveTo>
                  <a:pt x="123710" y="69838"/>
                </a:moveTo>
                <a:lnTo>
                  <a:pt x="139139" y="69838"/>
                </a:lnTo>
                <a:lnTo>
                  <a:pt x="150716" y="42352"/>
                </a:lnTo>
              </a:path>
            </a:pathLst>
          </a:custGeom>
          <a:solidFill>
            <a:srgbClr val="F9DCD2"/>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dirty="0"/>
          </a:p>
        </p:txBody>
      </p:sp>
      <p:sp>
        <p:nvSpPr>
          <p:cNvPr id="18" name="Google Shape;166;p30">
            <a:extLst>
              <a:ext uri="{FF2B5EF4-FFF2-40B4-BE49-F238E27FC236}">
                <a16:creationId xmlns:a16="http://schemas.microsoft.com/office/drawing/2014/main" id="{45A3C92A-D186-4925-B18F-793917FDFA80}"/>
              </a:ext>
            </a:extLst>
          </p:cNvPr>
          <p:cNvSpPr txBox="1">
            <a:spLocks/>
          </p:cNvSpPr>
          <p:nvPr userDrawn="1"/>
        </p:nvSpPr>
        <p:spPr>
          <a:xfrm>
            <a:off x="8267723" y="6310261"/>
            <a:ext cx="728133"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9pPr>
          </a:lstStyle>
          <a:p>
            <a:fld id="{00000000-1234-1234-1234-123412341234}" type="slidenum">
              <a:rPr lang="en-US" smtClean="0"/>
              <a:pPr/>
              <a:t>‹#›</a:t>
            </a:fld>
            <a:endParaRPr lang="en-US" dirty="0"/>
          </a:p>
        </p:txBody>
      </p:sp>
      <p:sp>
        <p:nvSpPr>
          <p:cNvPr id="3" name="Content Placeholder 2">
            <a:extLst>
              <a:ext uri="{FF2B5EF4-FFF2-40B4-BE49-F238E27FC236}">
                <a16:creationId xmlns:a16="http://schemas.microsoft.com/office/drawing/2014/main" id="{33B89BD6-39BC-49A5-8EED-11B9E14DBDCA}"/>
              </a:ext>
            </a:extLst>
          </p:cNvPr>
          <p:cNvSpPr>
            <a:spLocks noGrp="1"/>
          </p:cNvSpPr>
          <p:nvPr>
            <p:ph sz="quarter" idx="10"/>
          </p:nvPr>
        </p:nvSpPr>
        <p:spPr>
          <a:xfrm>
            <a:off x="304800" y="1362075"/>
            <a:ext cx="2305050" cy="990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C831F46F-1067-491A-802E-AA74ACD41648}"/>
              </a:ext>
            </a:extLst>
          </p:cNvPr>
          <p:cNvSpPr>
            <a:spLocks noGrp="1"/>
          </p:cNvSpPr>
          <p:nvPr>
            <p:ph sz="quarter" idx="11"/>
          </p:nvPr>
        </p:nvSpPr>
        <p:spPr>
          <a:xfrm>
            <a:off x="304800" y="4089400"/>
            <a:ext cx="2090738" cy="19288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DACA01FD-495C-45D7-9777-ACE49FF115B6}"/>
              </a:ext>
            </a:extLst>
          </p:cNvPr>
          <p:cNvSpPr>
            <a:spLocks noGrp="1"/>
          </p:cNvSpPr>
          <p:nvPr>
            <p:ph sz="quarter" idx="12"/>
          </p:nvPr>
        </p:nvSpPr>
        <p:spPr>
          <a:xfrm>
            <a:off x="6713538" y="3255963"/>
            <a:ext cx="2282825" cy="241458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7F9C1438-9B42-4EC2-8CEA-44AD7B6B03C6}"/>
              </a:ext>
            </a:extLst>
          </p:cNvPr>
          <p:cNvSpPr>
            <a:spLocks noGrp="1"/>
          </p:cNvSpPr>
          <p:nvPr>
            <p:ph sz="quarter" idx="13"/>
          </p:nvPr>
        </p:nvSpPr>
        <p:spPr>
          <a:xfrm>
            <a:off x="6226175" y="6232525"/>
            <a:ext cx="2041525" cy="4429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88568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25"/>
        <p:cNvGrpSpPr/>
        <p:nvPr/>
      </p:nvGrpSpPr>
      <p:grpSpPr>
        <a:xfrm>
          <a:off x="0" y="0"/>
          <a:ext cx="0" cy="0"/>
          <a:chOff x="0" y="0"/>
          <a:chExt cx="0" cy="0"/>
        </a:xfrm>
      </p:grpSpPr>
      <p:sp>
        <p:nvSpPr>
          <p:cNvPr id="26" name="Title 1">
            <a:extLst>
              <a:ext uri="{FF2B5EF4-FFF2-40B4-BE49-F238E27FC236}">
                <a16:creationId xmlns:a16="http://schemas.microsoft.com/office/drawing/2014/main" id="{B456EE3B-8E38-4422-9947-7DDD28A44869}"/>
              </a:ext>
            </a:extLst>
          </p:cNvPr>
          <p:cNvSpPr>
            <a:spLocks noGrp="1"/>
          </p:cNvSpPr>
          <p:nvPr>
            <p:ph type="title"/>
          </p:nvPr>
        </p:nvSpPr>
        <p:spPr>
          <a:xfrm>
            <a:off x="0" y="274640"/>
            <a:ext cx="9144000" cy="783695"/>
          </a:xfrm>
          <a:prstGeom prst="rect">
            <a:avLst/>
          </a:prstGeom>
          <a:solidFill>
            <a:srgbClr val="1C3141"/>
          </a:solidFill>
          <a:ln>
            <a:noFill/>
          </a:ln>
        </p:spPr>
        <p:txBody>
          <a:bodyPr spcFirstLastPara="1" wrap="square" lIns="91425" tIns="45700" rIns="91425" bIns="45700" anchor="ctr" anchorCtr="0"/>
          <a:lstStyle>
            <a:lvl1pPr>
              <a:defRPr lang="en-US" sz="3600" dirty="0">
                <a:solidFill>
                  <a:schemeClr val="lt1"/>
                </a:solidFill>
              </a:defRPr>
            </a:lvl1pPr>
          </a:lstStyle>
          <a:p>
            <a:pPr lvl="0">
              <a:buClr>
                <a:schemeClr val="lt1"/>
              </a:buClr>
              <a:buSzPts val="3600"/>
              <a:buNone/>
            </a:pPr>
            <a:endParaRPr lang="en-US" dirty="0"/>
          </a:p>
        </p:txBody>
      </p:sp>
      <p:sp>
        <p:nvSpPr>
          <p:cNvPr id="22" name="Rectangle 21">
            <a:extLst>
              <a:ext uri="{FF2B5EF4-FFF2-40B4-BE49-F238E27FC236}">
                <a16:creationId xmlns:a16="http://schemas.microsoft.com/office/drawing/2014/main" id="{C8186375-EF85-452A-8402-C69085E7F241}"/>
              </a:ext>
            </a:extLst>
          </p:cNvPr>
          <p:cNvSpPr/>
          <p:nvPr userDrawn="1"/>
        </p:nvSpPr>
        <p:spPr>
          <a:xfrm>
            <a:off x="74878" y="6089301"/>
            <a:ext cx="2286000" cy="768699"/>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DB893C06-8D09-4386-81A5-BA024E1E7CC5}"/>
              </a:ext>
            </a:extLst>
          </p:cNvPr>
          <p:cNvSpPr/>
          <p:nvPr userDrawn="1"/>
        </p:nvSpPr>
        <p:spPr>
          <a:xfrm>
            <a:off x="609600" y="1285349"/>
            <a:ext cx="585788" cy="1595788"/>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CB29F44F-FF5E-4112-A20F-D63CEB0D05EA}"/>
              </a:ext>
            </a:extLst>
          </p:cNvPr>
          <p:cNvSpPr/>
          <p:nvPr userDrawn="1"/>
        </p:nvSpPr>
        <p:spPr>
          <a:xfrm>
            <a:off x="609600" y="3171540"/>
            <a:ext cx="585788" cy="1595788"/>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A0FDB49F-2A95-49AF-ADF1-F0ADAB259851}"/>
              </a:ext>
            </a:extLst>
          </p:cNvPr>
          <p:cNvSpPr/>
          <p:nvPr userDrawn="1"/>
        </p:nvSpPr>
        <p:spPr>
          <a:xfrm>
            <a:off x="609600" y="5036833"/>
            <a:ext cx="585788" cy="1595788"/>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Google Shape;166;p30">
            <a:extLst>
              <a:ext uri="{FF2B5EF4-FFF2-40B4-BE49-F238E27FC236}">
                <a16:creationId xmlns:a16="http://schemas.microsoft.com/office/drawing/2014/main" id="{AD56A61E-4550-4448-A0D0-D6B9538AB03B}"/>
              </a:ext>
            </a:extLst>
          </p:cNvPr>
          <p:cNvSpPr txBox="1">
            <a:spLocks/>
          </p:cNvSpPr>
          <p:nvPr userDrawn="1"/>
        </p:nvSpPr>
        <p:spPr>
          <a:xfrm>
            <a:off x="8247726" y="6275912"/>
            <a:ext cx="728133" cy="365125"/>
          </a:xfrm>
          <a:prstGeom prst="rect">
            <a:avLst/>
          </a:prstGeom>
          <a:noFill/>
          <a:ln>
            <a:noFill/>
          </a:ln>
        </p:spPr>
        <p:txBody>
          <a:bodyPr spcFirstLastPara="1" vert="horz"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lumMod val="75000"/>
                </a:schemeClr>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chemeClr val="accent1">
                  <a:lumMod val="75000"/>
                </a:schemeClr>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chemeClr val="accent1">
                  <a:lumMod val="75000"/>
                </a:schemeClr>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chemeClr val="accent1">
                  <a:lumMod val="75000"/>
                </a:schemeClr>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chemeClr val="accent1">
                  <a:lumMod val="75000"/>
                </a:schemeClr>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solidFill>
                  <a:schemeClr val="accent1">
                    <a:lumMod val="50000"/>
                  </a:schemeClr>
                </a:solidFill>
              </a:rPr>
              <a:pPr algn="r"/>
              <a:t>‹#›</a:t>
            </a:fld>
            <a:endParaRPr lang="en-US" dirty="0">
              <a:solidFill>
                <a:schemeClr val="accent1">
                  <a:lumMod val="50000"/>
                </a:schemeClr>
              </a:solidFill>
            </a:endParaRPr>
          </a:p>
        </p:txBody>
      </p:sp>
      <p:sp>
        <p:nvSpPr>
          <p:cNvPr id="7" name="Content Placeholder 6">
            <a:extLst>
              <a:ext uri="{FF2B5EF4-FFF2-40B4-BE49-F238E27FC236}">
                <a16:creationId xmlns:a16="http://schemas.microsoft.com/office/drawing/2014/main" id="{FFA5B11B-591B-49C6-A3CA-AF5675FF28AE}"/>
              </a:ext>
            </a:extLst>
          </p:cNvPr>
          <p:cNvSpPr>
            <a:spLocks noGrp="1"/>
          </p:cNvSpPr>
          <p:nvPr>
            <p:ph sz="quarter" idx="10"/>
          </p:nvPr>
        </p:nvSpPr>
        <p:spPr>
          <a:xfrm>
            <a:off x="1360488" y="1285875"/>
            <a:ext cx="2362200" cy="15605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0A0273CD-CC6E-4FFF-99D3-BB8190B37FC2}"/>
              </a:ext>
            </a:extLst>
          </p:cNvPr>
          <p:cNvSpPr>
            <a:spLocks noGrp="1"/>
          </p:cNvSpPr>
          <p:nvPr>
            <p:ph sz="quarter" idx="11"/>
          </p:nvPr>
        </p:nvSpPr>
        <p:spPr>
          <a:xfrm>
            <a:off x="3887788" y="1433513"/>
            <a:ext cx="4803775" cy="42068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Content Placeholder 29">
            <a:extLst>
              <a:ext uri="{FF2B5EF4-FFF2-40B4-BE49-F238E27FC236}">
                <a16:creationId xmlns:a16="http://schemas.microsoft.com/office/drawing/2014/main" id="{B999C92F-0371-40DF-8495-4E7852978B84}"/>
              </a:ext>
            </a:extLst>
          </p:cNvPr>
          <p:cNvSpPr>
            <a:spLocks noGrp="1"/>
          </p:cNvSpPr>
          <p:nvPr>
            <p:ph sz="quarter" idx="12"/>
          </p:nvPr>
        </p:nvSpPr>
        <p:spPr>
          <a:xfrm>
            <a:off x="4260850" y="1854200"/>
            <a:ext cx="4438650" cy="7794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Content Placeholder 31">
            <a:extLst>
              <a:ext uri="{FF2B5EF4-FFF2-40B4-BE49-F238E27FC236}">
                <a16:creationId xmlns:a16="http://schemas.microsoft.com/office/drawing/2014/main" id="{1C25ABA5-841C-47ED-9819-01E27D49CCF7}"/>
              </a:ext>
            </a:extLst>
          </p:cNvPr>
          <p:cNvSpPr>
            <a:spLocks noGrp="1"/>
          </p:cNvSpPr>
          <p:nvPr>
            <p:ph sz="quarter" idx="13"/>
          </p:nvPr>
        </p:nvSpPr>
        <p:spPr>
          <a:xfrm>
            <a:off x="1370013" y="3205163"/>
            <a:ext cx="2352675" cy="15621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a:extLst>
              <a:ext uri="{FF2B5EF4-FFF2-40B4-BE49-F238E27FC236}">
                <a16:creationId xmlns:a16="http://schemas.microsoft.com/office/drawing/2014/main" id="{7E41E696-C055-47D4-99B9-F8B74A95423E}"/>
              </a:ext>
            </a:extLst>
          </p:cNvPr>
          <p:cNvSpPr>
            <a:spLocks noGrp="1"/>
          </p:cNvSpPr>
          <p:nvPr>
            <p:ph sz="quarter" idx="14"/>
          </p:nvPr>
        </p:nvSpPr>
        <p:spPr>
          <a:xfrm>
            <a:off x="3875088" y="3429000"/>
            <a:ext cx="4992687" cy="4016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Content Placeholder 35">
            <a:extLst>
              <a:ext uri="{FF2B5EF4-FFF2-40B4-BE49-F238E27FC236}">
                <a16:creationId xmlns:a16="http://schemas.microsoft.com/office/drawing/2014/main" id="{9AA3A517-15DA-4149-B785-C55887C66C3B}"/>
              </a:ext>
            </a:extLst>
          </p:cNvPr>
          <p:cNvSpPr>
            <a:spLocks noGrp="1"/>
          </p:cNvSpPr>
          <p:nvPr>
            <p:ph sz="quarter" idx="15"/>
          </p:nvPr>
        </p:nvSpPr>
        <p:spPr>
          <a:xfrm>
            <a:off x="4260850" y="3830638"/>
            <a:ext cx="4606925" cy="6762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Content Placeholder 37">
            <a:extLst>
              <a:ext uri="{FF2B5EF4-FFF2-40B4-BE49-F238E27FC236}">
                <a16:creationId xmlns:a16="http://schemas.microsoft.com/office/drawing/2014/main" id="{FA5F7A35-0370-49F4-A782-DB5AD25B0028}"/>
              </a:ext>
            </a:extLst>
          </p:cNvPr>
          <p:cNvSpPr>
            <a:spLocks noGrp="1"/>
          </p:cNvSpPr>
          <p:nvPr>
            <p:ph sz="quarter" idx="16"/>
          </p:nvPr>
        </p:nvSpPr>
        <p:spPr>
          <a:xfrm>
            <a:off x="1360488" y="5027613"/>
            <a:ext cx="2352675" cy="15970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Content Placeholder 39">
            <a:extLst>
              <a:ext uri="{FF2B5EF4-FFF2-40B4-BE49-F238E27FC236}">
                <a16:creationId xmlns:a16="http://schemas.microsoft.com/office/drawing/2014/main" id="{E4D298DE-8EE7-42A3-AC3E-5DC0B0FE79DC}"/>
              </a:ext>
            </a:extLst>
          </p:cNvPr>
          <p:cNvSpPr>
            <a:spLocks noGrp="1"/>
          </p:cNvSpPr>
          <p:nvPr>
            <p:ph sz="quarter" idx="17"/>
          </p:nvPr>
        </p:nvSpPr>
        <p:spPr>
          <a:xfrm>
            <a:off x="3887788" y="5356225"/>
            <a:ext cx="4979987" cy="5016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Content Placeholder 41">
            <a:extLst>
              <a:ext uri="{FF2B5EF4-FFF2-40B4-BE49-F238E27FC236}">
                <a16:creationId xmlns:a16="http://schemas.microsoft.com/office/drawing/2014/main" id="{76B82B49-E317-404F-9471-46770375B87E}"/>
              </a:ext>
            </a:extLst>
          </p:cNvPr>
          <p:cNvSpPr>
            <a:spLocks noGrp="1"/>
          </p:cNvSpPr>
          <p:nvPr>
            <p:ph sz="quarter" idx="18"/>
          </p:nvPr>
        </p:nvSpPr>
        <p:spPr>
          <a:xfrm>
            <a:off x="4260850" y="5857875"/>
            <a:ext cx="4606925" cy="711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57653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25"/>
        <p:cNvGrpSpPr/>
        <p:nvPr/>
      </p:nvGrpSpPr>
      <p:grpSpPr>
        <a:xfrm>
          <a:off x="0" y="0"/>
          <a:ext cx="0" cy="0"/>
          <a:chOff x="0" y="0"/>
          <a:chExt cx="0" cy="0"/>
        </a:xfrm>
      </p:grpSpPr>
      <p:pic>
        <p:nvPicPr>
          <p:cNvPr id="5" name="Picture 4">
            <a:extLst>
              <a:ext uri="{FF2B5EF4-FFF2-40B4-BE49-F238E27FC236}">
                <a16:creationId xmlns:a16="http://schemas.microsoft.com/office/drawing/2014/main" id="{B9222E83-442A-4241-9794-4F3CB9D97A83}"/>
              </a:ext>
            </a:extLst>
          </p:cNvPr>
          <p:cNvPicPr>
            <a:picLocks noChangeAspect="1"/>
          </p:cNvPicPr>
          <p:nvPr userDrawn="1"/>
        </p:nvPicPr>
        <p:blipFill rotWithShape="1">
          <a:blip r:embed="rId2"/>
          <a:srcRect l="547" t="7475" b="10378"/>
          <a:stretch/>
        </p:blipFill>
        <p:spPr>
          <a:xfrm>
            <a:off x="0" y="457200"/>
            <a:ext cx="9144000" cy="6400800"/>
          </a:xfrm>
          <a:prstGeom prst="rect">
            <a:avLst/>
          </a:prstGeom>
        </p:spPr>
      </p:pic>
      <p:sp>
        <p:nvSpPr>
          <p:cNvPr id="6" name="Google Shape;233;p36">
            <a:extLst>
              <a:ext uri="{FF2B5EF4-FFF2-40B4-BE49-F238E27FC236}">
                <a16:creationId xmlns:a16="http://schemas.microsoft.com/office/drawing/2014/main" id="{5A5D1F54-2DA5-4371-B744-B058A0FC7777}"/>
              </a:ext>
            </a:extLst>
          </p:cNvPr>
          <p:cNvSpPr txBox="1">
            <a:spLocks noGrp="1"/>
          </p:cNvSpPr>
          <p:nvPr>
            <p:ph type="title"/>
          </p:nvPr>
        </p:nvSpPr>
        <p:spPr>
          <a:xfrm>
            <a:off x="0" y="274640"/>
            <a:ext cx="9144000" cy="783695"/>
          </a:xfrm>
          <a:prstGeom prst="rect">
            <a:avLst/>
          </a:prstGeom>
          <a:solidFill>
            <a:srgbClr val="1C3141"/>
          </a:solidFill>
          <a:ln>
            <a:noFill/>
          </a:ln>
        </p:spPr>
        <p:txBody>
          <a:bodyPr spcFirstLastPara="1" wrap="square" lIns="91425" tIns="45700" rIns="91425" bIns="45700" anchor="ctr" anchorCtr="0">
            <a:noAutofit/>
          </a:bodyPr>
          <a:lstStyle>
            <a:lvl1pPr>
              <a:defRPr sz="2800">
                <a:solidFill>
                  <a:schemeClr val="bg1"/>
                </a:solidFill>
              </a:defRPr>
            </a:lvl1pPr>
          </a:lstStyle>
          <a:p>
            <a:pPr marL="0" lvl="0" algn="ctr" rtl="0">
              <a:spcBef>
                <a:spcPts val="0"/>
              </a:spcBef>
              <a:spcAft>
                <a:spcPts val="0"/>
              </a:spcAft>
              <a:buClr>
                <a:schemeClr val="lt1"/>
              </a:buClr>
              <a:buSzPts val="3240"/>
              <a:buFont typeface="Arial"/>
              <a:buNone/>
            </a:pPr>
            <a:r>
              <a:rPr lang="en-US" dirty="0"/>
              <a:t>It All Starts with a Community Assessment</a:t>
            </a:r>
            <a:endParaRPr dirty="0"/>
          </a:p>
        </p:txBody>
      </p:sp>
      <p:sp>
        <p:nvSpPr>
          <p:cNvPr id="9" name="Rectangle 8">
            <a:extLst>
              <a:ext uri="{FF2B5EF4-FFF2-40B4-BE49-F238E27FC236}">
                <a16:creationId xmlns:a16="http://schemas.microsoft.com/office/drawing/2014/main" id="{E883F43C-DDF9-47A8-8E34-C81723CC166F}"/>
              </a:ext>
            </a:extLst>
          </p:cNvPr>
          <p:cNvSpPr/>
          <p:nvPr userDrawn="1"/>
        </p:nvSpPr>
        <p:spPr>
          <a:xfrm>
            <a:off x="855856" y="1885950"/>
            <a:ext cx="7432288" cy="4257675"/>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36EB57CA-33AE-4A51-ABAC-96E78BE416BA}"/>
              </a:ext>
            </a:extLst>
          </p:cNvPr>
          <p:cNvSpPr>
            <a:spLocks noGrp="1"/>
          </p:cNvSpPr>
          <p:nvPr>
            <p:ph sz="quarter" idx="10"/>
          </p:nvPr>
        </p:nvSpPr>
        <p:spPr>
          <a:xfrm>
            <a:off x="1086629" y="2226440"/>
            <a:ext cx="7056707" cy="784225"/>
          </a:xfrm>
          <a:prstGeom prst="rect">
            <a:avLst/>
          </a:prstGeom>
        </p:spPr>
        <p:txBody>
          <a:bodyPr/>
          <a:lstStyle>
            <a:lvl1pPr>
              <a:defRPr kumimoji="0" lang="en-US" sz="3200" b="1" i="0" u="none" strike="noStrike" kern="0" cap="none" spc="0" normalizeH="0" baseline="0" smtClean="0">
                <a:ln>
                  <a:noFill/>
                </a:ln>
                <a:solidFill>
                  <a:srgbClr val="FEC306">
                    <a:lumMod val="50000"/>
                  </a:srgbClr>
                </a:solidFill>
                <a:effectLst/>
                <a:uLnTx/>
                <a:uFillTx/>
                <a:latin typeface="Arial"/>
                <a:ea typeface="Arial"/>
                <a:cs typeface="Arial"/>
                <a:sym typeface="Aria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7">
            <a:extLst>
              <a:ext uri="{FF2B5EF4-FFF2-40B4-BE49-F238E27FC236}">
                <a16:creationId xmlns:a16="http://schemas.microsoft.com/office/drawing/2014/main" id="{28AD6913-4F66-4BD9-9B82-20D5539FF615}"/>
              </a:ext>
            </a:extLst>
          </p:cNvPr>
          <p:cNvSpPr>
            <a:spLocks noGrp="1"/>
          </p:cNvSpPr>
          <p:nvPr>
            <p:ph sz="quarter" idx="11"/>
          </p:nvPr>
        </p:nvSpPr>
        <p:spPr>
          <a:xfrm>
            <a:off x="855856" y="2935792"/>
            <a:ext cx="7432288" cy="3390900"/>
          </a:xfrm>
          <a:prstGeom prst="rect">
            <a:avLst/>
          </a:prstGeom>
        </p:spPr>
        <p:txBody>
          <a:bodyPr/>
          <a:lstStyle>
            <a:lvl1pPr>
              <a:defRPr kumimoji="0" lang="en-US" sz="3200" b="0" i="0" u="none" strike="noStrike" kern="0" cap="none" spc="0" normalizeH="0" baseline="0" dirty="0" smtClean="0">
                <a:ln>
                  <a:noFill/>
                </a:ln>
                <a:solidFill>
                  <a:srgbClr val="000000"/>
                </a:solidFill>
                <a:effectLst/>
                <a:uLnTx/>
                <a:uFillTx/>
                <a:latin typeface="Arial"/>
                <a:ea typeface="Arial"/>
                <a:cs typeface="Arial"/>
                <a:sym typeface="Arial"/>
              </a:defRPr>
            </a:lvl1pPr>
          </a:lstStyle>
          <a:p>
            <a:pPr marL="1373188" marR="0" lvl="0" indent="-454025" algn="l" defTabSz="914400" rtl="0" eaLnBrk="1" fontAlgn="auto" latinLnBrk="0" hangingPunct="1">
              <a:lnSpc>
                <a:spcPct val="100000"/>
              </a:lnSpc>
              <a:spcBef>
                <a:spcPts val="1540"/>
              </a:spcBef>
              <a:spcAft>
                <a:spcPts val="0"/>
              </a:spcAft>
              <a:buClr>
                <a:srgbClr val="306786"/>
              </a:buClr>
              <a:buSzPts val="3296"/>
              <a:buFont typeface="Arial"/>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829893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25"/>
        <p:cNvGrpSpPr/>
        <p:nvPr/>
      </p:nvGrpSpPr>
      <p:grpSpPr>
        <a:xfrm>
          <a:off x="0" y="0"/>
          <a:ext cx="0" cy="0"/>
          <a:chOff x="0" y="0"/>
          <a:chExt cx="0" cy="0"/>
        </a:xfrm>
      </p:grpSpPr>
      <p:sp>
        <p:nvSpPr>
          <p:cNvPr id="5" name="Google Shape;511;p59">
            <a:extLst>
              <a:ext uri="{FF2B5EF4-FFF2-40B4-BE49-F238E27FC236}">
                <a16:creationId xmlns:a16="http://schemas.microsoft.com/office/drawing/2014/main" id="{19E5CCDF-8215-4B44-92D1-43694E5B9C2A}"/>
              </a:ext>
            </a:extLst>
          </p:cNvPr>
          <p:cNvSpPr txBox="1"/>
          <p:nvPr userDrawn="1"/>
        </p:nvSpPr>
        <p:spPr>
          <a:xfrm>
            <a:off x="8055846" y="6257744"/>
            <a:ext cx="841413"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200">
                <a:solidFill>
                  <a:srgbClr val="254061"/>
                </a:solidFill>
                <a:latin typeface="Arial"/>
                <a:ea typeface="Arial"/>
                <a:cs typeface="Arial"/>
                <a:sym typeface="Arial"/>
              </a:rPr>
              <a:t>‹#›</a:t>
            </a:fld>
            <a:endParaRPr sz="1800" dirty="0">
              <a:solidFill>
                <a:srgbClr val="254061"/>
              </a:solidFill>
              <a:latin typeface="Arial"/>
              <a:ea typeface="Arial"/>
              <a:cs typeface="Arial"/>
              <a:sym typeface="Arial"/>
            </a:endParaRPr>
          </a:p>
        </p:txBody>
      </p:sp>
      <p:sp>
        <p:nvSpPr>
          <p:cNvPr id="2" name="Title 1">
            <a:extLst>
              <a:ext uri="{FF2B5EF4-FFF2-40B4-BE49-F238E27FC236}">
                <a16:creationId xmlns:a16="http://schemas.microsoft.com/office/drawing/2014/main" id="{5779CA42-1294-41F6-B125-ACDB61E29EF6}"/>
              </a:ext>
            </a:extLst>
          </p:cNvPr>
          <p:cNvSpPr>
            <a:spLocks noGrp="1"/>
          </p:cNvSpPr>
          <p:nvPr>
            <p:ph type="title"/>
          </p:nvPr>
        </p:nvSpPr>
        <p:spPr>
          <a:xfrm>
            <a:off x="0" y="232015"/>
            <a:ext cx="9144000" cy="739678"/>
          </a:xfrm>
          <a:prstGeom prst="rect">
            <a:avLst/>
          </a:prstGeom>
          <a:solidFill>
            <a:srgbClr val="18374B"/>
          </a:solidFill>
        </p:spPr>
        <p:txBody>
          <a:bodyPr anchor="ctr" anchorCtr="0"/>
          <a:lstStyle>
            <a:lvl1pPr>
              <a:defRPr sz="2400">
                <a:solidFill>
                  <a:schemeClr val="bg1"/>
                </a:solidFill>
              </a:defRPr>
            </a:lvl1pPr>
          </a:lstStyle>
          <a:p>
            <a:r>
              <a:rPr lang="en-US" dirty="0"/>
              <a:t>Click to edit Master title style</a:t>
            </a:r>
          </a:p>
        </p:txBody>
      </p:sp>
      <p:sp>
        <p:nvSpPr>
          <p:cNvPr id="4" name="Content Placeholder 3">
            <a:extLst>
              <a:ext uri="{FF2B5EF4-FFF2-40B4-BE49-F238E27FC236}">
                <a16:creationId xmlns:a16="http://schemas.microsoft.com/office/drawing/2014/main" id="{B1372649-0616-42F3-A428-2AAD43FA5321}"/>
              </a:ext>
            </a:extLst>
          </p:cNvPr>
          <p:cNvSpPr>
            <a:spLocks noGrp="1"/>
          </p:cNvSpPr>
          <p:nvPr>
            <p:ph sz="quarter" idx="10"/>
          </p:nvPr>
        </p:nvSpPr>
        <p:spPr>
          <a:xfrm>
            <a:off x="246063" y="971550"/>
            <a:ext cx="8897937" cy="58864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11649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25"/>
        <p:cNvGrpSpPr/>
        <p:nvPr/>
      </p:nvGrpSpPr>
      <p:grpSpPr>
        <a:xfrm>
          <a:off x="0" y="0"/>
          <a:ext cx="0" cy="0"/>
          <a:chOff x="0" y="0"/>
          <a:chExt cx="0" cy="0"/>
        </a:xfrm>
      </p:grpSpPr>
      <p:pic>
        <p:nvPicPr>
          <p:cNvPr id="5" name="Google Shape;208;p33" descr="Management-Wheel_FINAL_dk-blue-icons_2.png">
            <a:extLst>
              <a:ext uri="{FF2B5EF4-FFF2-40B4-BE49-F238E27FC236}">
                <a16:creationId xmlns:a16="http://schemas.microsoft.com/office/drawing/2014/main" id="{BC78536C-51C3-4A19-B960-3ED4B163A9B2}"/>
              </a:ext>
            </a:extLst>
          </p:cNvPr>
          <p:cNvPicPr preferRelativeResize="0"/>
          <p:nvPr userDrawn="1"/>
        </p:nvPicPr>
        <p:blipFill rotWithShape="1">
          <a:blip r:embed="rId2">
            <a:alphaModFix amt="35000"/>
          </a:blip>
          <a:srcRect t="35837" r="29809"/>
          <a:stretch/>
        </p:blipFill>
        <p:spPr>
          <a:xfrm>
            <a:off x="5032375" y="0"/>
            <a:ext cx="4111625" cy="4220434"/>
          </a:xfrm>
          <a:prstGeom prst="rect">
            <a:avLst/>
          </a:prstGeom>
          <a:noFill/>
          <a:ln>
            <a:noFill/>
          </a:ln>
        </p:spPr>
      </p:pic>
      <p:sp>
        <p:nvSpPr>
          <p:cNvPr id="7" name="Title 1">
            <a:extLst>
              <a:ext uri="{FF2B5EF4-FFF2-40B4-BE49-F238E27FC236}">
                <a16:creationId xmlns:a16="http://schemas.microsoft.com/office/drawing/2014/main" id="{9507B4F5-B468-4079-8F9F-9253F454748B}"/>
              </a:ext>
            </a:extLst>
          </p:cNvPr>
          <p:cNvSpPr>
            <a:spLocks noGrp="1"/>
          </p:cNvSpPr>
          <p:nvPr>
            <p:ph type="title"/>
          </p:nvPr>
        </p:nvSpPr>
        <p:spPr>
          <a:xfrm>
            <a:off x="0" y="274640"/>
            <a:ext cx="9144000" cy="783695"/>
          </a:xfrm>
          <a:prstGeom prst="rect">
            <a:avLst/>
          </a:prstGeom>
        </p:spPr>
        <p:txBody>
          <a:bodyPr/>
          <a:lstStyle>
            <a:lvl1pPr>
              <a:defRPr sz="2400"/>
            </a:lvl1pPr>
          </a:lstStyle>
          <a:p>
            <a:endParaRPr lang="en-US" dirty="0"/>
          </a:p>
        </p:txBody>
      </p:sp>
      <p:sp>
        <p:nvSpPr>
          <p:cNvPr id="8" name="Google Shape;209;p33">
            <a:extLst>
              <a:ext uri="{FF2B5EF4-FFF2-40B4-BE49-F238E27FC236}">
                <a16:creationId xmlns:a16="http://schemas.microsoft.com/office/drawing/2014/main" id="{1FE3D402-4607-4C07-B206-36D1FE912292}"/>
              </a:ext>
            </a:extLst>
          </p:cNvPr>
          <p:cNvSpPr/>
          <p:nvPr userDrawn="1"/>
        </p:nvSpPr>
        <p:spPr>
          <a:xfrm>
            <a:off x="1135578" y="3340153"/>
            <a:ext cx="6672817" cy="2105541"/>
          </a:xfrm>
          <a:prstGeom prst="roundRect">
            <a:avLst>
              <a:gd name="adj" fmla="val 16667"/>
            </a:avLst>
          </a:prstGeom>
          <a:solidFill>
            <a:schemeClr val="accent3">
              <a:lumMod val="20000"/>
              <a:lumOff val="80000"/>
            </a:schemeClr>
          </a:solidFill>
          <a:ln w="9525" cap="rnd" cmpd="sng">
            <a:solidFill>
              <a:schemeClr val="accent6">
                <a:lumMod val="50000"/>
              </a:schemeClr>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Clr>
                <a:srgbClr val="C29400"/>
              </a:buClr>
              <a:buSzPts val="2520"/>
              <a:buFont typeface="Arial"/>
              <a:buNone/>
            </a:pPr>
            <a:endParaRPr dirty="0">
              <a:solidFill>
                <a:schemeClr val="accent1">
                  <a:lumMod val="50000"/>
                </a:schemeClr>
              </a:solidFill>
            </a:endParaRPr>
          </a:p>
        </p:txBody>
      </p:sp>
      <p:pic>
        <p:nvPicPr>
          <p:cNvPr id="9" name="Google Shape;210;p33" descr="6_Community n SA_12 slide.png">
            <a:extLst>
              <a:ext uri="{FF2B5EF4-FFF2-40B4-BE49-F238E27FC236}">
                <a16:creationId xmlns:a16="http://schemas.microsoft.com/office/drawing/2014/main" id="{5C7DE845-00E9-4CA6-B67B-A5EBA8E66AB4}"/>
              </a:ext>
            </a:extLst>
          </p:cNvPr>
          <p:cNvPicPr preferRelativeResize="0"/>
          <p:nvPr userDrawn="1"/>
        </p:nvPicPr>
        <p:blipFill rotWithShape="1">
          <a:blip r:embed="rId3">
            <a:alphaModFix/>
          </a:blip>
          <a:srcRect/>
          <a:stretch/>
        </p:blipFill>
        <p:spPr>
          <a:xfrm>
            <a:off x="-1959900" y="66995"/>
            <a:ext cx="8076471" cy="3443276"/>
          </a:xfrm>
          <a:prstGeom prst="rect">
            <a:avLst/>
          </a:prstGeom>
          <a:noFill/>
          <a:ln>
            <a:noFill/>
          </a:ln>
        </p:spPr>
      </p:pic>
      <p:sp>
        <p:nvSpPr>
          <p:cNvPr id="10" name="TextBox 9">
            <a:extLst>
              <a:ext uri="{FF2B5EF4-FFF2-40B4-BE49-F238E27FC236}">
                <a16:creationId xmlns:a16="http://schemas.microsoft.com/office/drawing/2014/main" id="{5D82DF9A-9886-4EB2-AB50-81C82217DA8A}"/>
              </a:ext>
            </a:extLst>
          </p:cNvPr>
          <p:cNvSpPr txBox="1"/>
          <p:nvPr userDrawn="1"/>
        </p:nvSpPr>
        <p:spPr>
          <a:xfrm>
            <a:off x="8572500" y="6243384"/>
            <a:ext cx="284052" cy="307777"/>
          </a:xfrm>
          <a:prstGeom prst="rect">
            <a:avLst/>
          </a:prstGeom>
          <a:noFill/>
        </p:spPr>
        <p:txBody>
          <a:bodyPr wrap="none" rtlCol="0">
            <a:spAutoFit/>
          </a:bodyPr>
          <a:lstStyle/>
          <a:p>
            <a:r>
              <a:rPr lang="en-US" dirty="0"/>
              <a:t>6</a:t>
            </a:r>
          </a:p>
        </p:txBody>
      </p:sp>
      <p:sp>
        <p:nvSpPr>
          <p:cNvPr id="3" name="Content Placeholder 2">
            <a:extLst>
              <a:ext uri="{FF2B5EF4-FFF2-40B4-BE49-F238E27FC236}">
                <a16:creationId xmlns:a16="http://schemas.microsoft.com/office/drawing/2014/main" id="{171896F0-436E-4064-8B4F-B586E107D19D}"/>
              </a:ext>
            </a:extLst>
          </p:cNvPr>
          <p:cNvSpPr>
            <a:spLocks noGrp="1"/>
          </p:cNvSpPr>
          <p:nvPr>
            <p:ph sz="quarter" idx="10"/>
          </p:nvPr>
        </p:nvSpPr>
        <p:spPr>
          <a:xfrm>
            <a:off x="1106486" y="3340153"/>
            <a:ext cx="6731000" cy="2159000"/>
          </a:xfrm>
          <a:prstGeom prst="rect">
            <a:avLst/>
          </a:prstGeom>
          <a:noFill/>
          <a:ln w="9525" cap="rnd" cmpd="sng">
            <a:no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noAutofit/>
          </a:bodyPr>
          <a:lstStyle>
            <a:lvl1pPr>
              <a:defRPr lang="en-US" sz="2400" smtClean="0">
                <a:solidFill>
                  <a:schemeClr val="accent1">
                    <a:lumMod val="50000"/>
                  </a:schemeClr>
                </a:solidFill>
              </a:defRPr>
            </a:lvl1pPr>
            <a:lvl2pPr>
              <a:defRPr lang="en-US" smtClean="0"/>
            </a:lvl2pPr>
            <a:lvl3pPr>
              <a:defRPr lang="en-US" smtClean="0"/>
            </a:lvl3pPr>
            <a:lvl4pPr>
              <a:defRPr lang="en-US" smtClean="0"/>
            </a:lvl4pPr>
            <a:lvl5pPr>
              <a:defRPr lang="en-US"/>
            </a:lvl5pPr>
          </a:lstStyle>
          <a:p>
            <a:pPr marL="342900" lvl="0" indent="-342900">
              <a:buClr>
                <a:srgbClr val="C29400"/>
              </a:buClr>
              <a:buSzPts val="2520"/>
              <a:buChar char="•"/>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7CA95FE5-AA65-441D-9279-3124C16AA88B}"/>
              </a:ext>
            </a:extLst>
          </p:cNvPr>
          <p:cNvSpPr>
            <a:spLocks noGrp="1"/>
          </p:cNvSpPr>
          <p:nvPr>
            <p:ph sz="quarter" idx="11"/>
          </p:nvPr>
        </p:nvSpPr>
        <p:spPr>
          <a:xfrm>
            <a:off x="2540000" y="5881688"/>
            <a:ext cx="4965700" cy="709612"/>
          </a:xfrm>
          <a:prstGeom prst="rect">
            <a:avLst/>
          </a:prstGeom>
          <a:noFill/>
          <a:ln>
            <a:noFill/>
          </a:ln>
        </p:spPr>
        <p:txBody>
          <a:bodyPr spcFirstLastPara="1" wrap="square" lIns="91425" tIns="45700" rIns="91425" bIns="45700" anchor="t" anchorCtr="0">
            <a:noAutofit/>
          </a:bodyPr>
          <a:lstStyle>
            <a:lvl1pPr>
              <a:defRPr lang="en-US" sz="2000" b="1" smtClean="0">
                <a:solidFill>
                  <a:srgbClr val="AB3C19"/>
                </a:solidFill>
                <a:latin typeface="Calibri"/>
                <a:ea typeface="Calibri"/>
                <a:cs typeface="Calibri"/>
              </a:defRPr>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55929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25"/>
        <p:cNvGrpSpPr/>
        <p:nvPr/>
      </p:nvGrpSpPr>
      <p:grpSpPr>
        <a:xfrm>
          <a:off x="0" y="0"/>
          <a:ext cx="0" cy="0"/>
          <a:chOff x="0" y="0"/>
          <a:chExt cx="0" cy="0"/>
        </a:xfrm>
      </p:grpSpPr>
      <p:sp>
        <p:nvSpPr>
          <p:cNvPr id="5" name="Google Shape;217;p34">
            <a:extLst>
              <a:ext uri="{FF2B5EF4-FFF2-40B4-BE49-F238E27FC236}">
                <a16:creationId xmlns:a16="http://schemas.microsoft.com/office/drawing/2014/main" id="{95FFA80B-F26F-4935-A3FB-8996300EE347}"/>
              </a:ext>
            </a:extLst>
          </p:cNvPr>
          <p:cNvSpPr txBox="1">
            <a:spLocks noGrp="1"/>
          </p:cNvSpPr>
          <p:nvPr>
            <p:ph type="title"/>
          </p:nvPr>
        </p:nvSpPr>
        <p:spPr>
          <a:xfrm>
            <a:off x="0" y="274640"/>
            <a:ext cx="9144000" cy="783695"/>
          </a:xfrm>
          <a:prstGeom prst="rect">
            <a:avLst/>
          </a:prstGeom>
          <a:solidFill>
            <a:srgbClr val="1C3141"/>
          </a:solidFill>
          <a:ln>
            <a:noFill/>
          </a:ln>
        </p:spPr>
        <p:txBody>
          <a:bodyPr spcFirstLastPara="1" wrap="square" lIns="91425" tIns="45700" rIns="91425" bIns="45700" anchor="ctr" anchorCtr="0">
            <a:noAutofit/>
          </a:bodyPr>
          <a:lstStyle>
            <a:lvl1pPr>
              <a:defRPr>
                <a:solidFill>
                  <a:schemeClr val="bg1"/>
                </a:solidFill>
              </a:defRPr>
            </a:lvl1pPr>
          </a:lstStyle>
          <a:p>
            <a:pPr lvl="0" algn="l" rtl="0">
              <a:spcBef>
                <a:spcPts val="0"/>
              </a:spcBef>
              <a:spcAft>
                <a:spcPts val="0"/>
              </a:spcAft>
              <a:buClr>
                <a:schemeClr val="lt1"/>
              </a:buClr>
              <a:buSzPts val="3600"/>
              <a:buFont typeface="Arial"/>
              <a:buNone/>
            </a:pPr>
            <a:endParaRPr sz="3400" dirty="0"/>
          </a:p>
        </p:txBody>
      </p:sp>
      <p:sp>
        <p:nvSpPr>
          <p:cNvPr id="6" name="Google Shape;219;p34">
            <a:extLst>
              <a:ext uri="{FF2B5EF4-FFF2-40B4-BE49-F238E27FC236}">
                <a16:creationId xmlns:a16="http://schemas.microsoft.com/office/drawing/2014/main" id="{6BF749AC-2219-4226-8169-F8352F5B75C9}"/>
              </a:ext>
            </a:extLst>
          </p:cNvPr>
          <p:cNvSpPr txBox="1">
            <a:spLocks noGrp="1"/>
          </p:cNvSpPr>
          <p:nvPr>
            <p:ph type="sldNum" idx="12"/>
          </p:nvPr>
        </p:nvSpPr>
        <p:spPr>
          <a:xfrm>
            <a:off x="8140664" y="6221465"/>
            <a:ext cx="728133"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a:t>
            </a:fld>
            <a:endParaRPr dirty="0"/>
          </a:p>
        </p:txBody>
      </p:sp>
      <p:sp>
        <p:nvSpPr>
          <p:cNvPr id="3" name="Content Placeholder 2">
            <a:extLst>
              <a:ext uri="{FF2B5EF4-FFF2-40B4-BE49-F238E27FC236}">
                <a16:creationId xmlns:a16="http://schemas.microsoft.com/office/drawing/2014/main" id="{BE26E134-21D3-43E4-B800-53B1890968BB}"/>
              </a:ext>
            </a:extLst>
          </p:cNvPr>
          <p:cNvSpPr>
            <a:spLocks noGrp="1"/>
          </p:cNvSpPr>
          <p:nvPr>
            <p:ph sz="quarter" idx="13"/>
          </p:nvPr>
        </p:nvSpPr>
        <p:spPr>
          <a:xfrm>
            <a:off x="2095500" y="1058863"/>
            <a:ext cx="5772150" cy="57991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4793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25"/>
        <p:cNvGrpSpPr/>
        <p:nvPr/>
      </p:nvGrpSpPr>
      <p:grpSpPr>
        <a:xfrm>
          <a:off x="0" y="0"/>
          <a:ext cx="0" cy="0"/>
          <a:chOff x="0" y="0"/>
          <a:chExt cx="0" cy="0"/>
        </a:xfrm>
      </p:grpSpPr>
      <p:pic>
        <p:nvPicPr>
          <p:cNvPr id="5" name="Picture 4">
            <a:extLst>
              <a:ext uri="{FF2B5EF4-FFF2-40B4-BE49-F238E27FC236}">
                <a16:creationId xmlns:a16="http://schemas.microsoft.com/office/drawing/2014/main" id="{D065842F-5D0C-401A-B92B-B0C957F0809C}"/>
              </a:ext>
            </a:extLst>
          </p:cNvPr>
          <p:cNvPicPr>
            <a:picLocks noChangeAspect="1"/>
          </p:cNvPicPr>
          <p:nvPr userDrawn="1"/>
        </p:nvPicPr>
        <p:blipFill rotWithShape="1">
          <a:blip r:embed="rId2"/>
          <a:srcRect l="5128" t="10429" r="5128" b="-4872"/>
          <a:stretch/>
        </p:blipFill>
        <p:spPr>
          <a:xfrm>
            <a:off x="0" y="1058335"/>
            <a:ext cx="9144000" cy="6115090"/>
          </a:xfrm>
          <a:prstGeom prst="rect">
            <a:avLst/>
          </a:prstGeom>
        </p:spPr>
      </p:pic>
      <p:sp>
        <p:nvSpPr>
          <p:cNvPr id="6" name="Title 1">
            <a:extLst>
              <a:ext uri="{FF2B5EF4-FFF2-40B4-BE49-F238E27FC236}">
                <a16:creationId xmlns:a16="http://schemas.microsoft.com/office/drawing/2014/main" id="{F7E4F931-C9F9-452D-A359-77543DA0C3B1}"/>
              </a:ext>
            </a:extLst>
          </p:cNvPr>
          <p:cNvSpPr>
            <a:spLocks noGrp="1"/>
          </p:cNvSpPr>
          <p:nvPr>
            <p:ph type="title"/>
          </p:nvPr>
        </p:nvSpPr>
        <p:spPr>
          <a:xfrm>
            <a:off x="0" y="274640"/>
            <a:ext cx="9144000" cy="783695"/>
          </a:xfrm>
          <a:prstGeom prst="rect">
            <a:avLst/>
          </a:prstGeom>
          <a:solidFill>
            <a:srgbClr val="1C3141"/>
          </a:solidFill>
          <a:ln>
            <a:noFill/>
          </a:ln>
        </p:spPr>
        <p:txBody>
          <a:bodyPr spcFirstLastPara="1" wrap="square" lIns="91425" tIns="45700" rIns="91425" bIns="45700" anchor="ctr" anchorCtr="0"/>
          <a:lstStyle>
            <a:lvl1pPr>
              <a:defRPr lang="en-US" sz="3600" dirty="0">
                <a:solidFill>
                  <a:schemeClr val="lt1"/>
                </a:solidFill>
              </a:defRPr>
            </a:lvl1pPr>
          </a:lstStyle>
          <a:p>
            <a:pPr marL="457200" lvl="0">
              <a:buClr>
                <a:schemeClr val="lt1"/>
              </a:buClr>
              <a:buSzPts val="3600"/>
              <a:buNone/>
            </a:pPr>
            <a:r>
              <a:rPr lang="en-US" dirty="0"/>
              <a:t>The Community Assessment Update</a:t>
            </a:r>
          </a:p>
        </p:txBody>
      </p:sp>
      <p:sp>
        <p:nvSpPr>
          <p:cNvPr id="7" name="Slide Number Placeholder 3">
            <a:extLst>
              <a:ext uri="{FF2B5EF4-FFF2-40B4-BE49-F238E27FC236}">
                <a16:creationId xmlns:a16="http://schemas.microsoft.com/office/drawing/2014/main" id="{E05C2A6A-3D6A-4A46-919F-10BCA8E7AE3F}"/>
              </a:ext>
            </a:extLst>
          </p:cNvPr>
          <p:cNvSpPr>
            <a:spLocks noGrp="1"/>
          </p:cNvSpPr>
          <p:nvPr>
            <p:ph type="sldNum" idx="12"/>
          </p:nvPr>
        </p:nvSpPr>
        <p:spPr>
          <a:xfrm>
            <a:off x="8387645" y="6550422"/>
            <a:ext cx="728133" cy="365125"/>
          </a:xfrm>
        </p:spPr>
        <p:txBody>
          <a:bodyPr/>
          <a:lstStyle/>
          <a:p>
            <a:pPr marL="0" lvl="0" indent="0" algn="r" rtl="0">
              <a:spcBef>
                <a:spcPts val="0"/>
              </a:spcBef>
              <a:spcAft>
                <a:spcPts val="0"/>
              </a:spcAft>
              <a:buNone/>
            </a:pPr>
            <a:fld id="{00000000-1234-1234-1234-123412341234}" type="slidenum">
              <a:rPr lang="en-US" smtClean="0"/>
              <a:t>‹#›</a:t>
            </a:fld>
            <a:endParaRPr lang="en-US" dirty="0"/>
          </a:p>
        </p:txBody>
      </p:sp>
      <p:sp>
        <p:nvSpPr>
          <p:cNvPr id="8" name="Rectangle 7">
            <a:extLst>
              <a:ext uri="{FF2B5EF4-FFF2-40B4-BE49-F238E27FC236}">
                <a16:creationId xmlns:a16="http://schemas.microsoft.com/office/drawing/2014/main" id="{E9D89440-4B68-49CE-993F-19EE2D09FD22}"/>
              </a:ext>
            </a:extLst>
          </p:cNvPr>
          <p:cNvSpPr/>
          <p:nvPr userDrawn="1"/>
        </p:nvSpPr>
        <p:spPr>
          <a:xfrm>
            <a:off x="0" y="1058335"/>
            <a:ext cx="9144000" cy="5799665"/>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400" marR="0" lvl="0" indent="0" algn="l" defTabSz="914400" rtl="0" eaLnBrk="1" fontAlgn="auto" latinLnBrk="0" hangingPunct="1">
              <a:lnSpc>
                <a:spcPct val="100000"/>
              </a:lnSpc>
              <a:spcBef>
                <a:spcPts val="640"/>
              </a:spcBef>
              <a:spcAft>
                <a:spcPts val="1200"/>
              </a:spcAft>
              <a:buClr>
                <a:srgbClr val="306786"/>
              </a:buClr>
              <a:buSzPts val="3200"/>
              <a:buFont typeface="Arial"/>
              <a:buNone/>
              <a:tabLst/>
              <a:defRPr/>
            </a:pPr>
            <a:endParaRPr kumimoji="0" lang="en-US" sz="3200" b="0" i="0" u="none" strike="noStrike" kern="0" cap="none" spc="0" normalizeH="0" baseline="0" noProof="0" dirty="0">
              <a:ln>
                <a:noFill/>
              </a:ln>
              <a:solidFill>
                <a:srgbClr val="000000"/>
              </a:solidFill>
              <a:effectLst/>
              <a:uLnTx/>
              <a:uFillTx/>
              <a:latin typeface="+mn-lt"/>
              <a:cs typeface="Arial"/>
              <a:sym typeface="Arial"/>
            </a:endParaRPr>
          </a:p>
        </p:txBody>
      </p:sp>
      <p:sp>
        <p:nvSpPr>
          <p:cNvPr id="12" name="Content Placeholder 11">
            <a:extLst>
              <a:ext uri="{FF2B5EF4-FFF2-40B4-BE49-F238E27FC236}">
                <a16:creationId xmlns:a16="http://schemas.microsoft.com/office/drawing/2014/main" id="{97980FA7-24DF-4533-85CF-87A8B6E32F59}"/>
              </a:ext>
            </a:extLst>
          </p:cNvPr>
          <p:cNvSpPr>
            <a:spLocks noGrp="1"/>
          </p:cNvSpPr>
          <p:nvPr>
            <p:ph sz="quarter" idx="15"/>
          </p:nvPr>
        </p:nvSpPr>
        <p:spPr>
          <a:xfrm>
            <a:off x="820738" y="2144713"/>
            <a:ext cx="7696200" cy="3832225"/>
          </a:xfrm>
          <a:prstGeom prst="rect">
            <a:avLst/>
          </a:prstGeom>
        </p:spPr>
        <p:txBody>
          <a:bodyPr/>
          <a:lstStyle>
            <a:lvl1pPr>
              <a:defRPr kumimoji="0" lang="en-US" sz="3200" kern="0" spc="0" normalizeH="0" baseline="0" smtClean="0">
                <a:ln>
                  <a:noFill/>
                </a:ln>
                <a:effectLst/>
                <a:uLnTx/>
                <a:uFillTx/>
                <a:latin typeface="+mn-lt"/>
                <a:ea typeface="+mn-ea"/>
              </a:defRPr>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36105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preserve="1">
  <p:cSld name="1_Title and Content">
    <p:spTree>
      <p:nvGrpSpPr>
        <p:cNvPr id="1" name="Shape 25"/>
        <p:cNvGrpSpPr/>
        <p:nvPr/>
      </p:nvGrpSpPr>
      <p:grpSpPr>
        <a:xfrm>
          <a:off x="0" y="0"/>
          <a:ext cx="0" cy="0"/>
          <a:chOff x="0" y="0"/>
          <a:chExt cx="0" cy="0"/>
        </a:xfrm>
      </p:grpSpPr>
      <p:sp>
        <p:nvSpPr>
          <p:cNvPr id="26" name="Google Shape;26;p3"/>
          <p:cNvSpPr txBox="1">
            <a:spLocks noGrp="1"/>
          </p:cNvSpPr>
          <p:nvPr>
            <p:ph type="title"/>
          </p:nvPr>
        </p:nvSpPr>
        <p:spPr>
          <a:xfrm>
            <a:off x="0" y="274640"/>
            <a:ext cx="9144000" cy="783695"/>
          </a:xfrm>
          <a:prstGeom prst="rect">
            <a:avLst/>
          </a:prstGeom>
          <a:solidFill>
            <a:srgbClr val="1C3141"/>
          </a:solidFill>
          <a:ln>
            <a:noFill/>
          </a:ln>
        </p:spPr>
        <p:txBody>
          <a:bodyPr spcFirstLastPara="1" wrap="square" lIns="91425" tIns="45700" rIns="91425" bIns="45700" anchor="ctr" anchorCtr="0"/>
          <a:lstStyle>
            <a:lvl1pPr marL="457200" marR="0" lvl="0" algn="l"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27" name="Google Shape;27;p3"/>
          <p:cNvSpPr txBox="1">
            <a:spLocks noGrp="1"/>
          </p:cNvSpPr>
          <p:nvPr>
            <p:ph type="body" idx="1"/>
          </p:nvPr>
        </p:nvSpPr>
        <p:spPr>
          <a:xfrm>
            <a:off x="1086557" y="1763715"/>
            <a:ext cx="7451019" cy="4346575"/>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rgbClr val="306786"/>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rgbClr val="306786"/>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rgbClr val="306786"/>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rgbClr val="306786"/>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rgbClr val="306786"/>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5" name="Picture 4">
            <a:extLst>
              <a:ext uri="{FF2B5EF4-FFF2-40B4-BE49-F238E27FC236}">
                <a16:creationId xmlns:a16="http://schemas.microsoft.com/office/drawing/2014/main" id="{DA936A98-8C18-4CA9-975F-49E4338099B5}"/>
              </a:ext>
            </a:extLst>
          </p:cNvPr>
          <p:cNvPicPr>
            <a:picLocks noChangeAspect="1"/>
          </p:cNvPicPr>
          <p:nvPr userDrawn="1"/>
        </p:nvPicPr>
        <p:blipFill>
          <a:blip r:embed="rId2"/>
          <a:stretch>
            <a:fillRect/>
          </a:stretch>
        </p:blipFill>
        <p:spPr>
          <a:xfrm>
            <a:off x="0" y="1055970"/>
            <a:ext cx="9144000" cy="5802030"/>
          </a:xfrm>
          <a:prstGeom prst="rect">
            <a:avLst/>
          </a:prstGeom>
        </p:spPr>
      </p:pic>
      <p:sp>
        <p:nvSpPr>
          <p:cNvPr id="28" name="Google Shape;28;p3"/>
          <p:cNvSpPr txBox="1">
            <a:spLocks noGrp="1"/>
          </p:cNvSpPr>
          <p:nvPr>
            <p:ph type="sldNum" idx="12"/>
          </p:nvPr>
        </p:nvSpPr>
        <p:spPr>
          <a:xfrm>
            <a:off x="8387645" y="6550422"/>
            <a:ext cx="728133"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200" b="0" i="0" u="none" strike="noStrike" cap="none">
                <a:solidFill>
                  <a:srgbClr val="376092"/>
                </a:solidFill>
                <a:latin typeface="Arial"/>
                <a:ea typeface="Arial"/>
                <a:cs typeface="Arial"/>
                <a:sym typeface="Arial"/>
              </a:defRPr>
            </a:lvl1pPr>
            <a:lvl2pPr marL="0" lvl="1" indent="0" algn="r">
              <a:spcBef>
                <a:spcPts val="0"/>
              </a:spcBef>
              <a:buNone/>
              <a:defRPr sz="1200" b="0" i="0" u="none" strike="noStrike" cap="none">
                <a:solidFill>
                  <a:srgbClr val="376092"/>
                </a:solidFill>
                <a:latin typeface="Arial"/>
                <a:ea typeface="Arial"/>
                <a:cs typeface="Arial"/>
                <a:sym typeface="Arial"/>
              </a:defRPr>
            </a:lvl2pPr>
            <a:lvl3pPr marL="0" lvl="2" indent="0" algn="r">
              <a:spcBef>
                <a:spcPts val="0"/>
              </a:spcBef>
              <a:buNone/>
              <a:defRPr sz="1200" b="0" i="0" u="none" strike="noStrike" cap="none">
                <a:solidFill>
                  <a:srgbClr val="376092"/>
                </a:solidFill>
                <a:latin typeface="Arial"/>
                <a:ea typeface="Arial"/>
                <a:cs typeface="Arial"/>
                <a:sym typeface="Arial"/>
              </a:defRPr>
            </a:lvl3pPr>
            <a:lvl4pPr marL="0" lvl="3" indent="0" algn="r">
              <a:spcBef>
                <a:spcPts val="0"/>
              </a:spcBef>
              <a:buNone/>
              <a:defRPr sz="1200" b="0" i="0" u="none" strike="noStrike" cap="none">
                <a:solidFill>
                  <a:srgbClr val="376092"/>
                </a:solidFill>
                <a:latin typeface="Arial"/>
                <a:ea typeface="Arial"/>
                <a:cs typeface="Arial"/>
                <a:sym typeface="Arial"/>
              </a:defRPr>
            </a:lvl4pPr>
            <a:lvl5pPr marL="0" lvl="4" indent="0" algn="r">
              <a:spcBef>
                <a:spcPts val="0"/>
              </a:spcBef>
              <a:buNone/>
              <a:defRPr sz="1200" b="0" i="0" u="none" strike="noStrike" cap="none">
                <a:solidFill>
                  <a:srgbClr val="376092"/>
                </a:solidFill>
                <a:latin typeface="Arial"/>
                <a:ea typeface="Arial"/>
                <a:cs typeface="Arial"/>
                <a:sym typeface="Arial"/>
              </a:defRPr>
            </a:lvl5pPr>
            <a:lvl6pPr marL="0" lvl="5" indent="0" algn="r">
              <a:spcBef>
                <a:spcPts val="0"/>
              </a:spcBef>
              <a:buNone/>
              <a:defRPr sz="1200" b="0" i="0" u="none" strike="noStrike" cap="none">
                <a:solidFill>
                  <a:srgbClr val="376092"/>
                </a:solidFill>
                <a:latin typeface="Arial"/>
                <a:ea typeface="Arial"/>
                <a:cs typeface="Arial"/>
                <a:sym typeface="Arial"/>
              </a:defRPr>
            </a:lvl6pPr>
            <a:lvl7pPr marL="0" lvl="6" indent="0" algn="r">
              <a:spcBef>
                <a:spcPts val="0"/>
              </a:spcBef>
              <a:buNone/>
              <a:defRPr sz="1200" b="0" i="0" u="none" strike="noStrike" cap="none">
                <a:solidFill>
                  <a:srgbClr val="376092"/>
                </a:solidFill>
                <a:latin typeface="Arial"/>
                <a:ea typeface="Arial"/>
                <a:cs typeface="Arial"/>
                <a:sym typeface="Arial"/>
              </a:defRPr>
            </a:lvl7pPr>
            <a:lvl8pPr marL="0" lvl="7" indent="0" algn="r">
              <a:spcBef>
                <a:spcPts val="0"/>
              </a:spcBef>
              <a:buNone/>
              <a:defRPr sz="1200" b="0" i="0" u="none" strike="noStrike" cap="none">
                <a:solidFill>
                  <a:srgbClr val="376092"/>
                </a:solidFill>
                <a:latin typeface="Arial"/>
                <a:ea typeface="Arial"/>
                <a:cs typeface="Arial"/>
                <a:sym typeface="Arial"/>
              </a:defRPr>
            </a:lvl8pPr>
            <a:lvl9pPr marL="0" lvl="8" indent="0" algn="r">
              <a:spcBef>
                <a:spcPts val="0"/>
              </a:spcBef>
              <a:buNone/>
              <a:defRPr sz="1200" b="0" i="0" u="none" strike="noStrike" cap="none">
                <a:solidFill>
                  <a:srgbClr val="37609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3418652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25"/>
        <p:cNvGrpSpPr/>
        <p:nvPr/>
      </p:nvGrpSpPr>
      <p:grpSpPr>
        <a:xfrm>
          <a:off x="0" y="0"/>
          <a:ext cx="0" cy="0"/>
          <a:chOff x="0" y="0"/>
          <a:chExt cx="0" cy="0"/>
        </a:xfrm>
      </p:grpSpPr>
      <p:pic>
        <p:nvPicPr>
          <p:cNvPr id="5" name="Picture 4">
            <a:extLst>
              <a:ext uri="{FF2B5EF4-FFF2-40B4-BE49-F238E27FC236}">
                <a16:creationId xmlns:a16="http://schemas.microsoft.com/office/drawing/2014/main" id="{9A2FD3B6-913F-4D5F-A610-8243070941A9}"/>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56708" y="684439"/>
            <a:ext cx="9132368" cy="6231108"/>
          </a:xfrm>
          <a:prstGeom prst="rect">
            <a:avLst/>
          </a:prstGeom>
        </p:spPr>
      </p:pic>
      <p:sp>
        <p:nvSpPr>
          <p:cNvPr id="6" name="Google Shape;181;p31">
            <a:extLst>
              <a:ext uri="{FF2B5EF4-FFF2-40B4-BE49-F238E27FC236}">
                <a16:creationId xmlns:a16="http://schemas.microsoft.com/office/drawing/2014/main" id="{313007BF-C176-4190-8279-9710D2EFB538}"/>
              </a:ext>
            </a:extLst>
          </p:cNvPr>
          <p:cNvSpPr txBox="1">
            <a:spLocks noGrp="1"/>
          </p:cNvSpPr>
          <p:nvPr>
            <p:ph type="title"/>
          </p:nvPr>
        </p:nvSpPr>
        <p:spPr>
          <a:xfrm>
            <a:off x="97974" y="123403"/>
            <a:ext cx="8960434" cy="882517"/>
          </a:xfrm>
          <a:prstGeom prst="rect">
            <a:avLst/>
          </a:prstGeom>
          <a:solidFill>
            <a:srgbClr val="1C3141"/>
          </a:solidFill>
          <a:ln>
            <a:noFill/>
          </a:ln>
        </p:spPr>
        <p:txBody>
          <a:bodyPr spcFirstLastPara="1" wrap="square" lIns="91425" tIns="45700" rIns="91425" bIns="45700" anchor="ctr" anchorCtr="0">
            <a:noAutofit/>
          </a:bodyPr>
          <a:lstStyle>
            <a:lvl1pPr>
              <a:defRPr lang="en-US" sz="2900" dirty="0">
                <a:solidFill>
                  <a:schemeClr val="bg1"/>
                </a:solidFill>
              </a:defRPr>
            </a:lvl1pPr>
          </a:lstStyle>
          <a:p>
            <a:pPr marL="342900" lvl="0" indent="0">
              <a:buClr>
                <a:schemeClr val="lt1"/>
              </a:buClr>
              <a:buSzPts val="2900"/>
              <a:buNone/>
            </a:pPr>
            <a:endParaRPr lang="en-US" dirty="0"/>
          </a:p>
        </p:txBody>
      </p:sp>
      <p:sp>
        <p:nvSpPr>
          <p:cNvPr id="17" name="Google Shape;192;p31">
            <a:extLst>
              <a:ext uri="{FF2B5EF4-FFF2-40B4-BE49-F238E27FC236}">
                <a16:creationId xmlns:a16="http://schemas.microsoft.com/office/drawing/2014/main" id="{321FCF45-6E47-4728-BD0E-16C1405591ED}"/>
              </a:ext>
            </a:extLst>
          </p:cNvPr>
          <p:cNvSpPr txBox="1">
            <a:spLocks noGrp="1"/>
          </p:cNvSpPr>
          <p:nvPr>
            <p:ph type="sldNum" idx="12"/>
          </p:nvPr>
        </p:nvSpPr>
        <p:spPr>
          <a:xfrm>
            <a:off x="8180820" y="6550422"/>
            <a:ext cx="728133"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a:t>
            </a:fld>
            <a:endParaRPr/>
          </a:p>
        </p:txBody>
      </p:sp>
      <p:sp>
        <p:nvSpPr>
          <p:cNvPr id="22" name="Content Placeholder 21">
            <a:extLst>
              <a:ext uri="{FF2B5EF4-FFF2-40B4-BE49-F238E27FC236}">
                <a16:creationId xmlns:a16="http://schemas.microsoft.com/office/drawing/2014/main" id="{1E7E3A20-9D33-4ED3-BA70-EB9E8F2E0FAE}"/>
              </a:ext>
            </a:extLst>
          </p:cNvPr>
          <p:cNvSpPr>
            <a:spLocks noGrp="1"/>
          </p:cNvSpPr>
          <p:nvPr>
            <p:ph sz="quarter" idx="13"/>
          </p:nvPr>
        </p:nvSpPr>
        <p:spPr>
          <a:xfrm>
            <a:off x="150813" y="1120775"/>
            <a:ext cx="1743075" cy="1108075"/>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Content Placeholder 23">
            <a:extLst>
              <a:ext uri="{FF2B5EF4-FFF2-40B4-BE49-F238E27FC236}">
                <a16:creationId xmlns:a16="http://schemas.microsoft.com/office/drawing/2014/main" id="{BA40BFEE-DEA3-425B-B665-C1096B0F3E99}"/>
              </a:ext>
            </a:extLst>
          </p:cNvPr>
          <p:cNvSpPr>
            <a:spLocks noGrp="1"/>
          </p:cNvSpPr>
          <p:nvPr>
            <p:ph sz="quarter" idx="14"/>
          </p:nvPr>
        </p:nvSpPr>
        <p:spPr>
          <a:xfrm>
            <a:off x="141288" y="2228850"/>
            <a:ext cx="1751012" cy="1436688"/>
          </a:xfrm>
          <a:prstGeom prst="rect">
            <a:avLst/>
          </a:prstGeom>
          <a:solidFill>
            <a:srgbClr val="AB3C19"/>
          </a:solidFill>
          <a:ln>
            <a:noFill/>
          </a:ln>
        </p:spPr>
        <p:txBody>
          <a:bodyPr spcFirstLastPara="1" wrap="square" lIns="91425" tIns="45700" rIns="91425" bIns="45700" anchor="ctr" anchorCtr="0">
            <a:noAutofit/>
          </a:bodyPr>
          <a:lstStyle>
            <a:lvl1pPr>
              <a:defRPr lang="en-US" sz="1800" smtClean="0">
                <a:solidFill>
                  <a:schemeClr val="lt1"/>
                </a:solidFill>
              </a:defRPr>
            </a:lvl1pPr>
            <a:lvl2pPr>
              <a:defRPr lang="en-US" smtClean="0"/>
            </a:lvl2pPr>
            <a:lvl3pPr>
              <a:defRPr lang="en-US" smtClean="0"/>
            </a:lvl3pPr>
            <a:lvl4pPr>
              <a:defRPr lang="en-US" smtClean="0"/>
            </a:lvl4pPr>
            <a:lvl5pPr>
              <a:defRPr lang="en-US"/>
            </a:lvl5pPr>
          </a:lstStyle>
          <a:p>
            <a:pPr marL="114300" lvl="0" indent="0">
              <a:buNone/>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28">
            <a:extLst>
              <a:ext uri="{FF2B5EF4-FFF2-40B4-BE49-F238E27FC236}">
                <a16:creationId xmlns:a16="http://schemas.microsoft.com/office/drawing/2014/main" id="{F27FDCD5-7A51-4F36-BFB9-17E75C3FB771}"/>
              </a:ext>
            </a:extLst>
          </p:cNvPr>
          <p:cNvSpPr>
            <a:spLocks noGrp="1"/>
          </p:cNvSpPr>
          <p:nvPr>
            <p:ph sz="quarter" idx="15"/>
          </p:nvPr>
        </p:nvSpPr>
        <p:spPr>
          <a:xfrm>
            <a:off x="1952625" y="3314700"/>
            <a:ext cx="1649413" cy="110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Content Placeholder 30">
            <a:extLst>
              <a:ext uri="{FF2B5EF4-FFF2-40B4-BE49-F238E27FC236}">
                <a16:creationId xmlns:a16="http://schemas.microsoft.com/office/drawing/2014/main" id="{958A847C-7568-4267-9BFA-17E3D7B53E9B}"/>
              </a:ext>
            </a:extLst>
          </p:cNvPr>
          <p:cNvSpPr>
            <a:spLocks noGrp="1"/>
          </p:cNvSpPr>
          <p:nvPr>
            <p:ph sz="quarter" idx="16"/>
          </p:nvPr>
        </p:nvSpPr>
        <p:spPr>
          <a:xfrm>
            <a:off x="1949450" y="4422775"/>
            <a:ext cx="1643063" cy="2030413"/>
          </a:xfrm>
          <a:prstGeom prst="rect">
            <a:avLst/>
          </a:prstGeom>
          <a:solidFill>
            <a:srgbClr val="7B4900"/>
          </a:solidFill>
          <a:ln>
            <a:noFill/>
          </a:ln>
        </p:spPr>
        <p:txBody>
          <a:bodyPr spcFirstLastPara="1" wrap="square" lIns="91425" tIns="45700" rIns="91425" bIns="45700" anchor="ctr" anchorCtr="0">
            <a:noAutofit/>
          </a:bodyPr>
          <a:lstStyle>
            <a:lvl1pPr>
              <a:defRPr lang="en-US" sz="1800" smtClean="0">
                <a:solidFill>
                  <a:schemeClr val="lt1"/>
                </a:solidFill>
              </a:defRPr>
            </a:lvl1pPr>
            <a:lvl2pPr>
              <a:defRPr lang="en-US" smtClean="0"/>
            </a:lvl2pPr>
            <a:lvl3pPr>
              <a:defRPr lang="en-US" smtClean="0"/>
            </a:lvl3pPr>
            <a:lvl4pPr>
              <a:defRPr lang="en-US" smtClean="0"/>
            </a:lvl4pPr>
            <a:lvl5pPr>
              <a:defRPr lang="en-US"/>
            </a:lvl5pPr>
          </a:lstStyle>
          <a:p>
            <a:pPr marL="114300" lvl="0" indent="0">
              <a:buNone/>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 name="Content Placeholder 32">
            <a:extLst>
              <a:ext uri="{FF2B5EF4-FFF2-40B4-BE49-F238E27FC236}">
                <a16:creationId xmlns:a16="http://schemas.microsoft.com/office/drawing/2014/main" id="{F26D7A2C-9F71-4F5B-ACBD-6A8C14F56F83}"/>
              </a:ext>
            </a:extLst>
          </p:cNvPr>
          <p:cNvSpPr>
            <a:spLocks noGrp="1"/>
          </p:cNvSpPr>
          <p:nvPr>
            <p:ph sz="quarter" idx="17"/>
          </p:nvPr>
        </p:nvSpPr>
        <p:spPr>
          <a:xfrm>
            <a:off x="3705225" y="1901825"/>
            <a:ext cx="2224088" cy="110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 name="Content Placeholder 34">
            <a:extLst>
              <a:ext uri="{FF2B5EF4-FFF2-40B4-BE49-F238E27FC236}">
                <a16:creationId xmlns:a16="http://schemas.microsoft.com/office/drawing/2014/main" id="{DC2DC871-3A9A-4E7E-8117-EC230CC7CF6C}"/>
              </a:ext>
            </a:extLst>
          </p:cNvPr>
          <p:cNvSpPr>
            <a:spLocks noGrp="1"/>
          </p:cNvSpPr>
          <p:nvPr>
            <p:ph sz="quarter" idx="18"/>
          </p:nvPr>
        </p:nvSpPr>
        <p:spPr>
          <a:xfrm>
            <a:off x="3705225" y="3001963"/>
            <a:ext cx="2209800" cy="1200150"/>
          </a:xfrm>
          <a:prstGeom prst="rect">
            <a:avLst/>
          </a:prstGeom>
          <a:solidFill>
            <a:srgbClr val="204559"/>
          </a:solidFill>
          <a:ln>
            <a:noFill/>
          </a:ln>
        </p:spPr>
        <p:txBody>
          <a:bodyPr spcFirstLastPara="1" wrap="square" lIns="91425" tIns="45700" rIns="91425" bIns="45700" anchor="ctr" anchorCtr="0">
            <a:noAutofit/>
          </a:bodyPr>
          <a:lstStyle>
            <a:lvl1pPr>
              <a:defRPr lang="en-US" sz="1800" smtClean="0">
                <a:solidFill>
                  <a:schemeClr val="lt1"/>
                </a:solidFill>
              </a:defRPr>
            </a:lvl1pPr>
            <a:lvl2pPr>
              <a:defRPr lang="en-US" smtClean="0"/>
            </a:lvl2pPr>
            <a:lvl3pPr>
              <a:defRPr lang="en-US" smtClean="0"/>
            </a:lvl3pPr>
            <a:lvl4pPr>
              <a:defRPr lang="en-US" smtClean="0"/>
            </a:lvl4pPr>
            <a:lvl5pPr>
              <a:defRPr lang="en-US"/>
            </a:lvl5pPr>
          </a:lstStyle>
          <a:p>
            <a:pPr marL="114300" lvl="0" indent="0">
              <a:buNone/>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 name="Content Placeholder 36">
            <a:extLst>
              <a:ext uri="{FF2B5EF4-FFF2-40B4-BE49-F238E27FC236}">
                <a16:creationId xmlns:a16="http://schemas.microsoft.com/office/drawing/2014/main" id="{5B63028F-9783-458A-A68F-0DAA4FFA044B}"/>
              </a:ext>
            </a:extLst>
          </p:cNvPr>
          <p:cNvSpPr>
            <a:spLocks noGrp="1"/>
          </p:cNvSpPr>
          <p:nvPr>
            <p:ph sz="quarter" idx="19"/>
          </p:nvPr>
        </p:nvSpPr>
        <p:spPr>
          <a:xfrm>
            <a:off x="6205538" y="1017588"/>
            <a:ext cx="1971675" cy="10826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 name="Content Placeholder 38">
            <a:extLst>
              <a:ext uri="{FF2B5EF4-FFF2-40B4-BE49-F238E27FC236}">
                <a16:creationId xmlns:a16="http://schemas.microsoft.com/office/drawing/2014/main" id="{FB19C85F-9F4C-48F2-9523-274E33411BC0}"/>
              </a:ext>
            </a:extLst>
          </p:cNvPr>
          <p:cNvSpPr>
            <a:spLocks noGrp="1"/>
          </p:cNvSpPr>
          <p:nvPr>
            <p:ph sz="quarter" idx="20"/>
          </p:nvPr>
        </p:nvSpPr>
        <p:spPr>
          <a:xfrm>
            <a:off x="6202363" y="2100263"/>
            <a:ext cx="1970087" cy="1770062"/>
          </a:xfrm>
          <a:prstGeom prst="rect">
            <a:avLst/>
          </a:prstGeom>
          <a:solidFill>
            <a:srgbClr val="7C891D"/>
          </a:solidFill>
          <a:ln>
            <a:noFill/>
          </a:ln>
        </p:spPr>
        <p:txBody>
          <a:bodyPr spcFirstLastPara="1" wrap="square" lIns="91425" tIns="45700" rIns="91425" bIns="45700" anchor="ctr" anchorCtr="0">
            <a:noAutofit/>
          </a:bodyPr>
          <a:lstStyle>
            <a:lvl1pPr>
              <a:defRPr lang="en-US" sz="1800" smtClean="0">
                <a:solidFill>
                  <a:schemeClr val="lt1"/>
                </a:solidFill>
              </a:defRPr>
            </a:lvl1pPr>
            <a:lvl2pPr>
              <a:defRPr lang="en-US" smtClean="0"/>
            </a:lvl2pPr>
            <a:lvl3pPr>
              <a:defRPr lang="en-US" smtClean="0"/>
            </a:lvl3pPr>
            <a:lvl4pPr>
              <a:defRPr lang="en-US" smtClean="0"/>
            </a:lvl4pPr>
            <a:lvl5pPr>
              <a:defRPr lang="en-US"/>
            </a:lvl5pPr>
          </a:lstStyle>
          <a:p>
            <a:pPr marL="114300" lvl="0" indent="0">
              <a:buNone/>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Content Placeholder 40">
            <a:extLst>
              <a:ext uri="{FF2B5EF4-FFF2-40B4-BE49-F238E27FC236}">
                <a16:creationId xmlns:a16="http://schemas.microsoft.com/office/drawing/2014/main" id="{AB657952-9752-424E-9B65-6297483B6D27}"/>
              </a:ext>
            </a:extLst>
          </p:cNvPr>
          <p:cNvSpPr>
            <a:spLocks noGrp="1"/>
          </p:cNvSpPr>
          <p:nvPr>
            <p:ph sz="quarter" idx="21"/>
          </p:nvPr>
        </p:nvSpPr>
        <p:spPr>
          <a:xfrm>
            <a:off x="3814763" y="4476750"/>
            <a:ext cx="2209800" cy="9032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 name="Content Placeholder 42">
            <a:extLst>
              <a:ext uri="{FF2B5EF4-FFF2-40B4-BE49-F238E27FC236}">
                <a16:creationId xmlns:a16="http://schemas.microsoft.com/office/drawing/2014/main" id="{6324BA27-6B1D-4CEE-93EF-717254D30B94}"/>
              </a:ext>
            </a:extLst>
          </p:cNvPr>
          <p:cNvSpPr>
            <a:spLocks noGrp="1"/>
          </p:cNvSpPr>
          <p:nvPr>
            <p:ph sz="quarter" idx="22"/>
          </p:nvPr>
        </p:nvSpPr>
        <p:spPr>
          <a:xfrm>
            <a:off x="3814763" y="5380038"/>
            <a:ext cx="2209800" cy="1223962"/>
          </a:xfrm>
          <a:prstGeom prst="rect">
            <a:avLst/>
          </a:prstGeom>
          <a:solidFill>
            <a:srgbClr val="C29400"/>
          </a:solidFill>
          <a:ln>
            <a:noFill/>
          </a:ln>
        </p:spPr>
        <p:txBody>
          <a:bodyPr spcFirstLastPara="1" wrap="square" lIns="91425" tIns="45700" rIns="91425" bIns="45700" anchor="ctr" anchorCtr="0">
            <a:noAutofit/>
          </a:bodyPr>
          <a:lstStyle>
            <a:lvl1pPr>
              <a:defRPr lang="en-US" sz="1800" smtClean="0">
                <a:solidFill>
                  <a:schemeClr val="lt1"/>
                </a:solidFill>
              </a:defRPr>
            </a:lvl1pPr>
            <a:lvl2pPr>
              <a:defRPr lang="en-US" smtClean="0"/>
            </a:lvl2pPr>
            <a:lvl3pPr>
              <a:defRPr lang="en-US" smtClean="0"/>
            </a:lvl3pPr>
            <a:lvl4pPr>
              <a:defRPr lang="en-US" smtClean="0"/>
            </a:lvl4pPr>
            <a:lvl5pPr>
              <a:defRPr lang="en-US"/>
            </a:lvl5pPr>
          </a:lstStyle>
          <a:p>
            <a:pPr marL="114300" lvl="0" indent="0">
              <a:buNone/>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 name="Content Placeholder 44">
            <a:extLst>
              <a:ext uri="{FF2B5EF4-FFF2-40B4-BE49-F238E27FC236}">
                <a16:creationId xmlns:a16="http://schemas.microsoft.com/office/drawing/2014/main" id="{CA40D1E7-1362-4C12-B27D-6961840B68BE}"/>
              </a:ext>
            </a:extLst>
          </p:cNvPr>
          <p:cNvSpPr>
            <a:spLocks noGrp="1"/>
          </p:cNvSpPr>
          <p:nvPr>
            <p:ph sz="quarter" idx="23"/>
          </p:nvPr>
        </p:nvSpPr>
        <p:spPr>
          <a:xfrm>
            <a:off x="6159500" y="3952875"/>
            <a:ext cx="2884488" cy="110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 name="Content Placeholder 46">
            <a:extLst>
              <a:ext uri="{FF2B5EF4-FFF2-40B4-BE49-F238E27FC236}">
                <a16:creationId xmlns:a16="http://schemas.microsoft.com/office/drawing/2014/main" id="{5AB05924-DE11-48BF-8640-124AA59B8A82}"/>
              </a:ext>
            </a:extLst>
          </p:cNvPr>
          <p:cNvSpPr>
            <a:spLocks noGrp="1"/>
          </p:cNvSpPr>
          <p:nvPr>
            <p:ph sz="quarter" idx="24"/>
          </p:nvPr>
        </p:nvSpPr>
        <p:spPr>
          <a:xfrm>
            <a:off x="6149975" y="5060950"/>
            <a:ext cx="2884488" cy="1754188"/>
          </a:xfrm>
          <a:prstGeom prst="rect">
            <a:avLst/>
          </a:prstGeom>
          <a:solidFill>
            <a:srgbClr val="306786"/>
          </a:solidFill>
          <a:ln>
            <a:noFill/>
          </a:ln>
        </p:spPr>
        <p:txBody>
          <a:bodyPr spcFirstLastPara="1" wrap="square" lIns="91425" tIns="45700" rIns="91425" bIns="45700" anchor="ctr" anchorCtr="0">
            <a:noAutofit/>
          </a:bodyPr>
          <a:lstStyle>
            <a:lvl1pPr>
              <a:defRPr lang="en-US" sz="1800" smtClean="0">
                <a:solidFill>
                  <a:schemeClr val="lt1"/>
                </a:solidFill>
              </a:defRPr>
            </a:lvl1pPr>
            <a:lvl2pPr>
              <a:defRPr lang="en-US" smtClean="0"/>
            </a:lvl2pPr>
            <a:lvl3pPr>
              <a:defRPr lang="en-US" smtClean="0"/>
            </a:lvl3pPr>
            <a:lvl4pPr>
              <a:defRPr lang="en-US" smtClean="0"/>
            </a:lvl4pPr>
            <a:lvl5pPr>
              <a:defRPr lang="en-US"/>
            </a:lvl5pPr>
          </a:lstStyle>
          <a:p>
            <a:pPr marL="114300" lvl="0" indent="0">
              <a:buNone/>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91929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25"/>
        <p:cNvGrpSpPr/>
        <p:nvPr/>
      </p:nvGrpSpPr>
      <p:grpSpPr>
        <a:xfrm>
          <a:off x="0" y="0"/>
          <a:ext cx="0" cy="0"/>
          <a:chOff x="0" y="0"/>
          <a:chExt cx="0" cy="0"/>
        </a:xfrm>
      </p:grpSpPr>
      <p:sp>
        <p:nvSpPr>
          <p:cNvPr id="5" name="Google Shape;165;p30">
            <a:extLst>
              <a:ext uri="{FF2B5EF4-FFF2-40B4-BE49-F238E27FC236}">
                <a16:creationId xmlns:a16="http://schemas.microsoft.com/office/drawing/2014/main" id="{F30BC570-8555-4369-B521-AAC7AB52B726}"/>
              </a:ext>
            </a:extLst>
          </p:cNvPr>
          <p:cNvSpPr txBox="1">
            <a:spLocks noGrp="1"/>
          </p:cNvSpPr>
          <p:nvPr>
            <p:ph type="title"/>
          </p:nvPr>
        </p:nvSpPr>
        <p:spPr>
          <a:xfrm>
            <a:off x="0" y="274640"/>
            <a:ext cx="9144000" cy="783695"/>
          </a:xfrm>
          <a:prstGeom prst="rect">
            <a:avLst/>
          </a:prstGeom>
          <a:solidFill>
            <a:srgbClr val="1C3141"/>
          </a:solidFill>
          <a:ln>
            <a:noFill/>
          </a:ln>
        </p:spPr>
        <p:txBody>
          <a:bodyPr spcFirstLastPara="1" wrap="square" lIns="91425" tIns="45700" rIns="91425" bIns="45700" anchor="ctr" anchorCtr="0">
            <a:noAutofit/>
          </a:bodyPr>
          <a:lstStyle>
            <a:lvl1pPr>
              <a:defRPr sz="2800">
                <a:solidFill>
                  <a:schemeClr val="bg1"/>
                </a:solidFill>
              </a:defRPr>
            </a:lvl1pPr>
          </a:lstStyle>
          <a:p>
            <a:pPr marL="0" lvl="0" indent="454025" algn="l" rtl="0">
              <a:spcBef>
                <a:spcPts val="0"/>
              </a:spcBef>
              <a:spcAft>
                <a:spcPts val="0"/>
              </a:spcAft>
              <a:buClr>
                <a:schemeClr val="lt1"/>
              </a:buClr>
              <a:buSzPts val="3600"/>
              <a:buFont typeface="Arial"/>
              <a:buNone/>
            </a:pPr>
            <a:endParaRPr dirty="0"/>
          </a:p>
        </p:txBody>
      </p:sp>
      <p:pic>
        <p:nvPicPr>
          <p:cNvPr id="6" name="Google Shape;167;p30" descr="Objective-Based-Design-Research.jpg">
            <a:extLst>
              <a:ext uri="{FF2B5EF4-FFF2-40B4-BE49-F238E27FC236}">
                <a16:creationId xmlns:a16="http://schemas.microsoft.com/office/drawing/2014/main" id="{F8E5584F-DA19-4F0B-B57A-5121711EDED8}"/>
              </a:ext>
            </a:extLst>
          </p:cNvPr>
          <p:cNvPicPr preferRelativeResize="0"/>
          <p:nvPr userDrawn="1"/>
        </p:nvPicPr>
        <p:blipFill rotWithShape="1">
          <a:blip r:embed="rId2">
            <a:alphaModFix/>
          </a:blip>
          <a:srcRect l="66855" t="27663" r="15381" b="23815"/>
          <a:stretch/>
        </p:blipFill>
        <p:spPr>
          <a:xfrm>
            <a:off x="316167" y="3862216"/>
            <a:ext cx="1107468" cy="1355417"/>
          </a:xfrm>
          <a:prstGeom prst="rect">
            <a:avLst/>
          </a:prstGeom>
          <a:noFill/>
          <a:ln>
            <a:noFill/>
          </a:ln>
        </p:spPr>
      </p:pic>
      <p:pic>
        <p:nvPicPr>
          <p:cNvPr id="7" name="Google Shape;168;p30" descr="Objective-Based-Design-Research.jpg">
            <a:extLst>
              <a:ext uri="{FF2B5EF4-FFF2-40B4-BE49-F238E27FC236}">
                <a16:creationId xmlns:a16="http://schemas.microsoft.com/office/drawing/2014/main" id="{E0755D37-CAB5-4424-A3F2-6A69AB2A5657}"/>
              </a:ext>
            </a:extLst>
          </p:cNvPr>
          <p:cNvPicPr preferRelativeResize="0"/>
          <p:nvPr userDrawn="1"/>
        </p:nvPicPr>
        <p:blipFill rotWithShape="1">
          <a:blip r:embed="rId3">
            <a:alphaModFix/>
          </a:blip>
          <a:srcRect l="31761" t="16876" r="39866" b="16672"/>
          <a:stretch/>
        </p:blipFill>
        <p:spPr>
          <a:xfrm>
            <a:off x="304800" y="2306320"/>
            <a:ext cx="1107466" cy="1555896"/>
          </a:xfrm>
          <a:prstGeom prst="rect">
            <a:avLst/>
          </a:prstGeom>
          <a:noFill/>
          <a:ln>
            <a:noFill/>
          </a:ln>
        </p:spPr>
      </p:pic>
      <p:pic>
        <p:nvPicPr>
          <p:cNvPr id="8" name="Google Shape;169;p30" descr="Objective-Based-Design-Research.jpg">
            <a:extLst>
              <a:ext uri="{FF2B5EF4-FFF2-40B4-BE49-F238E27FC236}">
                <a16:creationId xmlns:a16="http://schemas.microsoft.com/office/drawing/2014/main" id="{535445D4-E0AB-40CF-8A0F-CF487B0151FE}"/>
              </a:ext>
            </a:extLst>
          </p:cNvPr>
          <p:cNvPicPr preferRelativeResize="0"/>
          <p:nvPr userDrawn="1"/>
        </p:nvPicPr>
        <p:blipFill rotWithShape="1">
          <a:blip r:embed="rId4">
            <a:alphaModFix/>
          </a:blip>
          <a:srcRect l="15399" t="33783" r="67968" b="29370"/>
          <a:stretch/>
        </p:blipFill>
        <p:spPr>
          <a:xfrm>
            <a:off x="296433" y="5221440"/>
            <a:ext cx="1107467" cy="1410210"/>
          </a:xfrm>
          <a:prstGeom prst="rect">
            <a:avLst/>
          </a:prstGeom>
          <a:noFill/>
          <a:ln>
            <a:noFill/>
          </a:ln>
        </p:spPr>
      </p:pic>
      <p:pic>
        <p:nvPicPr>
          <p:cNvPr id="9" name="Google Shape;171;p30" descr="Objective-Based-Design-Research.jpg">
            <a:extLst>
              <a:ext uri="{FF2B5EF4-FFF2-40B4-BE49-F238E27FC236}">
                <a16:creationId xmlns:a16="http://schemas.microsoft.com/office/drawing/2014/main" id="{F90430E2-685D-43E0-8609-941ACD649FD3}"/>
              </a:ext>
            </a:extLst>
          </p:cNvPr>
          <p:cNvPicPr preferRelativeResize="0"/>
          <p:nvPr userDrawn="1"/>
        </p:nvPicPr>
        <p:blipFill rotWithShape="1">
          <a:blip r:embed="rId5">
            <a:alphaModFix/>
          </a:blip>
          <a:srcRect l="59493" t="16876" r="33575" b="16672"/>
          <a:stretch/>
        </p:blipFill>
        <p:spPr>
          <a:xfrm>
            <a:off x="1412266" y="2302374"/>
            <a:ext cx="372115" cy="1559843"/>
          </a:xfrm>
          <a:prstGeom prst="rect">
            <a:avLst/>
          </a:prstGeom>
          <a:noFill/>
          <a:ln>
            <a:noFill/>
          </a:ln>
        </p:spPr>
      </p:pic>
      <p:pic>
        <p:nvPicPr>
          <p:cNvPr id="10" name="Google Shape;172;p30" descr="Objective-Based-Design-Research.jpg">
            <a:extLst>
              <a:ext uri="{FF2B5EF4-FFF2-40B4-BE49-F238E27FC236}">
                <a16:creationId xmlns:a16="http://schemas.microsoft.com/office/drawing/2014/main" id="{9330940E-FFBE-40D2-87CA-1E860B684AAD}"/>
              </a:ext>
            </a:extLst>
          </p:cNvPr>
          <p:cNvPicPr preferRelativeResize="0"/>
          <p:nvPr userDrawn="1"/>
        </p:nvPicPr>
        <p:blipFill rotWithShape="1">
          <a:blip r:embed="rId6">
            <a:alphaModFix/>
          </a:blip>
          <a:srcRect l="59343" t="16876" r="33574" b="16672"/>
          <a:stretch/>
        </p:blipFill>
        <p:spPr>
          <a:xfrm>
            <a:off x="1422282" y="3858410"/>
            <a:ext cx="377838" cy="1359222"/>
          </a:xfrm>
          <a:prstGeom prst="rect">
            <a:avLst/>
          </a:prstGeom>
          <a:noFill/>
          <a:ln>
            <a:noFill/>
          </a:ln>
        </p:spPr>
      </p:pic>
      <p:pic>
        <p:nvPicPr>
          <p:cNvPr id="11" name="Google Shape;173;p30" descr="Objective-Based-Design-Research.jpg">
            <a:extLst>
              <a:ext uri="{FF2B5EF4-FFF2-40B4-BE49-F238E27FC236}">
                <a16:creationId xmlns:a16="http://schemas.microsoft.com/office/drawing/2014/main" id="{E6767B63-B84C-4A98-BD82-2827E5781CB1}"/>
              </a:ext>
            </a:extLst>
          </p:cNvPr>
          <p:cNvPicPr preferRelativeResize="0"/>
          <p:nvPr userDrawn="1"/>
        </p:nvPicPr>
        <p:blipFill rotWithShape="1">
          <a:blip r:embed="rId7">
            <a:alphaModFix/>
          </a:blip>
          <a:srcRect l="59493" t="16876" r="33575" b="16672"/>
          <a:stretch/>
        </p:blipFill>
        <p:spPr>
          <a:xfrm>
            <a:off x="1403900" y="5221439"/>
            <a:ext cx="380481" cy="1410211"/>
          </a:xfrm>
          <a:prstGeom prst="rect">
            <a:avLst/>
          </a:prstGeom>
          <a:noFill/>
          <a:ln>
            <a:noFill/>
          </a:ln>
        </p:spPr>
      </p:pic>
      <p:sp>
        <p:nvSpPr>
          <p:cNvPr id="3" name="Content Placeholder 2">
            <a:extLst>
              <a:ext uri="{FF2B5EF4-FFF2-40B4-BE49-F238E27FC236}">
                <a16:creationId xmlns:a16="http://schemas.microsoft.com/office/drawing/2014/main" id="{1B0BD196-E025-4EF0-A78F-E43D64431BE5}"/>
              </a:ext>
            </a:extLst>
          </p:cNvPr>
          <p:cNvSpPr>
            <a:spLocks noGrp="1"/>
          </p:cNvSpPr>
          <p:nvPr>
            <p:ph sz="quarter" idx="10"/>
          </p:nvPr>
        </p:nvSpPr>
        <p:spPr>
          <a:xfrm>
            <a:off x="431800" y="1449388"/>
            <a:ext cx="7116763" cy="492125"/>
          </a:xfrm>
          <a:prstGeom prst="rect">
            <a:avLst/>
          </a:prstGeom>
          <a:noFill/>
          <a:ln>
            <a:noFill/>
          </a:ln>
        </p:spPr>
        <p:txBody>
          <a:bodyPr spcFirstLastPara="1" wrap="square" lIns="91425" tIns="45700" rIns="91425" bIns="45700" anchor="t" anchorCtr="0">
            <a:noAutofit/>
          </a:bodyPr>
          <a:lstStyle>
            <a:lvl1pPr>
              <a:defRPr lang="en-US" sz="2400" b="1" smtClean="0">
                <a:solidFill>
                  <a:srgbClr val="306786"/>
                </a:solidFill>
              </a:defRPr>
            </a:lvl1pPr>
            <a:lvl2pPr>
              <a:defRPr lang="en-US" smtClean="0"/>
            </a:lvl2pPr>
            <a:lvl3pPr>
              <a:defRPr lang="en-US" smtClean="0"/>
            </a:lvl3pPr>
            <a:lvl4pPr>
              <a:defRPr lang="en-US" smtClean="0"/>
            </a:lvl4pPr>
            <a:lvl5pPr>
              <a:defRPr lang="en-US"/>
            </a:lvl5pPr>
          </a:lstStyle>
          <a:p>
            <a:pPr marL="15875" lvl="0" indent="0">
              <a:buNone/>
            </a:pPr>
            <a:endParaRPr lang="en-US" dirty="0"/>
          </a:p>
        </p:txBody>
      </p:sp>
      <p:sp>
        <p:nvSpPr>
          <p:cNvPr id="14" name="Content Placeholder 13">
            <a:extLst>
              <a:ext uri="{FF2B5EF4-FFF2-40B4-BE49-F238E27FC236}">
                <a16:creationId xmlns:a16="http://schemas.microsoft.com/office/drawing/2014/main" id="{D0ABA996-5DF7-4F78-82BA-B0BADBAEC0D0}"/>
              </a:ext>
            </a:extLst>
          </p:cNvPr>
          <p:cNvSpPr>
            <a:spLocks noGrp="1"/>
          </p:cNvSpPr>
          <p:nvPr>
            <p:ph sz="quarter" idx="11"/>
          </p:nvPr>
        </p:nvSpPr>
        <p:spPr>
          <a:xfrm>
            <a:off x="1784381" y="2298568"/>
            <a:ext cx="7359650" cy="4333082"/>
          </a:xfrm>
          <a:prstGeom prst="rect">
            <a:avLst/>
          </a:prstGeom>
          <a:solidFill>
            <a:schemeClr val="accent6">
              <a:lumMod val="20000"/>
              <a:lumOff val="80000"/>
            </a:schemeClr>
          </a:solidFill>
        </p:spPr>
        <p:txBody>
          <a:bodyPr wrap="square" rtlCol="0" anchor="ctr">
            <a:noAutofit/>
          </a:bodyPr>
          <a:lstStyle>
            <a:lvl1pPr>
              <a:defRPr lang="en-US" sz="2600" dirty="0" smtClean="0">
                <a:solidFill>
                  <a:schemeClr val="accent1">
                    <a:lumMod val="50000"/>
                  </a:schemeClr>
                </a:solidFill>
              </a:defRPr>
            </a:lvl1pPr>
            <a:lvl2pPr>
              <a:defRPr lang="en-US" dirty="0" smtClean="0"/>
            </a:lvl2pPr>
            <a:lvl3pPr>
              <a:defRPr lang="en-US" dirty="0" smtClean="0"/>
            </a:lvl3pPr>
            <a:lvl4pPr>
              <a:defRPr lang="en-US" dirty="0" smtClean="0"/>
            </a:lvl4pPr>
            <a:lvl5pPr>
              <a:defRPr lang="en-US" dirty="0"/>
            </a:lvl5pPr>
          </a:lstStyle>
          <a:p>
            <a:pPr marL="461963" lvl="0" indent="-227013">
              <a:buClr>
                <a:schemeClr val="accent6">
                  <a:lumMod val="75000"/>
                </a:schemeClr>
              </a:buClr>
              <a:buFont typeface="Arial" panose="020B0604020202020204" pitchFamily="34" charset="0"/>
              <a:buChar cha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608468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29"/>
        <p:cNvGrpSpPr/>
        <p:nvPr/>
      </p:nvGrpSpPr>
      <p:grpSpPr>
        <a:xfrm>
          <a:off x="0" y="0"/>
          <a:ext cx="0" cy="0"/>
          <a:chOff x="0" y="0"/>
          <a:chExt cx="0" cy="0"/>
        </a:xfrm>
      </p:grpSpPr>
      <p:sp>
        <p:nvSpPr>
          <p:cNvPr id="30" name="Google Shape;30;p4"/>
          <p:cNvSpPr/>
          <p:nvPr/>
        </p:nvSpPr>
        <p:spPr>
          <a:xfrm>
            <a:off x="-158752" y="6119815"/>
            <a:ext cx="9501190" cy="912812"/>
          </a:xfrm>
          <a:prstGeom prst="rect">
            <a:avLst/>
          </a:prstGeom>
          <a:solidFill>
            <a:srgbClr val="DCE6F2"/>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preserve="1" userDrawn="1">
  <p:cSld name="1_Blank">
    <p:spTree>
      <p:nvGrpSpPr>
        <p:cNvPr id="1" name="Shape 31"/>
        <p:cNvGrpSpPr/>
        <p:nvPr/>
      </p:nvGrpSpPr>
      <p:grpSpPr>
        <a:xfrm>
          <a:off x="0" y="0"/>
          <a:ext cx="0" cy="0"/>
          <a:chOff x="0" y="0"/>
          <a:chExt cx="0" cy="0"/>
        </a:xfrm>
      </p:grpSpPr>
      <p:sp>
        <p:nvSpPr>
          <p:cNvPr id="2" name="Google Shape;327;p43">
            <a:extLst>
              <a:ext uri="{FF2B5EF4-FFF2-40B4-BE49-F238E27FC236}">
                <a16:creationId xmlns:a16="http://schemas.microsoft.com/office/drawing/2014/main" id="{F0C66748-A6E7-4590-B49C-5DCE36A4F0BC}"/>
              </a:ext>
            </a:extLst>
          </p:cNvPr>
          <p:cNvSpPr txBox="1"/>
          <p:nvPr userDrawn="1"/>
        </p:nvSpPr>
        <p:spPr>
          <a:xfrm>
            <a:off x="0" y="1140024"/>
            <a:ext cx="2336800" cy="5717976"/>
          </a:xfrm>
          <a:prstGeom prst="rect">
            <a:avLst/>
          </a:prstGeom>
          <a:solidFill>
            <a:schemeClr val="accent6">
              <a:lumMod val="40000"/>
              <a:lumOff val="60000"/>
            </a:schemeClr>
          </a:solidFill>
          <a:ln>
            <a:noFill/>
          </a:ln>
        </p:spPr>
        <p:txBody>
          <a:bodyPr spcFirstLastPara="1" wrap="square" lIns="91425" tIns="45700" rIns="91425" bIns="45700" anchor="ctr" anchorCtr="0">
            <a:noAutofit/>
          </a:bodyPr>
          <a:lstStyle/>
          <a:p>
            <a:pPr marL="741363" marR="0" lvl="0" indent="0" algn="l" rtl="0">
              <a:lnSpc>
                <a:spcPct val="110000"/>
              </a:lnSpc>
              <a:spcBef>
                <a:spcPts val="0"/>
              </a:spcBef>
              <a:spcAft>
                <a:spcPts val="0"/>
              </a:spcAft>
              <a:buClr>
                <a:srgbClr val="FFCB45"/>
              </a:buClr>
              <a:buSzPts val="3200"/>
              <a:buFont typeface="Arial"/>
              <a:buNone/>
            </a:pPr>
            <a:endParaRPr sz="3200" dirty="0">
              <a:solidFill>
                <a:schemeClr val="dk1"/>
              </a:solidFill>
              <a:latin typeface="Arial"/>
              <a:ea typeface="Arial"/>
              <a:cs typeface="Arial"/>
              <a:sym typeface="Arial"/>
            </a:endParaRPr>
          </a:p>
        </p:txBody>
      </p:sp>
      <p:sp>
        <p:nvSpPr>
          <p:cNvPr id="7" name="Rectangle 6">
            <a:extLst>
              <a:ext uri="{FF2B5EF4-FFF2-40B4-BE49-F238E27FC236}">
                <a16:creationId xmlns:a16="http://schemas.microsoft.com/office/drawing/2014/main" id="{FEB85D50-3239-48C1-A722-EDD2A4C6635B}"/>
              </a:ext>
            </a:extLst>
          </p:cNvPr>
          <p:cNvSpPr/>
          <p:nvPr userDrawn="1"/>
        </p:nvSpPr>
        <p:spPr>
          <a:xfrm>
            <a:off x="2336800" y="1140024"/>
            <a:ext cx="6807200" cy="5717976"/>
          </a:xfrm>
          <a:prstGeom prst="rect">
            <a:avLst/>
          </a:prstGeom>
          <a:solidFill>
            <a:srgbClr val="FFE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7E4D0EB-5163-4891-9DAA-9EE057410768}"/>
              </a:ext>
            </a:extLst>
          </p:cNvPr>
          <p:cNvSpPr/>
          <p:nvPr userDrawn="1"/>
        </p:nvSpPr>
        <p:spPr>
          <a:xfrm>
            <a:off x="0" y="493212"/>
            <a:ext cx="2329132" cy="638355"/>
          </a:xfrm>
          <a:prstGeom prst="rect">
            <a:avLst/>
          </a:prstGeom>
          <a:solidFill>
            <a:srgbClr val="BF5A1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71800DF-E242-4959-A536-DCACA44C2F02}"/>
              </a:ext>
            </a:extLst>
          </p:cNvPr>
          <p:cNvSpPr/>
          <p:nvPr userDrawn="1"/>
        </p:nvSpPr>
        <p:spPr>
          <a:xfrm>
            <a:off x="2329132" y="490874"/>
            <a:ext cx="6807200" cy="638355"/>
          </a:xfrm>
          <a:prstGeom prst="rect">
            <a:avLst/>
          </a:prstGeom>
          <a:solidFill>
            <a:srgbClr val="008D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a:extLst>
              <a:ext uri="{FF2B5EF4-FFF2-40B4-BE49-F238E27FC236}">
                <a16:creationId xmlns:a16="http://schemas.microsoft.com/office/drawing/2014/main" id="{E34EA011-EF34-4772-A842-1792B78F6A12}"/>
              </a:ext>
            </a:extLst>
          </p:cNvPr>
          <p:cNvSpPr>
            <a:spLocks noGrp="1"/>
          </p:cNvSpPr>
          <p:nvPr>
            <p:ph type="title"/>
          </p:nvPr>
        </p:nvSpPr>
        <p:spPr>
          <a:xfrm>
            <a:off x="344908" y="510712"/>
            <a:ext cx="7886700" cy="1325563"/>
          </a:xfrm>
          <a:prstGeom prst="rect">
            <a:avLst/>
          </a:prstGeom>
        </p:spPr>
        <p:txBody>
          <a:bodyPr/>
          <a:lstStyle>
            <a:lvl1pPr marL="0" marR="0" indent="0" algn="l" defTabSz="914400" rtl="0" eaLnBrk="1" fontAlgn="auto" latinLnBrk="0" hangingPunct="1">
              <a:lnSpc>
                <a:spcPct val="100000"/>
              </a:lnSpc>
              <a:spcBef>
                <a:spcPts val="0"/>
              </a:spcBef>
              <a:spcAft>
                <a:spcPts val="0"/>
              </a:spcAft>
              <a:buClr>
                <a:srgbClr val="204559"/>
              </a:buClr>
              <a:buSzPts val="3200"/>
              <a:buFont typeface="Arial"/>
              <a:buNone/>
              <a:tabLst/>
              <a:defRPr/>
            </a:lvl1pPr>
          </a:lstStyle>
          <a:p>
            <a:pPr marL="0" marR="0" lvl="0" indent="0" algn="l" defTabSz="914400" rtl="0" eaLnBrk="1" fontAlgn="auto" latinLnBrk="0" hangingPunct="1">
              <a:lnSpc>
                <a:spcPct val="100000"/>
              </a:lnSpc>
              <a:spcBef>
                <a:spcPts val="0"/>
              </a:spcBef>
              <a:spcAft>
                <a:spcPts val="0"/>
              </a:spcAft>
              <a:buClr>
                <a:srgbClr val="204559"/>
              </a:buClr>
              <a:buSzPts val="3200"/>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3" name="Rectangle 12" hidden="1">
            <a:extLst>
              <a:ext uri="{FF2B5EF4-FFF2-40B4-BE49-F238E27FC236}">
                <a16:creationId xmlns:a16="http://schemas.microsoft.com/office/drawing/2014/main" id="{0A472018-B7F4-4A69-A166-AE05B24BFF6D}"/>
              </a:ext>
            </a:extLst>
          </p:cNvPr>
          <p:cNvSpPr/>
          <p:nvPr userDrawn="1"/>
        </p:nvSpPr>
        <p:spPr>
          <a:xfrm>
            <a:off x="2336800" y="1148482"/>
            <a:ext cx="6799532" cy="5717975"/>
          </a:xfrm>
          <a:prstGeom prst="rect">
            <a:avLst/>
          </a:prstGeom>
          <a:solidFill>
            <a:srgbClr val="FFE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2F2F6DC-79E8-4FC7-8A6D-CA027E39F510}"/>
              </a:ext>
            </a:extLst>
          </p:cNvPr>
          <p:cNvSpPr/>
          <p:nvPr userDrawn="1"/>
        </p:nvSpPr>
        <p:spPr>
          <a:xfrm>
            <a:off x="7402882" y="775204"/>
            <a:ext cx="1396210" cy="139621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Google Shape;329;p43">
            <a:extLst>
              <a:ext uri="{FF2B5EF4-FFF2-40B4-BE49-F238E27FC236}">
                <a16:creationId xmlns:a16="http://schemas.microsoft.com/office/drawing/2014/main" id="{A8E431DF-1DAB-4911-A540-27EFDFD7D97F}"/>
              </a:ext>
            </a:extLst>
          </p:cNvPr>
          <p:cNvPicPr preferRelativeResize="0"/>
          <p:nvPr userDrawn="1"/>
        </p:nvPicPr>
        <p:blipFill rotWithShape="1">
          <a:blip r:embed="rId2">
            <a:alphaModFix/>
          </a:blip>
          <a:srcRect/>
          <a:stretch/>
        </p:blipFill>
        <p:spPr>
          <a:xfrm>
            <a:off x="111822" y="2061105"/>
            <a:ext cx="3509932" cy="3487925"/>
          </a:xfrm>
          <a:prstGeom prst="ellipse">
            <a:avLst/>
          </a:prstGeom>
          <a:noFill/>
          <a:ln>
            <a:noFill/>
          </a:ln>
        </p:spPr>
      </p:pic>
      <p:pic>
        <p:nvPicPr>
          <p:cNvPr id="16" name="Picture 15">
            <a:extLst>
              <a:ext uri="{FF2B5EF4-FFF2-40B4-BE49-F238E27FC236}">
                <a16:creationId xmlns:a16="http://schemas.microsoft.com/office/drawing/2014/main" id="{7952D4C2-00FB-48DA-8170-BE3B76A05AA8}"/>
              </a:ext>
            </a:extLst>
          </p:cNvPr>
          <p:cNvPicPr>
            <a:picLocks noChangeAspect="1"/>
          </p:cNvPicPr>
          <p:nvPr userDrawn="1"/>
        </p:nvPicPr>
        <p:blipFill>
          <a:blip r:embed="rId3"/>
          <a:stretch>
            <a:fillRect/>
          </a:stretch>
        </p:blipFill>
        <p:spPr>
          <a:xfrm>
            <a:off x="7786661" y="1101184"/>
            <a:ext cx="630263" cy="743387"/>
          </a:xfrm>
          <a:prstGeom prst="rect">
            <a:avLst/>
          </a:prstGeom>
        </p:spPr>
      </p:pic>
      <p:sp>
        <p:nvSpPr>
          <p:cNvPr id="18" name="Content Placeholder 17">
            <a:extLst>
              <a:ext uri="{FF2B5EF4-FFF2-40B4-BE49-F238E27FC236}">
                <a16:creationId xmlns:a16="http://schemas.microsoft.com/office/drawing/2014/main" id="{6689F6F2-A509-429F-80F8-D38806F7F756}"/>
              </a:ext>
            </a:extLst>
          </p:cNvPr>
          <p:cNvSpPr>
            <a:spLocks noGrp="1"/>
          </p:cNvSpPr>
          <p:nvPr>
            <p:ph sz="quarter" idx="10"/>
          </p:nvPr>
        </p:nvSpPr>
        <p:spPr>
          <a:xfrm>
            <a:off x="3482975" y="1128713"/>
            <a:ext cx="5661025" cy="5718175"/>
          </a:xfrm>
          <a:prstGeom prst="rect">
            <a:avLst/>
          </a:prstGeo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3589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preserve="1" userDrawn="1">
  <p:cSld name="1_Blank">
    <p:spTree>
      <p:nvGrpSpPr>
        <p:cNvPr id="1" name="Shape 31"/>
        <p:cNvGrpSpPr/>
        <p:nvPr/>
      </p:nvGrpSpPr>
      <p:grpSpPr>
        <a:xfrm>
          <a:off x="0" y="0"/>
          <a:ext cx="0" cy="0"/>
          <a:chOff x="0" y="0"/>
          <a:chExt cx="0" cy="0"/>
        </a:xfrm>
      </p:grpSpPr>
      <p:sp>
        <p:nvSpPr>
          <p:cNvPr id="7" name="Rectangle 6">
            <a:extLst>
              <a:ext uri="{FF2B5EF4-FFF2-40B4-BE49-F238E27FC236}">
                <a16:creationId xmlns:a16="http://schemas.microsoft.com/office/drawing/2014/main" id="{FEB85D50-3239-48C1-A722-EDD2A4C6635B}"/>
              </a:ext>
            </a:extLst>
          </p:cNvPr>
          <p:cNvSpPr/>
          <p:nvPr userDrawn="1"/>
        </p:nvSpPr>
        <p:spPr>
          <a:xfrm>
            <a:off x="2336800" y="1140024"/>
            <a:ext cx="6807200" cy="5717976"/>
          </a:xfrm>
          <a:prstGeom prst="rect">
            <a:avLst/>
          </a:prstGeom>
          <a:solidFill>
            <a:srgbClr val="FFE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7E4D0EB-5163-4891-9DAA-9EE057410768}"/>
              </a:ext>
            </a:extLst>
          </p:cNvPr>
          <p:cNvSpPr/>
          <p:nvPr userDrawn="1"/>
        </p:nvSpPr>
        <p:spPr>
          <a:xfrm>
            <a:off x="0" y="493212"/>
            <a:ext cx="2329132" cy="638355"/>
          </a:xfrm>
          <a:prstGeom prst="rect">
            <a:avLst/>
          </a:prstGeom>
          <a:solidFill>
            <a:srgbClr val="97782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71800DF-E242-4959-A536-DCACA44C2F02}"/>
              </a:ext>
            </a:extLst>
          </p:cNvPr>
          <p:cNvSpPr/>
          <p:nvPr userDrawn="1"/>
        </p:nvSpPr>
        <p:spPr>
          <a:xfrm>
            <a:off x="2329132" y="490874"/>
            <a:ext cx="6807200" cy="638355"/>
          </a:xfrm>
          <a:prstGeom prst="rect">
            <a:avLst/>
          </a:prstGeom>
          <a:solidFill>
            <a:srgbClr val="008D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a:extLst>
              <a:ext uri="{FF2B5EF4-FFF2-40B4-BE49-F238E27FC236}">
                <a16:creationId xmlns:a16="http://schemas.microsoft.com/office/drawing/2014/main" id="{E34EA011-EF34-4772-A842-1792B78F6A12}"/>
              </a:ext>
            </a:extLst>
          </p:cNvPr>
          <p:cNvSpPr>
            <a:spLocks noGrp="1"/>
          </p:cNvSpPr>
          <p:nvPr>
            <p:ph type="title"/>
          </p:nvPr>
        </p:nvSpPr>
        <p:spPr>
          <a:xfrm>
            <a:off x="344908" y="510712"/>
            <a:ext cx="7886700" cy="1325563"/>
          </a:xfrm>
          <a:prstGeom prst="rect">
            <a:avLst/>
          </a:prstGeom>
        </p:spPr>
        <p:txBody>
          <a:bodyPr/>
          <a:lstStyle>
            <a:lvl1pPr marL="0" marR="0" indent="0" algn="l" defTabSz="914400" rtl="0" eaLnBrk="1" fontAlgn="auto" latinLnBrk="0" hangingPunct="1">
              <a:lnSpc>
                <a:spcPct val="100000"/>
              </a:lnSpc>
              <a:spcBef>
                <a:spcPts val="0"/>
              </a:spcBef>
              <a:spcAft>
                <a:spcPts val="0"/>
              </a:spcAft>
              <a:buClr>
                <a:srgbClr val="204559"/>
              </a:buClr>
              <a:buSzPts val="3200"/>
              <a:buFont typeface="Arial"/>
              <a:buNone/>
              <a:tabLst/>
              <a:defRPr/>
            </a:lvl1pPr>
          </a:lstStyle>
          <a:p>
            <a:pPr marL="0" marR="0" lvl="0" indent="0" algn="l" defTabSz="914400" rtl="0" eaLnBrk="1" fontAlgn="auto" latinLnBrk="0" hangingPunct="1">
              <a:lnSpc>
                <a:spcPct val="100000"/>
              </a:lnSpc>
              <a:spcBef>
                <a:spcPts val="0"/>
              </a:spcBef>
              <a:spcAft>
                <a:spcPts val="0"/>
              </a:spcAft>
              <a:buClr>
                <a:srgbClr val="204559"/>
              </a:buClr>
              <a:buSzPts val="3200"/>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3" name="Rectangle 12">
            <a:extLst>
              <a:ext uri="{FF2B5EF4-FFF2-40B4-BE49-F238E27FC236}">
                <a16:creationId xmlns:a16="http://schemas.microsoft.com/office/drawing/2014/main" id="{0A472018-B7F4-4A69-A166-AE05B24BFF6D}"/>
              </a:ext>
            </a:extLst>
          </p:cNvPr>
          <p:cNvSpPr/>
          <p:nvPr userDrawn="1"/>
        </p:nvSpPr>
        <p:spPr>
          <a:xfrm>
            <a:off x="2336800" y="1133242"/>
            <a:ext cx="6799532" cy="5717975"/>
          </a:xfrm>
          <a:prstGeom prst="rect">
            <a:avLst/>
          </a:prstGeom>
          <a:solidFill>
            <a:srgbClr val="FFE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17">
            <a:extLst>
              <a:ext uri="{FF2B5EF4-FFF2-40B4-BE49-F238E27FC236}">
                <a16:creationId xmlns:a16="http://schemas.microsoft.com/office/drawing/2014/main" id="{6689F6F2-A509-429F-80F8-D38806F7F756}"/>
              </a:ext>
            </a:extLst>
          </p:cNvPr>
          <p:cNvSpPr>
            <a:spLocks noGrp="1"/>
          </p:cNvSpPr>
          <p:nvPr>
            <p:ph sz="quarter" idx="10"/>
          </p:nvPr>
        </p:nvSpPr>
        <p:spPr>
          <a:xfrm>
            <a:off x="2570583" y="2058186"/>
            <a:ext cx="5661025" cy="343753"/>
          </a:xfrm>
          <a:prstGeom prst="rect">
            <a:avLst/>
          </a:prstGeom>
        </p:spPr>
        <p:txBody>
          <a:bodyPr anchor="ctr" anchorCtr="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9" name="Google Shape;388;p47" descr="reports.png">
            <a:extLst>
              <a:ext uri="{FF2B5EF4-FFF2-40B4-BE49-F238E27FC236}">
                <a16:creationId xmlns:a16="http://schemas.microsoft.com/office/drawing/2014/main" id="{63BE0766-1A04-408D-A20D-F3EA56888004}"/>
              </a:ext>
            </a:extLst>
          </p:cNvPr>
          <p:cNvPicPr preferRelativeResize="0"/>
          <p:nvPr userDrawn="1"/>
        </p:nvPicPr>
        <p:blipFill rotWithShape="1">
          <a:blip r:embed="rId2">
            <a:alphaModFix/>
          </a:blip>
          <a:srcRect l="20751" r="38900"/>
          <a:stretch/>
        </p:blipFill>
        <p:spPr>
          <a:xfrm>
            <a:off x="-8221" y="1128913"/>
            <a:ext cx="2337352" cy="5717975"/>
          </a:xfrm>
          <a:prstGeom prst="rect">
            <a:avLst/>
          </a:prstGeom>
          <a:noFill/>
          <a:ln>
            <a:noFill/>
          </a:ln>
        </p:spPr>
      </p:pic>
      <p:sp>
        <p:nvSpPr>
          <p:cNvPr id="24" name="Oval 23">
            <a:extLst>
              <a:ext uri="{FF2B5EF4-FFF2-40B4-BE49-F238E27FC236}">
                <a16:creationId xmlns:a16="http://schemas.microsoft.com/office/drawing/2014/main" id="{9F214656-E495-4E94-B554-122BFEBF85CC}"/>
              </a:ext>
            </a:extLst>
          </p:cNvPr>
          <p:cNvSpPr/>
          <p:nvPr userDrawn="1"/>
        </p:nvSpPr>
        <p:spPr>
          <a:xfrm>
            <a:off x="7491698" y="853949"/>
            <a:ext cx="1396210" cy="139621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D107BD7B-9EB1-465B-966D-EFB20599E3D1}"/>
              </a:ext>
            </a:extLst>
          </p:cNvPr>
          <p:cNvPicPr>
            <a:picLocks noChangeAspect="1"/>
          </p:cNvPicPr>
          <p:nvPr userDrawn="1"/>
        </p:nvPicPr>
        <p:blipFill>
          <a:blip r:embed="rId3"/>
          <a:stretch>
            <a:fillRect/>
          </a:stretch>
        </p:blipFill>
        <p:spPr>
          <a:xfrm>
            <a:off x="7803089" y="1095930"/>
            <a:ext cx="773427" cy="912247"/>
          </a:xfrm>
          <a:prstGeom prst="rect">
            <a:avLst/>
          </a:prstGeom>
        </p:spPr>
      </p:pic>
      <p:sp>
        <p:nvSpPr>
          <p:cNvPr id="26" name="Content Placeholder 17">
            <a:extLst>
              <a:ext uri="{FF2B5EF4-FFF2-40B4-BE49-F238E27FC236}">
                <a16:creationId xmlns:a16="http://schemas.microsoft.com/office/drawing/2014/main" id="{D707C4B1-23FD-4DE1-A673-CB6B10B6120F}"/>
              </a:ext>
            </a:extLst>
          </p:cNvPr>
          <p:cNvSpPr>
            <a:spLocks noGrp="1"/>
          </p:cNvSpPr>
          <p:nvPr>
            <p:ph sz="quarter" idx="11"/>
          </p:nvPr>
        </p:nvSpPr>
        <p:spPr>
          <a:xfrm>
            <a:off x="2570583" y="2578665"/>
            <a:ext cx="5661025" cy="4268223"/>
          </a:xfrm>
          <a:prstGeom prst="rect">
            <a:avLst/>
          </a:prstGeom>
        </p:spPr>
        <p:txBody>
          <a:bodyPr anchor="ctr" anchorCtr="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08043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preserve="1" userDrawn="1">
  <p:cSld name="1_Blank">
    <p:spTree>
      <p:nvGrpSpPr>
        <p:cNvPr id="1" name="Shape 31"/>
        <p:cNvGrpSpPr/>
        <p:nvPr/>
      </p:nvGrpSpPr>
      <p:grpSpPr>
        <a:xfrm>
          <a:off x="0" y="0"/>
          <a:ext cx="0" cy="0"/>
          <a:chOff x="0" y="0"/>
          <a:chExt cx="0" cy="0"/>
        </a:xfrm>
      </p:grpSpPr>
      <p:sp>
        <p:nvSpPr>
          <p:cNvPr id="7" name="Rectangle 6">
            <a:extLst>
              <a:ext uri="{FF2B5EF4-FFF2-40B4-BE49-F238E27FC236}">
                <a16:creationId xmlns:a16="http://schemas.microsoft.com/office/drawing/2014/main" id="{FEB85D50-3239-48C1-A722-EDD2A4C6635B}"/>
              </a:ext>
            </a:extLst>
          </p:cNvPr>
          <p:cNvSpPr/>
          <p:nvPr userDrawn="1"/>
        </p:nvSpPr>
        <p:spPr>
          <a:xfrm>
            <a:off x="2336800" y="1140024"/>
            <a:ext cx="6807200" cy="5717976"/>
          </a:xfrm>
          <a:prstGeom prst="rect">
            <a:avLst/>
          </a:prstGeom>
          <a:solidFill>
            <a:srgbClr val="FFE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7E4D0EB-5163-4891-9DAA-9EE057410768}"/>
              </a:ext>
            </a:extLst>
          </p:cNvPr>
          <p:cNvSpPr/>
          <p:nvPr userDrawn="1"/>
        </p:nvSpPr>
        <p:spPr>
          <a:xfrm>
            <a:off x="0" y="493212"/>
            <a:ext cx="2329132" cy="638355"/>
          </a:xfrm>
          <a:prstGeom prst="rect">
            <a:avLst/>
          </a:prstGeom>
          <a:solidFill>
            <a:srgbClr val="97782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71800DF-E242-4959-A536-DCACA44C2F02}"/>
              </a:ext>
            </a:extLst>
          </p:cNvPr>
          <p:cNvSpPr/>
          <p:nvPr userDrawn="1"/>
        </p:nvSpPr>
        <p:spPr>
          <a:xfrm>
            <a:off x="2329132" y="490874"/>
            <a:ext cx="6807200" cy="638355"/>
          </a:xfrm>
          <a:prstGeom prst="rect">
            <a:avLst/>
          </a:prstGeom>
          <a:solidFill>
            <a:srgbClr val="008D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a:extLst>
              <a:ext uri="{FF2B5EF4-FFF2-40B4-BE49-F238E27FC236}">
                <a16:creationId xmlns:a16="http://schemas.microsoft.com/office/drawing/2014/main" id="{E34EA011-EF34-4772-A842-1792B78F6A12}"/>
              </a:ext>
            </a:extLst>
          </p:cNvPr>
          <p:cNvSpPr>
            <a:spLocks noGrp="1"/>
          </p:cNvSpPr>
          <p:nvPr>
            <p:ph type="title"/>
          </p:nvPr>
        </p:nvSpPr>
        <p:spPr>
          <a:xfrm>
            <a:off x="344908" y="510712"/>
            <a:ext cx="7886700" cy="1325563"/>
          </a:xfrm>
          <a:prstGeom prst="rect">
            <a:avLst/>
          </a:prstGeom>
        </p:spPr>
        <p:txBody>
          <a:bodyPr/>
          <a:lstStyle>
            <a:lvl1pPr marL="0" marR="0" indent="0" algn="l" defTabSz="914400" rtl="0" eaLnBrk="1" fontAlgn="auto" latinLnBrk="0" hangingPunct="1">
              <a:lnSpc>
                <a:spcPct val="100000"/>
              </a:lnSpc>
              <a:spcBef>
                <a:spcPts val="0"/>
              </a:spcBef>
              <a:spcAft>
                <a:spcPts val="0"/>
              </a:spcAft>
              <a:buClr>
                <a:srgbClr val="204559"/>
              </a:buClr>
              <a:buSzPts val="3200"/>
              <a:buFont typeface="Arial"/>
              <a:buNone/>
              <a:tabLst/>
              <a:defRPr/>
            </a:lvl1pPr>
          </a:lstStyle>
          <a:p>
            <a:pPr marL="0" marR="0" lvl="0" indent="0" algn="l" defTabSz="914400" rtl="0" eaLnBrk="1" fontAlgn="auto" latinLnBrk="0" hangingPunct="1">
              <a:lnSpc>
                <a:spcPct val="100000"/>
              </a:lnSpc>
              <a:spcBef>
                <a:spcPts val="0"/>
              </a:spcBef>
              <a:spcAft>
                <a:spcPts val="0"/>
              </a:spcAft>
              <a:buClr>
                <a:srgbClr val="204559"/>
              </a:buClr>
              <a:buSzPts val="3200"/>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3" name="Rectangle 12">
            <a:extLst>
              <a:ext uri="{FF2B5EF4-FFF2-40B4-BE49-F238E27FC236}">
                <a16:creationId xmlns:a16="http://schemas.microsoft.com/office/drawing/2014/main" id="{0A472018-B7F4-4A69-A166-AE05B24BFF6D}"/>
              </a:ext>
            </a:extLst>
          </p:cNvPr>
          <p:cNvSpPr/>
          <p:nvPr userDrawn="1"/>
        </p:nvSpPr>
        <p:spPr>
          <a:xfrm>
            <a:off x="0" y="1133242"/>
            <a:ext cx="9136332" cy="5717975"/>
          </a:xfrm>
          <a:prstGeom prst="rect">
            <a:avLst/>
          </a:prstGeom>
          <a:solidFill>
            <a:srgbClr val="FFE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AF51F1B-13AA-4727-94B0-177FED7DDE27}"/>
              </a:ext>
            </a:extLst>
          </p:cNvPr>
          <p:cNvSpPr>
            <a:spLocks noGrp="1"/>
          </p:cNvSpPr>
          <p:nvPr>
            <p:ph sz="quarter" idx="10"/>
          </p:nvPr>
        </p:nvSpPr>
        <p:spPr>
          <a:xfrm>
            <a:off x="344488" y="1333500"/>
            <a:ext cx="6408737" cy="1446550"/>
          </a:xfrm>
          <a:prstGeom prst="rect">
            <a:avLst/>
          </a:prstGeom>
          <a:noFill/>
        </p:spPr>
        <p:txBody>
          <a:bodyPr wrap="square" rtlCol="0">
            <a:spAutoFit/>
          </a:bodyPr>
          <a:lstStyle>
            <a:lvl1pPr>
              <a:defRPr lang="en-US" sz="3200" b="1" i="1" smtClean="0">
                <a:solidFill>
                  <a:schemeClr val="accent5">
                    <a:lumMod val="50000"/>
                  </a:schemeClr>
                </a:solidFill>
              </a:defRPr>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9C823089-27BA-44B0-A661-BD4582B40169}"/>
              </a:ext>
            </a:extLst>
          </p:cNvPr>
          <p:cNvSpPr>
            <a:spLocks noGrp="1"/>
          </p:cNvSpPr>
          <p:nvPr>
            <p:ph sz="quarter" idx="11"/>
          </p:nvPr>
        </p:nvSpPr>
        <p:spPr>
          <a:xfrm>
            <a:off x="336550" y="2017713"/>
            <a:ext cx="7216775" cy="423068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9" name="Google Shape;397;p48">
            <a:extLst>
              <a:ext uri="{FF2B5EF4-FFF2-40B4-BE49-F238E27FC236}">
                <a16:creationId xmlns:a16="http://schemas.microsoft.com/office/drawing/2014/main" id="{72218CA6-6FFB-44C2-A1F2-1D47030D83F1}"/>
              </a:ext>
            </a:extLst>
          </p:cNvPr>
          <p:cNvPicPr preferRelativeResize="0"/>
          <p:nvPr userDrawn="1"/>
        </p:nvPicPr>
        <p:blipFill rotWithShape="1">
          <a:blip r:embed="rId2">
            <a:alphaModFix/>
          </a:blip>
          <a:srcRect/>
          <a:stretch/>
        </p:blipFill>
        <p:spPr>
          <a:xfrm>
            <a:off x="4383087" y="3616757"/>
            <a:ext cx="4494213" cy="2638425"/>
          </a:xfrm>
          <a:prstGeom prst="rect">
            <a:avLst/>
          </a:prstGeom>
          <a:noFill/>
          <a:ln>
            <a:noFill/>
          </a:ln>
        </p:spPr>
      </p:pic>
    </p:spTree>
    <p:extLst>
      <p:ext uri="{BB962C8B-B14F-4D97-AF65-F5344CB8AC3E}">
        <p14:creationId xmlns:p14="http://schemas.microsoft.com/office/powerpoint/2010/main" val="29947258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preserve="1" userDrawn="1">
  <p:cSld name="1_Blank">
    <p:spTree>
      <p:nvGrpSpPr>
        <p:cNvPr id="1" name="Shape 31"/>
        <p:cNvGrpSpPr/>
        <p:nvPr/>
      </p:nvGrpSpPr>
      <p:grpSpPr>
        <a:xfrm>
          <a:off x="0" y="0"/>
          <a:ext cx="0" cy="0"/>
          <a:chOff x="0" y="0"/>
          <a:chExt cx="0" cy="0"/>
        </a:xfrm>
      </p:grpSpPr>
      <p:sp>
        <p:nvSpPr>
          <p:cNvPr id="7" name="Rectangle 6">
            <a:extLst>
              <a:ext uri="{FF2B5EF4-FFF2-40B4-BE49-F238E27FC236}">
                <a16:creationId xmlns:a16="http://schemas.microsoft.com/office/drawing/2014/main" id="{FEB85D50-3239-48C1-A722-EDD2A4C6635B}"/>
              </a:ext>
            </a:extLst>
          </p:cNvPr>
          <p:cNvSpPr/>
          <p:nvPr userDrawn="1"/>
        </p:nvSpPr>
        <p:spPr>
          <a:xfrm>
            <a:off x="2336800" y="1140024"/>
            <a:ext cx="6807200" cy="5717976"/>
          </a:xfrm>
          <a:prstGeom prst="rect">
            <a:avLst/>
          </a:prstGeom>
          <a:solidFill>
            <a:srgbClr val="FFE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0A472018-B7F4-4A69-A166-AE05B24BFF6D}"/>
              </a:ext>
            </a:extLst>
          </p:cNvPr>
          <p:cNvSpPr/>
          <p:nvPr userDrawn="1"/>
        </p:nvSpPr>
        <p:spPr>
          <a:xfrm>
            <a:off x="0" y="1133242"/>
            <a:ext cx="9136332" cy="5717975"/>
          </a:xfrm>
          <a:prstGeom prst="rect">
            <a:avLst/>
          </a:prstGeom>
          <a:solidFill>
            <a:srgbClr val="FFE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52D189FA-8CA6-4F54-9571-B1C1268A5804}"/>
              </a:ext>
            </a:extLst>
          </p:cNvPr>
          <p:cNvPicPr>
            <a:picLocks noChangeAspect="1"/>
          </p:cNvPicPr>
          <p:nvPr userDrawn="1"/>
        </p:nvPicPr>
        <p:blipFill>
          <a:blip r:embed="rId2"/>
          <a:stretch>
            <a:fillRect/>
          </a:stretch>
        </p:blipFill>
        <p:spPr>
          <a:xfrm>
            <a:off x="0" y="795359"/>
            <a:ext cx="9144000" cy="6062641"/>
          </a:xfrm>
          <a:prstGeom prst="rect">
            <a:avLst/>
          </a:prstGeom>
        </p:spPr>
      </p:pic>
      <p:sp>
        <p:nvSpPr>
          <p:cNvPr id="16" name="Google Shape;405;p49">
            <a:extLst>
              <a:ext uri="{FF2B5EF4-FFF2-40B4-BE49-F238E27FC236}">
                <a16:creationId xmlns:a16="http://schemas.microsoft.com/office/drawing/2014/main" id="{5B68DC15-7F66-4326-8BFC-FC368EB70E0C}"/>
              </a:ext>
            </a:extLst>
          </p:cNvPr>
          <p:cNvSpPr txBox="1">
            <a:spLocks noGrp="1"/>
          </p:cNvSpPr>
          <p:nvPr>
            <p:ph type="sldNum" idx="12"/>
          </p:nvPr>
        </p:nvSpPr>
        <p:spPr>
          <a:xfrm>
            <a:off x="8387645" y="6550422"/>
            <a:ext cx="728133"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a:t>
            </a:fld>
            <a:endParaRPr dirty="0"/>
          </a:p>
        </p:txBody>
      </p:sp>
      <p:sp>
        <p:nvSpPr>
          <p:cNvPr id="19" name="Content Placeholder 2">
            <a:extLst>
              <a:ext uri="{FF2B5EF4-FFF2-40B4-BE49-F238E27FC236}">
                <a16:creationId xmlns:a16="http://schemas.microsoft.com/office/drawing/2014/main" id="{5FE32D90-1465-43E6-BB04-C59DE02E29BD}"/>
              </a:ext>
            </a:extLst>
          </p:cNvPr>
          <p:cNvSpPr>
            <a:spLocks noGrp="1"/>
          </p:cNvSpPr>
          <p:nvPr>
            <p:ph sz="quarter" idx="10"/>
          </p:nvPr>
        </p:nvSpPr>
        <p:spPr>
          <a:xfrm>
            <a:off x="807" y="6012116"/>
            <a:ext cx="9143999" cy="670343"/>
          </a:xfrm>
          <a:prstGeom prst="rect">
            <a:avLst/>
          </a:prstGeom>
          <a:solidFill>
            <a:srgbClr val="FFFFFF">
              <a:alpha val="89020"/>
            </a:srgbClr>
          </a:solidFill>
          <a:ln>
            <a:noFill/>
          </a:ln>
        </p:spPr>
        <p:txBody>
          <a:bodyPr spcFirstLastPara="1" wrap="square" lIns="91425" tIns="45700" rIns="91425" bIns="45700" anchor="ctr" anchorCtr="0">
            <a:noAutofit/>
          </a:bodyPr>
          <a:lstStyle>
            <a:lvl1pPr>
              <a:defRPr lang="en-US" sz="3200" b="1" i="1" smtClean="0">
                <a:solidFill>
                  <a:schemeClr val="accent5">
                    <a:lumMod val="50000"/>
                  </a:schemeClr>
                </a:solidFill>
              </a:defRPr>
            </a:lvl1pPr>
            <a:lvl2pPr>
              <a:defRPr lang="en-US" smtClean="0"/>
            </a:lvl2pPr>
            <a:lvl3pPr>
              <a:defRPr lang="en-US" smtClean="0"/>
            </a:lvl3pPr>
            <a:lvl4pPr>
              <a:defRPr lang="en-US" smtClean="0"/>
            </a:lvl4pPr>
            <a:lvl5pPr>
              <a:defRPr lang="en-US"/>
            </a:lvl5pPr>
          </a:lstStyle>
          <a:p>
            <a:pPr lvl="0" algn="ctr">
              <a:buClr>
                <a:schemeClr val="lt1"/>
              </a:buClr>
              <a:buSzPts val="3600"/>
            </a:pPr>
            <a:endParaRPr lang="en-US" dirty="0"/>
          </a:p>
        </p:txBody>
      </p:sp>
      <p:sp>
        <p:nvSpPr>
          <p:cNvPr id="20" name="Rectangle 19">
            <a:extLst>
              <a:ext uri="{FF2B5EF4-FFF2-40B4-BE49-F238E27FC236}">
                <a16:creationId xmlns:a16="http://schemas.microsoft.com/office/drawing/2014/main" id="{783057A9-40D6-4BEA-B6B0-539329A78114}"/>
              </a:ext>
            </a:extLst>
          </p:cNvPr>
          <p:cNvSpPr/>
          <p:nvPr userDrawn="1"/>
        </p:nvSpPr>
        <p:spPr>
          <a:xfrm>
            <a:off x="0" y="493212"/>
            <a:ext cx="2329132" cy="638355"/>
          </a:xfrm>
          <a:prstGeom prst="rect">
            <a:avLst/>
          </a:prstGeom>
          <a:solidFill>
            <a:srgbClr val="97782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E39A26A-1AEA-4723-B8A0-CB20322AB32F}"/>
              </a:ext>
            </a:extLst>
          </p:cNvPr>
          <p:cNvSpPr/>
          <p:nvPr userDrawn="1"/>
        </p:nvSpPr>
        <p:spPr>
          <a:xfrm>
            <a:off x="2329132" y="490874"/>
            <a:ext cx="6807200" cy="638355"/>
          </a:xfrm>
          <a:prstGeom prst="rect">
            <a:avLst/>
          </a:prstGeom>
          <a:solidFill>
            <a:srgbClr val="008D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a:extLst>
              <a:ext uri="{FF2B5EF4-FFF2-40B4-BE49-F238E27FC236}">
                <a16:creationId xmlns:a16="http://schemas.microsoft.com/office/drawing/2014/main" id="{E34EA011-EF34-4772-A842-1792B78F6A12}"/>
              </a:ext>
            </a:extLst>
          </p:cNvPr>
          <p:cNvSpPr>
            <a:spLocks noGrp="1"/>
          </p:cNvSpPr>
          <p:nvPr>
            <p:ph type="title"/>
          </p:nvPr>
        </p:nvSpPr>
        <p:spPr>
          <a:xfrm>
            <a:off x="344908" y="510712"/>
            <a:ext cx="7886700" cy="1325563"/>
          </a:xfrm>
          <a:prstGeom prst="rect">
            <a:avLst/>
          </a:prstGeom>
        </p:spPr>
        <p:txBody>
          <a:bodyPr/>
          <a:lstStyle>
            <a:lvl1pPr marL="0" marR="0" indent="0" algn="l" defTabSz="914400" rtl="0" eaLnBrk="1" fontAlgn="auto" latinLnBrk="0" hangingPunct="1">
              <a:lnSpc>
                <a:spcPct val="100000"/>
              </a:lnSpc>
              <a:spcBef>
                <a:spcPts val="0"/>
              </a:spcBef>
              <a:spcAft>
                <a:spcPts val="0"/>
              </a:spcAft>
              <a:buClr>
                <a:srgbClr val="204559"/>
              </a:buClr>
              <a:buSzPts val="3200"/>
              <a:buFont typeface="Arial"/>
              <a:buNone/>
              <a:tabLst/>
              <a:defRPr/>
            </a:lvl1pPr>
          </a:lstStyle>
          <a:p>
            <a:pPr marL="0" marR="0" lvl="0" indent="0" algn="l" defTabSz="914400" rtl="0" eaLnBrk="1" fontAlgn="auto" latinLnBrk="0" hangingPunct="1">
              <a:lnSpc>
                <a:spcPct val="100000"/>
              </a:lnSpc>
              <a:spcBef>
                <a:spcPts val="0"/>
              </a:spcBef>
              <a:spcAft>
                <a:spcPts val="0"/>
              </a:spcAft>
              <a:buClr>
                <a:srgbClr val="204559"/>
              </a:buClr>
              <a:buSzPts val="3200"/>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162368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preserve="1" userDrawn="1">
  <p:cSld name="1_Blank">
    <p:spTree>
      <p:nvGrpSpPr>
        <p:cNvPr id="1" name="Shape 31"/>
        <p:cNvGrpSpPr/>
        <p:nvPr/>
      </p:nvGrpSpPr>
      <p:grpSpPr>
        <a:xfrm>
          <a:off x="0" y="0"/>
          <a:ext cx="0" cy="0"/>
          <a:chOff x="0" y="0"/>
          <a:chExt cx="0" cy="0"/>
        </a:xfrm>
      </p:grpSpPr>
      <p:sp>
        <p:nvSpPr>
          <p:cNvPr id="7" name="Rectangle 6">
            <a:extLst>
              <a:ext uri="{FF2B5EF4-FFF2-40B4-BE49-F238E27FC236}">
                <a16:creationId xmlns:a16="http://schemas.microsoft.com/office/drawing/2014/main" id="{FEB85D50-3239-48C1-A722-EDD2A4C6635B}"/>
              </a:ext>
            </a:extLst>
          </p:cNvPr>
          <p:cNvSpPr/>
          <p:nvPr userDrawn="1"/>
        </p:nvSpPr>
        <p:spPr>
          <a:xfrm>
            <a:off x="2336800" y="1140024"/>
            <a:ext cx="6807200" cy="5717976"/>
          </a:xfrm>
          <a:prstGeom prst="rect">
            <a:avLst/>
          </a:prstGeom>
          <a:solidFill>
            <a:srgbClr val="FFE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0A472018-B7F4-4A69-A166-AE05B24BFF6D}"/>
              </a:ext>
            </a:extLst>
          </p:cNvPr>
          <p:cNvSpPr/>
          <p:nvPr userDrawn="1"/>
        </p:nvSpPr>
        <p:spPr>
          <a:xfrm>
            <a:off x="0" y="1133242"/>
            <a:ext cx="9136332" cy="5717975"/>
          </a:xfrm>
          <a:prstGeom prst="rect">
            <a:avLst/>
          </a:prstGeom>
          <a:solidFill>
            <a:srgbClr val="FFE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Google Shape;405;p49">
            <a:extLst>
              <a:ext uri="{FF2B5EF4-FFF2-40B4-BE49-F238E27FC236}">
                <a16:creationId xmlns:a16="http://schemas.microsoft.com/office/drawing/2014/main" id="{5B68DC15-7F66-4326-8BFC-FC368EB70E0C}"/>
              </a:ext>
            </a:extLst>
          </p:cNvPr>
          <p:cNvSpPr txBox="1">
            <a:spLocks noGrp="1"/>
          </p:cNvSpPr>
          <p:nvPr>
            <p:ph type="sldNum" idx="12"/>
          </p:nvPr>
        </p:nvSpPr>
        <p:spPr>
          <a:xfrm>
            <a:off x="8387645" y="6550422"/>
            <a:ext cx="728133"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a:t>
            </a:fld>
            <a:endParaRPr dirty="0"/>
          </a:p>
        </p:txBody>
      </p:sp>
      <p:sp>
        <p:nvSpPr>
          <p:cNvPr id="20" name="Rectangle 19">
            <a:extLst>
              <a:ext uri="{FF2B5EF4-FFF2-40B4-BE49-F238E27FC236}">
                <a16:creationId xmlns:a16="http://schemas.microsoft.com/office/drawing/2014/main" id="{783057A9-40D6-4BEA-B6B0-539329A78114}"/>
              </a:ext>
            </a:extLst>
          </p:cNvPr>
          <p:cNvSpPr/>
          <p:nvPr userDrawn="1"/>
        </p:nvSpPr>
        <p:spPr>
          <a:xfrm>
            <a:off x="0" y="493212"/>
            <a:ext cx="2329132" cy="638355"/>
          </a:xfrm>
          <a:prstGeom prst="rect">
            <a:avLst/>
          </a:prstGeom>
          <a:solidFill>
            <a:srgbClr val="97782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E39A26A-1AEA-4723-B8A0-CB20322AB32F}"/>
              </a:ext>
            </a:extLst>
          </p:cNvPr>
          <p:cNvSpPr/>
          <p:nvPr userDrawn="1"/>
        </p:nvSpPr>
        <p:spPr>
          <a:xfrm>
            <a:off x="2329132" y="490874"/>
            <a:ext cx="6807200" cy="638355"/>
          </a:xfrm>
          <a:prstGeom prst="rect">
            <a:avLst/>
          </a:prstGeom>
          <a:solidFill>
            <a:srgbClr val="008D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a:extLst>
              <a:ext uri="{FF2B5EF4-FFF2-40B4-BE49-F238E27FC236}">
                <a16:creationId xmlns:a16="http://schemas.microsoft.com/office/drawing/2014/main" id="{E34EA011-EF34-4772-A842-1792B78F6A12}"/>
              </a:ext>
            </a:extLst>
          </p:cNvPr>
          <p:cNvSpPr>
            <a:spLocks noGrp="1"/>
          </p:cNvSpPr>
          <p:nvPr>
            <p:ph type="title"/>
          </p:nvPr>
        </p:nvSpPr>
        <p:spPr>
          <a:xfrm>
            <a:off x="344908" y="510712"/>
            <a:ext cx="7886700" cy="1325563"/>
          </a:xfrm>
          <a:prstGeom prst="rect">
            <a:avLst/>
          </a:prstGeom>
        </p:spPr>
        <p:txBody>
          <a:bodyPr/>
          <a:lstStyle>
            <a:lvl1pPr marL="0" marR="0" indent="0" algn="l" defTabSz="914400" rtl="0" eaLnBrk="1" fontAlgn="auto" latinLnBrk="0" hangingPunct="1">
              <a:lnSpc>
                <a:spcPct val="100000"/>
              </a:lnSpc>
              <a:spcBef>
                <a:spcPts val="0"/>
              </a:spcBef>
              <a:spcAft>
                <a:spcPts val="0"/>
              </a:spcAft>
              <a:buClr>
                <a:srgbClr val="204559"/>
              </a:buClr>
              <a:buSzPts val="3200"/>
              <a:buFont typeface="Arial"/>
              <a:buNone/>
              <a:tabLst/>
              <a:defRPr/>
            </a:lvl1pPr>
          </a:lstStyle>
          <a:p>
            <a:pPr marL="0" marR="0" lvl="0" indent="0" algn="l" defTabSz="914400" rtl="0" eaLnBrk="1" fontAlgn="auto" latinLnBrk="0" hangingPunct="1">
              <a:lnSpc>
                <a:spcPct val="100000"/>
              </a:lnSpc>
              <a:spcBef>
                <a:spcPts val="0"/>
              </a:spcBef>
              <a:spcAft>
                <a:spcPts val="0"/>
              </a:spcAft>
              <a:buClr>
                <a:srgbClr val="204559"/>
              </a:buClr>
              <a:buSzPts val="3200"/>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0" name="Google Shape;412;p50">
            <a:extLst>
              <a:ext uri="{FF2B5EF4-FFF2-40B4-BE49-F238E27FC236}">
                <a16:creationId xmlns:a16="http://schemas.microsoft.com/office/drawing/2014/main" id="{F0622A76-CFAD-4442-8BD4-72D2E5D0E38C}"/>
              </a:ext>
            </a:extLst>
          </p:cNvPr>
          <p:cNvSpPr txBox="1">
            <a:spLocks/>
          </p:cNvSpPr>
          <p:nvPr userDrawn="1"/>
        </p:nvSpPr>
        <p:spPr>
          <a:xfrm>
            <a:off x="8415338" y="6550025"/>
            <a:ext cx="728662"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9pPr>
          </a:lstStyle>
          <a:p>
            <a:fld id="{00000000-1234-1234-1234-123412341234}" type="slidenum">
              <a:rPr lang="en-US" smtClean="0"/>
              <a:pPr/>
              <a:t>‹#›</a:t>
            </a:fld>
            <a:endParaRPr lang="en-US" dirty="0"/>
          </a:p>
        </p:txBody>
      </p:sp>
      <p:pic>
        <p:nvPicPr>
          <p:cNvPr id="17" name="Picture 16">
            <a:extLst>
              <a:ext uri="{FF2B5EF4-FFF2-40B4-BE49-F238E27FC236}">
                <a16:creationId xmlns:a16="http://schemas.microsoft.com/office/drawing/2014/main" id="{30F1073A-8A01-4311-AAE0-30ACD873128E}"/>
              </a:ext>
            </a:extLst>
          </p:cNvPr>
          <p:cNvPicPr>
            <a:picLocks noChangeAspect="1"/>
          </p:cNvPicPr>
          <p:nvPr userDrawn="1"/>
        </p:nvPicPr>
        <p:blipFill rotWithShape="1">
          <a:blip r:embed="rId2"/>
          <a:srcRect b="6163"/>
          <a:stretch/>
        </p:blipFill>
        <p:spPr>
          <a:xfrm>
            <a:off x="0" y="1140025"/>
            <a:ext cx="9144000" cy="5717975"/>
          </a:xfrm>
          <a:prstGeom prst="rect">
            <a:avLst/>
          </a:prstGeom>
        </p:spPr>
      </p:pic>
      <p:sp>
        <p:nvSpPr>
          <p:cNvPr id="22" name="Content Placeholder 2">
            <a:extLst>
              <a:ext uri="{FF2B5EF4-FFF2-40B4-BE49-F238E27FC236}">
                <a16:creationId xmlns:a16="http://schemas.microsoft.com/office/drawing/2014/main" id="{7DC7DBE2-A396-4F31-8C06-E81A066CC00B}"/>
              </a:ext>
            </a:extLst>
          </p:cNvPr>
          <p:cNvSpPr>
            <a:spLocks noGrp="1"/>
          </p:cNvSpPr>
          <p:nvPr>
            <p:ph sz="quarter" idx="10"/>
          </p:nvPr>
        </p:nvSpPr>
        <p:spPr>
          <a:xfrm>
            <a:off x="807" y="6012116"/>
            <a:ext cx="9143999" cy="670343"/>
          </a:xfrm>
          <a:prstGeom prst="rect">
            <a:avLst/>
          </a:prstGeom>
          <a:solidFill>
            <a:srgbClr val="FFFFFF">
              <a:alpha val="89020"/>
            </a:srgbClr>
          </a:solidFill>
          <a:ln>
            <a:noFill/>
          </a:ln>
        </p:spPr>
        <p:txBody>
          <a:bodyPr spcFirstLastPara="1" wrap="square" lIns="91425" tIns="45700" rIns="91425" bIns="45700" anchor="ctr" anchorCtr="0">
            <a:noAutofit/>
          </a:bodyPr>
          <a:lstStyle>
            <a:lvl1pPr>
              <a:defRPr lang="en-US" sz="3200" b="1" i="1" smtClean="0">
                <a:solidFill>
                  <a:schemeClr val="accent5">
                    <a:lumMod val="50000"/>
                  </a:schemeClr>
                </a:solidFill>
              </a:defRPr>
            </a:lvl1pPr>
            <a:lvl2pPr>
              <a:defRPr lang="en-US" smtClean="0"/>
            </a:lvl2pPr>
            <a:lvl3pPr>
              <a:defRPr lang="en-US" smtClean="0"/>
            </a:lvl3pPr>
            <a:lvl4pPr>
              <a:defRPr lang="en-US" smtClean="0"/>
            </a:lvl4pPr>
            <a:lvl5pPr>
              <a:defRPr lang="en-US"/>
            </a:lvl5pPr>
          </a:lstStyle>
          <a:p>
            <a:pPr lvl="0" algn="ctr">
              <a:buClr>
                <a:schemeClr val="lt1"/>
              </a:buClr>
              <a:buSzPts val="3600"/>
            </a:pPr>
            <a:endParaRPr lang="en-US" dirty="0"/>
          </a:p>
        </p:txBody>
      </p:sp>
    </p:spTree>
    <p:extLst>
      <p:ext uri="{BB962C8B-B14F-4D97-AF65-F5344CB8AC3E}">
        <p14:creationId xmlns:p14="http://schemas.microsoft.com/office/powerpoint/2010/main" val="26531610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preserve="1" userDrawn="1">
  <p:cSld name="1_Blank">
    <p:spTree>
      <p:nvGrpSpPr>
        <p:cNvPr id="1" name="Shape 31"/>
        <p:cNvGrpSpPr/>
        <p:nvPr/>
      </p:nvGrpSpPr>
      <p:grpSpPr>
        <a:xfrm>
          <a:off x="0" y="0"/>
          <a:ext cx="0" cy="0"/>
          <a:chOff x="0" y="0"/>
          <a:chExt cx="0" cy="0"/>
        </a:xfrm>
      </p:grpSpPr>
      <p:sp>
        <p:nvSpPr>
          <p:cNvPr id="7" name="Rectangle 6">
            <a:extLst>
              <a:ext uri="{FF2B5EF4-FFF2-40B4-BE49-F238E27FC236}">
                <a16:creationId xmlns:a16="http://schemas.microsoft.com/office/drawing/2014/main" id="{FEB85D50-3239-48C1-A722-EDD2A4C6635B}"/>
              </a:ext>
            </a:extLst>
          </p:cNvPr>
          <p:cNvSpPr/>
          <p:nvPr userDrawn="1"/>
        </p:nvSpPr>
        <p:spPr>
          <a:xfrm>
            <a:off x="0" y="1140024"/>
            <a:ext cx="9144000" cy="5717976"/>
          </a:xfrm>
          <a:prstGeom prst="rect">
            <a:avLst/>
          </a:prstGeom>
          <a:solidFill>
            <a:srgbClr val="FFE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7E4D0EB-5163-4891-9DAA-9EE057410768}"/>
              </a:ext>
            </a:extLst>
          </p:cNvPr>
          <p:cNvSpPr/>
          <p:nvPr userDrawn="1"/>
        </p:nvSpPr>
        <p:spPr>
          <a:xfrm>
            <a:off x="0" y="493212"/>
            <a:ext cx="2329132" cy="638355"/>
          </a:xfrm>
          <a:prstGeom prst="rect">
            <a:avLst/>
          </a:prstGeom>
          <a:solidFill>
            <a:srgbClr val="BF5A1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71800DF-E242-4959-A536-DCACA44C2F02}"/>
              </a:ext>
            </a:extLst>
          </p:cNvPr>
          <p:cNvSpPr/>
          <p:nvPr userDrawn="1"/>
        </p:nvSpPr>
        <p:spPr>
          <a:xfrm>
            <a:off x="2329132" y="490874"/>
            <a:ext cx="6807200" cy="638355"/>
          </a:xfrm>
          <a:prstGeom prst="rect">
            <a:avLst/>
          </a:prstGeom>
          <a:solidFill>
            <a:srgbClr val="008D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a:extLst>
              <a:ext uri="{FF2B5EF4-FFF2-40B4-BE49-F238E27FC236}">
                <a16:creationId xmlns:a16="http://schemas.microsoft.com/office/drawing/2014/main" id="{E34EA011-EF34-4772-A842-1792B78F6A12}"/>
              </a:ext>
            </a:extLst>
          </p:cNvPr>
          <p:cNvSpPr>
            <a:spLocks noGrp="1"/>
          </p:cNvSpPr>
          <p:nvPr>
            <p:ph type="title"/>
          </p:nvPr>
        </p:nvSpPr>
        <p:spPr>
          <a:xfrm>
            <a:off x="344908" y="510712"/>
            <a:ext cx="7886700" cy="1325563"/>
          </a:xfrm>
          <a:prstGeom prst="rect">
            <a:avLst/>
          </a:prstGeom>
        </p:spPr>
        <p:txBody>
          <a:bodyPr/>
          <a:lstStyle>
            <a:lvl1pPr marL="0" marR="0" indent="0" algn="l" defTabSz="914400" rtl="0" eaLnBrk="1" fontAlgn="auto" latinLnBrk="0" hangingPunct="1">
              <a:lnSpc>
                <a:spcPct val="100000"/>
              </a:lnSpc>
              <a:spcBef>
                <a:spcPts val="0"/>
              </a:spcBef>
              <a:spcAft>
                <a:spcPts val="0"/>
              </a:spcAft>
              <a:buClr>
                <a:srgbClr val="204559"/>
              </a:buClr>
              <a:buSzPts val="3200"/>
              <a:buFont typeface="Arial"/>
              <a:buNone/>
              <a:tabLst/>
              <a:defRPr/>
            </a:lvl1pPr>
          </a:lstStyle>
          <a:p>
            <a:pPr marL="0" marR="0" lvl="0" indent="0" algn="l" defTabSz="914400" rtl="0" eaLnBrk="1" fontAlgn="auto" latinLnBrk="0" hangingPunct="1">
              <a:lnSpc>
                <a:spcPct val="100000"/>
              </a:lnSpc>
              <a:spcBef>
                <a:spcPts val="0"/>
              </a:spcBef>
              <a:spcAft>
                <a:spcPts val="0"/>
              </a:spcAft>
              <a:buClr>
                <a:srgbClr val="204559"/>
              </a:buClr>
              <a:buSzPts val="3200"/>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3" name="Rectangle 12">
            <a:extLst>
              <a:ext uri="{FF2B5EF4-FFF2-40B4-BE49-F238E27FC236}">
                <a16:creationId xmlns:a16="http://schemas.microsoft.com/office/drawing/2014/main" id="{0A472018-B7F4-4A69-A166-AE05B24BFF6D}"/>
              </a:ext>
            </a:extLst>
          </p:cNvPr>
          <p:cNvSpPr/>
          <p:nvPr userDrawn="1"/>
        </p:nvSpPr>
        <p:spPr>
          <a:xfrm>
            <a:off x="2336800" y="1148482"/>
            <a:ext cx="6799532" cy="5717975"/>
          </a:xfrm>
          <a:prstGeom prst="rect">
            <a:avLst/>
          </a:prstGeom>
          <a:solidFill>
            <a:srgbClr val="FFE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Google Shape;347;p45">
            <a:extLst>
              <a:ext uri="{FF2B5EF4-FFF2-40B4-BE49-F238E27FC236}">
                <a16:creationId xmlns:a16="http://schemas.microsoft.com/office/drawing/2014/main" id="{C13F4D8E-AEE3-48C8-B3BA-6110B747ADCE}"/>
              </a:ext>
            </a:extLst>
          </p:cNvPr>
          <p:cNvSpPr/>
          <p:nvPr userDrawn="1"/>
        </p:nvSpPr>
        <p:spPr>
          <a:xfrm>
            <a:off x="675545" y="2692534"/>
            <a:ext cx="2336371" cy="1947565"/>
          </a:xfrm>
          <a:prstGeom prst="ellipse">
            <a:avLst/>
          </a:prstGeom>
          <a:solidFill>
            <a:srgbClr val="0070C0"/>
          </a:solidFill>
          <a:ln>
            <a:noFill/>
          </a:ln>
          <a:effectLst>
            <a:outerShdw blurRad="241300" dist="38100" dir="2700000" sx="105000" sy="105000" algn="tl" rotWithShape="0">
              <a:prstClr val="black">
                <a:alpha val="40000"/>
              </a:prst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endParaRPr dirty="0"/>
          </a:p>
        </p:txBody>
      </p:sp>
      <p:sp>
        <p:nvSpPr>
          <p:cNvPr id="36" name="Google Shape;348;p45">
            <a:extLst>
              <a:ext uri="{FF2B5EF4-FFF2-40B4-BE49-F238E27FC236}">
                <a16:creationId xmlns:a16="http://schemas.microsoft.com/office/drawing/2014/main" id="{D4316269-0C2F-4704-B063-272C721512F8}"/>
              </a:ext>
            </a:extLst>
          </p:cNvPr>
          <p:cNvSpPr/>
          <p:nvPr userDrawn="1"/>
        </p:nvSpPr>
        <p:spPr>
          <a:xfrm>
            <a:off x="3619502" y="1756707"/>
            <a:ext cx="1866818" cy="1947565"/>
          </a:xfrm>
          <a:prstGeom prst="ellipse">
            <a:avLst/>
          </a:prstGeom>
          <a:solidFill>
            <a:srgbClr val="B86D00"/>
          </a:solidFill>
          <a:ln>
            <a:noFill/>
          </a:ln>
          <a:effectLst>
            <a:outerShdw blurRad="241300" dist="38100" dir="2700000" sx="105000" sy="105000" algn="tl" rotWithShape="0">
              <a:prstClr val="black">
                <a:alpha val="40000"/>
              </a:prst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endParaRPr dirty="0"/>
          </a:p>
        </p:txBody>
      </p:sp>
      <p:sp>
        <p:nvSpPr>
          <p:cNvPr id="37" name="Google Shape;350;p45">
            <a:extLst>
              <a:ext uri="{FF2B5EF4-FFF2-40B4-BE49-F238E27FC236}">
                <a16:creationId xmlns:a16="http://schemas.microsoft.com/office/drawing/2014/main" id="{4BEC99FB-E7F2-476C-8914-68DF75DCCC6E}"/>
              </a:ext>
            </a:extLst>
          </p:cNvPr>
          <p:cNvSpPr/>
          <p:nvPr userDrawn="1"/>
        </p:nvSpPr>
        <p:spPr>
          <a:xfrm>
            <a:off x="2857514" y="3917610"/>
            <a:ext cx="2370667" cy="2553474"/>
          </a:xfrm>
          <a:prstGeom prst="ellipse">
            <a:avLst/>
          </a:prstGeom>
          <a:solidFill>
            <a:srgbClr val="626262"/>
          </a:solidFill>
          <a:ln>
            <a:noFill/>
          </a:ln>
          <a:effectLst>
            <a:outerShdw blurRad="241300" dist="38100" dir="2700000" sx="105000" sy="105000" algn="tl" rotWithShape="0">
              <a:prstClr val="black">
                <a:alpha val="40000"/>
              </a:prst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endParaRPr dirty="0"/>
          </a:p>
        </p:txBody>
      </p:sp>
      <p:sp>
        <p:nvSpPr>
          <p:cNvPr id="38" name="Google Shape;351;p45">
            <a:extLst>
              <a:ext uri="{FF2B5EF4-FFF2-40B4-BE49-F238E27FC236}">
                <a16:creationId xmlns:a16="http://schemas.microsoft.com/office/drawing/2014/main" id="{7998589D-56C1-4693-BE3B-85969994DFEA}"/>
              </a:ext>
            </a:extLst>
          </p:cNvPr>
          <p:cNvSpPr/>
          <p:nvPr userDrawn="1"/>
        </p:nvSpPr>
        <p:spPr>
          <a:xfrm>
            <a:off x="5907596" y="4153377"/>
            <a:ext cx="2779068" cy="1947565"/>
          </a:xfrm>
          <a:prstGeom prst="ellipse">
            <a:avLst/>
          </a:prstGeom>
          <a:solidFill>
            <a:srgbClr val="7C891D"/>
          </a:solidFill>
          <a:ln>
            <a:noFill/>
          </a:ln>
          <a:effectLst>
            <a:outerShdw blurRad="241300" dist="38100" dir="2700000" sx="105000" sy="105000" algn="tl" rotWithShape="0">
              <a:prstClr val="black">
                <a:alpha val="40000"/>
              </a:prst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endParaRPr dirty="0"/>
          </a:p>
        </p:txBody>
      </p:sp>
      <p:sp>
        <p:nvSpPr>
          <p:cNvPr id="39" name="Google Shape;352;p45">
            <a:extLst>
              <a:ext uri="{FF2B5EF4-FFF2-40B4-BE49-F238E27FC236}">
                <a16:creationId xmlns:a16="http://schemas.microsoft.com/office/drawing/2014/main" id="{E6CFA642-2A52-44EC-BA98-BE783DA2E6BC}"/>
              </a:ext>
            </a:extLst>
          </p:cNvPr>
          <p:cNvSpPr txBox="1"/>
          <p:nvPr userDrawn="1"/>
        </p:nvSpPr>
        <p:spPr>
          <a:xfrm rot="-868627">
            <a:off x="1109463" y="3189950"/>
            <a:ext cx="492593"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dirty="0">
                <a:solidFill>
                  <a:schemeClr val="bg1"/>
                </a:solidFill>
                <a:latin typeface="Arial Black"/>
                <a:ea typeface="Arial Black"/>
                <a:cs typeface="Arial Black"/>
                <a:sym typeface="Arial Black"/>
              </a:rPr>
              <a:t>1</a:t>
            </a:r>
            <a:endParaRPr dirty="0">
              <a:solidFill>
                <a:schemeClr val="bg1"/>
              </a:solidFill>
            </a:endParaRPr>
          </a:p>
        </p:txBody>
      </p:sp>
      <p:sp>
        <p:nvSpPr>
          <p:cNvPr id="40" name="Google Shape;353;p45">
            <a:extLst>
              <a:ext uri="{FF2B5EF4-FFF2-40B4-BE49-F238E27FC236}">
                <a16:creationId xmlns:a16="http://schemas.microsoft.com/office/drawing/2014/main" id="{4E995625-A1E7-4AD9-9943-DB310BA384D0}"/>
              </a:ext>
            </a:extLst>
          </p:cNvPr>
          <p:cNvSpPr txBox="1"/>
          <p:nvPr userDrawn="1"/>
        </p:nvSpPr>
        <p:spPr>
          <a:xfrm rot="604540">
            <a:off x="1545141" y="3049747"/>
            <a:ext cx="492593"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dirty="0">
                <a:solidFill>
                  <a:schemeClr val="bg1"/>
                </a:solidFill>
                <a:latin typeface="Arial Black"/>
                <a:ea typeface="Arial Black"/>
                <a:cs typeface="Arial Black"/>
                <a:sym typeface="Arial Black"/>
              </a:rPr>
              <a:t>2</a:t>
            </a:r>
            <a:endParaRPr dirty="0">
              <a:solidFill>
                <a:schemeClr val="bg1"/>
              </a:solidFill>
            </a:endParaRPr>
          </a:p>
        </p:txBody>
      </p:sp>
      <p:sp>
        <p:nvSpPr>
          <p:cNvPr id="41" name="Google Shape;354;p45">
            <a:extLst>
              <a:ext uri="{FF2B5EF4-FFF2-40B4-BE49-F238E27FC236}">
                <a16:creationId xmlns:a16="http://schemas.microsoft.com/office/drawing/2014/main" id="{B975CF4D-C95F-4144-AC95-64566A7152BA}"/>
              </a:ext>
            </a:extLst>
          </p:cNvPr>
          <p:cNvSpPr txBox="1"/>
          <p:nvPr userDrawn="1"/>
        </p:nvSpPr>
        <p:spPr>
          <a:xfrm rot="-868627">
            <a:off x="1900394" y="3342351"/>
            <a:ext cx="492593"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dirty="0">
                <a:solidFill>
                  <a:schemeClr val="bg1"/>
                </a:solidFill>
                <a:latin typeface="Arial Black"/>
                <a:ea typeface="Arial Black"/>
                <a:cs typeface="Arial Black"/>
                <a:sym typeface="Arial Black"/>
              </a:rPr>
              <a:t>3</a:t>
            </a:r>
            <a:endParaRPr dirty="0">
              <a:solidFill>
                <a:schemeClr val="bg1"/>
              </a:solidFill>
            </a:endParaRPr>
          </a:p>
        </p:txBody>
      </p:sp>
      <p:sp>
        <p:nvSpPr>
          <p:cNvPr id="42" name="Google Shape;355;p45">
            <a:extLst>
              <a:ext uri="{FF2B5EF4-FFF2-40B4-BE49-F238E27FC236}">
                <a16:creationId xmlns:a16="http://schemas.microsoft.com/office/drawing/2014/main" id="{307F4AC6-7D05-41C8-B7BF-EF160866B8A5}"/>
              </a:ext>
            </a:extLst>
          </p:cNvPr>
          <p:cNvSpPr txBox="1"/>
          <p:nvPr userDrawn="1"/>
        </p:nvSpPr>
        <p:spPr>
          <a:xfrm rot="-868627">
            <a:off x="3904909" y="2164347"/>
            <a:ext cx="1372226"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dirty="0">
                <a:solidFill>
                  <a:schemeClr val="bg1"/>
                </a:solidFill>
                <a:latin typeface="Arial Black"/>
                <a:ea typeface="Arial Black"/>
                <a:cs typeface="Arial Black"/>
                <a:sym typeface="Arial Black"/>
              </a:rPr>
              <a:t>text</a:t>
            </a:r>
            <a:endParaRPr dirty="0">
              <a:solidFill>
                <a:schemeClr val="bg1"/>
              </a:solidFill>
            </a:endParaRPr>
          </a:p>
        </p:txBody>
      </p:sp>
      <p:pic>
        <p:nvPicPr>
          <p:cNvPr id="43" name="Google Shape;357;p45" descr="mapofPI.png">
            <a:extLst>
              <a:ext uri="{FF2B5EF4-FFF2-40B4-BE49-F238E27FC236}">
                <a16:creationId xmlns:a16="http://schemas.microsoft.com/office/drawing/2014/main" id="{736CDE49-941C-4B78-8C5A-FAECDB427931}"/>
              </a:ext>
            </a:extLst>
          </p:cNvPr>
          <p:cNvPicPr preferRelativeResize="0"/>
          <p:nvPr userDrawn="1"/>
        </p:nvPicPr>
        <p:blipFill rotWithShape="1">
          <a:blip r:embed="rId2">
            <a:alphaModFix/>
          </a:blip>
          <a:srcRect/>
          <a:stretch/>
        </p:blipFill>
        <p:spPr>
          <a:xfrm rot="4839085">
            <a:off x="3359318" y="4248950"/>
            <a:ext cx="1306016" cy="1310385"/>
          </a:xfrm>
          <a:prstGeom prst="rect">
            <a:avLst/>
          </a:prstGeom>
          <a:noFill/>
          <a:ln>
            <a:noFill/>
          </a:ln>
        </p:spPr>
      </p:pic>
      <p:pic>
        <p:nvPicPr>
          <p:cNvPr id="44" name="Google Shape;358;p45" descr="the-following-is-the-complete-text-of-the-statement-read-by-la-paz-WMgJhv-clipart.jpg">
            <a:extLst>
              <a:ext uri="{FF2B5EF4-FFF2-40B4-BE49-F238E27FC236}">
                <a16:creationId xmlns:a16="http://schemas.microsoft.com/office/drawing/2014/main" id="{4C1133C6-EAEC-425C-88D2-12FE8DEC0CD8}"/>
              </a:ext>
            </a:extLst>
          </p:cNvPr>
          <p:cNvPicPr preferRelativeResize="0"/>
          <p:nvPr userDrawn="1"/>
        </p:nvPicPr>
        <p:blipFill rotWithShape="1">
          <a:blip r:embed="rId3">
            <a:alphaModFix/>
          </a:blip>
          <a:srcRect/>
          <a:stretch/>
        </p:blipFill>
        <p:spPr>
          <a:xfrm>
            <a:off x="6602498" y="3998227"/>
            <a:ext cx="1291166" cy="905915"/>
          </a:xfrm>
          <a:prstGeom prst="rect">
            <a:avLst/>
          </a:prstGeom>
          <a:noFill/>
          <a:ln>
            <a:noFill/>
          </a:ln>
        </p:spPr>
      </p:pic>
      <p:sp>
        <p:nvSpPr>
          <p:cNvPr id="48" name="Google Shape;349;p45">
            <a:extLst>
              <a:ext uri="{FF2B5EF4-FFF2-40B4-BE49-F238E27FC236}">
                <a16:creationId xmlns:a16="http://schemas.microsoft.com/office/drawing/2014/main" id="{ADA802EB-1C32-49F8-B739-6072F684C1D6}"/>
              </a:ext>
            </a:extLst>
          </p:cNvPr>
          <p:cNvSpPr/>
          <p:nvPr userDrawn="1"/>
        </p:nvSpPr>
        <p:spPr>
          <a:xfrm>
            <a:off x="6042336" y="875526"/>
            <a:ext cx="2307166" cy="2553474"/>
          </a:xfrm>
          <a:prstGeom prst="ellipse">
            <a:avLst/>
          </a:prstGeom>
          <a:solidFill>
            <a:srgbClr val="306786"/>
          </a:solidFill>
          <a:ln>
            <a:noFill/>
          </a:ln>
          <a:effectLst>
            <a:outerShdw blurRad="241300" dist="38100" dir="2700000" sx="105000" sy="105000" algn="tl" rotWithShape="0">
              <a:prstClr val="black">
                <a:alpha val="40000"/>
              </a:prst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endParaRPr dirty="0"/>
          </a:p>
        </p:txBody>
      </p:sp>
      <p:pic>
        <p:nvPicPr>
          <p:cNvPr id="49" name="Google Shape;356;p45" descr="pencil-clip-art_5821940503ef4.gif">
            <a:extLst>
              <a:ext uri="{FF2B5EF4-FFF2-40B4-BE49-F238E27FC236}">
                <a16:creationId xmlns:a16="http://schemas.microsoft.com/office/drawing/2014/main" id="{FD1D7CE6-CB5D-4D14-A4C6-360D440A750C}"/>
              </a:ext>
            </a:extLst>
          </p:cNvPr>
          <p:cNvPicPr preferRelativeResize="0"/>
          <p:nvPr userDrawn="1"/>
        </p:nvPicPr>
        <p:blipFill rotWithShape="1">
          <a:blip r:embed="rId4">
            <a:alphaModFix/>
          </a:blip>
          <a:srcRect/>
          <a:stretch/>
        </p:blipFill>
        <p:spPr>
          <a:xfrm>
            <a:off x="6550340" y="1597207"/>
            <a:ext cx="1322918" cy="968376"/>
          </a:xfrm>
          <a:prstGeom prst="rect">
            <a:avLst/>
          </a:prstGeom>
          <a:noFill/>
          <a:ln>
            <a:noFill/>
          </a:ln>
        </p:spPr>
      </p:pic>
      <p:sp>
        <p:nvSpPr>
          <p:cNvPr id="4" name="Content Placeholder 3" hidden="1">
            <a:extLst>
              <a:ext uri="{FF2B5EF4-FFF2-40B4-BE49-F238E27FC236}">
                <a16:creationId xmlns:a16="http://schemas.microsoft.com/office/drawing/2014/main" id="{530F5B45-67B9-4BDE-8D51-9A2EBDB7C366}"/>
              </a:ext>
            </a:extLst>
          </p:cNvPr>
          <p:cNvSpPr>
            <a:spLocks noGrp="1"/>
          </p:cNvSpPr>
          <p:nvPr>
            <p:ph sz="quarter" idx="10"/>
          </p:nvPr>
        </p:nvSpPr>
        <p:spPr>
          <a:xfrm>
            <a:off x="414867" y="1597207"/>
            <a:ext cx="3351212" cy="584775"/>
          </a:xfrm>
          <a:prstGeom prst="rect">
            <a:avLst/>
          </a:prstGeom>
          <a:noFill/>
        </p:spPr>
        <p:txBody>
          <a:bodyPr wrap="square" rtlCol="0">
            <a:spAutoFit/>
          </a:bodyPr>
          <a:lstStyle>
            <a:lvl1pPr>
              <a:defRPr lang="en-US" sz="3200" b="1" i="1" smtClean="0">
                <a:solidFill>
                  <a:srgbClr val="BF5A10"/>
                </a:solidFill>
              </a:defRPr>
            </a:lvl1pPr>
            <a:lvl2pPr>
              <a:defRPr lang="en-US" smtClean="0"/>
            </a:lvl2pPr>
            <a:lvl3pPr>
              <a:defRPr lang="en-US" smtClean="0"/>
            </a:lvl3pPr>
            <a:lvl4pPr>
              <a:defRPr lang="en-US" smtClean="0"/>
            </a:lvl4pPr>
            <a:lvl5pPr>
              <a:defRPr lang="en-US"/>
            </a:lvl5pPr>
          </a:lstStyle>
          <a:p>
            <a:pPr lvl="0"/>
            <a:endParaRPr lang="en-US" dirty="0"/>
          </a:p>
        </p:txBody>
      </p:sp>
      <p:sp>
        <p:nvSpPr>
          <p:cNvPr id="6" name="Content Placeholder 5">
            <a:extLst>
              <a:ext uri="{FF2B5EF4-FFF2-40B4-BE49-F238E27FC236}">
                <a16:creationId xmlns:a16="http://schemas.microsoft.com/office/drawing/2014/main" id="{51AC8FDF-2D82-4044-B2FA-5EE118A9A04D}"/>
              </a:ext>
            </a:extLst>
          </p:cNvPr>
          <p:cNvSpPr>
            <a:spLocks noGrp="1"/>
          </p:cNvSpPr>
          <p:nvPr>
            <p:ph sz="quarter" idx="11"/>
          </p:nvPr>
        </p:nvSpPr>
        <p:spPr>
          <a:xfrm>
            <a:off x="793750" y="3665538"/>
            <a:ext cx="2063750" cy="9255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270F790F-38C9-4096-8A48-EA33B4B64534}"/>
              </a:ext>
            </a:extLst>
          </p:cNvPr>
          <p:cNvSpPr>
            <a:spLocks noGrp="1"/>
          </p:cNvSpPr>
          <p:nvPr>
            <p:ph sz="quarter" idx="12"/>
          </p:nvPr>
        </p:nvSpPr>
        <p:spPr>
          <a:xfrm>
            <a:off x="3611563" y="2751138"/>
            <a:ext cx="1874837" cy="914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 name="Content Placeholder 50">
            <a:extLst>
              <a:ext uri="{FF2B5EF4-FFF2-40B4-BE49-F238E27FC236}">
                <a16:creationId xmlns:a16="http://schemas.microsoft.com/office/drawing/2014/main" id="{7EB7F81E-EBF4-4400-A5FB-A76A2C6F9F08}"/>
              </a:ext>
            </a:extLst>
          </p:cNvPr>
          <p:cNvSpPr>
            <a:spLocks noGrp="1"/>
          </p:cNvSpPr>
          <p:nvPr>
            <p:ph sz="quarter" idx="13"/>
          </p:nvPr>
        </p:nvSpPr>
        <p:spPr>
          <a:xfrm>
            <a:off x="6034088" y="2339975"/>
            <a:ext cx="2433637" cy="10556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3" name="Content Placeholder 52">
            <a:extLst>
              <a:ext uri="{FF2B5EF4-FFF2-40B4-BE49-F238E27FC236}">
                <a16:creationId xmlns:a16="http://schemas.microsoft.com/office/drawing/2014/main" id="{4A376FB6-AB7D-4E61-8AFD-C2370710413E}"/>
              </a:ext>
            </a:extLst>
          </p:cNvPr>
          <p:cNvSpPr>
            <a:spLocks noGrp="1"/>
          </p:cNvSpPr>
          <p:nvPr>
            <p:ph sz="quarter" idx="14"/>
          </p:nvPr>
        </p:nvSpPr>
        <p:spPr>
          <a:xfrm>
            <a:off x="2600325" y="5400675"/>
            <a:ext cx="2857500" cy="10699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 name="Content Placeholder 54">
            <a:extLst>
              <a:ext uri="{FF2B5EF4-FFF2-40B4-BE49-F238E27FC236}">
                <a16:creationId xmlns:a16="http://schemas.microsoft.com/office/drawing/2014/main" id="{5957C973-885A-4BE1-AC76-5C0D9B2CC0F8}"/>
              </a:ext>
            </a:extLst>
          </p:cNvPr>
          <p:cNvSpPr>
            <a:spLocks noGrp="1"/>
          </p:cNvSpPr>
          <p:nvPr>
            <p:ph sz="quarter" idx="15"/>
          </p:nvPr>
        </p:nvSpPr>
        <p:spPr>
          <a:xfrm>
            <a:off x="5721350" y="4803775"/>
            <a:ext cx="3175000" cy="1296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5917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25"/>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E05C2A6A-3D6A-4A46-919F-10BCA8E7AE3F}"/>
              </a:ext>
            </a:extLst>
          </p:cNvPr>
          <p:cNvSpPr>
            <a:spLocks noGrp="1"/>
          </p:cNvSpPr>
          <p:nvPr>
            <p:ph type="sldNum" idx="12"/>
          </p:nvPr>
        </p:nvSpPr>
        <p:spPr>
          <a:xfrm>
            <a:off x="8387645" y="6550422"/>
            <a:ext cx="728133" cy="365125"/>
          </a:xfrm>
        </p:spPr>
        <p:txBody>
          <a:bodyPr/>
          <a:lstStyle/>
          <a:p>
            <a:pPr marL="0" lvl="0" indent="0" algn="r" rtl="0">
              <a:spcBef>
                <a:spcPts val="0"/>
              </a:spcBef>
              <a:spcAft>
                <a:spcPts val="0"/>
              </a:spcAft>
              <a:buNone/>
            </a:pPr>
            <a:fld id="{00000000-1234-1234-1234-123412341234}" type="slidenum">
              <a:rPr lang="en-US" smtClean="0"/>
              <a:t>‹#›</a:t>
            </a:fld>
            <a:endParaRPr lang="en-US" dirty="0"/>
          </a:p>
        </p:txBody>
      </p:sp>
      <p:pic>
        <p:nvPicPr>
          <p:cNvPr id="10" name="Picture 9">
            <a:extLst>
              <a:ext uri="{FF2B5EF4-FFF2-40B4-BE49-F238E27FC236}">
                <a16:creationId xmlns:a16="http://schemas.microsoft.com/office/drawing/2014/main" id="{CAF408E3-FAD6-4875-B09D-9072F12FC6E3}"/>
              </a:ext>
            </a:extLst>
          </p:cNvPr>
          <p:cNvPicPr>
            <a:picLocks noChangeAspect="1"/>
          </p:cNvPicPr>
          <p:nvPr userDrawn="1"/>
        </p:nvPicPr>
        <p:blipFill>
          <a:blip r:embed="rId2"/>
          <a:stretch>
            <a:fillRect/>
          </a:stretch>
        </p:blipFill>
        <p:spPr>
          <a:xfrm>
            <a:off x="0" y="891777"/>
            <a:ext cx="9144000" cy="5966223"/>
          </a:xfrm>
          <a:prstGeom prst="rect">
            <a:avLst/>
          </a:prstGeom>
        </p:spPr>
      </p:pic>
      <p:sp>
        <p:nvSpPr>
          <p:cNvPr id="11" name="Rectangle 10">
            <a:extLst>
              <a:ext uri="{FF2B5EF4-FFF2-40B4-BE49-F238E27FC236}">
                <a16:creationId xmlns:a16="http://schemas.microsoft.com/office/drawing/2014/main" id="{676D99EA-3B36-42C7-819F-81A4753BFD04}"/>
              </a:ext>
            </a:extLst>
          </p:cNvPr>
          <p:cNvSpPr/>
          <p:nvPr userDrawn="1"/>
        </p:nvSpPr>
        <p:spPr>
          <a:xfrm>
            <a:off x="0" y="1058335"/>
            <a:ext cx="9144000" cy="5799665"/>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70F19FF1-6B52-4B3D-B78D-A5186A5A0B03}"/>
              </a:ext>
            </a:extLst>
          </p:cNvPr>
          <p:cNvSpPr>
            <a:spLocks noGrp="1"/>
          </p:cNvSpPr>
          <p:nvPr>
            <p:ph type="title"/>
          </p:nvPr>
        </p:nvSpPr>
        <p:spPr>
          <a:xfrm>
            <a:off x="0" y="274640"/>
            <a:ext cx="9144000" cy="783695"/>
          </a:xfrm>
          <a:prstGeom prst="rect">
            <a:avLst/>
          </a:prstGeom>
          <a:solidFill>
            <a:srgbClr val="1C3141"/>
          </a:solidFill>
          <a:ln>
            <a:noFill/>
          </a:ln>
        </p:spPr>
        <p:txBody>
          <a:bodyPr spcFirstLastPara="1" wrap="square" lIns="91425" tIns="45700" rIns="91425" bIns="45700" anchor="ctr" anchorCtr="0"/>
          <a:lstStyle>
            <a:lvl1pPr>
              <a:defRPr lang="en-US" sz="3600" dirty="0">
                <a:solidFill>
                  <a:schemeClr val="lt1"/>
                </a:solidFill>
              </a:defRPr>
            </a:lvl1pPr>
          </a:lstStyle>
          <a:p>
            <a:pPr marL="457200" lvl="0">
              <a:buClr>
                <a:schemeClr val="lt1"/>
              </a:buClr>
              <a:buSzPts val="3600"/>
              <a:buNone/>
            </a:pPr>
            <a:endParaRPr lang="en-US" dirty="0"/>
          </a:p>
        </p:txBody>
      </p:sp>
      <p:sp>
        <p:nvSpPr>
          <p:cNvPr id="14" name="Content Placeholder 11">
            <a:extLst>
              <a:ext uri="{FF2B5EF4-FFF2-40B4-BE49-F238E27FC236}">
                <a16:creationId xmlns:a16="http://schemas.microsoft.com/office/drawing/2014/main" id="{16DC0816-C069-469F-8E43-5DDBF6A8DDC8}"/>
              </a:ext>
            </a:extLst>
          </p:cNvPr>
          <p:cNvSpPr>
            <a:spLocks noGrp="1"/>
          </p:cNvSpPr>
          <p:nvPr>
            <p:ph sz="quarter" idx="15"/>
          </p:nvPr>
        </p:nvSpPr>
        <p:spPr>
          <a:xfrm>
            <a:off x="820738" y="2144713"/>
            <a:ext cx="7696200" cy="3832225"/>
          </a:xfrm>
          <a:prstGeom prst="rect">
            <a:avLst/>
          </a:prstGeom>
        </p:spPr>
        <p:txBody>
          <a:bodyPr/>
          <a:lstStyle>
            <a:lvl1pPr>
              <a:defRPr kumimoji="0" lang="en-US" sz="3200" kern="0" spc="0" normalizeH="0" baseline="0" smtClean="0">
                <a:ln>
                  <a:noFill/>
                </a:ln>
                <a:effectLst/>
                <a:uLnTx/>
                <a:uFillTx/>
                <a:latin typeface="+mn-lt"/>
                <a:ea typeface="+mn-ea"/>
              </a:defRPr>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56541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preserve="1" userDrawn="1">
  <p:cSld name="1_Blank">
    <p:spTree>
      <p:nvGrpSpPr>
        <p:cNvPr id="1" name="Shape 31"/>
        <p:cNvGrpSpPr/>
        <p:nvPr/>
      </p:nvGrpSpPr>
      <p:grpSpPr>
        <a:xfrm>
          <a:off x="0" y="0"/>
          <a:ext cx="0" cy="0"/>
          <a:chOff x="0" y="0"/>
          <a:chExt cx="0" cy="0"/>
        </a:xfrm>
      </p:grpSpPr>
      <p:sp>
        <p:nvSpPr>
          <p:cNvPr id="7" name="Rectangle 6">
            <a:extLst>
              <a:ext uri="{FF2B5EF4-FFF2-40B4-BE49-F238E27FC236}">
                <a16:creationId xmlns:a16="http://schemas.microsoft.com/office/drawing/2014/main" id="{FEB85D50-3239-48C1-A722-EDD2A4C6635B}"/>
              </a:ext>
            </a:extLst>
          </p:cNvPr>
          <p:cNvSpPr/>
          <p:nvPr userDrawn="1"/>
        </p:nvSpPr>
        <p:spPr>
          <a:xfrm>
            <a:off x="0" y="1140024"/>
            <a:ext cx="9144000" cy="5717976"/>
          </a:xfrm>
          <a:prstGeom prst="rect">
            <a:avLst/>
          </a:prstGeom>
          <a:solidFill>
            <a:srgbClr val="FFE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7E4D0EB-5163-4891-9DAA-9EE057410768}"/>
              </a:ext>
            </a:extLst>
          </p:cNvPr>
          <p:cNvSpPr/>
          <p:nvPr userDrawn="1"/>
        </p:nvSpPr>
        <p:spPr>
          <a:xfrm>
            <a:off x="0" y="493212"/>
            <a:ext cx="2329132" cy="638355"/>
          </a:xfrm>
          <a:prstGeom prst="rect">
            <a:avLst/>
          </a:prstGeom>
          <a:solidFill>
            <a:srgbClr val="BF5A1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71800DF-E242-4959-A536-DCACA44C2F02}"/>
              </a:ext>
            </a:extLst>
          </p:cNvPr>
          <p:cNvSpPr/>
          <p:nvPr userDrawn="1"/>
        </p:nvSpPr>
        <p:spPr>
          <a:xfrm>
            <a:off x="2329132" y="490874"/>
            <a:ext cx="6807200" cy="638355"/>
          </a:xfrm>
          <a:prstGeom prst="rect">
            <a:avLst/>
          </a:prstGeom>
          <a:solidFill>
            <a:srgbClr val="008D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a:extLst>
              <a:ext uri="{FF2B5EF4-FFF2-40B4-BE49-F238E27FC236}">
                <a16:creationId xmlns:a16="http://schemas.microsoft.com/office/drawing/2014/main" id="{E34EA011-EF34-4772-A842-1792B78F6A12}"/>
              </a:ext>
            </a:extLst>
          </p:cNvPr>
          <p:cNvSpPr>
            <a:spLocks noGrp="1"/>
          </p:cNvSpPr>
          <p:nvPr>
            <p:ph type="title"/>
          </p:nvPr>
        </p:nvSpPr>
        <p:spPr>
          <a:xfrm>
            <a:off x="344908" y="510712"/>
            <a:ext cx="7886700" cy="1325563"/>
          </a:xfrm>
          <a:prstGeom prst="rect">
            <a:avLst/>
          </a:prstGeom>
        </p:spPr>
        <p:txBody>
          <a:bodyPr/>
          <a:lstStyle>
            <a:lvl1pPr marL="0" marR="0" indent="0" algn="l" defTabSz="914400" rtl="0" eaLnBrk="1" fontAlgn="auto" latinLnBrk="0" hangingPunct="1">
              <a:lnSpc>
                <a:spcPct val="100000"/>
              </a:lnSpc>
              <a:spcBef>
                <a:spcPts val="0"/>
              </a:spcBef>
              <a:spcAft>
                <a:spcPts val="0"/>
              </a:spcAft>
              <a:buClr>
                <a:srgbClr val="204559"/>
              </a:buClr>
              <a:buSzPts val="3200"/>
              <a:buFont typeface="Arial"/>
              <a:buNone/>
              <a:tabLst/>
              <a:defRPr/>
            </a:lvl1pPr>
          </a:lstStyle>
          <a:p>
            <a:pPr marL="0" marR="0" lvl="0" indent="0" algn="l" defTabSz="914400" rtl="0" eaLnBrk="1" fontAlgn="auto" latinLnBrk="0" hangingPunct="1">
              <a:lnSpc>
                <a:spcPct val="100000"/>
              </a:lnSpc>
              <a:spcBef>
                <a:spcPts val="0"/>
              </a:spcBef>
              <a:spcAft>
                <a:spcPts val="0"/>
              </a:spcAft>
              <a:buClr>
                <a:srgbClr val="204559"/>
              </a:buClr>
              <a:buSzPts val="3200"/>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6" name="Google Shape;365;p46">
            <a:extLst>
              <a:ext uri="{FF2B5EF4-FFF2-40B4-BE49-F238E27FC236}">
                <a16:creationId xmlns:a16="http://schemas.microsoft.com/office/drawing/2014/main" id="{1E15ECFE-9EC7-4AB8-901D-A0CCEDEE5437}"/>
              </a:ext>
            </a:extLst>
          </p:cNvPr>
          <p:cNvSpPr/>
          <p:nvPr userDrawn="1"/>
        </p:nvSpPr>
        <p:spPr>
          <a:xfrm>
            <a:off x="3929258" y="3285754"/>
            <a:ext cx="1545168" cy="1545168"/>
          </a:xfrm>
          <a:prstGeom prst="ellipse">
            <a:avLst/>
          </a:prstGeom>
          <a:solidFill>
            <a:srgbClr val="E1EB9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27" name="Google Shape;366;p46">
            <a:extLst>
              <a:ext uri="{FF2B5EF4-FFF2-40B4-BE49-F238E27FC236}">
                <a16:creationId xmlns:a16="http://schemas.microsoft.com/office/drawing/2014/main" id="{AC706A91-27A9-4F14-A58F-3F8B49F0B3E4}"/>
              </a:ext>
            </a:extLst>
          </p:cNvPr>
          <p:cNvSpPr/>
          <p:nvPr userDrawn="1"/>
        </p:nvSpPr>
        <p:spPr>
          <a:xfrm>
            <a:off x="6431158" y="4983322"/>
            <a:ext cx="1545168" cy="1545168"/>
          </a:xfrm>
          <a:prstGeom prst="ellipse">
            <a:avLst/>
          </a:prstGeom>
          <a:solidFill>
            <a:srgbClr val="FFBE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28" name="Google Shape;367;p46">
            <a:extLst>
              <a:ext uri="{FF2B5EF4-FFF2-40B4-BE49-F238E27FC236}">
                <a16:creationId xmlns:a16="http://schemas.microsoft.com/office/drawing/2014/main" id="{53E50BF3-0455-45E4-8F4F-5DFA876A6200}"/>
              </a:ext>
            </a:extLst>
          </p:cNvPr>
          <p:cNvSpPr/>
          <p:nvPr userDrawn="1"/>
        </p:nvSpPr>
        <p:spPr>
          <a:xfrm>
            <a:off x="571500" y="3438154"/>
            <a:ext cx="1545168" cy="1545168"/>
          </a:xfrm>
          <a:prstGeom prst="ellipse">
            <a:avLst/>
          </a:prstGeom>
          <a:solidFill>
            <a:srgbClr val="FFE68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29" name="Google Shape;368;p46">
            <a:extLst>
              <a:ext uri="{FF2B5EF4-FFF2-40B4-BE49-F238E27FC236}">
                <a16:creationId xmlns:a16="http://schemas.microsoft.com/office/drawing/2014/main" id="{E5628A0A-8506-47FA-8589-06870AB92F1B}"/>
              </a:ext>
            </a:extLst>
          </p:cNvPr>
          <p:cNvSpPr/>
          <p:nvPr userDrawn="1"/>
        </p:nvSpPr>
        <p:spPr>
          <a:xfrm>
            <a:off x="5626826" y="1873442"/>
            <a:ext cx="1545168" cy="1545168"/>
          </a:xfrm>
          <a:prstGeom prst="ellipse">
            <a:avLst/>
          </a:prstGeom>
          <a:solidFill>
            <a:srgbClr val="AFD0E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pic>
        <p:nvPicPr>
          <p:cNvPr id="30" name="Google Shape;369;p46" descr="original.png">
            <a:extLst>
              <a:ext uri="{FF2B5EF4-FFF2-40B4-BE49-F238E27FC236}">
                <a16:creationId xmlns:a16="http://schemas.microsoft.com/office/drawing/2014/main" id="{9CE84D5D-A270-4F86-AAA1-9B8865B091F7}"/>
              </a:ext>
            </a:extLst>
          </p:cNvPr>
          <p:cNvPicPr preferRelativeResize="0"/>
          <p:nvPr userDrawn="1"/>
        </p:nvPicPr>
        <p:blipFill rotWithShape="1">
          <a:blip r:embed="rId2">
            <a:alphaModFix/>
          </a:blip>
          <a:srcRect/>
          <a:stretch/>
        </p:blipFill>
        <p:spPr>
          <a:xfrm>
            <a:off x="2000250" y="2215083"/>
            <a:ext cx="1609558" cy="1609558"/>
          </a:xfrm>
          <a:prstGeom prst="rect">
            <a:avLst/>
          </a:prstGeom>
          <a:noFill/>
          <a:ln>
            <a:noFill/>
          </a:ln>
        </p:spPr>
      </p:pic>
      <p:pic>
        <p:nvPicPr>
          <p:cNvPr id="33" name="Google Shape;373;p46" descr="236_236_e9d708ab3942b537144bc6a2bf66fada.png">
            <a:extLst>
              <a:ext uri="{FF2B5EF4-FFF2-40B4-BE49-F238E27FC236}">
                <a16:creationId xmlns:a16="http://schemas.microsoft.com/office/drawing/2014/main" id="{ADB04BEE-79D4-44CD-9EC1-D820888ECC89}"/>
              </a:ext>
            </a:extLst>
          </p:cNvPr>
          <p:cNvPicPr preferRelativeResize="0"/>
          <p:nvPr userDrawn="1"/>
        </p:nvPicPr>
        <p:blipFill rotWithShape="1">
          <a:blip r:embed="rId3">
            <a:alphaModFix/>
          </a:blip>
          <a:srcRect/>
          <a:stretch/>
        </p:blipFill>
        <p:spPr>
          <a:xfrm>
            <a:off x="571500" y="2476693"/>
            <a:ext cx="941917" cy="941917"/>
          </a:xfrm>
          <a:prstGeom prst="rect">
            <a:avLst/>
          </a:prstGeom>
          <a:noFill/>
          <a:ln>
            <a:noFill/>
          </a:ln>
        </p:spPr>
      </p:pic>
      <p:pic>
        <p:nvPicPr>
          <p:cNvPr id="34" name="Google Shape;374;p46" descr="138339.png">
            <a:extLst>
              <a:ext uri="{FF2B5EF4-FFF2-40B4-BE49-F238E27FC236}">
                <a16:creationId xmlns:a16="http://schemas.microsoft.com/office/drawing/2014/main" id="{91BD097F-1781-4B56-82A8-A287936CA26F}"/>
              </a:ext>
            </a:extLst>
          </p:cNvPr>
          <p:cNvPicPr preferRelativeResize="0"/>
          <p:nvPr userDrawn="1"/>
        </p:nvPicPr>
        <p:blipFill rotWithShape="1">
          <a:blip r:embed="rId4">
            <a:alphaModFix/>
          </a:blip>
          <a:srcRect/>
          <a:stretch/>
        </p:blipFill>
        <p:spPr>
          <a:xfrm>
            <a:off x="4261251" y="4894883"/>
            <a:ext cx="1696280" cy="1696280"/>
          </a:xfrm>
          <a:prstGeom prst="rect">
            <a:avLst/>
          </a:prstGeom>
          <a:noFill/>
          <a:ln>
            <a:noFill/>
          </a:ln>
        </p:spPr>
      </p:pic>
      <p:pic>
        <p:nvPicPr>
          <p:cNvPr id="45" name="Google Shape;375;p46" descr="Professional-Services-icon.png">
            <a:extLst>
              <a:ext uri="{FF2B5EF4-FFF2-40B4-BE49-F238E27FC236}">
                <a16:creationId xmlns:a16="http://schemas.microsoft.com/office/drawing/2014/main" id="{B379D741-4F30-4FE4-B630-5C5A329ED376}"/>
              </a:ext>
            </a:extLst>
          </p:cNvPr>
          <p:cNvPicPr preferRelativeResize="0"/>
          <p:nvPr userDrawn="1"/>
        </p:nvPicPr>
        <p:blipFill rotWithShape="1">
          <a:blip r:embed="rId5">
            <a:alphaModFix/>
          </a:blip>
          <a:srcRect/>
          <a:stretch/>
        </p:blipFill>
        <p:spPr>
          <a:xfrm>
            <a:off x="457925" y="4279068"/>
            <a:ext cx="2727659" cy="2727659"/>
          </a:xfrm>
          <a:prstGeom prst="rect">
            <a:avLst/>
          </a:prstGeom>
          <a:noFill/>
          <a:ln>
            <a:noFill/>
          </a:ln>
        </p:spPr>
      </p:pic>
      <p:pic>
        <p:nvPicPr>
          <p:cNvPr id="46" name="Google Shape;376;p46" descr="report-icon-23.png">
            <a:extLst>
              <a:ext uri="{FF2B5EF4-FFF2-40B4-BE49-F238E27FC236}">
                <a16:creationId xmlns:a16="http://schemas.microsoft.com/office/drawing/2014/main" id="{8AFD232C-193B-484A-A7D0-7E4790678E53}"/>
              </a:ext>
            </a:extLst>
          </p:cNvPr>
          <p:cNvPicPr preferRelativeResize="0"/>
          <p:nvPr userDrawn="1"/>
        </p:nvPicPr>
        <p:blipFill rotWithShape="1">
          <a:blip r:embed="rId6">
            <a:alphaModFix/>
          </a:blip>
          <a:srcRect/>
          <a:stretch/>
        </p:blipFill>
        <p:spPr>
          <a:xfrm>
            <a:off x="6851650" y="1187154"/>
            <a:ext cx="1608667" cy="1608667"/>
          </a:xfrm>
          <a:prstGeom prst="rect">
            <a:avLst/>
          </a:prstGeom>
          <a:noFill/>
          <a:ln>
            <a:noFill/>
          </a:ln>
        </p:spPr>
      </p:pic>
      <p:pic>
        <p:nvPicPr>
          <p:cNvPr id="47" name="Google Shape;377;p46" descr="dashboard-cropped.png">
            <a:extLst>
              <a:ext uri="{FF2B5EF4-FFF2-40B4-BE49-F238E27FC236}">
                <a16:creationId xmlns:a16="http://schemas.microsoft.com/office/drawing/2014/main" id="{736A7953-34E3-4D1C-B345-5F0B70DDBA6C}"/>
              </a:ext>
            </a:extLst>
          </p:cNvPr>
          <p:cNvPicPr preferRelativeResize="0"/>
          <p:nvPr userDrawn="1"/>
        </p:nvPicPr>
        <p:blipFill rotWithShape="1">
          <a:blip r:embed="rId7">
            <a:alphaModFix/>
          </a:blip>
          <a:srcRect/>
          <a:stretch/>
        </p:blipFill>
        <p:spPr>
          <a:xfrm>
            <a:off x="6851650" y="4086251"/>
            <a:ext cx="1835150" cy="1845598"/>
          </a:xfrm>
          <a:prstGeom prst="ellipse">
            <a:avLst/>
          </a:prstGeom>
          <a:noFill/>
          <a:ln>
            <a:noFill/>
          </a:ln>
        </p:spPr>
      </p:pic>
      <p:pic>
        <p:nvPicPr>
          <p:cNvPr id="56" name="Google Shape;378;p46" descr="icon3.png">
            <a:extLst>
              <a:ext uri="{FF2B5EF4-FFF2-40B4-BE49-F238E27FC236}">
                <a16:creationId xmlns:a16="http://schemas.microsoft.com/office/drawing/2014/main" id="{54E86E54-7507-416D-B5A7-4B48A671B741}"/>
              </a:ext>
            </a:extLst>
          </p:cNvPr>
          <p:cNvPicPr preferRelativeResize="0"/>
          <p:nvPr userDrawn="1"/>
        </p:nvPicPr>
        <p:blipFill rotWithShape="1">
          <a:blip r:embed="rId8">
            <a:alphaModFix/>
          </a:blip>
          <a:srcRect/>
          <a:stretch/>
        </p:blipFill>
        <p:spPr>
          <a:xfrm>
            <a:off x="3850770" y="1114063"/>
            <a:ext cx="2028273" cy="2022964"/>
          </a:xfrm>
          <a:prstGeom prst="rect">
            <a:avLst/>
          </a:prstGeom>
          <a:noFill/>
          <a:ln>
            <a:noFill/>
          </a:ln>
        </p:spPr>
      </p:pic>
      <p:sp>
        <p:nvSpPr>
          <p:cNvPr id="3" name="Content Placeholder 2">
            <a:extLst>
              <a:ext uri="{FF2B5EF4-FFF2-40B4-BE49-F238E27FC236}">
                <a16:creationId xmlns:a16="http://schemas.microsoft.com/office/drawing/2014/main" id="{47034494-7462-4F78-B374-F7907388F23E}"/>
              </a:ext>
            </a:extLst>
          </p:cNvPr>
          <p:cNvSpPr>
            <a:spLocks noGrp="1"/>
          </p:cNvSpPr>
          <p:nvPr>
            <p:ph sz="quarter" idx="11"/>
          </p:nvPr>
        </p:nvSpPr>
        <p:spPr>
          <a:xfrm>
            <a:off x="457200" y="1466850"/>
            <a:ext cx="3197225" cy="2431435"/>
          </a:xfrm>
          <a:prstGeom prst="rect">
            <a:avLst/>
          </a:prstGeom>
          <a:noFill/>
        </p:spPr>
        <p:txBody>
          <a:bodyPr wrap="square" rtlCol="0">
            <a:spAutoFit/>
          </a:bodyPr>
          <a:lstStyle>
            <a:lvl1pPr>
              <a:defRPr lang="en-US" sz="3200" b="1" i="1" smtClean="0">
                <a:solidFill>
                  <a:srgbClr val="BF5A10"/>
                </a:solidFill>
              </a:defRPr>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05F6A77F-C370-4BE9-90BD-3BC9A96CAE44}"/>
              </a:ext>
            </a:extLst>
          </p:cNvPr>
          <p:cNvSpPr>
            <a:spLocks noGrp="1"/>
          </p:cNvSpPr>
          <p:nvPr>
            <p:ph sz="quarter" idx="12"/>
          </p:nvPr>
        </p:nvSpPr>
        <p:spPr>
          <a:xfrm>
            <a:off x="5304300" y="2992547"/>
            <a:ext cx="3735388" cy="519112"/>
          </a:xfrm>
          <a:prstGeom prst="rect">
            <a:avLst/>
          </a:prstGeom>
          <a:solidFill>
            <a:srgbClr val="FFE9DC"/>
          </a:solidFill>
          <a:ln>
            <a:noFill/>
          </a:ln>
        </p:spPr>
        <p:txBody>
          <a:bodyPr spcFirstLastPara="1" wrap="square" lIns="91425" tIns="45700" rIns="91425" bIns="45700" anchor="t" anchorCtr="0">
            <a:noAutofit/>
          </a:bodyPr>
          <a:lstStyle>
            <a:lvl1pPr>
              <a:defRPr lang="en-US" sz="2800" b="1" smtClean="0">
                <a:solidFill>
                  <a:srgbClr val="B86D00"/>
                </a:solidFill>
              </a:defRPr>
            </a:lvl1pPr>
            <a:lvl2pPr>
              <a:defRPr lang="en-US" smtClean="0"/>
            </a:lvl2pPr>
            <a:lvl3pPr>
              <a:defRPr lang="en-US" smtClean="0"/>
            </a:lvl3pPr>
            <a:lvl4pPr>
              <a:defRPr lang="en-US" smtClean="0"/>
            </a:lvl4pPr>
            <a:lvl5pPr>
              <a:defRPr lang="en-US"/>
            </a:lvl5pPr>
          </a:lstStyle>
          <a:p>
            <a:pPr marL="0" lvl="0" indent="0">
              <a:buNone/>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4">
            <a:extLst>
              <a:ext uri="{FF2B5EF4-FFF2-40B4-BE49-F238E27FC236}">
                <a16:creationId xmlns:a16="http://schemas.microsoft.com/office/drawing/2014/main" id="{793A0ED3-98C6-420D-9714-20A26EFBCE48}"/>
              </a:ext>
            </a:extLst>
          </p:cNvPr>
          <p:cNvSpPr>
            <a:spLocks noGrp="1"/>
          </p:cNvSpPr>
          <p:nvPr>
            <p:ph sz="quarter" idx="13"/>
          </p:nvPr>
        </p:nvSpPr>
        <p:spPr>
          <a:xfrm>
            <a:off x="1202820" y="3790921"/>
            <a:ext cx="5295900" cy="534987"/>
          </a:xfrm>
          <a:prstGeom prst="rect">
            <a:avLst/>
          </a:prstGeom>
          <a:solidFill>
            <a:srgbClr val="FDEADA"/>
          </a:solidFill>
          <a:ln>
            <a:noFill/>
          </a:ln>
        </p:spPr>
        <p:txBody>
          <a:bodyPr spcFirstLastPara="1" wrap="square" lIns="91425" tIns="45700" rIns="91425" bIns="45700" anchor="t" anchorCtr="0">
            <a:noAutofit/>
          </a:bodyPr>
          <a:lstStyle>
            <a:lvl1pPr>
              <a:defRPr lang="en-US" sz="2800" b="1" smtClean="0">
                <a:solidFill>
                  <a:srgbClr val="977825"/>
                </a:solidFill>
              </a:defRPr>
            </a:lvl1pPr>
            <a:lvl2pPr>
              <a:defRPr lang="en-US" smtClean="0"/>
            </a:lvl2pPr>
            <a:lvl3pPr>
              <a:defRPr lang="en-US" smtClean="0"/>
            </a:lvl3pPr>
            <a:lvl4pPr>
              <a:defRPr lang="en-US" smtClean="0"/>
            </a:lvl4pPr>
            <a:lvl5pPr>
              <a:defRPr lang="en-US"/>
            </a:lvl5pPr>
          </a:lstStyle>
          <a:p>
            <a:pPr marL="0" lvl="0" indent="0">
              <a:buNone/>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94628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preserve="1" userDrawn="1">
  <p:cSld name="1_Blank">
    <p:spTree>
      <p:nvGrpSpPr>
        <p:cNvPr id="1" name="Shape 31"/>
        <p:cNvGrpSpPr/>
        <p:nvPr/>
      </p:nvGrpSpPr>
      <p:grpSpPr>
        <a:xfrm>
          <a:off x="0" y="0"/>
          <a:ext cx="0" cy="0"/>
          <a:chOff x="0" y="0"/>
          <a:chExt cx="0" cy="0"/>
        </a:xfrm>
      </p:grpSpPr>
      <p:sp>
        <p:nvSpPr>
          <p:cNvPr id="7" name="Rectangle 6">
            <a:extLst>
              <a:ext uri="{FF2B5EF4-FFF2-40B4-BE49-F238E27FC236}">
                <a16:creationId xmlns:a16="http://schemas.microsoft.com/office/drawing/2014/main" id="{FEB85D50-3239-48C1-A722-EDD2A4C6635B}"/>
              </a:ext>
            </a:extLst>
          </p:cNvPr>
          <p:cNvSpPr/>
          <p:nvPr userDrawn="1"/>
        </p:nvSpPr>
        <p:spPr>
          <a:xfrm>
            <a:off x="0" y="1140024"/>
            <a:ext cx="9144000" cy="5717976"/>
          </a:xfrm>
          <a:prstGeom prst="rect">
            <a:avLst/>
          </a:prstGeom>
          <a:solidFill>
            <a:srgbClr val="FFE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7E4D0EB-5163-4891-9DAA-9EE057410768}"/>
              </a:ext>
            </a:extLst>
          </p:cNvPr>
          <p:cNvSpPr/>
          <p:nvPr userDrawn="1"/>
        </p:nvSpPr>
        <p:spPr>
          <a:xfrm>
            <a:off x="0" y="493212"/>
            <a:ext cx="2329132" cy="638355"/>
          </a:xfrm>
          <a:prstGeom prst="rect">
            <a:avLst/>
          </a:prstGeom>
          <a:solidFill>
            <a:srgbClr val="BF5A1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71800DF-E242-4959-A536-DCACA44C2F02}"/>
              </a:ext>
            </a:extLst>
          </p:cNvPr>
          <p:cNvSpPr/>
          <p:nvPr userDrawn="1"/>
        </p:nvSpPr>
        <p:spPr>
          <a:xfrm>
            <a:off x="2329132" y="490874"/>
            <a:ext cx="6807200" cy="638355"/>
          </a:xfrm>
          <a:prstGeom prst="rect">
            <a:avLst/>
          </a:prstGeom>
          <a:solidFill>
            <a:srgbClr val="008D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a:extLst>
              <a:ext uri="{FF2B5EF4-FFF2-40B4-BE49-F238E27FC236}">
                <a16:creationId xmlns:a16="http://schemas.microsoft.com/office/drawing/2014/main" id="{E34EA011-EF34-4772-A842-1792B78F6A12}"/>
              </a:ext>
            </a:extLst>
          </p:cNvPr>
          <p:cNvSpPr>
            <a:spLocks noGrp="1"/>
          </p:cNvSpPr>
          <p:nvPr>
            <p:ph type="title"/>
          </p:nvPr>
        </p:nvSpPr>
        <p:spPr>
          <a:xfrm>
            <a:off x="344908" y="510712"/>
            <a:ext cx="7886700" cy="1325563"/>
          </a:xfrm>
          <a:prstGeom prst="rect">
            <a:avLst/>
          </a:prstGeom>
        </p:spPr>
        <p:txBody>
          <a:bodyPr/>
          <a:lstStyle>
            <a:lvl1pPr marL="0" marR="0" indent="0" algn="l" defTabSz="914400" rtl="0" eaLnBrk="1" fontAlgn="auto" latinLnBrk="0" hangingPunct="1">
              <a:lnSpc>
                <a:spcPct val="100000"/>
              </a:lnSpc>
              <a:spcBef>
                <a:spcPts val="0"/>
              </a:spcBef>
              <a:spcAft>
                <a:spcPts val="0"/>
              </a:spcAft>
              <a:buClr>
                <a:srgbClr val="204559"/>
              </a:buClr>
              <a:buSzPts val="3200"/>
              <a:buFont typeface="Arial"/>
              <a:buNone/>
              <a:tabLst/>
              <a:defRPr/>
            </a:lvl1pPr>
          </a:lstStyle>
          <a:p>
            <a:pPr marL="0" marR="0" lvl="0" indent="0" algn="l" defTabSz="914400" rtl="0" eaLnBrk="1" fontAlgn="auto" latinLnBrk="0" hangingPunct="1">
              <a:lnSpc>
                <a:spcPct val="100000"/>
              </a:lnSpc>
              <a:spcBef>
                <a:spcPts val="0"/>
              </a:spcBef>
              <a:spcAft>
                <a:spcPts val="0"/>
              </a:spcAft>
              <a:buClr>
                <a:srgbClr val="204559"/>
              </a:buClr>
              <a:buSzPts val="3200"/>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2" name="Google Shape;339;p44">
            <a:extLst>
              <a:ext uri="{FF2B5EF4-FFF2-40B4-BE49-F238E27FC236}">
                <a16:creationId xmlns:a16="http://schemas.microsoft.com/office/drawing/2014/main" id="{D76F478E-700A-40CB-859F-137A9E7C325C}"/>
              </a:ext>
            </a:extLst>
          </p:cNvPr>
          <p:cNvSpPr txBox="1">
            <a:spLocks noGrp="1"/>
          </p:cNvSpPr>
          <p:nvPr>
            <p:ph type="sldNum" idx="12"/>
          </p:nvPr>
        </p:nvSpPr>
        <p:spPr>
          <a:xfrm>
            <a:off x="8387645" y="6550422"/>
            <a:ext cx="728133"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latin typeface="Arial"/>
                <a:ea typeface="Arial"/>
                <a:cs typeface="Arial"/>
                <a:sym typeface="Arial"/>
              </a:rPr>
              <a:t>‹#›</a:t>
            </a:fld>
            <a:endParaRPr dirty="0">
              <a:latin typeface="Arial"/>
              <a:ea typeface="Arial"/>
              <a:cs typeface="Arial"/>
              <a:sym typeface="Arial"/>
            </a:endParaRPr>
          </a:p>
        </p:txBody>
      </p:sp>
      <p:pic>
        <p:nvPicPr>
          <p:cNvPr id="31" name="Google Shape;340;p44">
            <a:extLst>
              <a:ext uri="{FF2B5EF4-FFF2-40B4-BE49-F238E27FC236}">
                <a16:creationId xmlns:a16="http://schemas.microsoft.com/office/drawing/2014/main" id="{952144AB-ACE9-464E-83D9-003D727A5554}"/>
              </a:ext>
            </a:extLst>
          </p:cNvPr>
          <p:cNvPicPr preferRelativeResize="0"/>
          <p:nvPr userDrawn="1"/>
        </p:nvPicPr>
        <p:blipFill rotWithShape="1">
          <a:blip r:embed="rId2">
            <a:alphaModFix/>
          </a:blip>
          <a:srcRect/>
          <a:stretch/>
        </p:blipFill>
        <p:spPr>
          <a:xfrm>
            <a:off x="5877877" y="1140025"/>
            <a:ext cx="3266123" cy="3467288"/>
          </a:xfrm>
          <a:prstGeom prst="rect">
            <a:avLst/>
          </a:prstGeom>
          <a:noFill/>
          <a:ln>
            <a:noFill/>
          </a:ln>
        </p:spPr>
      </p:pic>
      <p:sp>
        <p:nvSpPr>
          <p:cNvPr id="4" name="Content Placeholder 3">
            <a:extLst>
              <a:ext uri="{FF2B5EF4-FFF2-40B4-BE49-F238E27FC236}">
                <a16:creationId xmlns:a16="http://schemas.microsoft.com/office/drawing/2014/main" id="{74BA458A-9699-4C3D-86B5-94AC80799A8E}"/>
              </a:ext>
            </a:extLst>
          </p:cNvPr>
          <p:cNvSpPr>
            <a:spLocks noGrp="1"/>
          </p:cNvSpPr>
          <p:nvPr>
            <p:ph sz="quarter" idx="13"/>
          </p:nvPr>
        </p:nvSpPr>
        <p:spPr>
          <a:xfrm>
            <a:off x="192087" y="1428750"/>
            <a:ext cx="5505449" cy="1877437"/>
          </a:xfrm>
          <a:prstGeom prst="rect">
            <a:avLst/>
          </a:prstGeom>
          <a:noFill/>
        </p:spPr>
        <p:txBody>
          <a:bodyPr wrap="square" rtlCol="0">
            <a:spAutoFit/>
          </a:bodyPr>
          <a:lstStyle>
            <a:lvl1pPr>
              <a:defRPr lang="en-US" sz="3000" b="1" i="1" smtClean="0">
                <a:solidFill>
                  <a:srgbClr val="BF5A10"/>
                </a:solidFill>
              </a:defRPr>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0574A28C-5417-4716-B39C-8B647C226C18}"/>
              </a:ext>
            </a:extLst>
          </p:cNvPr>
          <p:cNvSpPr>
            <a:spLocks noGrp="1"/>
          </p:cNvSpPr>
          <p:nvPr>
            <p:ph sz="quarter" idx="14"/>
          </p:nvPr>
        </p:nvSpPr>
        <p:spPr>
          <a:xfrm>
            <a:off x="344488" y="2135188"/>
            <a:ext cx="5505450" cy="4560887"/>
          </a:xfrm>
          <a:prstGeom prst="rect">
            <a:avLst/>
          </a:prstGeom>
          <a:noFill/>
          <a:ln>
            <a:noFill/>
          </a:ln>
        </p:spPr>
        <p:txBody>
          <a:bodyPr spcFirstLastPara="1" wrap="square" lIns="91425" tIns="45700" rIns="91425" bIns="45700" anchor="t" anchorCtr="0">
            <a:noAutofit/>
          </a:bodyPr>
          <a:lstStyle>
            <a:lvl1pPr>
              <a:defRPr lang="en-US" sz="2800" smtClean="0"/>
            </a:lvl1pPr>
            <a:lvl2pPr>
              <a:defRPr lang="en-US" smtClean="0"/>
            </a:lvl2pPr>
            <a:lvl3pPr>
              <a:defRPr lang="en-US" smtClean="0"/>
            </a:lvl3pPr>
            <a:lvl4pPr>
              <a:defRPr lang="en-US" smtClean="0"/>
            </a:lvl4pPr>
            <a:lvl5pPr>
              <a:defRPr lang="en-US"/>
            </a:lvl5pPr>
          </a:lstStyle>
          <a:p>
            <a:pPr marL="401638" lvl="0" indent="-388938">
              <a:buClr>
                <a:srgbClr val="BF5A10"/>
              </a:buClr>
              <a:buSzPts val="3200"/>
              <a:buChar char="•"/>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04714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1_Two Content">
  <p:cSld name="11_Two Content">
    <p:spTree>
      <p:nvGrpSpPr>
        <p:cNvPr id="1" name="Shape 32"/>
        <p:cNvGrpSpPr/>
        <p:nvPr/>
      </p:nvGrpSpPr>
      <p:grpSpPr>
        <a:xfrm>
          <a:off x="0" y="0"/>
          <a:ext cx="0" cy="0"/>
          <a:chOff x="0" y="0"/>
          <a:chExt cx="0" cy="0"/>
        </a:xfrm>
      </p:grpSpPr>
      <p:sp>
        <p:nvSpPr>
          <p:cNvPr id="33" name="Google Shape;33;p6"/>
          <p:cNvSpPr txBox="1">
            <a:spLocks noGrp="1"/>
          </p:cNvSpPr>
          <p:nvPr>
            <p:ph type="body" idx="1"/>
          </p:nvPr>
        </p:nvSpPr>
        <p:spPr>
          <a:xfrm>
            <a:off x="4402666" y="1453445"/>
            <a:ext cx="4507088" cy="4672719"/>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rgbClr val="306786"/>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rgbClr val="306786"/>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rgbClr val="306786"/>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rgbClr val="306786"/>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rgbClr val="306786"/>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4" name="Google Shape;34;p6"/>
          <p:cNvSpPr/>
          <p:nvPr/>
        </p:nvSpPr>
        <p:spPr>
          <a:xfrm>
            <a:off x="210634" y="1437268"/>
            <a:ext cx="3630342" cy="4689707"/>
          </a:xfrm>
          <a:prstGeom prst="rect">
            <a:avLst/>
          </a:prstGeom>
          <a:solidFill>
            <a:srgbClr val="8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FFFFFF"/>
              </a:solidFill>
              <a:latin typeface="Arial"/>
              <a:ea typeface="Arial"/>
              <a:cs typeface="Arial"/>
              <a:sym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2_Two Content" userDrawn="1">
  <p:cSld name="2_Two Content">
    <p:spTree>
      <p:nvGrpSpPr>
        <p:cNvPr id="1" name="Shape 37"/>
        <p:cNvGrpSpPr/>
        <p:nvPr/>
      </p:nvGrpSpPr>
      <p:grpSpPr>
        <a:xfrm>
          <a:off x="0" y="0"/>
          <a:ext cx="0" cy="0"/>
          <a:chOff x="0" y="0"/>
          <a:chExt cx="0" cy="0"/>
        </a:xfrm>
      </p:grpSpPr>
      <p:sp>
        <p:nvSpPr>
          <p:cNvPr id="38" name="Google Shape;38;p8"/>
          <p:cNvSpPr txBox="1">
            <a:spLocks noGrp="1"/>
          </p:cNvSpPr>
          <p:nvPr>
            <p:ph type="body" idx="1"/>
          </p:nvPr>
        </p:nvSpPr>
        <p:spPr>
          <a:xfrm>
            <a:off x="4402666" y="1453445"/>
            <a:ext cx="4507088" cy="4672719"/>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rgbClr val="306786"/>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rgbClr val="306786"/>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rgbClr val="306786"/>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rgbClr val="306786"/>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rgbClr val="306786"/>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9" name="Google Shape;39;p8"/>
          <p:cNvSpPr txBox="1">
            <a:spLocks noGrp="1"/>
          </p:cNvSpPr>
          <p:nvPr>
            <p:ph type="sldNum" idx="12"/>
          </p:nvPr>
        </p:nvSpPr>
        <p:spPr>
          <a:xfrm>
            <a:off x="8393288" y="6550422"/>
            <a:ext cx="728133"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200">
                <a:solidFill>
                  <a:srgbClr val="376092"/>
                </a:solidFill>
                <a:latin typeface="Arial"/>
                <a:ea typeface="Arial"/>
                <a:cs typeface="Arial"/>
                <a:sym typeface="Arial"/>
              </a:defRPr>
            </a:lvl1pPr>
            <a:lvl2pPr marL="0" lvl="1" indent="0" algn="r">
              <a:spcBef>
                <a:spcPts val="0"/>
              </a:spcBef>
              <a:buNone/>
              <a:defRPr sz="1200">
                <a:solidFill>
                  <a:srgbClr val="376092"/>
                </a:solidFill>
                <a:latin typeface="Arial"/>
                <a:ea typeface="Arial"/>
                <a:cs typeface="Arial"/>
                <a:sym typeface="Arial"/>
              </a:defRPr>
            </a:lvl2pPr>
            <a:lvl3pPr marL="0" lvl="2" indent="0" algn="r">
              <a:spcBef>
                <a:spcPts val="0"/>
              </a:spcBef>
              <a:buNone/>
              <a:defRPr sz="1200">
                <a:solidFill>
                  <a:srgbClr val="376092"/>
                </a:solidFill>
                <a:latin typeface="Arial"/>
                <a:ea typeface="Arial"/>
                <a:cs typeface="Arial"/>
                <a:sym typeface="Arial"/>
              </a:defRPr>
            </a:lvl3pPr>
            <a:lvl4pPr marL="0" lvl="3" indent="0" algn="r">
              <a:spcBef>
                <a:spcPts val="0"/>
              </a:spcBef>
              <a:buNone/>
              <a:defRPr sz="1200">
                <a:solidFill>
                  <a:srgbClr val="376092"/>
                </a:solidFill>
                <a:latin typeface="Arial"/>
                <a:ea typeface="Arial"/>
                <a:cs typeface="Arial"/>
                <a:sym typeface="Arial"/>
              </a:defRPr>
            </a:lvl4pPr>
            <a:lvl5pPr marL="0" lvl="4" indent="0" algn="r">
              <a:spcBef>
                <a:spcPts val="0"/>
              </a:spcBef>
              <a:buNone/>
              <a:defRPr sz="1200">
                <a:solidFill>
                  <a:srgbClr val="376092"/>
                </a:solidFill>
                <a:latin typeface="Arial"/>
                <a:ea typeface="Arial"/>
                <a:cs typeface="Arial"/>
                <a:sym typeface="Arial"/>
              </a:defRPr>
            </a:lvl5pPr>
            <a:lvl6pPr marL="0" lvl="5" indent="0" algn="r">
              <a:spcBef>
                <a:spcPts val="0"/>
              </a:spcBef>
              <a:buNone/>
              <a:defRPr sz="1200">
                <a:solidFill>
                  <a:srgbClr val="376092"/>
                </a:solidFill>
                <a:latin typeface="Arial"/>
                <a:ea typeface="Arial"/>
                <a:cs typeface="Arial"/>
                <a:sym typeface="Arial"/>
              </a:defRPr>
            </a:lvl6pPr>
            <a:lvl7pPr marL="0" lvl="6" indent="0" algn="r">
              <a:spcBef>
                <a:spcPts val="0"/>
              </a:spcBef>
              <a:buNone/>
              <a:defRPr sz="1200">
                <a:solidFill>
                  <a:srgbClr val="376092"/>
                </a:solidFill>
                <a:latin typeface="Arial"/>
                <a:ea typeface="Arial"/>
                <a:cs typeface="Arial"/>
                <a:sym typeface="Arial"/>
              </a:defRPr>
            </a:lvl7pPr>
            <a:lvl8pPr marL="0" lvl="7" indent="0" algn="r">
              <a:spcBef>
                <a:spcPts val="0"/>
              </a:spcBef>
              <a:buNone/>
              <a:defRPr sz="1200">
                <a:solidFill>
                  <a:srgbClr val="376092"/>
                </a:solidFill>
                <a:latin typeface="Arial"/>
                <a:ea typeface="Arial"/>
                <a:cs typeface="Arial"/>
                <a:sym typeface="Arial"/>
              </a:defRPr>
            </a:lvl8pPr>
            <a:lvl9pPr marL="0" lvl="8" indent="0" algn="r">
              <a:spcBef>
                <a:spcPts val="0"/>
              </a:spcBef>
              <a:buNone/>
              <a:defRPr sz="1200">
                <a:solidFill>
                  <a:srgbClr val="37609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
        <p:nvSpPr>
          <p:cNvPr id="40" name="Google Shape;40;p8"/>
          <p:cNvSpPr txBox="1">
            <a:spLocks noGrp="1"/>
          </p:cNvSpPr>
          <p:nvPr>
            <p:ph type="title"/>
          </p:nvPr>
        </p:nvSpPr>
        <p:spPr>
          <a:xfrm>
            <a:off x="210632" y="274640"/>
            <a:ext cx="8933367" cy="783695"/>
          </a:xfrm>
          <a:prstGeom prst="rect">
            <a:avLst/>
          </a:prstGeom>
          <a:solidFill>
            <a:srgbClr val="1C3141"/>
          </a:solidFill>
          <a:ln>
            <a:noFill/>
          </a:ln>
        </p:spPr>
        <p:txBody>
          <a:bodyPr spcFirstLastPara="1" wrap="square" lIns="91425" tIns="45700" rIns="91425" bIns="45700" anchor="ctr" anchorCtr="0"/>
          <a:lstStyle>
            <a:lvl1pPr marR="0" lvl="0" algn="l" rtl="0">
              <a:spcBef>
                <a:spcPts val="0"/>
              </a:spcBef>
              <a:spcAft>
                <a:spcPts val="0"/>
              </a:spcAft>
              <a:buClr>
                <a:schemeClr val="lt1"/>
              </a:buClr>
              <a:buSzPts val="3600"/>
              <a:buFont typeface="Arial"/>
              <a:buNone/>
              <a:defRPr sz="3600" b="0" i="0">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41" name="Google Shape;41;p8"/>
          <p:cNvSpPr/>
          <p:nvPr/>
        </p:nvSpPr>
        <p:spPr>
          <a:xfrm>
            <a:off x="210633" y="1437268"/>
            <a:ext cx="3692293" cy="4689707"/>
          </a:xfrm>
          <a:prstGeom prst="rect">
            <a:avLst/>
          </a:prstGeom>
          <a:solidFill>
            <a:srgbClr val="AB3C1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FFFFFF"/>
              </a:solidFill>
              <a:latin typeface="Arial"/>
              <a:ea typeface="Arial"/>
              <a:cs typeface="Arial"/>
              <a:sym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3_Picture with Caption">
  <p:cSld name="3_Picture with Caption">
    <p:spTree>
      <p:nvGrpSpPr>
        <p:cNvPr id="1" name="Shape 77"/>
        <p:cNvGrpSpPr/>
        <p:nvPr/>
      </p:nvGrpSpPr>
      <p:grpSpPr>
        <a:xfrm>
          <a:off x="0" y="0"/>
          <a:ext cx="0" cy="0"/>
          <a:chOff x="0" y="0"/>
          <a:chExt cx="0" cy="0"/>
        </a:xfrm>
      </p:grpSpPr>
      <p:sp>
        <p:nvSpPr>
          <p:cNvPr id="78" name="Google Shape;78;p16"/>
          <p:cNvSpPr txBox="1">
            <a:spLocks noGrp="1"/>
          </p:cNvSpPr>
          <p:nvPr>
            <p:ph type="title"/>
          </p:nvPr>
        </p:nvSpPr>
        <p:spPr>
          <a:xfrm>
            <a:off x="4078111" y="5729112"/>
            <a:ext cx="5065889" cy="301449"/>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dk1"/>
              </a:buClr>
              <a:buSzPts val="1200"/>
              <a:buFont typeface="Arial"/>
              <a:buNone/>
              <a:defRPr sz="1200" b="0" i="1">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9" name="Google Shape;79;p16"/>
          <p:cNvSpPr>
            <a:spLocks noGrp="1"/>
          </p:cNvSpPr>
          <p:nvPr>
            <p:ph type="pic" idx="2"/>
          </p:nvPr>
        </p:nvSpPr>
        <p:spPr>
          <a:xfrm>
            <a:off x="4078111" y="860779"/>
            <a:ext cx="5065889" cy="4727223"/>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dirty="0"/>
          </a:p>
        </p:txBody>
      </p:sp>
      <p:sp>
        <p:nvSpPr>
          <p:cNvPr id="80" name="Google Shape;80;p16"/>
          <p:cNvSpPr txBox="1">
            <a:spLocks noGrp="1"/>
          </p:cNvSpPr>
          <p:nvPr>
            <p:ph type="body" idx="1"/>
          </p:nvPr>
        </p:nvSpPr>
        <p:spPr>
          <a:xfrm>
            <a:off x="324732" y="3979333"/>
            <a:ext cx="3047824" cy="1439334"/>
          </a:xfrm>
          <a:prstGeom prst="rect">
            <a:avLst/>
          </a:prstGeom>
          <a:noFill/>
          <a:ln>
            <a:noFill/>
          </a:ln>
        </p:spPr>
        <p:txBody>
          <a:bodyPr spcFirstLastPara="1" wrap="square" lIns="91425" tIns="45700" rIns="91425" bIns="45700" anchor="t" anchorCtr="0"/>
          <a:lstStyle>
            <a:lvl1pPr marL="457200" marR="0" lvl="0"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81" name="Google Shape;81;p16"/>
          <p:cNvSpPr txBox="1">
            <a:spLocks noGrp="1"/>
          </p:cNvSpPr>
          <p:nvPr>
            <p:ph type="sldNum" idx="12"/>
          </p:nvPr>
        </p:nvSpPr>
        <p:spPr>
          <a:xfrm>
            <a:off x="8415868" y="6550422"/>
            <a:ext cx="728133"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200">
                <a:solidFill>
                  <a:srgbClr val="376092"/>
                </a:solidFill>
                <a:latin typeface="Arial"/>
                <a:ea typeface="Arial"/>
                <a:cs typeface="Arial"/>
                <a:sym typeface="Arial"/>
              </a:defRPr>
            </a:lvl1pPr>
            <a:lvl2pPr marL="0" lvl="1" indent="0" algn="r">
              <a:spcBef>
                <a:spcPts val="0"/>
              </a:spcBef>
              <a:buNone/>
              <a:defRPr sz="1200">
                <a:solidFill>
                  <a:srgbClr val="376092"/>
                </a:solidFill>
                <a:latin typeface="Arial"/>
                <a:ea typeface="Arial"/>
                <a:cs typeface="Arial"/>
                <a:sym typeface="Arial"/>
              </a:defRPr>
            </a:lvl2pPr>
            <a:lvl3pPr marL="0" lvl="2" indent="0" algn="r">
              <a:spcBef>
                <a:spcPts val="0"/>
              </a:spcBef>
              <a:buNone/>
              <a:defRPr sz="1200">
                <a:solidFill>
                  <a:srgbClr val="376092"/>
                </a:solidFill>
                <a:latin typeface="Arial"/>
                <a:ea typeface="Arial"/>
                <a:cs typeface="Arial"/>
                <a:sym typeface="Arial"/>
              </a:defRPr>
            </a:lvl3pPr>
            <a:lvl4pPr marL="0" lvl="3" indent="0" algn="r">
              <a:spcBef>
                <a:spcPts val="0"/>
              </a:spcBef>
              <a:buNone/>
              <a:defRPr sz="1200">
                <a:solidFill>
                  <a:srgbClr val="376092"/>
                </a:solidFill>
                <a:latin typeface="Arial"/>
                <a:ea typeface="Arial"/>
                <a:cs typeface="Arial"/>
                <a:sym typeface="Arial"/>
              </a:defRPr>
            </a:lvl4pPr>
            <a:lvl5pPr marL="0" lvl="4" indent="0" algn="r">
              <a:spcBef>
                <a:spcPts val="0"/>
              </a:spcBef>
              <a:buNone/>
              <a:defRPr sz="1200">
                <a:solidFill>
                  <a:srgbClr val="376092"/>
                </a:solidFill>
                <a:latin typeface="Arial"/>
                <a:ea typeface="Arial"/>
                <a:cs typeface="Arial"/>
                <a:sym typeface="Arial"/>
              </a:defRPr>
            </a:lvl5pPr>
            <a:lvl6pPr marL="0" lvl="5" indent="0" algn="r">
              <a:spcBef>
                <a:spcPts val="0"/>
              </a:spcBef>
              <a:buNone/>
              <a:defRPr sz="1200">
                <a:solidFill>
                  <a:srgbClr val="376092"/>
                </a:solidFill>
                <a:latin typeface="Arial"/>
                <a:ea typeface="Arial"/>
                <a:cs typeface="Arial"/>
                <a:sym typeface="Arial"/>
              </a:defRPr>
            </a:lvl6pPr>
            <a:lvl7pPr marL="0" lvl="6" indent="0" algn="r">
              <a:spcBef>
                <a:spcPts val="0"/>
              </a:spcBef>
              <a:buNone/>
              <a:defRPr sz="1200">
                <a:solidFill>
                  <a:srgbClr val="376092"/>
                </a:solidFill>
                <a:latin typeface="Arial"/>
                <a:ea typeface="Arial"/>
                <a:cs typeface="Arial"/>
                <a:sym typeface="Arial"/>
              </a:defRPr>
            </a:lvl7pPr>
            <a:lvl8pPr marL="0" lvl="7" indent="0" algn="r">
              <a:spcBef>
                <a:spcPts val="0"/>
              </a:spcBef>
              <a:buNone/>
              <a:defRPr sz="1200">
                <a:solidFill>
                  <a:srgbClr val="376092"/>
                </a:solidFill>
                <a:latin typeface="Arial"/>
                <a:ea typeface="Arial"/>
                <a:cs typeface="Arial"/>
                <a:sym typeface="Arial"/>
              </a:defRPr>
            </a:lvl8pPr>
            <a:lvl9pPr marL="0" lvl="8" indent="0" algn="r">
              <a:spcBef>
                <a:spcPts val="0"/>
              </a:spcBef>
              <a:buNone/>
              <a:defRPr sz="1200">
                <a:solidFill>
                  <a:srgbClr val="37609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
        <p:nvSpPr>
          <p:cNvPr id="82" name="Google Shape;82;p16"/>
          <p:cNvSpPr txBox="1"/>
          <p:nvPr/>
        </p:nvSpPr>
        <p:spPr>
          <a:xfrm>
            <a:off x="-155222" y="0"/>
            <a:ext cx="4035778" cy="7083778"/>
          </a:xfrm>
          <a:prstGeom prst="rect">
            <a:avLst/>
          </a:prstGeom>
          <a:solidFill>
            <a:srgbClr val="C29400"/>
          </a:solidFill>
          <a:ln>
            <a:noFill/>
          </a:ln>
        </p:spPr>
        <p:txBody>
          <a:bodyPr spcFirstLastPara="1" wrap="square" lIns="91425" tIns="45700" rIns="91425" bIns="45700" anchor="ctr" anchorCtr="0">
            <a:noAutofit/>
          </a:bodyPr>
          <a:lstStyle/>
          <a:p>
            <a:pPr marL="0" marR="0" lvl="0" indent="454025" algn="l" rtl="0">
              <a:spcBef>
                <a:spcPts val="0"/>
              </a:spcBef>
              <a:spcAft>
                <a:spcPts val="0"/>
              </a:spcAft>
              <a:buClr>
                <a:schemeClr val="lt1"/>
              </a:buClr>
              <a:buSzPts val="3600"/>
              <a:buFont typeface="Arial"/>
              <a:buNone/>
            </a:pPr>
            <a:endParaRPr sz="3600" b="0" i="0" dirty="0">
              <a:solidFill>
                <a:srgbClr val="FFFFFF"/>
              </a:solidFill>
              <a:latin typeface="Arial"/>
              <a:ea typeface="Arial"/>
              <a:cs typeface="Arial"/>
              <a:sym typeface="Arial"/>
            </a:endParaRPr>
          </a:p>
        </p:txBody>
      </p:sp>
      <p:sp>
        <p:nvSpPr>
          <p:cNvPr id="83" name="Google Shape;83;p16"/>
          <p:cNvSpPr txBox="1">
            <a:spLocks noGrp="1"/>
          </p:cNvSpPr>
          <p:nvPr>
            <p:ph type="body" idx="3"/>
          </p:nvPr>
        </p:nvSpPr>
        <p:spPr>
          <a:xfrm>
            <a:off x="324733" y="1114249"/>
            <a:ext cx="2892425" cy="2709862"/>
          </a:xfrm>
          <a:prstGeom prst="rect">
            <a:avLst/>
          </a:prstGeom>
          <a:noFill/>
          <a:ln>
            <a:noFill/>
          </a:ln>
        </p:spPr>
        <p:txBody>
          <a:bodyPr spcFirstLastPara="1" wrap="square" lIns="91425" tIns="45700" rIns="91425" bIns="45700" anchor="b" anchorCtr="0"/>
          <a:lstStyle>
            <a:lvl1pPr marL="457200" marR="0" lvl="0" indent="-22860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84"/>
        <p:cNvGrpSpPr/>
        <p:nvPr/>
      </p:nvGrpSpPr>
      <p:grpSpPr>
        <a:xfrm>
          <a:off x="0" y="0"/>
          <a:ext cx="0" cy="0"/>
          <a:chOff x="0" y="0"/>
          <a:chExt cx="0" cy="0"/>
        </a:xfrm>
      </p:grpSpPr>
      <p:sp>
        <p:nvSpPr>
          <p:cNvPr id="85" name="Google Shape;85;p17"/>
          <p:cNvSpPr txBox="1">
            <a:spLocks noGrp="1"/>
          </p:cNvSpPr>
          <p:nvPr>
            <p:ph type="body" idx="1"/>
          </p:nvPr>
        </p:nvSpPr>
        <p:spPr>
          <a:xfrm>
            <a:off x="2032000" y="1435102"/>
            <a:ext cx="6654800" cy="46910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rgbClr val="306786"/>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rgbClr val="306786"/>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rgbClr val="306786"/>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rgbClr val="306786"/>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rgbClr val="306786"/>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6" name="Google Shape;86;p17"/>
          <p:cNvSpPr txBox="1">
            <a:spLocks noGrp="1"/>
          </p:cNvSpPr>
          <p:nvPr>
            <p:ph type="sldNum" idx="12"/>
          </p:nvPr>
        </p:nvSpPr>
        <p:spPr>
          <a:xfrm>
            <a:off x="8393288" y="6550422"/>
            <a:ext cx="728133"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200">
                <a:solidFill>
                  <a:srgbClr val="376092"/>
                </a:solidFill>
                <a:latin typeface="Arial"/>
                <a:ea typeface="Arial"/>
                <a:cs typeface="Arial"/>
                <a:sym typeface="Arial"/>
              </a:defRPr>
            </a:lvl1pPr>
            <a:lvl2pPr marL="0" lvl="1" indent="0" algn="r">
              <a:spcBef>
                <a:spcPts val="0"/>
              </a:spcBef>
              <a:buNone/>
              <a:defRPr sz="1200">
                <a:solidFill>
                  <a:srgbClr val="376092"/>
                </a:solidFill>
                <a:latin typeface="Arial"/>
                <a:ea typeface="Arial"/>
                <a:cs typeface="Arial"/>
                <a:sym typeface="Arial"/>
              </a:defRPr>
            </a:lvl2pPr>
            <a:lvl3pPr marL="0" lvl="2" indent="0" algn="r">
              <a:spcBef>
                <a:spcPts val="0"/>
              </a:spcBef>
              <a:buNone/>
              <a:defRPr sz="1200">
                <a:solidFill>
                  <a:srgbClr val="376092"/>
                </a:solidFill>
                <a:latin typeface="Arial"/>
                <a:ea typeface="Arial"/>
                <a:cs typeface="Arial"/>
                <a:sym typeface="Arial"/>
              </a:defRPr>
            </a:lvl3pPr>
            <a:lvl4pPr marL="0" lvl="3" indent="0" algn="r">
              <a:spcBef>
                <a:spcPts val="0"/>
              </a:spcBef>
              <a:buNone/>
              <a:defRPr sz="1200">
                <a:solidFill>
                  <a:srgbClr val="376092"/>
                </a:solidFill>
                <a:latin typeface="Arial"/>
                <a:ea typeface="Arial"/>
                <a:cs typeface="Arial"/>
                <a:sym typeface="Arial"/>
              </a:defRPr>
            </a:lvl4pPr>
            <a:lvl5pPr marL="0" lvl="4" indent="0" algn="r">
              <a:spcBef>
                <a:spcPts val="0"/>
              </a:spcBef>
              <a:buNone/>
              <a:defRPr sz="1200">
                <a:solidFill>
                  <a:srgbClr val="376092"/>
                </a:solidFill>
                <a:latin typeface="Arial"/>
                <a:ea typeface="Arial"/>
                <a:cs typeface="Arial"/>
                <a:sym typeface="Arial"/>
              </a:defRPr>
            </a:lvl5pPr>
            <a:lvl6pPr marL="0" lvl="5" indent="0" algn="r">
              <a:spcBef>
                <a:spcPts val="0"/>
              </a:spcBef>
              <a:buNone/>
              <a:defRPr sz="1200">
                <a:solidFill>
                  <a:srgbClr val="376092"/>
                </a:solidFill>
                <a:latin typeface="Arial"/>
                <a:ea typeface="Arial"/>
                <a:cs typeface="Arial"/>
                <a:sym typeface="Arial"/>
              </a:defRPr>
            </a:lvl6pPr>
            <a:lvl7pPr marL="0" lvl="6" indent="0" algn="r">
              <a:spcBef>
                <a:spcPts val="0"/>
              </a:spcBef>
              <a:buNone/>
              <a:defRPr sz="1200">
                <a:solidFill>
                  <a:srgbClr val="376092"/>
                </a:solidFill>
                <a:latin typeface="Arial"/>
                <a:ea typeface="Arial"/>
                <a:cs typeface="Arial"/>
                <a:sym typeface="Arial"/>
              </a:defRPr>
            </a:lvl7pPr>
            <a:lvl8pPr marL="0" lvl="7" indent="0" algn="r">
              <a:spcBef>
                <a:spcPts val="0"/>
              </a:spcBef>
              <a:buNone/>
              <a:defRPr sz="1200">
                <a:solidFill>
                  <a:srgbClr val="376092"/>
                </a:solidFill>
                <a:latin typeface="Arial"/>
                <a:ea typeface="Arial"/>
                <a:cs typeface="Arial"/>
                <a:sym typeface="Arial"/>
              </a:defRPr>
            </a:lvl8pPr>
            <a:lvl9pPr marL="0" lvl="8" indent="0" algn="r">
              <a:spcBef>
                <a:spcPts val="0"/>
              </a:spcBef>
              <a:buNone/>
              <a:defRPr sz="1200">
                <a:solidFill>
                  <a:srgbClr val="37609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
        <p:nvSpPr>
          <p:cNvPr id="87" name="Google Shape;87;p17"/>
          <p:cNvSpPr txBox="1">
            <a:spLocks noGrp="1"/>
          </p:cNvSpPr>
          <p:nvPr>
            <p:ph type="body" idx="2"/>
          </p:nvPr>
        </p:nvSpPr>
        <p:spPr>
          <a:xfrm>
            <a:off x="210634" y="154518"/>
            <a:ext cx="8933366" cy="805039"/>
          </a:xfrm>
          <a:prstGeom prst="rect">
            <a:avLst/>
          </a:prstGeom>
          <a:solidFill>
            <a:srgbClr val="1C3141"/>
          </a:solidFill>
          <a:ln>
            <a:noFill/>
          </a:ln>
        </p:spPr>
        <p:txBody>
          <a:bodyPr spcFirstLastPara="1" wrap="square" lIns="91425" tIns="45700" rIns="91425" bIns="45700" anchor="ctr" anchorCtr="0"/>
          <a:lstStyle>
            <a:lvl1pPr marL="457200" marR="0" lvl="0" indent="-228600" algn="l" rtl="0">
              <a:spcBef>
                <a:spcPts val="64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1pPr>
            <a:lvl2pPr marL="914400" marR="0" lvl="1" indent="-228600"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1371600" marR="0" lvl="2" indent="-228600"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828800" marR="0" lvl="3"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8" name="Google Shape;88;p17"/>
          <p:cNvSpPr/>
          <p:nvPr/>
        </p:nvSpPr>
        <p:spPr>
          <a:xfrm>
            <a:off x="210634" y="1437268"/>
            <a:ext cx="1393903" cy="4689707"/>
          </a:xfrm>
          <a:prstGeom prst="rect">
            <a:avLst/>
          </a:prstGeom>
          <a:solidFill>
            <a:srgbClr val="C294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FFFFFF"/>
              </a:solidFill>
              <a:latin typeface="Arial"/>
              <a:ea typeface="Arial"/>
              <a:cs typeface="Arial"/>
              <a:sym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4_Content with Caption">
  <p:cSld name="4_Content with Caption">
    <p:spTree>
      <p:nvGrpSpPr>
        <p:cNvPr id="1" name="Shape 89"/>
        <p:cNvGrpSpPr/>
        <p:nvPr/>
      </p:nvGrpSpPr>
      <p:grpSpPr>
        <a:xfrm>
          <a:off x="0" y="0"/>
          <a:ext cx="0" cy="0"/>
          <a:chOff x="0" y="0"/>
          <a:chExt cx="0" cy="0"/>
        </a:xfrm>
      </p:grpSpPr>
      <p:sp>
        <p:nvSpPr>
          <p:cNvPr id="90" name="Google Shape;90;p18"/>
          <p:cNvSpPr txBox="1">
            <a:spLocks noGrp="1"/>
          </p:cNvSpPr>
          <p:nvPr>
            <p:ph type="body" idx="1"/>
          </p:nvPr>
        </p:nvSpPr>
        <p:spPr>
          <a:xfrm>
            <a:off x="2032000" y="1435102"/>
            <a:ext cx="6654800" cy="46910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rgbClr val="306786"/>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rgbClr val="306786"/>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rgbClr val="306786"/>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rgbClr val="306786"/>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rgbClr val="306786"/>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1" name="Google Shape;91;p18"/>
          <p:cNvSpPr txBox="1">
            <a:spLocks noGrp="1"/>
          </p:cNvSpPr>
          <p:nvPr>
            <p:ph type="sldNum" idx="12"/>
          </p:nvPr>
        </p:nvSpPr>
        <p:spPr>
          <a:xfrm>
            <a:off x="8393288" y="6550422"/>
            <a:ext cx="728133"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200">
                <a:solidFill>
                  <a:srgbClr val="376092"/>
                </a:solidFill>
                <a:latin typeface="Arial"/>
                <a:ea typeface="Arial"/>
                <a:cs typeface="Arial"/>
                <a:sym typeface="Arial"/>
              </a:defRPr>
            </a:lvl1pPr>
            <a:lvl2pPr marL="0" lvl="1" indent="0" algn="r">
              <a:spcBef>
                <a:spcPts val="0"/>
              </a:spcBef>
              <a:buNone/>
              <a:defRPr sz="1200">
                <a:solidFill>
                  <a:srgbClr val="376092"/>
                </a:solidFill>
                <a:latin typeface="Arial"/>
                <a:ea typeface="Arial"/>
                <a:cs typeface="Arial"/>
                <a:sym typeface="Arial"/>
              </a:defRPr>
            </a:lvl2pPr>
            <a:lvl3pPr marL="0" lvl="2" indent="0" algn="r">
              <a:spcBef>
                <a:spcPts val="0"/>
              </a:spcBef>
              <a:buNone/>
              <a:defRPr sz="1200">
                <a:solidFill>
                  <a:srgbClr val="376092"/>
                </a:solidFill>
                <a:latin typeface="Arial"/>
                <a:ea typeface="Arial"/>
                <a:cs typeface="Arial"/>
                <a:sym typeface="Arial"/>
              </a:defRPr>
            </a:lvl3pPr>
            <a:lvl4pPr marL="0" lvl="3" indent="0" algn="r">
              <a:spcBef>
                <a:spcPts val="0"/>
              </a:spcBef>
              <a:buNone/>
              <a:defRPr sz="1200">
                <a:solidFill>
                  <a:srgbClr val="376092"/>
                </a:solidFill>
                <a:latin typeface="Arial"/>
                <a:ea typeface="Arial"/>
                <a:cs typeface="Arial"/>
                <a:sym typeface="Arial"/>
              </a:defRPr>
            </a:lvl4pPr>
            <a:lvl5pPr marL="0" lvl="4" indent="0" algn="r">
              <a:spcBef>
                <a:spcPts val="0"/>
              </a:spcBef>
              <a:buNone/>
              <a:defRPr sz="1200">
                <a:solidFill>
                  <a:srgbClr val="376092"/>
                </a:solidFill>
                <a:latin typeface="Arial"/>
                <a:ea typeface="Arial"/>
                <a:cs typeface="Arial"/>
                <a:sym typeface="Arial"/>
              </a:defRPr>
            </a:lvl5pPr>
            <a:lvl6pPr marL="0" lvl="5" indent="0" algn="r">
              <a:spcBef>
                <a:spcPts val="0"/>
              </a:spcBef>
              <a:buNone/>
              <a:defRPr sz="1200">
                <a:solidFill>
                  <a:srgbClr val="376092"/>
                </a:solidFill>
                <a:latin typeface="Arial"/>
                <a:ea typeface="Arial"/>
                <a:cs typeface="Arial"/>
                <a:sym typeface="Arial"/>
              </a:defRPr>
            </a:lvl6pPr>
            <a:lvl7pPr marL="0" lvl="6" indent="0" algn="r">
              <a:spcBef>
                <a:spcPts val="0"/>
              </a:spcBef>
              <a:buNone/>
              <a:defRPr sz="1200">
                <a:solidFill>
                  <a:srgbClr val="376092"/>
                </a:solidFill>
                <a:latin typeface="Arial"/>
                <a:ea typeface="Arial"/>
                <a:cs typeface="Arial"/>
                <a:sym typeface="Arial"/>
              </a:defRPr>
            </a:lvl7pPr>
            <a:lvl8pPr marL="0" lvl="7" indent="0" algn="r">
              <a:spcBef>
                <a:spcPts val="0"/>
              </a:spcBef>
              <a:buNone/>
              <a:defRPr sz="1200">
                <a:solidFill>
                  <a:srgbClr val="376092"/>
                </a:solidFill>
                <a:latin typeface="Arial"/>
                <a:ea typeface="Arial"/>
                <a:cs typeface="Arial"/>
                <a:sym typeface="Arial"/>
              </a:defRPr>
            </a:lvl8pPr>
            <a:lvl9pPr marL="0" lvl="8" indent="0" algn="r">
              <a:spcBef>
                <a:spcPts val="0"/>
              </a:spcBef>
              <a:buNone/>
              <a:defRPr sz="1200">
                <a:solidFill>
                  <a:srgbClr val="37609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
        <p:nvSpPr>
          <p:cNvPr id="92" name="Google Shape;92;p18"/>
          <p:cNvSpPr txBox="1">
            <a:spLocks noGrp="1"/>
          </p:cNvSpPr>
          <p:nvPr>
            <p:ph type="body" idx="2"/>
          </p:nvPr>
        </p:nvSpPr>
        <p:spPr>
          <a:xfrm>
            <a:off x="210634" y="185561"/>
            <a:ext cx="8933366" cy="805039"/>
          </a:xfrm>
          <a:prstGeom prst="rect">
            <a:avLst/>
          </a:prstGeom>
          <a:solidFill>
            <a:srgbClr val="1C3141"/>
          </a:solidFill>
          <a:ln>
            <a:noFill/>
          </a:ln>
        </p:spPr>
        <p:txBody>
          <a:bodyPr spcFirstLastPara="1" wrap="square" lIns="91425" tIns="45700" rIns="91425" bIns="45700" anchor="ctr" anchorCtr="0"/>
          <a:lstStyle>
            <a:lvl1pPr marL="457200" marR="0" lvl="0" indent="-228600" algn="l" rtl="0">
              <a:spcBef>
                <a:spcPts val="64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1pPr>
            <a:lvl2pPr marL="914400" marR="0" lvl="1" indent="-228600"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1371600" marR="0" lvl="2" indent="-228600"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828800" marR="0" lvl="3"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3" name="Google Shape;93;p18"/>
          <p:cNvSpPr/>
          <p:nvPr/>
        </p:nvSpPr>
        <p:spPr>
          <a:xfrm>
            <a:off x="210634" y="1437268"/>
            <a:ext cx="1393903" cy="4689707"/>
          </a:xfrm>
          <a:prstGeom prst="rect">
            <a:avLst/>
          </a:prstGeom>
          <a:solidFill>
            <a:srgbClr val="B86D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FFFFFF"/>
              </a:solidFill>
              <a:latin typeface="Arial"/>
              <a:ea typeface="Arial"/>
              <a:cs typeface="Arial"/>
              <a:sym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2_Content with Caption">
  <p:cSld name="2_Content with Caption">
    <p:spTree>
      <p:nvGrpSpPr>
        <p:cNvPr id="1" name="Shape 94"/>
        <p:cNvGrpSpPr/>
        <p:nvPr/>
      </p:nvGrpSpPr>
      <p:grpSpPr>
        <a:xfrm>
          <a:off x="0" y="0"/>
          <a:ext cx="0" cy="0"/>
          <a:chOff x="0" y="0"/>
          <a:chExt cx="0" cy="0"/>
        </a:xfrm>
      </p:grpSpPr>
      <p:sp>
        <p:nvSpPr>
          <p:cNvPr id="95" name="Google Shape;95;p19"/>
          <p:cNvSpPr txBox="1">
            <a:spLocks noGrp="1"/>
          </p:cNvSpPr>
          <p:nvPr>
            <p:ph type="body" idx="1"/>
          </p:nvPr>
        </p:nvSpPr>
        <p:spPr>
          <a:xfrm>
            <a:off x="2032000" y="1435102"/>
            <a:ext cx="6654800" cy="46910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rgbClr val="306786"/>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rgbClr val="306786"/>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rgbClr val="306786"/>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rgbClr val="306786"/>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rgbClr val="306786"/>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6" name="Google Shape;96;p19"/>
          <p:cNvSpPr txBox="1">
            <a:spLocks noGrp="1"/>
          </p:cNvSpPr>
          <p:nvPr>
            <p:ph type="sldNum" idx="12"/>
          </p:nvPr>
        </p:nvSpPr>
        <p:spPr>
          <a:xfrm>
            <a:off x="8393288" y="6550422"/>
            <a:ext cx="728133"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200">
                <a:solidFill>
                  <a:srgbClr val="376092"/>
                </a:solidFill>
                <a:latin typeface="Arial"/>
                <a:ea typeface="Arial"/>
                <a:cs typeface="Arial"/>
                <a:sym typeface="Arial"/>
              </a:defRPr>
            </a:lvl1pPr>
            <a:lvl2pPr marL="0" lvl="1" indent="0" algn="r">
              <a:spcBef>
                <a:spcPts val="0"/>
              </a:spcBef>
              <a:buNone/>
              <a:defRPr sz="1200">
                <a:solidFill>
                  <a:srgbClr val="376092"/>
                </a:solidFill>
                <a:latin typeface="Arial"/>
                <a:ea typeface="Arial"/>
                <a:cs typeface="Arial"/>
                <a:sym typeface="Arial"/>
              </a:defRPr>
            </a:lvl2pPr>
            <a:lvl3pPr marL="0" lvl="2" indent="0" algn="r">
              <a:spcBef>
                <a:spcPts val="0"/>
              </a:spcBef>
              <a:buNone/>
              <a:defRPr sz="1200">
                <a:solidFill>
                  <a:srgbClr val="376092"/>
                </a:solidFill>
                <a:latin typeface="Arial"/>
                <a:ea typeface="Arial"/>
                <a:cs typeface="Arial"/>
                <a:sym typeface="Arial"/>
              </a:defRPr>
            </a:lvl3pPr>
            <a:lvl4pPr marL="0" lvl="3" indent="0" algn="r">
              <a:spcBef>
                <a:spcPts val="0"/>
              </a:spcBef>
              <a:buNone/>
              <a:defRPr sz="1200">
                <a:solidFill>
                  <a:srgbClr val="376092"/>
                </a:solidFill>
                <a:latin typeface="Arial"/>
                <a:ea typeface="Arial"/>
                <a:cs typeface="Arial"/>
                <a:sym typeface="Arial"/>
              </a:defRPr>
            </a:lvl4pPr>
            <a:lvl5pPr marL="0" lvl="4" indent="0" algn="r">
              <a:spcBef>
                <a:spcPts val="0"/>
              </a:spcBef>
              <a:buNone/>
              <a:defRPr sz="1200">
                <a:solidFill>
                  <a:srgbClr val="376092"/>
                </a:solidFill>
                <a:latin typeface="Arial"/>
                <a:ea typeface="Arial"/>
                <a:cs typeface="Arial"/>
                <a:sym typeface="Arial"/>
              </a:defRPr>
            </a:lvl5pPr>
            <a:lvl6pPr marL="0" lvl="5" indent="0" algn="r">
              <a:spcBef>
                <a:spcPts val="0"/>
              </a:spcBef>
              <a:buNone/>
              <a:defRPr sz="1200">
                <a:solidFill>
                  <a:srgbClr val="376092"/>
                </a:solidFill>
                <a:latin typeface="Arial"/>
                <a:ea typeface="Arial"/>
                <a:cs typeface="Arial"/>
                <a:sym typeface="Arial"/>
              </a:defRPr>
            </a:lvl6pPr>
            <a:lvl7pPr marL="0" lvl="6" indent="0" algn="r">
              <a:spcBef>
                <a:spcPts val="0"/>
              </a:spcBef>
              <a:buNone/>
              <a:defRPr sz="1200">
                <a:solidFill>
                  <a:srgbClr val="376092"/>
                </a:solidFill>
                <a:latin typeface="Arial"/>
                <a:ea typeface="Arial"/>
                <a:cs typeface="Arial"/>
                <a:sym typeface="Arial"/>
              </a:defRPr>
            </a:lvl7pPr>
            <a:lvl8pPr marL="0" lvl="7" indent="0" algn="r">
              <a:spcBef>
                <a:spcPts val="0"/>
              </a:spcBef>
              <a:buNone/>
              <a:defRPr sz="1200">
                <a:solidFill>
                  <a:srgbClr val="376092"/>
                </a:solidFill>
                <a:latin typeface="Arial"/>
                <a:ea typeface="Arial"/>
                <a:cs typeface="Arial"/>
                <a:sym typeface="Arial"/>
              </a:defRPr>
            </a:lvl8pPr>
            <a:lvl9pPr marL="0" lvl="8" indent="0" algn="r">
              <a:spcBef>
                <a:spcPts val="0"/>
              </a:spcBef>
              <a:buNone/>
              <a:defRPr sz="1200">
                <a:solidFill>
                  <a:srgbClr val="37609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
        <p:nvSpPr>
          <p:cNvPr id="97" name="Google Shape;97;p19"/>
          <p:cNvSpPr txBox="1">
            <a:spLocks noGrp="1"/>
          </p:cNvSpPr>
          <p:nvPr>
            <p:ph type="body" idx="2"/>
          </p:nvPr>
        </p:nvSpPr>
        <p:spPr>
          <a:xfrm>
            <a:off x="210634" y="154518"/>
            <a:ext cx="9009566" cy="805039"/>
          </a:xfrm>
          <a:prstGeom prst="rect">
            <a:avLst/>
          </a:prstGeom>
          <a:solidFill>
            <a:srgbClr val="1C3141"/>
          </a:solidFill>
          <a:ln>
            <a:noFill/>
          </a:ln>
        </p:spPr>
        <p:txBody>
          <a:bodyPr spcFirstLastPara="1" wrap="square" lIns="91425" tIns="45700" rIns="91425" bIns="45700" anchor="ctr" anchorCtr="0"/>
          <a:lstStyle>
            <a:lvl1pPr marL="457200" marR="0" lvl="0" indent="-228600" algn="l" rtl="0">
              <a:spcBef>
                <a:spcPts val="64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1pPr>
            <a:lvl2pPr marL="914400" marR="0" lvl="1" indent="-228600"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1371600" marR="0" lvl="2" indent="-228600"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828800" marR="0" lvl="3"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8" name="Google Shape;98;p19"/>
          <p:cNvSpPr/>
          <p:nvPr/>
        </p:nvSpPr>
        <p:spPr>
          <a:xfrm>
            <a:off x="210634" y="1437268"/>
            <a:ext cx="1393903" cy="4689707"/>
          </a:xfrm>
          <a:prstGeom prst="rect">
            <a:avLst/>
          </a:prstGeom>
          <a:solidFill>
            <a:srgbClr val="AB3C1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FFFFFF"/>
              </a:solidFill>
              <a:latin typeface="Arial"/>
              <a:ea typeface="Arial"/>
              <a:cs typeface="Arial"/>
              <a:sym typeface="Aria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99"/>
        <p:cNvGrpSpPr/>
        <p:nvPr/>
      </p:nvGrpSpPr>
      <p:grpSpPr>
        <a:xfrm>
          <a:off x="0" y="0"/>
          <a:ext cx="0" cy="0"/>
          <a:chOff x="0" y="0"/>
          <a:chExt cx="0" cy="0"/>
        </a:xfrm>
      </p:grpSpPr>
      <p:sp>
        <p:nvSpPr>
          <p:cNvPr id="100" name="Google Shape;100;p20"/>
          <p:cNvSpPr txBox="1">
            <a:spLocks noGrp="1"/>
          </p:cNvSpPr>
          <p:nvPr>
            <p:ph type="title"/>
          </p:nvPr>
        </p:nvSpPr>
        <p:spPr>
          <a:xfrm>
            <a:off x="1792288" y="5065890"/>
            <a:ext cx="5486400" cy="301449"/>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dk1"/>
              </a:buClr>
              <a:buSzPts val="1200"/>
              <a:buFont typeface="Arial"/>
              <a:buNone/>
              <a:defRPr sz="1200" b="0" i="1">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1" name="Google Shape;101;p20"/>
          <p:cNvSpPr>
            <a:spLocks noGrp="1"/>
          </p:cNvSpPr>
          <p:nvPr>
            <p:ph type="pic" idx="2"/>
          </p:nvPr>
        </p:nvSpPr>
        <p:spPr>
          <a:xfrm>
            <a:off x="1792288" y="1382890"/>
            <a:ext cx="5486400" cy="3682999"/>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dirty="0"/>
          </a:p>
        </p:txBody>
      </p:sp>
      <p:sp>
        <p:nvSpPr>
          <p:cNvPr id="102" name="Google Shape;102;p20"/>
          <p:cNvSpPr txBox="1">
            <a:spLocks noGrp="1"/>
          </p:cNvSpPr>
          <p:nvPr>
            <p:ph type="body" idx="1"/>
          </p:nvPr>
        </p:nvSpPr>
        <p:spPr>
          <a:xfrm>
            <a:off x="1792288" y="5588000"/>
            <a:ext cx="5486400" cy="584200"/>
          </a:xfrm>
          <a:prstGeom prst="rect">
            <a:avLst/>
          </a:prstGeom>
          <a:noFill/>
          <a:ln>
            <a:noFill/>
          </a:ln>
        </p:spPr>
        <p:txBody>
          <a:bodyPr spcFirstLastPara="1" wrap="square" lIns="91425" tIns="45700" rIns="91425" bIns="45700" anchor="t" anchorCtr="0"/>
          <a:lstStyle>
            <a:lvl1pPr marL="457200" marR="0" lvl="0"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03" name="Google Shape;103;p20"/>
          <p:cNvSpPr txBox="1">
            <a:spLocks noGrp="1"/>
          </p:cNvSpPr>
          <p:nvPr>
            <p:ph type="sldNum" idx="12"/>
          </p:nvPr>
        </p:nvSpPr>
        <p:spPr>
          <a:xfrm>
            <a:off x="8415868" y="6550422"/>
            <a:ext cx="728133"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200">
                <a:solidFill>
                  <a:srgbClr val="376092"/>
                </a:solidFill>
                <a:latin typeface="Arial"/>
                <a:ea typeface="Arial"/>
                <a:cs typeface="Arial"/>
                <a:sym typeface="Arial"/>
              </a:defRPr>
            </a:lvl1pPr>
            <a:lvl2pPr marL="0" lvl="1" indent="0" algn="r">
              <a:spcBef>
                <a:spcPts val="0"/>
              </a:spcBef>
              <a:buNone/>
              <a:defRPr sz="1200">
                <a:solidFill>
                  <a:srgbClr val="376092"/>
                </a:solidFill>
                <a:latin typeface="Arial"/>
                <a:ea typeface="Arial"/>
                <a:cs typeface="Arial"/>
                <a:sym typeface="Arial"/>
              </a:defRPr>
            </a:lvl2pPr>
            <a:lvl3pPr marL="0" lvl="2" indent="0" algn="r">
              <a:spcBef>
                <a:spcPts val="0"/>
              </a:spcBef>
              <a:buNone/>
              <a:defRPr sz="1200">
                <a:solidFill>
                  <a:srgbClr val="376092"/>
                </a:solidFill>
                <a:latin typeface="Arial"/>
                <a:ea typeface="Arial"/>
                <a:cs typeface="Arial"/>
                <a:sym typeface="Arial"/>
              </a:defRPr>
            </a:lvl3pPr>
            <a:lvl4pPr marL="0" lvl="3" indent="0" algn="r">
              <a:spcBef>
                <a:spcPts val="0"/>
              </a:spcBef>
              <a:buNone/>
              <a:defRPr sz="1200">
                <a:solidFill>
                  <a:srgbClr val="376092"/>
                </a:solidFill>
                <a:latin typeface="Arial"/>
                <a:ea typeface="Arial"/>
                <a:cs typeface="Arial"/>
                <a:sym typeface="Arial"/>
              </a:defRPr>
            </a:lvl4pPr>
            <a:lvl5pPr marL="0" lvl="4" indent="0" algn="r">
              <a:spcBef>
                <a:spcPts val="0"/>
              </a:spcBef>
              <a:buNone/>
              <a:defRPr sz="1200">
                <a:solidFill>
                  <a:srgbClr val="376092"/>
                </a:solidFill>
                <a:latin typeface="Arial"/>
                <a:ea typeface="Arial"/>
                <a:cs typeface="Arial"/>
                <a:sym typeface="Arial"/>
              </a:defRPr>
            </a:lvl5pPr>
            <a:lvl6pPr marL="0" lvl="5" indent="0" algn="r">
              <a:spcBef>
                <a:spcPts val="0"/>
              </a:spcBef>
              <a:buNone/>
              <a:defRPr sz="1200">
                <a:solidFill>
                  <a:srgbClr val="376092"/>
                </a:solidFill>
                <a:latin typeface="Arial"/>
                <a:ea typeface="Arial"/>
                <a:cs typeface="Arial"/>
                <a:sym typeface="Arial"/>
              </a:defRPr>
            </a:lvl6pPr>
            <a:lvl7pPr marL="0" lvl="6" indent="0" algn="r">
              <a:spcBef>
                <a:spcPts val="0"/>
              </a:spcBef>
              <a:buNone/>
              <a:defRPr sz="1200">
                <a:solidFill>
                  <a:srgbClr val="376092"/>
                </a:solidFill>
                <a:latin typeface="Arial"/>
                <a:ea typeface="Arial"/>
                <a:cs typeface="Arial"/>
                <a:sym typeface="Arial"/>
              </a:defRPr>
            </a:lvl7pPr>
            <a:lvl8pPr marL="0" lvl="7" indent="0" algn="r">
              <a:spcBef>
                <a:spcPts val="0"/>
              </a:spcBef>
              <a:buNone/>
              <a:defRPr sz="1200">
                <a:solidFill>
                  <a:srgbClr val="376092"/>
                </a:solidFill>
                <a:latin typeface="Arial"/>
                <a:ea typeface="Arial"/>
                <a:cs typeface="Arial"/>
                <a:sym typeface="Arial"/>
              </a:defRPr>
            </a:lvl8pPr>
            <a:lvl9pPr marL="0" lvl="8" indent="0" algn="r">
              <a:spcBef>
                <a:spcPts val="0"/>
              </a:spcBef>
              <a:buNone/>
              <a:defRPr sz="1200">
                <a:solidFill>
                  <a:srgbClr val="37609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
        <p:nvSpPr>
          <p:cNvPr id="104" name="Google Shape;104;p20"/>
          <p:cNvSpPr txBox="1">
            <a:spLocks noGrp="1"/>
          </p:cNvSpPr>
          <p:nvPr>
            <p:ph type="body" idx="3"/>
          </p:nvPr>
        </p:nvSpPr>
        <p:spPr>
          <a:xfrm>
            <a:off x="228600" y="154518"/>
            <a:ext cx="8915400" cy="805039"/>
          </a:xfrm>
          <a:prstGeom prst="rect">
            <a:avLst/>
          </a:prstGeom>
          <a:solidFill>
            <a:srgbClr val="1C3141"/>
          </a:solidFill>
          <a:ln>
            <a:noFill/>
          </a:ln>
        </p:spPr>
        <p:txBody>
          <a:bodyPr spcFirstLastPara="1" wrap="square" lIns="91425" tIns="45700" rIns="91425" bIns="45700" anchor="ctr" anchorCtr="0"/>
          <a:lstStyle>
            <a:lvl1pPr marL="457200" marR="0" lvl="0" indent="-228600" algn="l" rtl="0">
              <a:spcBef>
                <a:spcPts val="64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1pPr>
            <a:lvl2pPr marL="914400" marR="0" lvl="1" indent="-228600"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1371600" marR="0" lvl="2" indent="-228600"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828800" marR="0" lvl="3"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105"/>
        <p:cNvGrpSpPr/>
        <p:nvPr/>
      </p:nvGrpSpPr>
      <p:grpSpPr>
        <a:xfrm>
          <a:off x="0" y="0"/>
          <a:ext cx="0" cy="0"/>
          <a:chOff x="0" y="0"/>
          <a:chExt cx="0" cy="0"/>
        </a:xfrm>
      </p:grpSpPr>
      <p:sp>
        <p:nvSpPr>
          <p:cNvPr id="106" name="Google Shape;106;p21"/>
          <p:cNvSpPr txBox="1">
            <a:spLocks noGrp="1"/>
          </p:cNvSpPr>
          <p:nvPr>
            <p:ph type="body" idx="1"/>
          </p:nvPr>
        </p:nvSpPr>
        <p:spPr>
          <a:xfrm>
            <a:off x="4402666" y="1453445"/>
            <a:ext cx="4507088" cy="4672719"/>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rgbClr val="306786"/>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rgbClr val="306786"/>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rgbClr val="306786"/>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rgbClr val="306786"/>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rgbClr val="306786"/>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07" name="Google Shape;107;p21"/>
          <p:cNvSpPr txBox="1">
            <a:spLocks noGrp="1"/>
          </p:cNvSpPr>
          <p:nvPr>
            <p:ph type="sldNum" idx="12"/>
          </p:nvPr>
        </p:nvSpPr>
        <p:spPr>
          <a:xfrm>
            <a:off x="8393288" y="6550422"/>
            <a:ext cx="728133"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200">
                <a:solidFill>
                  <a:srgbClr val="376092"/>
                </a:solidFill>
                <a:latin typeface="Arial"/>
                <a:ea typeface="Arial"/>
                <a:cs typeface="Arial"/>
                <a:sym typeface="Arial"/>
              </a:defRPr>
            </a:lvl1pPr>
            <a:lvl2pPr marL="0" lvl="1" indent="0" algn="r">
              <a:spcBef>
                <a:spcPts val="0"/>
              </a:spcBef>
              <a:buNone/>
              <a:defRPr sz="1200">
                <a:solidFill>
                  <a:srgbClr val="376092"/>
                </a:solidFill>
                <a:latin typeface="Arial"/>
                <a:ea typeface="Arial"/>
                <a:cs typeface="Arial"/>
                <a:sym typeface="Arial"/>
              </a:defRPr>
            </a:lvl2pPr>
            <a:lvl3pPr marL="0" lvl="2" indent="0" algn="r">
              <a:spcBef>
                <a:spcPts val="0"/>
              </a:spcBef>
              <a:buNone/>
              <a:defRPr sz="1200">
                <a:solidFill>
                  <a:srgbClr val="376092"/>
                </a:solidFill>
                <a:latin typeface="Arial"/>
                <a:ea typeface="Arial"/>
                <a:cs typeface="Arial"/>
                <a:sym typeface="Arial"/>
              </a:defRPr>
            </a:lvl3pPr>
            <a:lvl4pPr marL="0" lvl="3" indent="0" algn="r">
              <a:spcBef>
                <a:spcPts val="0"/>
              </a:spcBef>
              <a:buNone/>
              <a:defRPr sz="1200">
                <a:solidFill>
                  <a:srgbClr val="376092"/>
                </a:solidFill>
                <a:latin typeface="Arial"/>
                <a:ea typeface="Arial"/>
                <a:cs typeface="Arial"/>
                <a:sym typeface="Arial"/>
              </a:defRPr>
            </a:lvl4pPr>
            <a:lvl5pPr marL="0" lvl="4" indent="0" algn="r">
              <a:spcBef>
                <a:spcPts val="0"/>
              </a:spcBef>
              <a:buNone/>
              <a:defRPr sz="1200">
                <a:solidFill>
                  <a:srgbClr val="376092"/>
                </a:solidFill>
                <a:latin typeface="Arial"/>
                <a:ea typeface="Arial"/>
                <a:cs typeface="Arial"/>
                <a:sym typeface="Arial"/>
              </a:defRPr>
            </a:lvl5pPr>
            <a:lvl6pPr marL="0" lvl="5" indent="0" algn="r">
              <a:spcBef>
                <a:spcPts val="0"/>
              </a:spcBef>
              <a:buNone/>
              <a:defRPr sz="1200">
                <a:solidFill>
                  <a:srgbClr val="376092"/>
                </a:solidFill>
                <a:latin typeface="Arial"/>
                <a:ea typeface="Arial"/>
                <a:cs typeface="Arial"/>
                <a:sym typeface="Arial"/>
              </a:defRPr>
            </a:lvl6pPr>
            <a:lvl7pPr marL="0" lvl="6" indent="0" algn="r">
              <a:spcBef>
                <a:spcPts val="0"/>
              </a:spcBef>
              <a:buNone/>
              <a:defRPr sz="1200">
                <a:solidFill>
                  <a:srgbClr val="376092"/>
                </a:solidFill>
                <a:latin typeface="Arial"/>
                <a:ea typeface="Arial"/>
                <a:cs typeface="Arial"/>
                <a:sym typeface="Arial"/>
              </a:defRPr>
            </a:lvl7pPr>
            <a:lvl8pPr marL="0" lvl="7" indent="0" algn="r">
              <a:spcBef>
                <a:spcPts val="0"/>
              </a:spcBef>
              <a:buNone/>
              <a:defRPr sz="1200">
                <a:solidFill>
                  <a:srgbClr val="376092"/>
                </a:solidFill>
                <a:latin typeface="Arial"/>
                <a:ea typeface="Arial"/>
                <a:cs typeface="Arial"/>
                <a:sym typeface="Arial"/>
              </a:defRPr>
            </a:lvl8pPr>
            <a:lvl9pPr marL="0" lvl="8" indent="0" algn="r">
              <a:spcBef>
                <a:spcPts val="0"/>
              </a:spcBef>
              <a:buNone/>
              <a:defRPr sz="1200">
                <a:solidFill>
                  <a:srgbClr val="37609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
        <p:nvSpPr>
          <p:cNvPr id="108" name="Google Shape;108;p21"/>
          <p:cNvSpPr txBox="1">
            <a:spLocks noGrp="1"/>
          </p:cNvSpPr>
          <p:nvPr>
            <p:ph type="title"/>
          </p:nvPr>
        </p:nvSpPr>
        <p:spPr>
          <a:xfrm>
            <a:off x="210632" y="274640"/>
            <a:ext cx="8933367" cy="783695"/>
          </a:xfrm>
          <a:prstGeom prst="rect">
            <a:avLst/>
          </a:prstGeom>
          <a:solidFill>
            <a:srgbClr val="1C3141"/>
          </a:solidFill>
          <a:ln>
            <a:noFill/>
          </a:ln>
        </p:spPr>
        <p:txBody>
          <a:bodyPr spcFirstLastPara="1" wrap="square" lIns="91425" tIns="45700" rIns="91425" bIns="45700" anchor="ctr" anchorCtr="0"/>
          <a:lstStyle>
            <a:lvl1pPr marR="0" lvl="0" algn="l" rtl="0">
              <a:spcBef>
                <a:spcPts val="0"/>
              </a:spcBef>
              <a:spcAft>
                <a:spcPts val="0"/>
              </a:spcAft>
              <a:buClr>
                <a:schemeClr val="lt1"/>
              </a:buClr>
              <a:buSzPts val="3600"/>
              <a:buFont typeface="Arial"/>
              <a:buNone/>
              <a:defRPr sz="3600" b="0" i="0">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9" name="Google Shape;109;p21"/>
          <p:cNvSpPr/>
          <p:nvPr/>
        </p:nvSpPr>
        <p:spPr>
          <a:xfrm>
            <a:off x="210633" y="1437268"/>
            <a:ext cx="3692293" cy="4689707"/>
          </a:xfrm>
          <a:prstGeom prst="rect">
            <a:avLst/>
          </a:prstGeom>
          <a:solidFill>
            <a:srgbClr val="C294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FFFFFF"/>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25"/>
        <p:cNvGrpSpPr/>
        <p:nvPr/>
      </p:nvGrpSpPr>
      <p:grpSpPr>
        <a:xfrm>
          <a:off x="0" y="0"/>
          <a:ext cx="0" cy="0"/>
          <a:chOff x="0" y="0"/>
          <a:chExt cx="0" cy="0"/>
        </a:xfrm>
      </p:grpSpPr>
      <p:sp>
        <p:nvSpPr>
          <p:cNvPr id="26" name="Google Shape;26;p3"/>
          <p:cNvSpPr txBox="1">
            <a:spLocks noGrp="1"/>
          </p:cNvSpPr>
          <p:nvPr>
            <p:ph type="title"/>
          </p:nvPr>
        </p:nvSpPr>
        <p:spPr>
          <a:xfrm>
            <a:off x="0" y="274640"/>
            <a:ext cx="9144000" cy="783695"/>
          </a:xfrm>
          <a:prstGeom prst="rect">
            <a:avLst/>
          </a:prstGeom>
          <a:solidFill>
            <a:srgbClr val="1C3141"/>
          </a:solidFill>
          <a:ln>
            <a:noFill/>
          </a:ln>
        </p:spPr>
        <p:txBody>
          <a:bodyPr spcFirstLastPara="1" wrap="square" lIns="91425" tIns="45700" rIns="91425" bIns="45700" anchor="ctr" anchorCtr="0"/>
          <a:lstStyle>
            <a:lvl1pPr marL="457200" marR="0" lvl="0" algn="l"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28" name="Google Shape;28;p3"/>
          <p:cNvSpPr txBox="1">
            <a:spLocks noGrp="1"/>
          </p:cNvSpPr>
          <p:nvPr>
            <p:ph type="sldNum" idx="12"/>
          </p:nvPr>
        </p:nvSpPr>
        <p:spPr>
          <a:xfrm>
            <a:off x="8387645" y="6550422"/>
            <a:ext cx="728133"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200" b="0" i="0" u="none" strike="noStrike" cap="none">
                <a:solidFill>
                  <a:srgbClr val="376092"/>
                </a:solidFill>
                <a:latin typeface="Arial"/>
                <a:ea typeface="Arial"/>
                <a:cs typeface="Arial"/>
                <a:sym typeface="Arial"/>
              </a:defRPr>
            </a:lvl1pPr>
            <a:lvl2pPr marL="0" lvl="1" indent="0" algn="r">
              <a:spcBef>
                <a:spcPts val="0"/>
              </a:spcBef>
              <a:buNone/>
              <a:defRPr sz="1200" b="0" i="0" u="none" strike="noStrike" cap="none">
                <a:solidFill>
                  <a:srgbClr val="376092"/>
                </a:solidFill>
                <a:latin typeface="Arial"/>
                <a:ea typeface="Arial"/>
                <a:cs typeface="Arial"/>
                <a:sym typeface="Arial"/>
              </a:defRPr>
            </a:lvl2pPr>
            <a:lvl3pPr marL="0" lvl="2" indent="0" algn="r">
              <a:spcBef>
                <a:spcPts val="0"/>
              </a:spcBef>
              <a:buNone/>
              <a:defRPr sz="1200" b="0" i="0" u="none" strike="noStrike" cap="none">
                <a:solidFill>
                  <a:srgbClr val="376092"/>
                </a:solidFill>
                <a:latin typeface="Arial"/>
                <a:ea typeface="Arial"/>
                <a:cs typeface="Arial"/>
                <a:sym typeface="Arial"/>
              </a:defRPr>
            </a:lvl3pPr>
            <a:lvl4pPr marL="0" lvl="3" indent="0" algn="r">
              <a:spcBef>
                <a:spcPts val="0"/>
              </a:spcBef>
              <a:buNone/>
              <a:defRPr sz="1200" b="0" i="0" u="none" strike="noStrike" cap="none">
                <a:solidFill>
                  <a:srgbClr val="376092"/>
                </a:solidFill>
                <a:latin typeface="Arial"/>
                <a:ea typeface="Arial"/>
                <a:cs typeface="Arial"/>
                <a:sym typeface="Arial"/>
              </a:defRPr>
            </a:lvl4pPr>
            <a:lvl5pPr marL="0" lvl="4" indent="0" algn="r">
              <a:spcBef>
                <a:spcPts val="0"/>
              </a:spcBef>
              <a:buNone/>
              <a:defRPr sz="1200" b="0" i="0" u="none" strike="noStrike" cap="none">
                <a:solidFill>
                  <a:srgbClr val="376092"/>
                </a:solidFill>
                <a:latin typeface="Arial"/>
                <a:ea typeface="Arial"/>
                <a:cs typeface="Arial"/>
                <a:sym typeface="Arial"/>
              </a:defRPr>
            </a:lvl5pPr>
            <a:lvl6pPr marL="0" lvl="5" indent="0" algn="r">
              <a:spcBef>
                <a:spcPts val="0"/>
              </a:spcBef>
              <a:buNone/>
              <a:defRPr sz="1200" b="0" i="0" u="none" strike="noStrike" cap="none">
                <a:solidFill>
                  <a:srgbClr val="376092"/>
                </a:solidFill>
                <a:latin typeface="Arial"/>
                <a:ea typeface="Arial"/>
                <a:cs typeface="Arial"/>
                <a:sym typeface="Arial"/>
              </a:defRPr>
            </a:lvl6pPr>
            <a:lvl7pPr marL="0" lvl="6" indent="0" algn="r">
              <a:spcBef>
                <a:spcPts val="0"/>
              </a:spcBef>
              <a:buNone/>
              <a:defRPr sz="1200" b="0" i="0" u="none" strike="noStrike" cap="none">
                <a:solidFill>
                  <a:srgbClr val="376092"/>
                </a:solidFill>
                <a:latin typeface="Arial"/>
                <a:ea typeface="Arial"/>
                <a:cs typeface="Arial"/>
                <a:sym typeface="Arial"/>
              </a:defRPr>
            </a:lvl7pPr>
            <a:lvl8pPr marL="0" lvl="7" indent="0" algn="r">
              <a:spcBef>
                <a:spcPts val="0"/>
              </a:spcBef>
              <a:buNone/>
              <a:defRPr sz="1200" b="0" i="0" u="none" strike="noStrike" cap="none">
                <a:solidFill>
                  <a:srgbClr val="376092"/>
                </a:solidFill>
                <a:latin typeface="Arial"/>
                <a:ea typeface="Arial"/>
                <a:cs typeface="Arial"/>
                <a:sym typeface="Arial"/>
              </a:defRPr>
            </a:lvl8pPr>
            <a:lvl9pPr marL="0" lvl="8" indent="0" algn="r">
              <a:spcBef>
                <a:spcPts val="0"/>
              </a:spcBef>
              <a:buNone/>
              <a:defRPr sz="1200" b="0" i="0" u="none" strike="noStrike" cap="none">
                <a:solidFill>
                  <a:srgbClr val="37609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
        <p:nvSpPr>
          <p:cNvPr id="5" name="Rectangle 4">
            <a:extLst>
              <a:ext uri="{FF2B5EF4-FFF2-40B4-BE49-F238E27FC236}">
                <a16:creationId xmlns:a16="http://schemas.microsoft.com/office/drawing/2014/main" id="{81077F36-5E24-458D-BB76-1BD5FB21EACF}"/>
              </a:ext>
            </a:extLst>
          </p:cNvPr>
          <p:cNvSpPr/>
          <p:nvPr userDrawn="1"/>
        </p:nvSpPr>
        <p:spPr>
          <a:xfrm>
            <a:off x="174812" y="5970494"/>
            <a:ext cx="8646459" cy="76648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ECDAE56-DB67-4401-AAD3-BFBDB0A218AF}"/>
              </a:ext>
            </a:extLst>
          </p:cNvPr>
          <p:cNvSpPr>
            <a:spLocks noGrp="1"/>
          </p:cNvSpPr>
          <p:nvPr>
            <p:ph sz="quarter" idx="13"/>
          </p:nvPr>
        </p:nvSpPr>
        <p:spPr>
          <a:xfrm>
            <a:off x="0" y="1058863"/>
            <a:ext cx="9115425" cy="54911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63821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3_Two Content">
  <p:cSld name="3_Two Content">
    <p:spTree>
      <p:nvGrpSpPr>
        <p:cNvPr id="1" name="Shape 110"/>
        <p:cNvGrpSpPr/>
        <p:nvPr/>
      </p:nvGrpSpPr>
      <p:grpSpPr>
        <a:xfrm>
          <a:off x="0" y="0"/>
          <a:ext cx="0" cy="0"/>
          <a:chOff x="0" y="0"/>
          <a:chExt cx="0" cy="0"/>
        </a:xfrm>
      </p:grpSpPr>
      <p:sp>
        <p:nvSpPr>
          <p:cNvPr id="111" name="Google Shape;111;p22"/>
          <p:cNvSpPr txBox="1">
            <a:spLocks noGrp="1"/>
          </p:cNvSpPr>
          <p:nvPr>
            <p:ph type="body" idx="1"/>
          </p:nvPr>
        </p:nvSpPr>
        <p:spPr>
          <a:xfrm>
            <a:off x="4402666" y="1453445"/>
            <a:ext cx="4507088" cy="4672719"/>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rgbClr val="306786"/>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rgbClr val="306786"/>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rgbClr val="306786"/>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rgbClr val="306786"/>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rgbClr val="306786"/>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2" name="Google Shape;112;p22"/>
          <p:cNvSpPr txBox="1">
            <a:spLocks noGrp="1"/>
          </p:cNvSpPr>
          <p:nvPr>
            <p:ph type="sldNum" idx="12"/>
          </p:nvPr>
        </p:nvSpPr>
        <p:spPr>
          <a:xfrm>
            <a:off x="8393288" y="6550422"/>
            <a:ext cx="728133"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200">
                <a:solidFill>
                  <a:srgbClr val="376092"/>
                </a:solidFill>
                <a:latin typeface="Arial"/>
                <a:ea typeface="Arial"/>
                <a:cs typeface="Arial"/>
                <a:sym typeface="Arial"/>
              </a:defRPr>
            </a:lvl1pPr>
            <a:lvl2pPr marL="0" lvl="1" indent="0" algn="r">
              <a:spcBef>
                <a:spcPts val="0"/>
              </a:spcBef>
              <a:buNone/>
              <a:defRPr sz="1200">
                <a:solidFill>
                  <a:srgbClr val="376092"/>
                </a:solidFill>
                <a:latin typeface="Arial"/>
                <a:ea typeface="Arial"/>
                <a:cs typeface="Arial"/>
                <a:sym typeface="Arial"/>
              </a:defRPr>
            </a:lvl2pPr>
            <a:lvl3pPr marL="0" lvl="2" indent="0" algn="r">
              <a:spcBef>
                <a:spcPts val="0"/>
              </a:spcBef>
              <a:buNone/>
              <a:defRPr sz="1200">
                <a:solidFill>
                  <a:srgbClr val="376092"/>
                </a:solidFill>
                <a:latin typeface="Arial"/>
                <a:ea typeface="Arial"/>
                <a:cs typeface="Arial"/>
                <a:sym typeface="Arial"/>
              </a:defRPr>
            </a:lvl3pPr>
            <a:lvl4pPr marL="0" lvl="3" indent="0" algn="r">
              <a:spcBef>
                <a:spcPts val="0"/>
              </a:spcBef>
              <a:buNone/>
              <a:defRPr sz="1200">
                <a:solidFill>
                  <a:srgbClr val="376092"/>
                </a:solidFill>
                <a:latin typeface="Arial"/>
                <a:ea typeface="Arial"/>
                <a:cs typeface="Arial"/>
                <a:sym typeface="Arial"/>
              </a:defRPr>
            </a:lvl4pPr>
            <a:lvl5pPr marL="0" lvl="4" indent="0" algn="r">
              <a:spcBef>
                <a:spcPts val="0"/>
              </a:spcBef>
              <a:buNone/>
              <a:defRPr sz="1200">
                <a:solidFill>
                  <a:srgbClr val="376092"/>
                </a:solidFill>
                <a:latin typeface="Arial"/>
                <a:ea typeface="Arial"/>
                <a:cs typeface="Arial"/>
                <a:sym typeface="Arial"/>
              </a:defRPr>
            </a:lvl5pPr>
            <a:lvl6pPr marL="0" lvl="5" indent="0" algn="r">
              <a:spcBef>
                <a:spcPts val="0"/>
              </a:spcBef>
              <a:buNone/>
              <a:defRPr sz="1200">
                <a:solidFill>
                  <a:srgbClr val="376092"/>
                </a:solidFill>
                <a:latin typeface="Arial"/>
                <a:ea typeface="Arial"/>
                <a:cs typeface="Arial"/>
                <a:sym typeface="Arial"/>
              </a:defRPr>
            </a:lvl6pPr>
            <a:lvl7pPr marL="0" lvl="6" indent="0" algn="r">
              <a:spcBef>
                <a:spcPts val="0"/>
              </a:spcBef>
              <a:buNone/>
              <a:defRPr sz="1200">
                <a:solidFill>
                  <a:srgbClr val="376092"/>
                </a:solidFill>
                <a:latin typeface="Arial"/>
                <a:ea typeface="Arial"/>
                <a:cs typeface="Arial"/>
                <a:sym typeface="Arial"/>
              </a:defRPr>
            </a:lvl7pPr>
            <a:lvl8pPr marL="0" lvl="7" indent="0" algn="r">
              <a:spcBef>
                <a:spcPts val="0"/>
              </a:spcBef>
              <a:buNone/>
              <a:defRPr sz="1200">
                <a:solidFill>
                  <a:srgbClr val="376092"/>
                </a:solidFill>
                <a:latin typeface="Arial"/>
                <a:ea typeface="Arial"/>
                <a:cs typeface="Arial"/>
                <a:sym typeface="Arial"/>
              </a:defRPr>
            </a:lvl8pPr>
            <a:lvl9pPr marL="0" lvl="8" indent="0" algn="r">
              <a:spcBef>
                <a:spcPts val="0"/>
              </a:spcBef>
              <a:buNone/>
              <a:defRPr sz="1200">
                <a:solidFill>
                  <a:srgbClr val="37609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
        <p:nvSpPr>
          <p:cNvPr id="113" name="Google Shape;113;p22"/>
          <p:cNvSpPr txBox="1">
            <a:spLocks noGrp="1"/>
          </p:cNvSpPr>
          <p:nvPr>
            <p:ph type="title"/>
          </p:nvPr>
        </p:nvSpPr>
        <p:spPr>
          <a:xfrm>
            <a:off x="210632" y="274640"/>
            <a:ext cx="8933367" cy="783695"/>
          </a:xfrm>
          <a:prstGeom prst="rect">
            <a:avLst/>
          </a:prstGeom>
          <a:solidFill>
            <a:srgbClr val="1C3141"/>
          </a:solidFill>
          <a:ln>
            <a:noFill/>
          </a:ln>
        </p:spPr>
        <p:txBody>
          <a:bodyPr spcFirstLastPara="1" wrap="square" lIns="91425" tIns="45700" rIns="91425" bIns="45700" anchor="ctr" anchorCtr="0"/>
          <a:lstStyle>
            <a:lvl1pPr marR="0" lvl="0" algn="l" rtl="0">
              <a:spcBef>
                <a:spcPts val="0"/>
              </a:spcBef>
              <a:spcAft>
                <a:spcPts val="0"/>
              </a:spcAft>
              <a:buClr>
                <a:schemeClr val="lt1"/>
              </a:buClr>
              <a:buSzPts val="3600"/>
              <a:buFont typeface="Arial"/>
              <a:buNone/>
              <a:defRPr sz="3600" b="0" i="0">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4" name="Google Shape;114;p22"/>
          <p:cNvSpPr/>
          <p:nvPr/>
        </p:nvSpPr>
        <p:spPr>
          <a:xfrm>
            <a:off x="210633" y="1437268"/>
            <a:ext cx="3692293" cy="4689707"/>
          </a:xfrm>
          <a:prstGeom prst="rect">
            <a:avLst/>
          </a:prstGeom>
          <a:solidFill>
            <a:srgbClr val="B86D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FFFFFF"/>
              </a:solidFill>
              <a:latin typeface="Arial"/>
              <a:ea typeface="Arial"/>
              <a:cs typeface="Arial"/>
              <a:sym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4_Two Content">
  <p:cSld name="4_Two Content">
    <p:spTree>
      <p:nvGrpSpPr>
        <p:cNvPr id="1" name="Shape 115"/>
        <p:cNvGrpSpPr/>
        <p:nvPr/>
      </p:nvGrpSpPr>
      <p:grpSpPr>
        <a:xfrm>
          <a:off x="0" y="0"/>
          <a:ext cx="0" cy="0"/>
          <a:chOff x="0" y="0"/>
          <a:chExt cx="0" cy="0"/>
        </a:xfrm>
      </p:grpSpPr>
      <p:sp>
        <p:nvSpPr>
          <p:cNvPr id="116" name="Google Shape;116;p23"/>
          <p:cNvSpPr txBox="1">
            <a:spLocks noGrp="1"/>
          </p:cNvSpPr>
          <p:nvPr>
            <p:ph type="body" idx="1"/>
          </p:nvPr>
        </p:nvSpPr>
        <p:spPr>
          <a:xfrm>
            <a:off x="4402666" y="1453445"/>
            <a:ext cx="4507088" cy="4672719"/>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rgbClr val="306786"/>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rgbClr val="306786"/>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rgbClr val="306786"/>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rgbClr val="306786"/>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rgbClr val="306786"/>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7" name="Google Shape;117;p23"/>
          <p:cNvSpPr txBox="1">
            <a:spLocks noGrp="1"/>
          </p:cNvSpPr>
          <p:nvPr>
            <p:ph type="sldNum" idx="12"/>
          </p:nvPr>
        </p:nvSpPr>
        <p:spPr>
          <a:xfrm>
            <a:off x="8393288" y="6550422"/>
            <a:ext cx="728133"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200">
                <a:solidFill>
                  <a:srgbClr val="376092"/>
                </a:solidFill>
                <a:latin typeface="Arial"/>
                <a:ea typeface="Arial"/>
                <a:cs typeface="Arial"/>
                <a:sym typeface="Arial"/>
              </a:defRPr>
            </a:lvl1pPr>
            <a:lvl2pPr marL="0" lvl="1" indent="0" algn="r">
              <a:spcBef>
                <a:spcPts val="0"/>
              </a:spcBef>
              <a:buNone/>
              <a:defRPr sz="1200">
                <a:solidFill>
                  <a:srgbClr val="376092"/>
                </a:solidFill>
                <a:latin typeface="Arial"/>
                <a:ea typeface="Arial"/>
                <a:cs typeface="Arial"/>
                <a:sym typeface="Arial"/>
              </a:defRPr>
            </a:lvl2pPr>
            <a:lvl3pPr marL="0" lvl="2" indent="0" algn="r">
              <a:spcBef>
                <a:spcPts val="0"/>
              </a:spcBef>
              <a:buNone/>
              <a:defRPr sz="1200">
                <a:solidFill>
                  <a:srgbClr val="376092"/>
                </a:solidFill>
                <a:latin typeface="Arial"/>
                <a:ea typeface="Arial"/>
                <a:cs typeface="Arial"/>
                <a:sym typeface="Arial"/>
              </a:defRPr>
            </a:lvl3pPr>
            <a:lvl4pPr marL="0" lvl="3" indent="0" algn="r">
              <a:spcBef>
                <a:spcPts val="0"/>
              </a:spcBef>
              <a:buNone/>
              <a:defRPr sz="1200">
                <a:solidFill>
                  <a:srgbClr val="376092"/>
                </a:solidFill>
                <a:latin typeface="Arial"/>
                <a:ea typeface="Arial"/>
                <a:cs typeface="Arial"/>
                <a:sym typeface="Arial"/>
              </a:defRPr>
            </a:lvl4pPr>
            <a:lvl5pPr marL="0" lvl="4" indent="0" algn="r">
              <a:spcBef>
                <a:spcPts val="0"/>
              </a:spcBef>
              <a:buNone/>
              <a:defRPr sz="1200">
                <a:solidFill>
                  <a:srgbClr val="376092"/>
                </a:solidFill>
                <a:latin typeface="Arial"/>
                <a:ea typeface="Arial"/>
                <a:cs typeface="Arial"/>
                <a:sym typeface="Arial"/>
              </a:defRPr>
            </a:lvl5pPr>
            <a:lvl6pPr marL="0" lvl="5" indent="0" algn="r">
              <a:spcBef>
                <a:spcPts val="0"/>
              </a:spcBef>
              <a:buNone/>
              <a:defRPr sz="1200">
                <a:solidFill>
                  <a:srgbClr val="376092"/>
                </a:solidFill>
                <a:latin typeface="Arial"/>
                <a:ea typeface="Arial"/>
                <a:cs typeface="Arial"/>
                <a:sym typeface="Arial"/>
              </a:defRPr>
            </a:lvl6pPr>
            <a:lvl7pPr marL="0" lvl="6" indent="0" algn="r">
              <a:spcBef>
                <a:spcPts val="0"/>
              </a:spcBef>
              <a:buNone/>
              <a:defRPr sz="1200">
                <a:solidFill>
                  <a:srgbClr val="376092"/>
                </a:solidFill>
                <a:latin typeface="Arial"/>
                <a:ea typeface="Arial"/>
                <a:cs typeface="Arial"/>
                <a:sym typeface="Arial"/>
              </a:defRPr>
            </a:lvl7pPr>
            <a:lvl8pPr marL="0" lvl="7" indent="0" algn="r">
              <a:spcBef>
                <a:spcPts val="0"/>
              </a:spcBef>
              <a:buNone/>
              <a:defRPr sz="1200">
                <a:solidFill>
                  <a:srgbClr val="376092"/>
                </a:solidFill>
                <a:latin typeface="Arial"/>
                <a:ea typeface="Arial"/>
                <a:cs typeface="Arial"/>
                <a:sym typeface="Arial"/>
              </a:defRPr>
            </a:lvl8pPr>
            <a:lvl9pPr marL="0" lvl="8" indent="0" algn="r">
              <a:spcBef>
                <a:spcPts val="0"/>
              </a:spcBef>
              <a:buNone/>
              <a:defRPr sz="1200">
                <a:solidFill>
                  <a:srgbClr val="37609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
        <p:nvSpPr>
          <p:cNvPr id="118" name="Google Shape;118;p23"/>
          <p:cNvSpPr txBox="1">
            <a:spLocks noGrp="1"/>
          </p:cNvSpPr>
          <p:nvPr>
            <p:ph type="title"/>
          </p:nvPr>
        </p:nvSpPr>
        <p:spPr>
          <a:xfrm>
            <a:off x="210632" y="274640"/>
            <a:ext cx="8933367" cy="783695"/>
          </a:xfrm>
          <a:prstGeom prst="rect">
            <a:avLst/>
          </a:prstGeom>
          <a:solidFill>
            <a:srgbClr val="1C3141"/>
          </a:solidFill>
          <a:ln>
            <a:noFill/>
          </a:ln>
        </p:spPr>
        <p:txBody>
          <a:bodyPr spcFirstLastPara="1" wrap="square" lIns="91425" tIns="45700" rIns="91425" bIns="45700" anchor="ctr" anchorCtr="0"/>
          <a:lstStyle>
            <a:lvl1pPr marR="0" lvl="0" algn="l" rtl="0">
              <a:spcBef>
                <a:spcPts val="0"/>
              </a:spcBef>
              <a:spcAft>
                <a:spcPts val="0"/>
              </a:spcAft>
              <a:buClr>
                <a:schemeClr val="lt1"/>
              </a:buClr>
              <a:buSzPts val="3600"/>
              <a:buFont typeface="Arial"/>
              <a:buNone/>
              <a:defRPr sz="3600" b="0" i="0">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9" name="Google Shape;119;p23"/>
          <p:cNvSpPr/>
          <p:nvPr/>
        </p:nvSpPr>
        <p:spPr>
          <a:xfrm>
            <a:off x="210633" y="1437268"/>
            <a:ext cx="3692293" cy="4689707"/>
          </a:xfrm>
          <a:prstGeom prst="rect">
            <a:avLst/>
          </a:prstGeom>
          <a:solidFill>
            <a:srgbClr val="62626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FFFFFF"/>
              </a:solidFill>
              <a:latin typeface="Arial"/>
              <a:ea typeface="Arial"/>
              <a:cs typeface="Arial"/>
              <a:sym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120"/>
        <p:cNvGrpSpPr/>
        <p:nvPr/>
      </p:nvGrpSpPr>
      <p:grpSpPr>
        <a:xfrm>
          <a:off x="0" y="0"/>
          <a:ext cx="0" cy="0"/>
          <a:chOff x="0" y="0"/>
          <a:chExt cx="0" cy="0"/>
        </a:xfrm>
      </p:grpSpPr>
      <p:sp>
        <p:nvSpPr>
          <p:cNvPr id="121" name="Google Shape;121;p2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22" name="Google Shape;122;p2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rgbClr val="306786"/>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rgbClr val="306786"/>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rgbClr val="306786"/>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rgbClr val="306786"/>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rgbClr val="306786"/>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23" name="Google Shape;123;p24"/>
          <p:cNvSpPr txBox="1">
            <a:spLocks noGrp="1"/>
          </p:cNvSpPr>
          <p:nvPr>
            <p:ph type="body" idx="3"/>
          </p:nvPr>
        </p:nvSpPr>
        <p:spPr>
          <a:xfrm>
            <a:off x="4645026" y="1535113"/>
            <a:ext cx="4041775"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24" name="Google Shape;124;p24"/>
          <p:cNvSpPr txBox="1">
            <a:spLocks noGrp="1"/>
          </p:cNvSpPr>
          <p:nvPr>
            <p:ph type="body" idx="4"/>
          </p:nvPr>
        </p:nvSpPr>
        <p:spPr>
          <a:xfrm>
            <a:off x="4645026" y="2174875"/>
            <a:ext cx="4041775"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rgbClr val="306786"/>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rgbClr val="306786"/>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rgbClr val="306786"/>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rgbClr val="306786"/>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rgbClr val="306786"/>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25" name="Google Shape;125;p24"/>
          <p:cNvSpPr txBox="1">
            <a:spLocks noGrp="1"/>
          </p:cNvSpPr>
          <p:nvPr>
            <p:ph type="sldNum" idx="12"/>
          </p:nvPr>
        </p:nvSpPr>
        <p:spPr>
          <a:xfrm>
            <a:off x="8407400" y="6550422"/>
            <a:ext cx="728133"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200">
                <a:solidFill>
                  <a:srgbClr val="376092"/>
                </a:solidFill>
                <a:latin typeface="Arial"/>
                <a:ea typeface="Arial"/>
                <a:cs typeface="Arial"/>
                <a:sym typeface="Arial"/>
              </a:defRPr>
            </a:lvl1pPr>
            <a:lvl2pPr marL="0" lvl="1" indent="0" algn="r">
              <a:spcBef>
                <a:spcPts val="0"/>
              </a:spcBef>
              <a:buNone/>
              <a:defRPr sz="1200">
                <a:solidFill>
                  <a:srgbClr val="376092"/>
                </a:solidFill>
                <a:latin typeface="Arial"/>
                <a:ea typeface="Arial"/>
                <a:cs typeface="Arial"/>
                <a:sym typeface="Arial"/>
              </a:defRPr>
            </a:lvl2pPr>
            <a:lvl3pPr marL="0" lvl="2" indent="0" algn="r">
              <a:spcBef>
                <a:spcPts val="0"/>
              </a:spcBef>
              <a:buNone/>
              <a:defRPr sz="1200">
                <a:solidFill>
                  <a:srgbClr val="376092"/>
                </a:solidFill>
                <a:latin typeface="Arial"/>
                <a:ea typeface="Arial"/>
                <a:cs typeface="Arial"/>
                <a:sym typeface="Arial"/>
              </a:defRPr>
            </a:lvl3pPr>
            <a:lvl4pPr marL="0" lvl="3" indent="0" algn="r">
              <a:spcBef>
                <a:spcPts val="0"/>
              </a:spcBef>
              <a:buNone/>
              <a:defRPr sz="1200">
                <a:solidFill>
                  <a:srgbClr val="376092"/>
                </a:solidFill>
                <a:latin typeface="Arial"/>
                <a:ea typeface="Arial"/>
                <a:cs typeface="Arial"/>
                <a:sym typeface="Arial"/>
              </a:defRPr>
            </a:lvl4pPr>
            <a:lvl5pPr marL="0" lvl="4" indent="0" algn="r">
              <a:spcBef>
                <a:spcPts val="0"/>
              </a:spcBef>
              <a:buNone/>
              <a:defRPr sz="1200">
                <a:solidFill>
                  <a:srgbClr val="376092"/>
                </a:solidFill>
                <a:latin typeface="Arial"/>
                <a:ea typeface="Arial"/>
                <a:cs typeface="Arial"/>
                <a:sym typeface="Arial"/>
              </a:defRPr>
            </a:lvl5pPr>
            <a:lvl6pPr marL="0" lvl="5" indent="0" algn="r">
              <a:spcBef>
                <a:spcPts val="0"/>
              </a:spcBef>
              <a:buNone/>
              <a:defRPr sz="1200">
                <a:solidFill>
                  <a:srgbClr val="376092"/>
                </a:solidFill>
                <a:latin typeface="Arial"/>
                <a:ea typeface="Arial"/>
                <a:cs typeface="Arial"/>
                <a:sym typeface="Arial"/>
              </a:defRPr>
            </a:lvl6pPr>
            <a:lvl7pPr marL="0" lvl="6" indent="0" algn="r">
              <a:spcBef>
                <a:spcPts val="0"/>
              </a:spcBef>
              <a:buNone/>
              <a:defRPr sz="1200">
                <a:solidFill>
                  <a:srgbClr val="376092"/>
                </a:solidFill>
                <a:latin typeface="Arial"/>
                <a:ea typeface="Arial"/>
                <a:cs typeface="Arial"/>
                <a:sym typeface="Arial"/>
              </a:defRPr>
            </a:lvl7pPr>
            <a:lvl8pPr marL="0" lvl="7" indent="0" algn="r">
              <a:spcBef>
                <a:spcPts val="0"/>
              </a:spcBef>
              <a:buNone/>
              <a:defRPr sz="1200">
                <a:solidFill>
                  <a:srgbClr val="376092"/>
                </a:solidFill>
                <a:latin typeface="Arial"/>
                <a:ea typeface="Arial"/>
                <a:cs typeface="Arial"/>
                <a:sym typeface="Arial"/>
              </a:defRPr>
            </a:lvl8pPr>
            <a:lvl9pPr marL="0" lvl="8" indent="0" algn="r">
              <a:spcBef>
                <a:spcPts val="0"/>
              </a:spcBef>
              <a:buNone/>
              <a:defRPr sz="1200">
                <a:solidFill>
                  <a:srgbClr val="37609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
        <p:nvSpPr>
          <p:cNvPr id="126" name="Google Shape;126;p24"/>
          <p:cNvSpPr txBox="1">
            <a:spLocks noGrp="1"/>
          </p:cNvSpPr>
          <p:nvPr>
            <p:ph type="title"/>
          </p:nvPr>
        </p:nvSpPr>
        <p:spPr>
          <a:xfrm>
            <a:off x="304800" y="274640"/>
            <a:ext cx="8839200" cy="783695"/>
          </a:xfrm>
          <a:prstGeom prst="rect">
            <a:avLst/>
          </a:prstGeom>
          <a:solidFill>
            <a:srgbClr val="1C3141"/>
          </a:solidFill>
          <a:ln>
            <a:noFill/>
          </a:ln>
        </p:spPr>
        <p:txBody>
          <a:bodyPr spcFirstLastPara="1" wrap="square" lIns="91425" tIns="45700" rIns="91425" bIns="45700" anchor="ctr" anchorCtr="0"/>
          <a:lstStyle>
            <a:lvl1pPr marR="0" lvl="0" algn="l" rtl="0">
              <a:spcBef>
                <a:spcPts val="0"/>
              </a:spcBef>
              <a:spcAft>
                <a:spcPts val="0"/>
              </a:spcAft>
              <a:buClr>
                <a:schemeClr val="lt1"/>
              </a:buClr>
              <a:buSzPts val="3600"/>
              <a:buFont typeface="Arial"/>
              <a:buNone/>
              <a:defRPr sz="3600" b="0" i="0">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2_Picture with Caption">
  <p:cSld name="2_Picture with Caption">
    <p:spTree>
      <p:nvGrpSpPr>
        <p:cNvPr id="1" name="Shape 127"/>
        <p:cNvGrpSpPr/>
        <p:nvPr/>
      </p:nvGrpSpPr>
      <p:grpSpPr>
        <a:xfrm>
          <a:off x="0" y="0"/>
          <a:ext cx="0" cy="0"/>
          <a:chOff x="0" y="0"/>
          <a:chExt cx="0" cy="0"/>
        </a:xfrm>
      </p:grpSpPr>
      <p:sp>
        <p:nvSpPr>
          <p:cNvPr id="128" name="Google Shape;128;p25"/>
          <p:cNvSpPr txBox="1">
            <a:spLocks noGrp="1"/>
          </p:cNvSpPr>
          <p:nvPr>
            <p:ph type="title"/>
          </p:nvPr>
        </p:nvSpPr>
        <p:spPr>
          <a:xfrm>
            <a:off x="1792288" y="5065890"/>
            <a:ext cx="5486400" cy="301449"/>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dk1"/>
              </a:buClr>
              <a:buSzPts val="1200"/>
              <a:buFont typeface="Arial"/>
              <a:buNone/>
              <a:defRPr sz="1200" b="0" i="1">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9" name="Google Shape;129;p25"/>
          <p:cNvSpPr>
            <a:spLocks noGrp="1"/>
          </p:cNvSpPr>
          <p:nvPr>
            <p:ph type="pic" idx="2"/>
          </p:nvPr>
        </p:nvSpPr>
        <p:spPr>
          <a:xfrm>
            <a:off x="1792288" y="1382890"/>
            <a:ext cx="5486400" cy="3682999"/>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dirty="0"/>
          </a:p>
        </p:txBody>
      </p:sp>
      <p:sp>
        <p:nvSpPr>
          <p:cNvPr id="130" name="Google Shape;130;p25"/>
          <p:cNvSpPr txBox="1">
            <a:spLocks noGrp="1"/>
          </p:cNvSpPr>
          <p:nvPr>
            <p:ph type="body" idx="1"/>
          </p:nvPr>
        </p:nvSpPr>
        <p:spPr>
          <a:xfrm>
            <a:off x="1792288" y="5588000"/>
            <a:ext cx="5486400" cy="584200"/>
          </a:xfrm>
          <a:prstGeom prst="rect">
            <a:avLst/>
          </a:prstGeom>
          <a:noFill/>
          <a:ln>
            <a:noFill/>
          </a:ln>
        </p:spPr>
        <p:txBody>
          <a:bodyPr spcFirstLastPara="1" wrap="square" lIns="91425" tIns="45700" rIns="91425" bIns="45700" anchor="t" anchorCtr="0"/>
          <a:lstStyle>
            <a:lvl1pPr marL="457200" marR="0" lvl="0"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31" name="Google Shape;131;p25"/>
          <p:cNvSpPr txBox="1">
            <a:spLocks noGrp="1"/>
          </p:cNvSpPr>
          <p:nvPr>
            <p:ph type="sldNum" idx="12"/>
          </p:nvPr>
        </p:nvSpPr>
        <p:spPr>
          <a:xfrm>
            <a:off x="8415868" y="6550422"/>
            <a:ext cx="728133"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200">
                <a:solidFill>
                  <a:srgbClr val="376092"/>
                </a:solidFill>
                <a:latin typeface="Arial"/>
                <a:ea typeface="Arial"/>
                <a:cs typeface="Arial"/>
                <a:sym typeface="Arial"/>
              </a:defRPr>
            </a:lvl1pPr>
            <a:lvl2pPr marL="0" lvl="1" indent="0" algn="r">
              <a:spcBef>
                <a:spcPts val="0"/>
              </a:spcBef>
              <a:buNone/>
              <a:defRPr sz="1200">
                <a:solidFill>
                  <a:srgbClr val="376092"/>
                </a:solidFill>
                <a:latin typeface="Arial"/>
                <a:ea typeface="Arial"/>
                <a:cs typeface="Arial"/>
                <a:sym typeface="Arial"/>
              </a:defRPr>
            </a:lvl2pPr>
            <a:lvl3pPr marL="0" lvl="2" indent="0" algn="r">
              <a:spcBef>
                <a:spcPts val="0"/>
              </a:spcBef>
              <a:buNone/>
              <a:defRPr sz="1200">
                <a:solidFill>
                  <a:srgbClr val="376092"/>
                </a:solidFill>
                <a:latin typeface="Arial"/>
                <a:ea typeface="Arial"/>
                <a:cs typeface="Arial"/>
                <a:sym typeface="Arial"/>
              </a:defRPr>
            </a:lvl3pPr>
            <a:lvl4pPr marL="0" lvl="3" indent="0" algn="r">
              <a:spcBef>
                <a:spcPts val="0"/>
              </a:spcBef>
              <a:buNone/>
              <a:defRPr sz="1200">
                <a:solidFill>
                  <a:srgbClr val="376092"/>
                </a:solidFill>
                <a:latin typeface="Arial"/>
                <a:ea typeface="Arial"/>
                <a:cs typeface="Arial"/>
                <a:sym typeface="Arial"/>
              </a:defRPr>
            </a:lvl4pPr>
            <a:lvl5pPr marL="0" lvl="4" indent="0" algn="r">
              <a:spcBef>
                <a:spcPts val="0"/>
              </a:spcBef>
              <a:buNone/>
              <a:defRPr sz="1200">
                <a:solidFill>
                  <a:srgbClr val="376092"/>
                </a:solidFill>
                <a:latin typeface="Arial"/>
                <a:ea typeface="Arial"/>
                <a:cs typeface="Arial"/>
                <a:sym typeface="Arial"/>
              </a:defRPr>
            </a:lvl5pPr>
            <a:lvl6pPr marL="0" lvl="5" indent="0" algn="r">
              <a:spcBef>
                <a:spcPts val="0"/>
              </a:spcBef>
              <a:buNone/>
              <a:defRPr sz="1200">
                <a:solidFill>
                  <a:srgbClr val="376092"/>
                </a:solidFill>
                <a:latin typeface="Arial"/>
                <a:ea typeface="Arial"/>
                <a:cs typeface="Arial"/>
                <a:sym typeface="Arial"/>
              </a:defRPr>
            </a:lvl6pPr>
            <a:lvl7pPr marL="0" lvl="6" indent="0" algn="r">
              <a:spcBef>
                <a:spcPts val="0"/>
              </a:spcBef>
              <a:buNone/>
              <a:defRPr sz="1200">
                <a:solidFill>
                  <a:srgbClr val="376092"/>
                </a:solidFill>
                <a:latin typeface="Arial"/>
                <a:ea typeface="Arial"/>
                <a:cs typeface="Arial"/>
                <a:sym typeface="Arial"/>
              </a:defRPr>
            </a:lvl7pPr>
            <a:lvl8pPr marL="0" lvl="7" indent="0" algn="r">
              <a:spcBef>
                <a:spcPts val="0"/>
              </a:spcBef>
              <a:buNone/>
              <a:defRPr sz="1200">
                <a:solidFill>
                  <a:srgbClr val="376092"/>
                </a:solidFill>
                <a:latin typeface="Arial"/>
                <a:ea typeface="Arial"/>
                <a:cs typeface="Arial"/>
                <a:sym typeface="Arial"/>
              </a:defRPr>
            </a:lvl8pPr>
            <a:lvl9pPr marL="0" lvl="8" indent="0" algn="r">
              <a:spcBef>
                <a:spcPts val="0"/>
              </a:spcBef>
              <a:buNone/>
              <a:defRPr sz="1200">
                <a:solidFill>
                  <a:srgbClr val="37609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
        <p:nvSpPr>
          <p:cNvPr id="132" name="Google Shape;132;p25"/>
          <p:cNvSpPr txBox="1">
            <a:spLocks noGrp="1"/>
          </p:cNvSpPr>
          <p:nvPr>
            <p:ph type="body" idx="3"/>
          </p:nvPr>
        </p:nvSpPr>
        <p:spPr>
          <a:xfrm>
            <a:off x="228600" y="154518"/>
            <a:ext cx="8915400" cy="805039"/>
          </a:xfrm>
          <a:prstGeom prst="rect">
            <a:avLst/>
          </a:prstGeom>
          <a:solidFill>
            <a:srgbClr val="1C3141"/>
          </a:solidFill>
          <a:ln>
            <a:noFill/>
          </a:ln>
        </p:spPr>
        <p:txBody>
          <a:bodyPr spcFirstLastPara="1" wrap="square" lIns="91425" tIns="45700" rIns="91425" bIns="45700" anchor="ctr" anchorCtr="0"/>
          <a:lstStyle>
            <a:lvl1pPr marL="457200" marR="0" lvl="0" indent="-228600" algn="l" rtl="0">
              <a:spcBef>
                <a:spcPts val="64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1pPr>
            <a:lvl2pPr marL="914400" marR="0" lvl="1" indent="-228600"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1371600" marR="0" lvl="2" indent="-228600"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828800" marR="0" lvl="3"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Evaluation Slide">
  <p:cSld name="Evaluation Slide">
    <p:spTree>
      <p:nvGrpSpPr>
        <p:cNvPr id="1" name="Shape 133"/>
        <p:cNvGrpSpPr/>
        <p:nvPr/>
      </p:nvGrpSpPr>
      <p:grpSpPr>
        <a:xfrm>
          <a:off x="0" y="0"/>
          <a:ext cx="0" cy="0"/>
          <a:chOff x="0" y="0"/>
          <a:chExt cx="0" cy="0"/>
        </a:xfrm>
      </p:grpSpPr>
      <p:pic>
        <p:nvPicPr>
          <p:cNvPr id="134" name="Google Shape;134;p26" descr="confetti1.psd"/>
          <p:cNvPicPr preferRelativeResize="0"/>
          <p:nvPr/>
        </p:nvPicPr>
        <p:blipFill rotWithShape="1">
          <a:blip r:embed="rId2">
            <a:alphaModFix amt="8000"/>
          </a:blip>
          <a:srcRect l="16218" r="6410"/>
          <a:stretch/>
        </p:blipFill>
        <p:spPr>
          <a:xfrm>
            <a:off x="-206375" y="-1"/>
            <a:ext cx="9532938" cy="7048501"/>
          </a:xfrm>
          <a:prstGeom prst="rect">
            <a:avLst/>
          </a:prstGeom>
          <a:noFill/>
          <a:ln>
            <a:noFill/>
          </a:ln>
        </p:spPr>
      </p:pic>
      <p:sp>
        <p:nvSpPr>
          <p:cNvPr id="135" name="Google Shape;135;p26"/>
          <p:cNvSpPr txBox="1"/>
          <p:nvPr/>
        </p:nvSpPr>
        <p:spPr>
          <a:xfrm>
            <a:off x="0" y="274640"/>
            <a:ext cx="9157160" cy="783695"/>
          </a:xfrm>
          <a:prstGeom prst="rect">
            <a:avLst/>
          </a:prstGeom>
          <a:solidFill>
            <a:srgbClr val="1C3141"/>
          </a:solidFill>
          <a:ln>
            <a:noFill/>
          </a:ln>
        </p:spPr>
        <p:txBody>
          <a:bodyPr spcFirstLastPara="1" wrap="square" lIns="68575" tIns="34275" rIns="68575" bIns="34275" anchor="ctr" anchorCtr="0">
            <a:noAutofit/>
          </a:bodyPr>
          <a:lstStyle/>
          <a:p>
            <a:pPr marL="230188" marR="0" lvl="0" indent="0" algn="l" rtl="0">
              <a:spcBef>
                <a:spcPts val="0"/>
              </a:spcBef>
              <a:spcAft>
                <a:spcPts val="0"/>
              </a:spcAft>
              <a:buClr>
                <a:srgbClr val="FFFFFF"/>
              </a:buClr>
              <a:buSzPts val="3600"/>
              <a:buFont typeface="Arial"/>
              <a:buNone/>
            </a:pPr>
            <a:r>
              <a:rPr lang="en-US" sz="3600" dirty="0">
                <a:solidFill>
                  <a:srgbClr val="FFFFFF"/>
                </a:solidFill>
                <a:latin typeface="Arial"/>
                <a:ea typeface="Arial"/>
                <a:cs typeface="Arial"/>
                <a:sym typeface="Arial"/>
              </a:rPr>
              <a:t>Please, help us help you.</a:t>
            </a:r>
            <a:endParaRPr dirty="0"/>
          </a:p>
        </p:txBody>
      </p:sp>
      <p:pic>
        <p:nvPicPr>
          <p:cNvPr id="136" name="Google Shape;136;p26" descr="feedback.jpg"/>
          <p:cNvPicPr preferRelativeResize="0"/>
          <p:nvPr/>
        </p:nvPicPr>
        <p:blipFill rotWithShape="1">
          <a:blip r:embed="rId3">
            <a:alphaModFix/>
          </a:blip>
          <a:srcRect/>
          <a:stretch/>
        </p:blipFill>
        <p:spPr>
          <a:xfrm>
            <a:off x="2647857" y="950431"/>
            <a:ext cx="3968086" cy="1462519"/>
          </a:xfrm>
          <a:prstGeom prst="rect">
            <a:avLst/>
          </a:prstGeom>
          <a:noFill/>
          <a:ln>
            <a:noFill/>
          </a:ln>
        </p:spPr>
      </p:pic>
      <p:pic>
        <p:nvPicPr>
          <p:cNvPr id="137" name="Google Shape;137;p26" descr="Screen Shot 2016-03-14 at 3.01.55 PM.png"/>
          <p:cNvPicPr preferRelativeResize="0"/>
          <p:nvPr/>
        </p:nvPicPr>
        <p:blipFill rotWithShape="1">
          <a:blip r:embed="rId4">
            <a:alphaModFix/>
          </a:blip>
          <a:srcRect/>
          <a:stretch/>
        </p:blipFill>
        <p:spPr>
          <a:xfrm rot="279696">
            <a:off x="7239148" y="168835"/>
            <a:ext cx="1813854" cy="2637077"/>
          </a:xfrm>
          <a:prstGeom prst="rect">
            <a:avLst/>
          </a:prstGeom>
          <a:noFill/>
          <a:ln>
            <a:noFill/>
          </a:ln>
        </p:spPr>
      </p:pic>
      <p:sp>
        <p:nvSpPr>
          <p:cNvPr id="138" name="Google Shape;138;p26"/>
          <p:cNvSpPr txBox="1"/>
          <p:nvPr/>
        </p:nvSpPr>
        <p:spPr>
          <a:xfrm>
            <a:off x="366559" y="2470137"/>
            <a:ext cx="8695555" cy="380459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Clr>
                <a:schemeClr val="dk1"/>
              </a:buClr>
              <a:buSzPts val="2400"/>
              <a:buFont typeface="Arial"/>
              <a:buNone/>
            </a:pPr>
            <a:r>
              <a:rPr lang="en-US" sz="2400" dirty="0">
                <a:solidFill>
                  <a:schemeClr val="dk1"/>
                </a:solidFill>
                <a:latin typeface="Arial"/>
                <a:ea typeface="Arial"/>
                <a:cs typeface="Arial"/>
                <a:sym typeface="Arial"/>
              </a:rPr>
              <a:t>A new confidential, and easy-to-complete, online </a:t>
            </a:r>
            <a:br>
              <a:rPr lang="en-US" sz="2400" dirty="0">
                <a:solidFill>
                  <a:schemeClr val="dk1"/>
                </a:solidFill>
                <a:latin typeface="Arial"/>
                <a:ea typeface="Arial"/>
                <a:cs typeface="Arial"/>
                <a:sym typeface="Arial"/>
              </a:rPr>
            </a:br>
            <a:r>
              <a:rPr lang="en-US" sz="2400" dirty="0">
                <a:solidFill>
                  <a:schemeClr val="dk1"/>
                </a:solidFill>
                <a:latin typeface="Arial"/>
                <a:ea typeface="Arial"/>
                <a:cs typeface="Arial"/>
                <a:sym typeface="Arial"/>
              </a:rPr>
              <a:t>evaluation form will help us learn from you what worked well </a:t>
            </a:r>
            <a:br>
              <a:rPr lang="en-US" sz="2400" dirty="0">
                <a:solidFill>
                  <a:schemeClr val="dk1"/>
                </a:solidFill>
                <a:latin typeface="Arial"/>
                <a:ea typeface="Arial"/>
                <a:cs typeface="Arial"/>
                <a:sym typeface="Arial"/>
              </a:rPr>
            </a:br>
            <a:r>
              <a:rPr lang="en-US" sz="2400" dirty="0">
                <a:solidFill>
                  <a:schemeClr val="dk1"/>
                </a:solidFill>
                <a:latin typeface="Arial"/>
                <a:ea typeface="Arial"/>
                <a:cs typeface="Arial"/>
                <a:sym typeface="Arial"/>
              </a:rPr>
              <a:t>in this presentation and how we can improve.</a:t>
            </a:r>
            <a:endParaRPr dirty="0"/>
          </a:p>
          <a:p>
            <a:pPr marL="1257300" marR="0" lvl="0" indent="-457200" algn="l" rtl="0">
              <a:spcBef>
                <a:spcPts val="1380"/>
              </a:spcBef>
              <a:spcAft>
                <a:spcPts val="0"/>
              </a:spcAft>
              <a:buClr>
                <a:srgbClr val="7B4900"/>
              </a:buClr>
              <a:buSzPts val="2400"/>
              <a:buFont typeface="Arial"/>
              <a:buAutoNum type="arabicPeriod"/>
            </a:pPr>
            <a:r>
              <a:rPr lang="en-US" sz="2400" dirty="0">
                <a:solidFill>
                  <a:schemeClr val="dk1"/>
                </a:solidFill>
                <a:latin typeface="Arial"/>
                <a:ea typeface="Arial"/>
                <a:cs typeface="Arial"/>
                <a:sym typeface="Arial"/>
              </a:rPr>
              <a:t>To access the survey, enter the following link </a:t>
            </a:r>
            <a:br>
              <a:rPr lang="en-US" sz="2400" dirty="0">
                <a:solidFill>
                  <a:schemeClr val="dk1"/>
                </a:solidFill>
                <a:latin typeface="Arial"/>
                <a:ea typeface="Arial"/>
                <a:cs typeface="Arial"/>
                <a:sym typeface="Arial"/>
              </a:rPr>
            </a:br>
            <a:r>
              <a:rPr lang="en-US" sz="2400" dirty="0">
                <a:solidFill>
                  <a:schemeClr val="dk1"/>
                </a:solidFill>
                <a:latin typeface="Arial"/>
                <a:ea typeface="Arial"/>
                <a:cs typeface="Arial"/>
                <a:sym typeface="Arial"/>
              </a:rPr>
              <a:t>into your cell phone’s or laptop’s browser: </a:t>
            </a:r>
            <a:br>
              <a:rPr lang="en-US" sz="2400" dirty="0">
                <a:solidFill>
                  <a:schemeClr val="dk1"/>
                </a:solidFill>
                <a:latin typeface="Arial"/>
                <a:ea typeface="Arial"/>
                <a:cs typeface="Arial"/>
                <a:sym typeface="Arial"/>
              </a:rPr>
            </a:br>
            <a:endParaRPr sz="2400" dirty="0">
              <a:solidFill>
                <a:schemeClr val="dk1"/>
              </a:solidFill>
              <a:latin typeface="Arial"/>
              <a:ea typeface="Arial"/>
              <a:cs typeface="Arial"/>
              <a:sym typeface="Arial"/>
            </a:endParaRPr>
          </a:p>
          <a:p>
            <a:pPr marL="1257300" marR="0" lvl="0" indent="-457200" algn="l" rtl="0">
              <a:spcBef>
                <a:spcPts val="1380"/>
              </a:spcBef>
              <a:spcAft>
                <a:spcPts val="0"/>
              </a:spcAft>
              <a:buClr>
                <a:srgbClr val="7B4900"/>
              </a:buClr>
              <a:buSzPts val="2400"/>
              <a:buFont typeface="Arial"/>
              <a:buAutoNum type="arabicPeriod"/>
            </a:pPr>
            <a:r>
              <a:rPr lang="en-US" sz="2400" dirty="0">
                <a:solidFill>
                  <a:schemeClr val="dk1"/>
                </a:solidFill>
                <a:latin typeface="Arial"/>
                <a:ea typeface="Arial"/>
                <a:cs typeface="Arial"/>
                <a:sym typeface="Arial"/>
              </a:rPr>
              <a:t>When prompted, enter the following session title: </a:t>
            </a:r>
            <a:br>
              <a:rPr lang="en-US" sz="2400" dirty="0">
                <a:solidFill>
                  <a:schemeClr val="dk1"/>
                </a:solidFill>
                <a:latin typeface="Arial"/>
                <a:ea typeface="Arial"/>
                <a:cs typeface="Arial"/>
                <a:sym typeface="Arial"/>
              </a:rPr>
            </a:br>
            <a:endParaRPr sz="2400" dirty="0">
              <a:solidFill>
                <a:schemeClr val="dk1"/>
              </a:solidFill>
              <a:latin typeface="Arial"/>
              <a:ea typeface="Arial"/>
              <a:cs typeface="Arial"/>
              <a:sym typeface="Arial"/>
            </a:endParaRPr>
          </a:p>
          <a:p>
            <a:pPr marL="800100" marR="0" lvl="0" indent="0" algn="l" rtl="0">
              <a:spcBef>
                <a:spcPts val="1380"/>
              </a:spcBef>
              <a:spcAft>
                <a:spcPts val="0"/>
              </a:spcAft>
              <a:buClr>
                <a:srgbClr val="7B4900"/>
              </a:buClr>
              <a:buSzPts val="2400"/>
              <a:buFont typeface="Arial"/>
              <a:buNone/>
            </a:pPr>
            <a:r>
              <a:rPr lang="en-US" sz="2400" i="1" dirty="0">
                <a:solidFill>
                  <a:srgbClr val="7B4900"/>
                </a:solidFill>
                <a:latin typeface="Arial"/>
                <a:ea typeface="Arial"/>
                <a:cs typeface="Arial"/>
                <a:sym typeface="Arial"/>
              </a:rPr>
              <a:t>    Thank you for supporting our ongoing monitoring.</a:t>
            </a:r>
            <a:endParaRPr dirty="0"/>
          </a:p>
        </p:txBody>
      </p:sp>
      <p:sp>
        <p:nvSpPr>
          <p:cNvPr id="139" name="Google Shape;139;p26"/>
          <p:cNvSpPr txBox="1">
            <a:spLocks noGrp="1"/>
          </p:cNvSpPr>
          <p:nvPr>
            <p:ph type="body" idx="1"/>
          </p:nvPr>
        </p:nvSpPr>
        <p:spPr>
          <a:xfrm>
            <a:off x="1693863" y="4589463"/>
            <a:ext cx="6103937" cy="422275"/>
          </a:xfrm>
          <a:prstGeom prst="rect">
            <a:avLst/>
          </a:prstGeom>
          <a:noFill/>
          <a:ln>
            <a:noFill/>
          </a:ln>
        </p:spPr>
        <p:txBody>
          <a:bodyPr spcFirstLastPara="1" wrap="square" lIns="91425" tIns="45700" rIns="91425" bIns="45700" anchor="t" anchorCtr="0"/>
          <a:lstStyle>
            <a:lvl1pPr marL="457200" marR="0" lvl="0" indent="-228600"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0" name="Google Shape;140;p26"/>
          <p:cNvSpPr txBox="1">
            <a:spLocks noGrp="1"/>
          </p:cNvSpPr>
          <p:nvPr>
            <p:ph type="body" idx="2"/>
          </p:nvPr>
        </p:nvSpPr>
        <p:spPr>
          <a:xfrm>
            <a:off x="1693863" y="5511800"/>
            <a:ext cx="6035675" cy="457200"/>
          </a:xfrm>
          <a:prstGeom prst="rect">
            <a:avLst/>
          </a:prstGeom>
          <a:noFill/>
          <a:ln>
            <a:noFill/>
          </a:ln>
        </p:spPr>
        <p:txBody>
          <a:bodyPr spcFirstLastPara="1" wrap="square" lIns="91425" tIns="45700" rIns="91425" bIns="45700" anchor="t" anchorCtr="0"/>
          <a:lstStyle>
            <a:lvl1pPr marL="457200" marR="0" lvl="0" indent="-228600"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Question Slide">
  <p:cSld name="Question Slide">
    <p:spTree>
      <p:nvGrpSpPr>
        <p:cNvPr id="1" name="Shape 141"/>
        <p:cNvGrpSpPr/>
        <p:nvPr/>
      </p:nvGrpSpPr>
      <p:grpSpPr>
        <a:xfrm>
          <a:off x="0" y="0"/>
          <a:ext cx="0" cy="0"/>
          <a:chOff x="0" y="0"/>
          <a:chExt cx="0" cy="0"/>
        </a:xfrm>
      </p:grpSpPr>
      <p:sp>
        <p:nvSpPr>
          <p:cNvPr id="142" name="Google Shape;142;p27"/>
          <p:cNvSpPr txBox="1"/>
          <p:nvPr/>
        </p:nvSpPr>
        <p:spPr>
          <a:xfrm>
            <a:off x="304800" y="274640"/>
            <a:ext cx="8852360" cy="783695"/>
          </a:xfrm>
          <a:prstGeom prst="rect">
            <a:avLst/>
          </a:prstGeom>
          <a:solidFill>
            <a:srgbClr val="1C3141"/>
          </a:solidFill>
          <a:ln>
            <a:noFill/>
          </a:ln>
        </p:spPr>
        <p:txBody>
          <a:bodyPr spcFirstLastPara="1" wrap="square" lIns="68575" tIns="34275" rIns="68575" bIns="34275" anchor="ctr" anchorCtr="0">
            <a:noAutofit/>
          </a:bodyPr>
          <a:lstStyle/>
          <a:p>
            <a:pPr marL="230188" marR="0" lvl="0" indent="0" algn="l" rtl="0">
              <a:spcBef>
                <a:spcPts val="0"/>
              </a:spcBef>
              <a:spcAft>
                <a:spcPts val="0"/>
              </a:spcAft>
              <a:buClr>
                <a:srgbClr val="FFFFFF"/>
              </a:buClr>
              <a:buSzPts val="3600"/>
              <a:buFont typeface="Arial"/>
              <a:buNone/>
            </a:pPr>
            <a:r>
              <a:rPr lang="en-US" sz="3600" dirty="0">
                <a:solidFill>
                  <a:srgbClr val="FFFFFF"/>
                </a:solidFill>
                <a:latin typeface="Arial"/>
                <a:ea typeface="Arial"/>
                <a:cs typeface="Arial"/>
                <a:sym typeface="Arial"/>
              </a:rPr>
              <a:t>Questions?</a:t>
            </a:r>
            <a:endParaRPr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ntact Slide">
  <p:cSld name="Contact Slide">
    <p:spTree>
      <p:nvGrpSpPr>
        <p:cNvPr id="1" name="Shape 143"/>
        <p:cNvGrpSpPr/>
        <p:nvPr/>
      </p:nvGrpSpPr>
      <p:grpSpPr>
        <a:xfrm>
          <a:off x="0" y="0"/>
          <a:ext cx="0" cy="0"/>
          <a:chOff x="0" y="0"/>
          <a:chExt cx="0" cy="0"/>
        </a:xfrm>
      </p:grpSpPr>
      <p:sp>
        <p:nvSpPr>
          <p:cNvPr id="144" name="Google Shape;144;p28"/>
          <p:cNvSpPr txBox="1"/>
          <p:nvPr/>
        </p:nvSpPr>
        <p:spPr>
          <a:xfrm>
            <a:off x="0" y="237065"/>
            <a:ext cx="9144000" cy="5273843"/>
          </a:xfrm>
          <a:prstGeom prst="rect">
            <a:avLst/>
          </a:prstGeom>
          <a:solidFill>
            <a:srgbClr val="FFDA6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200"/>
              <a:buFont typeface="Arial"/>
              <a:buNone/>
            </a:pPr>
            <a:endParaRPr sz="3200" b="0" i="0" dirty="0">
              <a:solidFill>
                <a:srgbClr val="FFFFFF"/>
              </a:solidFill>
              <a:latin typeface="Arial"/>
              <a:ea typeface="Arial"/>
              <a:cs typeface="Arial"/>
              <a:sym typeface="Arial"/>
            </a:endParaRPr>
          </a:p>
        </p:txBody>
      </p:sp>
      <p:sp>
        <p:nvSpPr>
          <p:cNvPr id="145" name="Google Shape;145;p28"/>
          <p:cNvSpPr txBox="1"/>
          <p:nvPr/>
        </p:nvSpPr>
        <p:spPr>
          <a:xfrm>
            <a:off x="0" y="6208890"/>
            <a:ext cx="9144000" cy="646331"/>
          </a:xfrm>
          <a:prstGeom prst="rect">
            <a:avLst/>
          </a:prstGeom>
          <a:solidFill>
            <a:srgbClr val="FFF3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rgbClr val="000000"/>
              </a:solidFill>
              <a:latin typeface="Arial"/>
              <a:ea typeface="Arial"/>
              <a:cs typeface="Arial"/>
              <a:sym typeface="Arial"/>
            </a:endParaRPr>
          </a:p>
          <a:p>
            <a:pPr marL="0" marR="0" lvl="0" indent="0" algn="l" rtl="0">
              <a:spcBef>
                <a:spcPts val="0"/>
              </a:spcBef>
              <a:spcAft>
                <a:spcPts val="0"/>
              </a:spcAft>
              <a:buNone/>
            </a:pPr>
            <a:endParaRPr sz="1800" dirty="0">
              <a:solidFill>
                <a:srgbClr val="000000"/>
              </a:solidFill>
              <a:latin typeface="Arial"/>
              <a:ea typeface="Arial"/>
              <a:cs typeface="Arial"/>
              <a:sym typeface="Arial"/>
            </a:endParaRPr>
          </a:p>
        </p:txBody>
      </p:sp>
      <p:sp>
        <p:nvSpPr>
          <p:cNvPr id="146" name="Google Shape;146;p28"/>
          <p:cNvSpPr txBox="1"/>
          <p:nvPr/>
        </p:nvSpPr>
        <p:spPr>
          <a:xfrm>
            <a:off x="22281" y="1010659"/>
            <a:ext cx="9098211" cy="36009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dirty="0">
                <a:solidFill>
                  <a:srgbClr val="1C3141"/>
                </a:solidFill>
                <a:latin typeface="Arial"/>
                <a:ea typeface="Arial"/>
                <a:cs typeface="Arial"/>
                <a:sym typeface="Arial"/>
              </a:rPr>
              <a:t>Contact PMFO</a:t>
            </a:r>
            <a:endParaRPr dirty="0"/>
          </a:p>
          <a:p>
            <a:pPr marL="0" marR="0" lvl="0" indent="0" algn="ctr" rtl="0">
              <a:spcBef>
                <a:spcPts val="0"/>
              </a:spcBef>
              <a:spcAft>
                <a:spcPts val="0"/>
              </a:spcAft>
              <a:buNone/>
            </a:pPr>
            <a:endParaRPr sz="2800" dirty="0">
              <a:solidFill>
                <a:srgbClr val="1C3141"/>
              </a:solidFill>
              <a:latin typeface="Arial"/>
              <a:ea typeface="Arial"/>
              <a:cs typeface="Arial"/>
              <a:sym typeface="Arial"/>
            </a:endParaRPr>
          </a:p>
          <a:p>
            <a:pPr marL="0" marR="0" lvl="0" indent="0" algn="ctr" rtl="0">
              <a:spcBef>
                <a:spcPts val="0"/>
              </a:spcBef>
              <a:spcAft>
                <a:spcPts val="0"/>
              </a:spcAft>
              <a:buNone/>
            </a:pPr>
            <a:r>
              <a:rPr lang="en-US" sz="2800" dirty="0">
                <a:solidFill>
                  <a:srgbClr val="1C3141"/>
                </a:solidFill>
                <a:latin typeface="Arial"/>
                <a:ea typeface="Arial"/>
                <a:cs typeface="Arial"/>
                <a:sym typeface="Arial"/>
              </a:rPr>
              <a:t>pmfo@ecetta.info</a:t>
            </a:r>
            <a:br>
              <a:rPr lang="en-US" sz="2800" dirty="0">
                <a:solidFill>
                  <a:srgbClr val="1C3141"/>
                </a:solidFill>
                <a:latin typeface="Arial"/>
                <a:ea typeface="Arial"/>
                <a:cs typeface="Arial"/>
                <a:sym typeface="Arial"/>
              </a:rPr>
            </a:br>
            <a:br>
              <a:rPr lang="en-US" sz="2800" dirty="0">
                <a:solidFill>
                  <a:srgbClr val="1C3141"/>
                </a:solidFill>
                <a:latin typeface="Arial"/>
                <a:ea typeface="Arial"/>
                <a:cs typeface="Arial"/>
                <a:sym typeface="Arial"/>
              </a:rPr>
            </a:br>
            <a:r>
              <a:rPr lang="en-US" sz="2800" u="sng" dirty="0">
                <a:solidFill>
                  <a:schemeClr val="hlink"/>
                </a:solidFill>
                <a:latin typeface="Arial"/>
                <a:ea typeface="Arial"/>
                <a:cs typeface="Arial"/>
                <a:sym typeface="Arial"/>
                <a:hlinkClick r:id="rId3"/>
              </a:rPr>
              <a:t>https://eclkc.ohs.acf.hhs.gov/</a:t>
            </a:r>
            <a:br>
              <a:rPr lang="en-US" sz="2800" u="sng" dirty="0">
                <a:solidFill>
                  <a:schemeClr val="hlink"/>
                </a:solidFill>
                <a:latin typeface="Arial"/>
                <a:ea typeface="Arial"/>
                <a:cs typeface="Arial"/>
                <a:sym typeface="Arial"/>
                <a:hlinkClick r:id="rId3"/>
              </a:rPr>
            </a:br>
            <a:r>
              <a:rPr lang="en-US" sz="2800" u="sng" dirty="0">
                <a:solidFill>
                  <a:schemeClr val="hlink"/>
                </a:solidFill>
                <a:latin typeface="Arial"/>
                <a:ea typeface="Arial"/>
                <a:cs typeface="Arial"/>
                <a:sym typeface="Arial"/>
                <a:hlinkClick r:id="rId3"/>
              </a:rPr>
              <a:t>hslc/tta-system/operations</a:t>
            </a:r>
            <a:br>
              <a:rPr lang="en-US" sz="2800" dirty="0">
                <a:solidFill>
                  <a:srgbClr val="1C3141"/>
                </a:solidFill>
                <a:latin typeface="Arial"/>
                <a:ea typeface="Arial"/>
                <a:cs typeface="Arial"/>
                <a:sym typeface="Arial"/>
              </a:rPr>
            </a:br>
            <a:br>
              <a:rPr lang="en-US" sz="2800" dirty="0">
                <a:solidFill>
                  <a:srgbClr val="1C3141"/>
                </a:solidFill>
                <a:latin typeface="Arial"/>
                <a:ea typeface="Arial"/>
                <a:cs typeface="Arial"/>
                <a:sym typeface="Arial"/>
              </a:rPr>
            </a:br>
            <a:r>
              <a:rPr lang="en-US" sz="2800" dirty="0">
                <a:solidFill>
                  <a:srgbClr val="1C3141"/>
                </a:solidFill>
                <a:latin typeface="Arial"/>
                <a:ea typeface="Arial"/>
                <a:cs typeface="Arial"/>
                <a:sym typeface="Arial"/>
              </a:rPr>
              <a:t>Call us: 888.874.5469</a:t>
            </a:r>
            <a:endParaRPr dirty="0"/>
          </a:p>
        </p:txBody>
      </p:sp>
      <p:pic>
        <p:nvPicPr>
          <p:cNvPr id="147" name="Google Shape;147;p28" descr="HHS-Logo-Transparent.png"/>
          <p:cNvPicPr preferRelativeResize="0"/>
          <p:nvPr/>
        </p:nvPicPr>
        <p:blipFill rotWithShape="1">
          <a:blip r:embed="rId4">
            <a:alphaModFix/>
          </a:blip>
          <a:srcRect/>
          <a:stretch/>
        </p:blipFill>
        <p:spPr>
          <a:xfrm>
            <a:off x="418363" y="5722327"/>
            <a:ext cx="1217737" cy="1132894"/>
          </a:xfrm>
          <a:prstGeom prst="rect">
            <a:avLst/>
          </a:prstGeom>
          <a:noFill/>
          <a:ln>
            <a:noFill/>
          </a:ln>
        </p:spPr>
      </p:pic>
      <p:pic>
        <p:nvPicPr>
          <p:cNvPr id="148" name="Google Shape;148;p28" descr="PMFO_Transparent.psd"/>
          <p:cNvPicPr preferRelativeResize="0"/>
          <p:nvPr/>
        </p:nvPicPr>
        <p:blipFill rotWithShape="1">
          <a:blip r:embed="rId5">
            <a:alphaModFix/>
          </a:blip>
          <a:srcRect/>
          <a:stretch/>
        </p:blipFill>
        <p:spPr>
          <a:xfrm>
            <a:off x="5540244" y="6027524"/>
            <a:ext cx="3406547" cy="705480"/>
          </a:xfrm>
          <a:prstGeom prst="rect">
            <a:avLst/>
          </a:prstGeom>
          <a:noFill/>
          <a:ln>
            <a:noFill/>
          </a:ln>
        </p:spPr>
      </p:pic>
      <p:pic>
        <p:nvPicPr>
          <p:cNvPr id="149" name="Google Shape;149;p28" descr="acf-logo-full-RGB (1).eps"/>
          <p:cNvPicPr preferRelativeResize="0"/>
          <p:nvPr/>
        </p:nvPicPr>
        <p:blipFill rotWithShape="1">
          <a:blip r:embed="rId6">
            <a:alphaModFix/>
          </a:blip>
          <a:srcRect/>
          <a:stretch/>
        </p:blipFill>
        <p:spPr>
          <a:xfrm>
            <a:off x="1826395" y="6153113"/>
            <a:ext cx="3436044" cy="534953"/>
          </a:xfrm>
          <a:prstGeom prst="rect">
            <a:avLst/>
          </a:prstGeom>
          <a:noFill/>
          <a:ln>
            <a:noFill/>
          </a:ln>
        </p:spPr>
      </p:pic>
      <p:pic>
        <p:nvPicPr>
          <p:cNvPr id="150" name="Google Shape;150;p28" descr="file-tk-email-icon-svg-28.png"/>
          <p:cNvPicPr preferRelativeResize="0"/>
          <p:nvPr/>
        </p:nvPicPr>
        <p:blipFill rotWithShape="1">
          <a:blip r:embed="rId7">
            <a:alphaModFix/>
          </a:blip>
          <a:srcRect/>
          <a:stretch/>
        </p:blipFill>
        <p:spPr>
          <a:xfrm>
            <a:off x="2016017" y="1775723"/>
            <a:ext cx="775369" cy="775369"/>
          </a:xfrm>
          <a:prstGeom prst="rect">
            <a:avLst/>
          </a:prstGeom>
          <a:noFill/>
          <a:ln>
            <a:noFill/>
          </a:ln>
        </p:spPr>
      </p:pic>
      <p:pic>
        <p:nvPicPr>
          <p:cNvPr id="151" name="Google Shape;151;p28" descr="auricular-phone-symbol-in-a-circle.png"/>
          <p:cNvPicPr preferRelativeResize="0"/>
          <p:nvPr/>
        </p:nvPicPr>
        <p:blipFill rotWithShape="1">
          <a:blip r:embed="rId8">
            <a:alphaModFix/>
          </a:blip>
          <a:srcRect/>
          <a:stretch/>
        </p:blipFill>
        <p:spPr>
          <a:xfrm>
            <a:off x="1828859" y="3953170"/>
            <a:ext cx="670026" cy="670026"/>
          </a:xfrm>
          <a:prstGeom prst="rect">
            <a:avLst/>
          </a:prstGeom>
          <a:noFill/>
          <a:ln>
            <a:noFill/>
          </a:ln>
        </p:spPr>
      </p:pic>
      <p:grpSp>
        <p:nvGrpSpPr>
          <p:cNvPr id="152" name="Google Shape;152;p28"/>
          <p:cNvGrpSpPr/>
          <p:nvPr/>
        </p:nvGrpSpPr>
        <p:grpSpPr>
          <a:xfrm>
            <a:off x="1154554" y="2841983"/>
            <a:ext cx="751846" cy="751846"/>
            <a:chOff x="586603" y="4769312"/>
            <a:chExt cx="751846" cy="751846"/>
          </a:xfrm>
        </p:grpSpPr>
        <p:sp>
          <p:nvSpPr>
            <p:cNvPr id="153" name="Google Shape;153;p28"/>
            <p:cNvSpPr/>
            <p:nvPr/>
          </p:nvSpPr>
          <p:spPr>
            <a:xfrm>
              <a:off x="586603" y="4769312"/>
              <a:ext cx="751846" cy="751846"/>
            </a:xfrm>
            <a:prstGeom prst="ellipse">
              <a:avLst/>
            </a:prstGeom>
            <a:solidFill>
              <a:srgbClr val="FFFFFF"/>
            </a:solidFill>
            <a:ln w="2857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pic>
          <p:nvPicPr>
            <p:cNvPr id="154" name="Google Shape;154;p28" descr="home.png"/>
            <p:cNvPicPr preferRelativeResize="0"/>
            <p:nvPr/>
          </p:nvPicPr>
          <p:blipFill rotWithShape="1">
            <a:blip r:embed="rId9">
              <a:alphaModFix/>
            </a:blip>
            <a:srcRect/>
            <a:stretch/>
          </p:blipFill>
          <p:spPr>
            <a:xfrm>
              <a:off x="680179" y="4864498"/>
              <a:ext cx="543829" cy="543829"/>
            </a:xfrm>
            <a:prstGeom prst="rect">
              <a:avLst/>
            </a:prstGeom>
            <a:noFill/>
            <a:ln>
              <a:noFill/>
            </a:ln>
          </p:spPr>
        </p:pic>
      </p:grpSp>
    </p:spTree>
    <p:custDataLst>
      <p:tags r:id="rId1"/>
    </p:custData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1_Title Slide" preserve="1" userDrawn="1">
  <p:cSld name="2_Title Slide">
    <p:spTree>
      <p:nvGrpSpPr>
        <p:cNvPr id="1" name="Shape 71"/>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66591276-345B-4D48-AA12-38F4CC26D0FD}"/>
              </a:ext>
            </a:extLst>
          </p:cNvPr>
          <p:cNvSpPr>
            <a:spLocks noGrp="1"/>
          </p:cNvSpPr>
          <p:nvPr>
            <p:ph type="sldNum" sz="quarter" idx="12"/>
          </p:nvPr>
        </p:nvSpPr>
        <p:spPr>
          <a:xfrm>
            <a:off x="8415867" y="6550420"/>
            <a:ext cx="728133" cy="365125"/>
          </a:xfrm>
        </p:spPr>
        <p:txBody>
          <a:bodyPr/>
          <a:lstStyle/>
          <a:p>
            <a:fld id="{E0CD77C5-7DB1-45F6-AE6F-84521133DC90}" type="slidenum">
              <a:rPr lang="en-US" smtClean="0"/>
              <a:t>‹#›</a:t>
            </a:fld>
            <a:endParaRPr lang="en-US" dirty="0"/>
          </a:p>
        </p:txBody>
      </p:sp>
      <p:pic>
        <p:nvPicPr>
          <p:cNvPr id="9" name="Picture 8" descr="file-tk-email-icon-svg-28.png">
            <a:extLst>
              <a:ext uri="{FF2B5EF4-FFF2-40B4-BE49-F238E27FC236}">
                <a16:creationId xmlns:a16="http://schemas.microsoft.com/office/drawing/2014/main" id="{DBDF26D5-193C-40ED-B237-C0A86348CA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33600" y="3140556"/>
            <a:ext cx="517044" cy="517044"/>
          </a:xfrm>
          <a:prstGeom prst="rect">
            <a:avLst/>
          </a:prstGeom>
        </p:spPr>
      </p:pic>
      <p:sp>
        <p:nvSpPr>
          <p:cNvPr id="10" name="Rectangle 9">
            <a:extLst>
              <a:ext uri="{FF2B5EF4-FFF2-40B4-BE49-F238E27FC236}">
                <a16:creationId xmlns:a16="http://schemas.microsoft.com/office/drawing/2014/main" id="{BDC7C17F-A63F-46D4-ACDD-37B62EACB3EC}"/>
              </a:ext>
            </a:extLst>
          </p:cNvPr>
          <p:cNvSpPr/>
          <p:nvPr userDrawn="1"/>
        </p:nvSpPr>
        <p:spPr>
          <a:xfrm>
            <a:off x="0" y="6118653"/>
            <a:ext cx="9144000" cy="769842"/>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auricular-phone-symbol-in-a-circle.png">
            <a:extLst>
              <a:ext uri="{FF2B5EF4-FFF2-40B4-BE49-F238E27FC236}">
                <a16:creationId xmlns:a16="http://schemas.microsoft.com/office/drawing/2014/main" id="{9C2CC9DE-811F-4D21-9DB6-3BEAD276076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35706" y="4953000"/>
            <a:ext cx="514938" cy="514938"/>
          </a:xfrm>
          <a:prstGeom prst="rect">
            <a:avLst/>
          </a:prstGeom>
        </p:spPr>
      </p:pic>
      <p:grpSp>
        <p:nvGrpSpPr>
          <p:cNvPr id="12" name="Group 11">
            <a:extLst>
              <a:ext uri="{FF2B5EF4-FFF2-40B4-BE49-F238E27FC236}">
                <a16:creationId xmlns:a16="http://schemas.microsoft.com/office/drawing/2014/main" id="{7F7F292D-4CA0-4B6B-A86E-7CC769598932}"/>
              </a:ext>
            </a:extLst>
          </p:cNvPr>
          <p:cNvGrpSpPr/>
          <p:nvPr userDrawn="1"/>
        </p:nvGrpSpPr>
        <p:grpSpPr>
          <a:xfrm>
            <a:off x="2163192" y="4105609"/>
            <a:ext cx="469848" cy="469848"/>
            <a:chOff x="586603" y="4769312"/>
            <a:chExt cx="751846" cy="751846"/>
          </a:xfrm>
        </p:grpSpPr>
        <p:sp>
          <p:nvSpPr>
            <p:cNvPr id="13" name="Oval 12">
              <a:extLst>
                <a:ext uri="{FF2B5EF4-FFF2-40B4-BE49-F238E27FC236}">
                  <a16:creationId xmlns:a16="http://schemas.microsoft.com/office/drawing/2014/main" id="{3F6C627D-3436-456F-B001-C4392A400B89}"/>
                </a:ext>
              </a:extLst>
            </p:cNvPr>
            <p:cNvSpPr/>
            <p:nvPr/>
          </p:nvSpPr>
          <p:spPr>
            <a:xfrm>
              <a:off x="586603" y="4769312"/>
              <a:ext cx="751846" cy="751846"/>
            </a:xfrm>
            <a:prstGeom prst="ellipse">
              <a:avLst/>
            </a:prstGeom>
            <a:solidFill>
              <a:srgbClr val="FFFFFF"/>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4" name="Picture 13" descr="home.png">
              <a:extLst>
                <a:ext uri="{FF2B5EF4-FFF2-40B4-BE49-F238E27FC236}">
                  <a16:creationId xmlns:a16="http://schemas.microsoft.com/office/drawing/2014/main" id="{E0751016-A32C-40E8-A81C-942FCE57D4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179" y="4864498"/>
              <a:ext cx="543829" cy="543829"/>
            </a:xfrm>
            <a:prstGeom prst="rect">
              <a:avLst/>
            </a:prstGeom>
          </p:spPr>
        </p:pic>
      </p:grpSp>
      <p:cxnSp>
        <p:nvCxnSpPr>
          <p:cNvPr id="18" name="Straight Connector 17">
            <a:extLst>
              <a:ext uri="{FF2B5EF4-FFF2-40B4-BE49-F238E27FC236}">
                <a16:creationId xmlns:a16="http://schemas.microsoft.com/office/drawing/2014/main" id="{1564ADFB-8C38-460D-BC7A-D2BBAD609535}"/>
              </a:ext>
            </a:extLst>
          </p:cNvPr>
          <p:cNvCxnSpPr>
            <a:cxnSpLocks/>
          </p:cNvCxnSpPr>
          <p:nvPr userDrawn="1"/>
        </p:nvCxnSpPr>
        <p:spPr>
          <a:xfrm>
            <a:off x="228600" y="2590800"/>
            <a:ext cx="8686800" cy="0"/>
          </a:xfrm>
          <a:prstGeom prst="line">
            <a:avLst/>
          </a:prstGeom>
          <a:ln w="25400">
            <a:solidFill>
              <a:schemeClr val="accent6">
                <a:lumMod val="75000"/>
              </a:schemeClr>
            </a:solidFill>
          </a:ln>
        </p:spPr>
        <p:style>
          <a:lnRef idx="1">
            <a:schemeClr val="accent6"/>
          </a:lnRef>
          <a:fillRef idx="0">
            <a:schemeClr val="accent6"/>
          </a:fillRef>
          <a:effectRef idx="0">
            <a:schemeClr val="accent6"/>
          </a:effectRef>
          <a:fontRef idx="minor">
            <a:schemeClr val="tx1"/>
          </a:fontRef>
        </p:style>
      </p:cxnSp>
      <p:sp>
        <p:nvSpPr>
          <p:cNvPr id="3" name="Content Placeholder 2">
            <a:extLst>
              <a:ext uri="{FF2B5EF4-FFF2-40B4-BE49-F238E27FC236}">
                <a16:creationId xmlns:a16="http://schemas.microsoft.com/office/drawing/2014/main" id="{8F871358-097F-4C0D-83DD-86C55A9F4016}"/>
              </a:ext>
            </a:extLst>
          </p:cNvPr>
          <p:cNvSpPr>
            <a:spLocks noGrp="1"/>
          </p:cNvSpPr>
          <p:nvPr>
            <p:ph sz="quarter" idx="13"/>
          </p:nvPr>
        </p:nvSpPr>
        <p:spPr>
          <a:xfrm>
            <a:off x="371475" y="247650"/>
            <a:ext cx="2724150" cy="2065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26D7A41F-D87A-44D2-BB80-D347009011F1}"/>
              </a:ext>
            </a:extLst>
          </p:cNvPr>
          <p:cNvSpPr>
            <a:spLocks noGrp="1"/>
          </p:cNvSpPr>
          <p:nvPr>
            <p:ph type="title"/>
          </p:nvPr>
        </p:nvSpPr>
        <p:spPr>
          <a:xfrm>
            <a:off x="2709122" y="1817709"/>
            <a:ext cx="6282478" cy="1200329"/>
          </a:xfrm>
          <a:prstGeom prst="rect">
            <a:avLst/>
          </a:prstGeom>
          <a:noFill/>
        </p:spPr>
        <p:txBody>
          <a:bodyPr wrap="square" rtlCol="0">
            <a:spAutoFit/>
          </a:bodyPr>
          <a:lstStyle>
            <a:lvl1pPr>
              <a:defRPr lang="en-US" sz="3600" b="1">
                <a:solidFill>
                  <a:schemeClr val="accent6">
                    <a:lumMod val="75000"/>
                  </a:schemeClr>
                </a:solidFill>
              </a:defRPr>
            </a:lvl1pPr>
          </a:lstStyle>
          <a:p>
            <a:pPr marL="571500" lvl="0" defTabSz="914400"/>
            <a:r>
              <a:rPr lang="en-US"/>
              <a:t>Click to edit Master title style</a:t>
            </a:r>
          </a:p>
        </p:txBody>
      </p:sp>
      <p:sp>
        <p:nvSpPr>
          <p:cNvPr id="6" name="Content Placeholder 5">
            <a:extLst>
              <a:ext uri="{FF2B5EF4-FFF2-40B4-BE49-F238E27FC236}">
                <a16:creationId xmlns:a16="http://schemas.microsoft.com/office/drawing/2014/main" id="{DEB4E89A-AC20-4376-81D4-5F4E5A0574E4}"/>
              </a:ext>
            </a:extLst>
          </p:cNvPr>
          <p:cNvSpPr>
            <a:spLocks noGrp="1"/>
          </p:cNvSpPr>
          <p:nvPr>
            <p:ph sz="quarter" idx="14"/>
          </p:nvPr>
        </p:nvSpPr>
        <p:spPr>
          <a:xfrm>
            <a:off x="2690813" y="3140075"/>
            <a:ext cx="4319587" cy="6873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096715F6-B93B-47FA-8255-030477BFBBD7}"/>
              </a:ext>
            </a:extLst>
          </p:cNvPr>
          <p:cNvSpPr>
            <a:spLocks noGrp="1"/>
          </p:cNvSpPr>
          <p:nvPr>
            <p:ph sz="quarter" idx="15"/>
          </p:nvPr>
        </p:nvSpPr>
        <p:spPr>
          <a:xfrm>
            <a:off x="2709863" y="4038600"/>
            <a:ext cx="6081712" cy="5651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2">
            <a:extLst>
              <a:ext uri="{FF2B5EF4-FFF2-40B4-BE49-F238E27FC236}">
                <a16:creationId xmlns:a16="http://schemas.microsoft.com/office/drawing/2014/main" id="{2B4B2B99-C944-45BD-B23D-BBE7DAF7F745}"/>
              </a:ext>
            </a:extLst>
          </p:cNvPr>
          <p:cNvSpPr>
            <a:spLocks noGrp="1"/>
          </p:cNvSpPr>
          <p:nvPr>
            <p:ph sz="quarter" idx="16"/>
          </p:nvPr>
        </p:nvSpPr>
        <p:spPr>
          <a:xfrm>
            <a:off x="2690813" y="4913313"/>
            <a:ext cx="6100762" cy="5159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4">
            <a:extLst>
              <a:ext uri="{FF2B5EF4-FFF2-40B4-BE49-F238E27FC236}">
                <a16:creationId xmlns:a16="http://schemas.microsoft.com/office/drawing/2014/main" id="{5EFD78CC-32EB-4D39-B8D2-4192A7C0A0F4}"/>
              </a:ext>
            </a:extLst>
          </p:cNvPr>
          <p:cNvSpPr>
            <a:spLocks noGrp="1"/>
          </p:cNvSpPr>
          <p:nvPr>
            <p:ph sz="quarter" idx="17"/>
          </p:nvPr>
        </p:nvSpPr>
        <p:spPr>
          <a:xfrm>
            <a:off x="533400" y="5781675"/>
            <a:ext cx="1028700" cy="9826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Content Placeholder 26">
            <a:extLst>
              <a:ext uri="{FF2B5EF4-FFF2-40B4-BE49-F238E27FC236}">
                <a16:creationId xmlns:a16="http://schemas.microsoft.com/office/drawing/2014/main" id="{D2901CDD-3D1B-4660-ACDC-0E1A199DBFDE}"/>
              </a:ext>
            </a:extLst>
          </p:cNvPr>
          <p:cNvSpPr>
            <a:spLocks noGrp="1"/>
          </p:cNvSpPr>
          <p:nvPr>
            <p:ph sz="quarter" idx="18"/>
          </p:nvPr>
        </p:nvSpPr>
        <p:spPr>
          <a:xfrm>
            <a:off x="1905000" y="6111875"/>
            <a:ext cx="3155950" cy="5143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28">
            <a:extLst>
              <a:ext uri="{FF2B5EF4-FFF2-40B4-BE49-F238E27FC236}">
                <a16:creationId xmlns:a16="http://schemas.microsoft.com/office/drawing/2014/main" id="{165818E4-914A-4583-BA92-AA406C808212}"/>
              </a:ext>
            </a:extLst>
          </p:cNvPr>
          <p:cNvSpPr>
            <a:spLocks noGrp="1"/>
          </p:cNvSpPr>
          <p:nvPr>
            <p:ph sz="quarter" idx="19"/>
          </p:nvPr>
        </p:nvSpPr>
        <p:spPr>
          <a:xfrm>
            <a:off x="5486400" y="6049963"/>
            <a:ext cx="3044825" cy="6572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7717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25"/>
        <p:cNvGrpSpPr/>
        <p:nvPr/>
      </p:nvGrpSpPr>
      <p:grpSpPr>
        <a:xfrm>
          <a:off x="0" y="0"/>
          <a:ext cx="0" cy="0"/>
          <a:chOff x="0" y="0"/>
          <a:chExt cx="0" cy="0"/>
        </a:xfrm>
      </p:grpSpPr>
      <p:pic>
        <p:nvPicPr>
          <p:cNvPr id="8" name="Google Shape;311;p41" descr="B_3-1_Grahic_2.jpg">
            <a:extLst>
              <a:ext uri="{FF2B5EF4-FFF2-40B4-BE49-F238E27FC236}">
                <a16:creationId xmlns:a16="http://schemas.microsoft.com/office/drawing/2014/main" id="{C0DDE2AB-970F-428D-B294-B91B7F0BF4A4}"/>
              </a:ext>
            </a:extLst>
          </p:cNvPr>
          <p:cNvPicPr preferRelativeResize="0"/>
          <p:nvPr userDrawn="1"/>
        </p:nvPicPr>
        <p:blipFill rotWithShape="1">
          <a:blip r:embed="rId2">
            <a:alphaModFix/>
          </a:blip>
          <a:srcRect l="25321" r="40866"/>
          <a:stretch/>
        </p:blipFill>
        <p:spPr>
          <a:xfrm>
            <a:off x="0" y="1103532"/>
            <a:ext cx="2296581" cy="5754468"/>
          </a:xfrm>
          <a:prstGeom prst="rect">
            <a:avLst/>
          </a:prstGeom>
          <a:noFill/>
          <a:ln>
            <a:noFill/>
          </a:ln>
        </p:spPr>
      </p:pic>
      <p:sp>
        <p:nvSpPr>
          <p:cNvPr id="2" name="Rectangle 1">
            <a:extLst>
              <a:ext uri="{FF2B5EF4-FFF2-40B4-BE49-F238E27FC236}">
                <a16:creationId xmlns:a16="http://schemas.microsoft.com/office/drawing/2014/main" id="{8AE7C59A-25A8-431C-A42F-2ACD15BC3F9F}"/>
              </a:ext>
            </a:extLst>
          </p:cNvPr>
          <p:cNvSpPr/>
          <p:nvPr userDrawn="1"/>
        </p:nvSpPr>
        <p:spPr>
          <a:xfrm>
            <a:off x="2296581" y="1103530"/>
            <a:ext cx="6847419" cy="5754470"/>
          </a:xfrm>
          <a:prstGeom prst="rect">
            <a:avLst/>
          </a:prstGeom>
          <a:solidFill>
            <a:srgbClr val="E7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E114356-F22A-4FC6-9F51-FBBF8E109F4E}"/>
              </a:ext>
            </a:extLst>
          </p:cNvPr>
          <p:cNvSpPr/>
          <p:nvPr userDrawn="1"/>
        </p:nvSpPr>
        <p:spPr>
          <a:xfrm>
            <a:off x="0" y="456945"/>
            <a:ext cx="2296581" cy="646585"/>
          </a:xfrm>
          <a:prstGeom prst="rect">
            <a:avLst/>
          </a:prstGeom>
          <a:solidFill>
            <a:srgbClr val="5031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EA0BBDC-362A-498C-B17B-0828FA7477DF}"/>
              </a:ext>
            </a:extLst>
          </p:cNvPr>
          <p:cNvSpPr/>
          <p:nvPr userDrawn="1"/>
        </p:nvSpPr>
        <p:spPr>
          <a:xfrm>
            <a:off x="2296581" y="456944"/>
            <a:ext cx="6847419" cy="646585"/>
          </a:xfrm>
          <a:prstGeom prst="rect">
            <a:avLst/>
          </a:prstGeom>
          <a:solidFill>
            <a:srgbClr val="008D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0BDD44C-758C-428B-A239-5C60D64F4902}"/>
              </a:ext>
            </a:extLst>
          </p:cNvPr>
          <p:cNvSpPr/>
          <p:nvPr userDrawn="1"/>
        </p:nvSpPr>
        <p:spPr>
          <a:xfrm>
            <a:off x="7402882" y="775204"/>
            <a:ext cx="1396210" cy="139621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B4404228-9AF8-4540-AE14-E540436DD0C0}"/>
              </a:ext>
            </a:extLst>
          </p:cNvPr>
          <p:cNvPicPr>
            <a:picLocks noChangeAspect="1"/>
          </p:cNvPicPr>
          <p:nvPr userDrawn="1"/>
        </p:nvPicPr>
        <p:blipFill>
          <a:blip r:embed="rId3"/>
          <a:stretch>
            <a:fillRect/>
          </a:stretch>
        </p:blipFill>
        <p:spPr>
          <a:xfrm>
            <a:off x="7853337" y="1134655"/>
            <a:ext cx="495300" cy="723900"/>
          </a:xfrm>
          <a:prstGeom prst="rect">
            <a:avLst/>
          </a:prstGeom>
        </p:spPr>
      </p:pic>
      <p:sp>
        <p:nvSpPr>
          <p:cNvPr id="7" name="Title 6">
            <a:extLst>
              <a:ext uri="{FF2B5EF4-FFF2-40B4-BE49-F238E27FC236}">
                <a16:creationId xmlns:a16="http://schemas.microsoft.com/office/drawing/2014/main" id="{8B875C04-3B5E-4662-B07A-4EF4BC180C5A}"/>
              </a:ext>
            </a:extLst>
          </p:cNvPr>
          <p:cNvSpPr>
            <a:spLocks noGrp="1"/>
          </p:cNvSpPr>
          <p:nvPr>
            <p:ph type="title"/>
          </p:nvPr>
        </p:nvSpPr>
        <p:spPr>
          <a:xfrm>
            <a:off x="95250" y="456942"/>
            <a:ext cx="8953500" cy="646587"/>
          </a:xfrm>
          <a:prstGeom prst="rect">
            <a:avLst/>
          </a:prstGeom>
        </p:spPr>
        <p:txBody>
          <a:bodyPr/>
          <a:lstStyle/>
          <a:p>
            <a:r>
              <a:rPr lang="en-US" dirty="0"/>
              <a:t>Click to edit Master title style</a:t>
            </a:r>
          </a:p>
        </p:txBody>
      </p:sp>
      <p:sp>
        <p:nvSpPr>
          <p:cNvPr id="14" name="Content Placeholder 13">
            <a:extLst>
              <a:ext uri="{FF2B5EF4-FFF2-40B4-BE49-F238E27FC236}">
                <a16:creationId xmlns:a16="http://schemas.microsoft.com/office/drawing/2014/main" id="{3828BE68-334B-450B-9B13-423298DF3452}"/>
              </a:ext>
            </a:extLst>
          </p:cNvPr>
          <p:cNvSpPr>
            <a:spLocks noGrp="1"/>
          </p:cNvSpPr>
          <p:nvPr>
            <p:ph sz="quarter" idx="15"/>
          </p:nvPr>
        </p:nvSpPr>
        <p:spPr>
          <a:xfrm>
            <a:off x="2296581" y="1134654"/>
            <a:ext cx="6846887" cy="572334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3394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25"/>
        <p:cNvGrpSpPr/>
        <p:nvPr/>
      </p:nvGrpSpPr>
      <p:grpSpPr>
        <a:xfrm>
          <a:off x="0" y="0"/>
          <a:ext cx="0" cy="0"/>
          <a:chOff x="0" y="0"/>
          <a:chExt cx="0" cy="0"/>
        </a:xfrm>
      </p:grpSpPr>
      <p:sp>
        <p:nvSpPr>
          <p:cNvPr id="2" name="Rectangle 1">
            <a:extLst>
              <a:ext uri="{FF2B5EF4-FFF2-40B4-BE49-F238E27FC236}">
                <a16:creationId xmlns:a16="http://schemas.microsoft.com/office/drawing/2014/main" id="{8AE7C59A-25A8-431C-A42F-2ACD15BC3F9F}"/>
              </a:ext>
            </a:extLst>
          </p:cNvPr>
          <p:cNvSpPr/>
          <p:nvPr userDrawn="1"/>
        </p:nvSpPr>
        <p:spPr>
          <a:xfrm>
            <a:off x="2296581" y="1103530"/>
            <a:ext cx="6847419" cy="5754470"/>
          </a:xfrm>
          <a:prstGeom prst="rect">
            <a:avLst/>
          </a:prstGeom>
          <a:solidFill>
            <a:srgbClr val="D8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E114356-F22A-4FC6-9F51-FBBF8E109F4E}"/>
              </a:ext>
            </a:extLst>
          </p:cNvPr>
          <p:cNvSpPr/>
          <p:nvPr userDrawn="1"/>
        </p:nvSpPr>
        <p:spPr>
          <a:xfrm>
            <a:off x="0" y="456945"/>
            <a:ext cx="2296581" cy="646585"/>
          </a:xfrm>
          <a:prstGeom prst="rect">
            <a:avLst/>
          </a:prstGeom>
          <a:solidFill>
            <a:srgbClr val="3B7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EA0BBDC-362A-498C-B17B-0828FA7477DF}"/>
              </a:ext>
            </a:extLst>
          </p:cNvPr>
          <p:cNvSpPr/>
          <p:nvPr userDrawn="1"/>
        </p:nvSpPr>
        <p:spPr>
          <a:xfrm>
            <a:off x="2296581" y="456944"/>
            <a:ext cx="6847419" cy="646585"/>
          </a:xfrm>
          <a:prstGeom prst="rect">
            <a:avLst/>
          </a:prstGeom>
          <a:solidFill>
            <a:srgbClr val="008D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8B875C04-3B5E-4662-B07A-4EF4BC180C5A}"/>
              </a:ext>
            </a:extLst>
          </p:cNvPr>
          <p:cNvSpPr>
            <a:spLocks noGrp="1"/>
          </p:cNvSpPr>
          <p:nvPr>
            <p:ph type="title"/>
          </p:nvPr>
        </p:nvSpPr>
        <p:spPr>
          <a:xfrm>
            <a:off x="95250" y="456942"/>
            <a:ext cx="8953500" cy="646587"/>
          </a:xfrm>
          <a:prstGeom prst="rect">
            <a:avLst/>
          </a:prstGeom>
        </p:spPr>
        <p:txBody>
          <a:bodyPr/>
          <a:lstStyle/>
          <a:p>
            <a:r>
              <a:rPr lang="en-US" dirty="0"/>
              <a:t>Click to edit Master title style</a:t>
            </a:r>
          </a:p>
        </p:txBody>
      </p:sp>
      <p:sp>
        <p:nvSpPr>
          <p:cNvPr id="14" name="Content Placeholder 13">
            <a:extLst>
              <a:ext uri="{FF2B5EF4-FFF2-40B4-BE49-F238E27FC236}">
                <a16:creationId xmlns:a16="http://schemas.microsoft.com/office/drawing/2014/main" id="{3828BE68-334B-450B-9B13-423298DF3452}"/>
              </a:ext>
            </a:extLst>
          </p:cNvPr>
          <p:cNvSpPr>
            <a:spLocks noGrp="1"/>
          </p:cNvSpPr>
          <p:nvPr>
            <p:ph sz="quarter" idx="15"/>
          </p:nvPr>
        </p:nvSpPr>
        <p:spPr>
          <a:xfrm>
            <a:off x="2296581" y="1134654"/>
            <a:ext cx="6846887" cy="572334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Google Shape;422;p51" descr="636040478247225822267005118_6360404782414446161798506096_answers.jpg">
            <a:extLst>
              <a:ext uri="{FF2B5EF4-FFF2-40B4-BE49-F238E27FC236}">
                <a16:creationId xmlns:a16="http://schemas.microsoft.com/office/drawing/2014/main" id="{585DBBD0-DAE7-4F11-8803-FBE7DB092754}"/>
              </a:ext>
            </a:extLst>
          </p:cNvPr>
          <p:cNvPicPr preferRelativeResize="0"/>
          <p:nvPr userDrawn="1"/>
        </p:nvPicPr>
        <p:blipFill rotWithShape="1">
          <a:blip r:embed="rId2">
            <a:alphaModFix/>
          </a:blip>
          <a:srcRect l="23834" r="47031"/>
          <a:stretch/>
        </p:blipFill>
        <p:spPr>
          <a:xfrm>
            <a:off x="-532" y="1107649"/>
            <a:ext cx="2296581" cy="5717975"/>
          </a:xfrm>
          <a:prstGeom prst="rect">
            <a:avLst/>
          </a:prstGeom>
          <a:noFill/>
          <a:ln>
            <a:noFill/>
          </a:ln>
        </p:spPr>
      </p:pic>
      <p:sp>
        <p:nvSpPr>
          <p:cNvPr id="19" name="Oval 18">
            <a:extLst>
              <a:ext uri="{FF2B5EF4-FFF2-40B4-BE49-F238E27FC236}">
                <a16:creationId xmlns:a16="http://schemas.microsoft.com/office/drawing/2014/main" id="{685A95DD-BDA0-43C0-B03E-9F836999A6C2}"/>
              </a:ext>
            </a:extLst>
          </p:cNvPr>
          <p:cNvSpPr/>
          <p:nvPr userDrawn="1"/>
        </p:nvSpPr>
        <p:spPr>
          <a:xfrm>
            <a:off x="7478408" y="783443"/>
            <a:ext cx="1396210" cy="139621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180052FD-B4E2-4189-A454-72961C1C6E5C}"/>
              </a:ext>
            </a:extLst>
          </p:cNvPr>
          <p:cNvPicPr>
            <a:picLocks noChangeAspect="1"/>
          </p:cNvPicPr>
          <p:nvPr userDrawn="1"/>
        </p:nvPicPr>
        <p:blipFill>
          <a:blip r:embed="rId3"/>
          <a:stretch>
            <a:fillRect/>
          </a:stretch>
        </p:blipFill>
        <p:spPr>
          <a:xfrm>
            <a:off x="7898929" y="1103529"/>
            <a:ext cx="594591" cy="756752"/>
          </a:xfrm>
          <a:prstGeom prst="rect">
            <a:avLst/>
          </a:prstGeom>
        </p:spPr>
      </p:pic>
    </p:spTree>
    <p:extLst>
      <p:ext uri="{BB962C8B-B14F-4D97-AF65-F5344CB8AC3E}">
        <p14:creationId xmlns:p14="http://schemas.microsoft.com/office/powerpoint/2010/main" val="3994156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25"/>
        <p:cNvGrpSpPr/>
        <p:nvPr/>
      </p:nvGrpSpPr>
      <p:grpSpPr>
        <a:xfrm>
          <a:off x="0" y="0"/>
          <a:ext cx="0" cy="0"/>
          <a:chOff x="0" y="0"/>
          <a:chExt cx="0" cy="0"/>
        </a:xfrm>
      </p:grpSpPr>
      <p:sp>
        <p:nvSpPr>
          <p:cNvPr id="2" name="Rectangle 1">
            <a:extLst>
              <a:ext uri="{FF2B5EF4-FFF2-40B4-BE49-F238E27FC236}">
                <a16:creationId xmlns:a16="http://schemas.microsoft.com/office/drawing/2014/main" id="{8AE7C59A-25A8-431C-A42F-2ACD15BC3F9F}"/>
              </a:ext>
            </a:extLst>
          </p:cNvPr>
          <p:cNvSpPr/>
          <p:nvPr userDrawn="1"/>
        </p:nvSpPr>
        <p:spPr>
          <a:xfrm>
            <a:off x="2296581" y="1103530"/>
            <a:ext cx="6847419" cy="5754470"/>
          </a:xfrm>
          <a:prstGeom prst="rect">
            <a:avLst/>
          </a:prstGeom>
          <a:solidFill>
            <a:srgbClr val="E2EB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E114356-F22A-4FC6-9F51-FBBF8E109F4E}"/>
              </a:ext>
            </a:extLst>
          </p:cNvPr>
          <p:cNvSpPr/>
          <p:nvPr userDrawn="1"/>
        </p:nvSpPr>
        <p:spPr>
          <a:xfrm>
            <a:off x="0" y="456945"/>
            <a:ext cx="2296581" cy="646585"/>
          </a:xfrm>
          <a:prstGeom prst="rect">
            <a:avLst/>
          </a:prstGeom>
          <a:solidFill>
            <a:srgbClr val="578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EA0BBDC-362A-498C-B17B-0828FA7477DF}"/>
              </a:ext>
            </a:extLst>
          </p:cNvPr>
          <p:cNvSpPr/>
          <p:nvPr userDrawn="1"/>
        </p:nvSpPr>
        <p:spPr>
          <a:xfrm>
            <a:off x="2296581" y="456944"/>
            <a:ext cx="6847419" cy="646585"/>
          </a:xfrm>
          <a:prstGeom prst="rect">
            <a:avLst/>
          </a:prstGeom>
          <a:solidFill>
            <a:srgbClr val="008D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8B875C04-3B5E-4662-B07A-4EF4BC180C5A}"/>
              </a:ext>
            </a:extLst>
          </p:cNvPr>
          <p:cNvSpPr>
            <a:spLocks noGrp="1"/>
          </p:cNvSpPr>
          <p:nvPr>
            <p:ph type="title"/>
          </p:nvPr>
        </p:nvSpPr>
        <p:spPr>
          <a:xfrm>
            <a:off x="95250" y="456942"/>
            <a:ext cx="8953500" cy="646587"/>
          </a:xfrm>
          <a:prstGeom prst="rect">
            <a:avLst/>
          </a:prstGeom>
        </p:spPr>
        <p:txBody>
          <a:bodyPr/>
          <a:lstStyle/>
          <a:p>
            <a:r>
              <a:rPr lang="en-US" dirty="0"/>
              <a:t>Click to edit Master title style</a:t>
            </a:r>
          </a:p>
        </p:txBody>
      </p:sp>
      <p:sp>
        <p:nvSpPr>
          <p:cNvPr id="14" name="Content Placeholder 13">
            <a:extLst>
              <a:ext uri="{FF2B5EF4-FFF2-40B4-BE49-F238E27FC236}">
                <a16:creationId xmlns:a16="http://schemas.microsoft.com/office/drawing/2014/main" id="{3828BE68-334B-450B-9B13-423298DF3452}"/>
              </a:ext>
            </a:extLst>
          </p:cNvPr>
          <p:cNvSpPr>
            <a:spLocks noGrp="1"/>
          </p:cNvSpPr>
          <p:nvPr>
            <p:ph sz="quarter" idx="15"/>
          </p:nvPr>
        </p:nvSpPr>
        <p:spPr>
          <a:xfrm>
            <a:off x="2296581" y="1134654"/>
            <a:ext cx="6846887" cy="5754470"/>
          </a:xfrm>
          <a:prstGeom prst="rect">
            <a:avLst/>
          </a:prstGeom>
          <a:noFill/>
          <a:ln>
            <a:noFill/>
          </a:ln>
        </p:spPr>
        <p:txBody>
          <a:bodyPr spcFirstLastPara="1" wrap="square" lIns="91425" tIns="45700" rIns="91425" bIns="45700" anchor="ctr" anchorCtr="0">
            <a:noAutofit/>
          </a:bodyPr>
          <a:lstStyle>
            <a:lvl1pPr>
              <a:defRPr lang="en-US" sz="2800" smtClean="0"/>
            </a:lvl1pPr>
            <a:lvl2pPr>
              <a:defRPr lang="en-US" smtClean="0"/>
            </a:lvl2pPr>
            <a:lvl3pPr>
              <a:defRPr lang="en-US" smtClean="0"/>
            </a:lvl3pPr>
            <a:lvl4pPr>
              <a:defRPr lang="en-US" smtClean="0"/>
            </a:lvl4pPr>
            <a:lvl5pPr>
              <a:defRPr lang="en-US"/>
            </a:lvl5pPr>
          </a:lstStyle>
          <a:p>
            <a:pPr marL="738188" lvl="0" indent="-388938">
              <a:buSzPts val="2800"/>
              <a:buChar char="•"/>
            </a:pPr>
            <a:endParaRPr lang="en-US" dirty="0"/>
          </a:p>
        </p:txBody>
      </p:sp>
      <p:sp>
        <p:nvSpPr>
          <p:cNvPr id="24" name="Oval 23">
            <a:extLst>
              <a:ext uri="{FF2B5EF4-FFF2-40B4-BE49-F238E27FC236}">
                <a16:creationId xmlns:a16="http://schemas.microsoft.com/office/drawing/2014/main" id="{98F40F36-DE60-44B2-801C-3D1442452206}"/>
              </a:ext>
            </a:extLst>
          </p:cNvPr>
          <p:cNvSpPr/>
          <p:nvPr userDrawn="1"/>
        </p:nvSpPr>
        <p:spPr>
          <a:xfrm>
            <a:off x="7575310" y="904962"/>
            <a:ext cx="1396210" cy="139621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34259A80-89B1-4B41-AEE3-F125214C9639}"/>
              </a:ext>
            </a:extLst>
          </p:cNvPr>
          <p:cNvPicPr>
            <a:picLocks noChangeAspect="1"/>
          </p:cNvPicPr>
          <p:nvPr userDrawn="1"/>
        </p:nvPicPr>
        <p:blipFill>
          <a:blip r:embed="rId2"/>
          <a:stretch>
            <a:fillRect/>
          </a:stretch>
        </p:blipFill>
        <p:spPr>
          <a:xfrm>
            <a:off x="7968614" y="1230533"/>
            <a:ext cx="609601" cy="745068"/>
          </a:xfrm>
          <a:prstGeom prst="rect">
            <a:avLst/>
          </a:prstGeom>
        </p:spPr>
      </p:pic>
      <p:sp>
        <p:nvSpPr>
          <p:cNvPr id="26" name="Google Shape;436;p53">
            <a:extLst>
              <a:ext uri="{FF2B5EF4-FFF2-40B4-BE49-F238E27FC236}">
                <a16:creationId xmlns:a16="http://schemas.microsoft.com/office/drawing/2014/main" id="{34BF0763-DC0C-4AA4-95EB-FD7B0B569B60}"/>
              </a:ext>
            </a:extLst>
          </p:cNvPr>
          <p:cNvSpPr txBox="1"/>
          <p:nvPr userDrawn="1"/>
        </p:nvSpPr>
        <p:spPr>
          <a:xfrm>
            <a:off x="0" y="1103529"/>
            <a:ext cx="2296049" cy="5754471"/>
          </a:xfrm>
          <a:prstGeom prst="rect">
            <a:avLst/>
          </a:prstGeom>
          <a:solidFill>
            <a:srgbClr val="FFFAC3"/>
          </a:solidFill>
          <a:ln>
            <a:noFill/>
          </a:ln>
        </p:spPr>
        <p:txBody>
          <a:bodyPr spcFirstLastPara="1" wrap="square" lIns="91425" tIns="45700" rIns="91425" bIns="45700" anchor="ctr" anchorCtr="0">
            <a:noAutofit/>
          </a:bodyPr>
          <a:lstStyle/>
          <a:p>
            <a:pPr marL="395288" marR="0" lvl="0" indent="0" algn="l" rtl="0">
              <a:spcBef>
                <a:spcPts val="0"/>
              </a:spcBef>
              <a:spcAft>
                <a:spcPts val="0"/>
              </a:spcAft>
              <a:buClr>
                <a:srgbClr val="306786"/>
              </a:buClr>
              <a:buSzPts val="2800"/>
              <a:buFont typeface="Arial"/>
              <a:buNone/>
            </a:pPr>
            <a:endParaRPr sz="2800" dirty="0">
              <a:solidFill>
                <a:schemeClr val="dk1"/>
              </a:solidFill>
              <a:latin typeface="Arial"/>
              <a:ea typeface="Arial"/>
              <a:cs typeface="Arial"/>
              <a:sym typeface="Arial"/>
            </a:endParaRPr>
          </a:p>
        </p:txBody>
      </p:sp>
      <p:pic>
        <p:nvPicPr>
          <p:cNvPr id="27" name="Google Shape;440;p53" descr="72bb3df2b724026bc224767f49890230.png">
            <a:extLst>
              <a:ext uri="{FF2B5EF4-FFF2-40B4-BE49-F238E27FC236}">
                <a16:creationId xmlns:a16="http://schemas.microsoft.com/office/drawing/2014/main" id="{47E8EEF1-AF4A-4ADF-8D2A-2F35665528DC}"/>
              </a:ext>
            </a:extLst>
          </p:cNvPr>
          <p:cNvPicPr preferRelativeResize="0"/>
          <p:nvPr userDrawn="1"/>
        </p:nvPicPr>
        <p:blipFill rotWithShape="1">
          <a:blip r:embed="rId3">
            <a:alphaModFix/>
          </a:blip>
          <a:srcRect/>
          <a:stretch/>
        </p:blipFill>
        <p:spPr>
          <a:xfrm>
            <a:off x="172480" y="1593048"/>
            <a:ext cx="1953426" cy="1953426"/>
          </a:xfrm>
          <a:prstGeom prst="rect">
            <a:avLst/>
          </a:prstGeom>
          <a:noFill/>
          <a:ln>
            <a:noFill/>
          </a:ln>
        </p:spPr>
      </p:pic>
      <p:pic>
        <p:nvPicPr>
          <p:cNvPr id="28" name="Google Shape;441;p53" descr="Professional-Services-icon.png">
            <a:extLst>
              <a:ext uri="{FF2B5EF4-FFF2-40B4-BE49-F238E27FC236}">
                <a16:creationId xmlns:a16="http://schemas.microsoft.com/office/drawing/2014/main" id="{2966635C-E63D-4F34-8876-B5FB8FCDC31A}"/>
              </a:ext>
            </a:extLst>
          </p:cNvPr>
          <p:cNvPicPr preferRelativeResize="0"/>
          <p:nvPr userDrawn="1"/>
        </p:nvPicPr>
        <p:blipFill rotWithShape="1">
          <a:blip r:embed="rId4">
            <a:alphaModFix/>
          </a:blip>
          <a:srcRect/>
          <a:stretch/>
        </p:blipFill>
        <p:spPr>
          <a:xfrm>
            <a:off x="-154725" y="3536314"/>
            <a:ext cx="2606032" cy="2606032"/>
          </a:xfrm>
          <a:prstGeom prst="rect">
            <a:avLst/>
          </a:prstGeom>
          <a:noFill/>
          <a:ln>
            <a:noFill/>
          </a:ln>
        </p:spPr>
      </p:pic>
    </p:spTree>
    <p:extLst>
      <p:ext uri="{BB962C8B-B14F-4D97-AF65-F5344CB8AC3E}">
        <p14:creationId xmlns:p14="http://schemas.microsoft.com/office/powerpoint/2010/main" val="32300838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25"/>
        <p:cNvGrpSpPr/>
        <p:nvPr/>
      </p:nvGrpSpPr>
      <p:grpSpPr>
        <a:xfrm>
          <a:off x="0" y="0"/>
          <a:ext cx="0" cy="0"/>
          <a:chOff x="0" y="0"/>
          <a:chExt cx="0" cy="0"/>
        </a:xfrm>
      </p:grpSpPr>
      <p:pic>
        <p:nvPicPr>
          <p:cNvPr id="18" name="Picture 17">
            <a:extLst>
              <a:ext uri="{FF2B5EF4-FFF2-40B4-BE49-F238E27FC236}">
                <a16:creationId xmlns:a16="http://schemas.microsoft.com/office/drawing/2014/main" id="{4F61107E-879D-435F-AEC2-23DB9365AF87}"/>
              </a:ext>
            </a:extLst>
          </p:cNvPr>
          <p:cNvPicPr>
            <a:picLocks noChangeAspect="1"/>
          </p:cNvPicPr>
          <p:nvPr userDrawn="1"/>
        </p:nvPicPr>
        <p:blipFill>
          <a:blip r:embed="rId2"/>
          <a:stretch>
            <a:fillRect/>
          </a:stretch>
        </p:blipFill>
        <p:spPr>
          <a:xfrm>
            <a:off x="0" y="764409"/>
            <a:ext cx="9144000" cy="6093591"/>
          </a:xfrm>
          <a:prstGeom prst="rect">
            <a:avLst/>
          </a:prstGeom>
        </p:spPr>
      </p:pic>
      <p:sp>
        <p:nvSpPr>
          <p:cNvPr id="21" name="Rectangle 20">
            <a:extLst>
              <a:ext uri="{FF2B5EF4-FFF2-40B4-BE49-F238E27FC236}">
                <a16:creationId xmlns:a16="http://schemas.microsoft.com/office/drawing/2014/main" id="{88A47BC6-B858-4F15-9097-3074D5021255}"/>
              </a:ext>
            </a:extLst>
          </p:cNvPr>
          <p:cNvSpPr/>
          <p:nvPr userDrawn="1"/>
        </p:nvSpPr>
        <p:spPr>
          <a:xfrm>
            <a:off x="0" y="1140025"/>
            <a:ext cx="9144000" cy="5717975"/>
          </a:xfrm>
          <a:prstGeom prst="rect">
            <a:avLst/>
          </a:prstGeom>
          <a:solidFill>
            <a:srgbClr val="D8E8F1">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D66B8D2E-6B18-4E85-B600-F7A14E91F46D}"/>
              </a:ext>
            </a:extLst>
          </p:cNvPr>
          <p:cNvSpPr/>
          <p:nvPr userDrawn="1"/>
        </p:nvSpPr>
        <p:spPr>
          <a:xfrm>
            <a:off x="0" y="482823"/>
            <a:ext cx="2296581" cy="671290"/>
          </a:xfrm>
          <a:prstGeom prst="rect">
            <a:avLst/>
          </a:prstGeom>
          <a:solidFill>
            <a:srgbClr val="3B7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3" name="Rectangle 22">
            <a:extLst>
              <a:ext uri="{FF2B5EF4-FFF2-40B4-BE49-F238E27FC236}">
                <a16:creationId xmlns:a16="http://schemas.microsoft.com/office/drawing/2014/main" id="{FE374FD1-224C-4737-BFE8-F4F5F47A1387}"/>
              </a:ext>
            </a:extLst>
          </p:cNvPr>
          <p:cNvSpPr/>
          <p:nvPr userDrawn="1"/>
        </p:nvSpPr>
        <p:spPr>
          <a:xfrm>
            <a:off x="2296581" y="482823"/>
            <a:ext cx="6847419" cy="671290"/>
          </a:xfrm>
          <a:prstGeom prst="rect">
            <a:avLst/>
          </a:prstGeom>
          <a:solidFill>
            <a:srgbClr val="008D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6" name="Content Placeholder 5">
            <a:extLst>
              <a:ext uri="{FF2B5EF4-FFF2-40B4-BE49-F238E27FC236}">
                <a16:creationId xmlns:a16="http://schemas.microsoft.com/office/drawing/2014/main" id="{B1010C3C-0920-4597-B201-2717EF30E8E3}"/>
              </a:ext>
            </a:extLst>
          </p:cNvPr>
          <p:cNvSpPr>
            <a:spLocks noGrp="1"/>
          </p:cNvSpPr>
          <p:nvPr>
            <p:ph sz="quarter" idx="10"/>
          </p:nvPr>
        </p:nvSpPr>
        <p:spPr>
          <a:xfrm>
            <a:off x="954088" y="1393825"/>
            <a:ext cx="7159625" cy="584775"/>
          </a:xfrm>
          <a:prstGeom prst="rect">
            <a:avLst/>
          </a:prstGeom>
          <a:noFill/>
        </p:spPr>
        <p:txBody>
          <a:bodyPr wrap="square" rtlCol="0">
            <a:spAutoFit/>
          </a:bodyPr>
          <a:lstStyle>
            <a:lvl1pPr>
              <a:defRPr lang="en-US" sz="3200" b="1" i="1" smtClean="0">
                <a:solidFill>
                  <a:srgbClr val="3B74B7"/>
                </a:solidFill>
              </a:defRPr>
            </a:lvl1pPr>
            <a:lvl2pPr>
              <a:defRPr lang="en-US" smtClean="0"/>
            </a:lvl2pPr>
            <a:lvl3pPr>
              <a:defRPr lang="en-US" smtClean="0"/>
            </a:lvl3pPr>
            <a:lvl4pPr>
              <a:defRPr lang="en-US" smtClean="0"/>
            </a:lvl4pPr>
            <a:lvl5pPr>
              <a:defRPr lang="en-US"/>
            </a:lvl5pPr>
          </a:lstStyle>
          <a:p>
            <a:pPr lvl="0"/>
            <a:endParaRPr lang="en-US" dirty="0"/>
          </a:p>
        </p:txBody>
      </p:sp>
      <p:sp>
        <p:nvSpPr>
          <p:cNvPr id="9" name="Content Placeholder 8">
            <a:extLst>
              <a:ext uri="{FF2B5EF4-FFF2-40B4-BE49-F238E27FC236}">
                <a16:creationId xmlns:a16="http://schemas.microsoft.com/office/drawing/2014/main" id="{D2902C1C-7D0C-47D4-9D5B-EB4689D6FF1C}"/>
              </a:ext>
            </a:extLst>
          </p:cNvPr>
          <p:cNvSpPr>
            <a:spLocks noGrp="1"/>
          </p:cNvSpPr>
          <p:nvPr>
            <p:ph sz="quarter" idx="11"/>
          </p:nvPr>
        </p:nvSpPr>
        <p:spPr>
          <a:xfrm>
            <a:off x="954088" y="1944688"/>
            <a:ext cx="7623175" cy="4673600"/>
          </a:xfrm>
          <a:prstGeom prst="rect">
            <a:avLst/>
          </a:prstGeom>
          <a:noFill/>
          <a:ln>
            <a:noFill/>
          </a:ln>
        </p:spPr>
        <p:txBody>
          <a:bodyPr spcFirstLastPara="1" wrap="square" lIns="91425" tIns="45700" rIns="91425" bIns="45700" anchor="t" anchorCtr="0">
            <a:noAutofit/>
          </a:bodyPr>
          <a:lstStyle>
            <a:lvl1pPr>
              <a:defRPr lang="en-US" sz="3400" smtClean="0"/>
            </a:lvl1pPr>
            <a:lvl2pPr>
              <a:defRPr lang="en-US" smtClean="0"/>
            </a:lvl2pPr>
            <a:lvl3pPr>
              <a:defRPr lang="en-US" smtClean="0"/>
            </a:lvl3pPr>
            <a:lvl4pPr>
              <a:defRPr lang="en-US" smtClean="0"/>
            </a:lvl4pPr>
            <a:lvl5pPr>
              <a:defRPr lang="en-US"/>
            </a:lvl5pPr>
          </a:lstStyle>
          <a:p>
            <a:pPr marL="465138" lvl="0" indent="-452438">
              <a:buClr>
                <a:srgbClr val="3B74B7"/>
              </a:buClr>
              <a:buSzPts val="3200"/>
              <a:buChar char="•"/>
            </a:pPr>
            <a:endParaRPr lang="en-US" dirty="0"/>
          </a:p>
        </p:txBody>
      </p:sp>
      <p:sp>
        <p:nvSpPr>
          <p:cNvPr id="24" name="Title 6">
            <a:extLst>
              <a:ext uri="{FF2B5EF4-FFF2-40B4-BE49-F238E27FC236}">
                <a16:creationId xmlns:a16="http://schemas.microsoft.com/office/drawing/2014/main" id="{523D4001-D344-43FA-A0A2-F166925F84C1}"/>
              </a:ext>
            </a:extLst>
          </p:cNvPr>
          <p:cNvSpPr>
            <a:spLocks noGrp="1"/>
          </p:cNvSpPr>
          <p:nvPr>
            <p:ph type="title"/>
          </p:nvPr>
        </p:nvSpPr>
        <p:spPr>
          <a:xfrm>
            <a:off x="95250" y="456942"/>
            <a:ext cx="8953500" cy="646587"/>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2344547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25"/>
        <p:cNvGrpSpPr/>
        <p:nvPr/>
      </p:nvGrpSpPr>
      <p:grpSpPr>
        <a:xfrm>
          <a:off x="0" y="0"/>
          <a:ext cx="0" cy="0"/>
          <a:chOff x="0" y="0"/>
          <a:chExt cx="0" cy="0"/>
        </a:xfrm>
      </p:grpSpPr>
      <p:sp>
        <p:nvSpPr>
          <p:cNvPr id="2" name="Rectangle 1">
            <a:extLst>
              <a:ext uri="{FF2B5EF4-FFF2-40B4-BE49-F238E27FC236}">
                <a16:creationId xmlns:a16="http://schemas.microsoft.com/office/drawing/2014/main" id="{8AE7C59A-25A8-431C-A42F-2ACD15BC3F9F}"/>
              </a:ext>
            </a:extLst>
          </p:cNvPr>
          <p:cNvSpPr/>
          <p:nvPr userDrawn="1"/>
        </p:nvSpPr>
        <p:spPr>
          <a:xfrm>
            <a:off x="1" y="1103530"/>
            <a:ext cx="9144000" cy="5754470"/>
          </a:xfrm>
          <a:prstGeom prst="rect">
            <a:avLst/>
          </a:prstGeom>
          <a:solidFill>
            <a:srgbClr val="E7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E114356-F22A-4FC6-9F51-FBBF8E109F4E}"/>
              </a:ext>
            </a:extLst>
          </p:cNvPr>
          <p:cNvSpPr/>
          <p:nvPr userDrawn="1"/>
        </p:nvSpPr>
        <p:spPr>
          <a:xfrm>
            <a:off x="0" y="456945"/>
            <a:ext cx="2296581" cy="646585"/>
          </a:xfrm>
          <a:prstGeom prst="rect">
            <a:avLst/>
          </a:prstGeom>
          <a:solidFill>
            <a:srgbClr val="5031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EA0BBDC-362A-498C-B17B-0828FA7477DF}"/>
              </a:ext>
            </a:extLst>
          </p:cNvPr>
          <p:cNvSpPr/>
          <p:nvPr userDrawn="1"/>
        </p:nvSpPr>
        <p:spPr>
          <a:xfrm>
            <a:off x="2296581" y="456944"/>
            <a:ext cx="6847419" cy="646585"/>
          </a:xfrm>
          <a:prstGeom prst="rect">
            <a:avLst/>
          </a:prstGeom>
          <a:solidFill>
            <a:srgbClr val="008D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8B875C04-3B5E-4662-B07A-4EF4BC180C5A}"/>
              </a:ext>
            </a:extLst>
          </p:cNvPr>
          <p:cNvSpPr>
            <a:spLocks noGrp="1"/>
          </p:cNvSpPr>
          <p:nvPr>
            <p:ph type="title"/>
          </p:nvPr>
        </p:nvSpPr>
        <p:spPr>
          <a:xfrm>
            <a:off x="95250" y="456942"/>
            <a:ext cx="8953500" cy="646587"/>
          </a:xfrm>
          <a:prstGeom prst="rect">
            <a:avLst/>
          </a:prstGeom>
        </p:spPr>
        <p:txBody>
          <a:bodyPr/>
          <a:lstStyle/>
          <a:p>
            <a:r>
              <a:rPr lang="en-US" dirty="0"/>
              <a:t>Click to edit Master title style</a:t>
            </a:r>
          </a:p>
        </p:txBody>
      </p:sp>
      <p:sp>
        <p:nvSpPr>
          <p:cNvPr id="14" name="Content Placeholder 13">
            <a:extLst>
              <a:ext uri="{FF2B5EF4-FFF2-40B4-BE49-F238E27FC236}">
                <a16:creationId xmlns:a16="http://schemas.microsoft.com/office/drawing/2014/main" id="{3828BE68-334B-450B-9B13-423298DF3452}"/>
              </a:ext>
            </a:extLst>
          </p:cNvPr>
          <p:cNvSpPr>
            <a:spLocks noGrp="1"/>
          </p:cNvSpPr>
          <p:nvPr>
            <p:ph sz="quarter" idx="15"/>
          </p:nvPr>
        </p:nvSpPr>
        <p:spPr>
          <a:xfrm>
            <a:off x="-531" y="1134654"/>
            <a:ext cx="9143999" cy="572334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Google Shape;320;p42" descr="ESL Group  R (2) w smiling boy.psd">
            <a:extLst>
              <a:ext uri="{FF2B5EF4-FFF2-40B4-BE49-F238E27FC236}">
                <a16:creationId xmlns:a16="http://schemas.microsoft.com/office/drawing/2014/main" id="{7D1DA3C4-B7F0-4DDA-8EEF-61CBF5C35866}"/>
              </a:ext>
            </a:extLst>
          </p:cNvPr>
          <p:cNvPicPr preferRelativeResize="0"/>
          <p:nvPr userDrawn="1"/>
        </p:nvPicPr>
        <p:blipFill rotWithShape="1">
          <a:blip r:embed="rId2">
            <a:alphaModFix/>
          </a:blip>
          <a:srcRect l="27777" t="9670" r="36458" b="24749"/>
          <a:stretch/>
        </p:blipFill>
        <p:spPr>
          <a:xfrm>
            <a:off x="5938406" y="751207"/>
            <a:ext cx="3052368" cy="3099146"/>
          </a:xfrm>
          <a:prstGeom prst="ellipse">
            <a:avLst/>
          </a:prstGeom>
          <a:noFill/>
          <a:ln>
            <a:noFill/>
          </a:ln>
        </p:spPr>
      </p:pic>
    </p:spTree>
    <p:extLst>
      <p:ext uri="{BB962C8B-B14F-4D97-AF65-F5344CB8AC3E}">
        <p14:creationId xmlns:p14="http://schemas.microsoft.com/office/powerpoint/2010/main" val="217661753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Shape 9"/>
        <p:cNvGrpSpPr/>
        <p:nvPr/>
      </p:nvGrpSpPr>
      <p:grpSpPr>
        <a:xfrm>
          <a:off x="0" y="0"/>
          <a:ext cx="0" cy="0"/>
          <a:chOff x="0" y="0"/>
          <a:chExt cx="0" cy="0"/>
        </a:xfrm>
      </p:grpSpPr>
      <p:sp>
        <p:nvSpPr>
          <p:cNvPr id="12" name="Google Shape;12;p1"/>
          <p:cNvSpPr txBox="1">
            <a:spLocks noGrp="1"/>
          </p:cNvSpPr>
          <p:nvPr>
            <p:ph type="sldNum" idx="12"/>
          </p:nvPr>
        </p:nvSpPr>
        <p:spPr>
          <a:xfrm>
            <a:off x="8135649" y="6277092"/>
            <a:ext cx="728133" cy="365125"/>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200" b="0" i="0" u="none" strike="noStrike" cap="none">
                <a:solidFill>
                  <a:srgbClr val="376092"/>
                </a:solidFill>
                <a:latin typeface="Arial"/>
                <a:ea typeface="Arial"/>
                <a:cs typeface="Arial"/>
                <a:sym typeface="Arial"/>
              </a:defRPr>
            </a:lvl1pPr>
            <a:lvl2pPr marL="0" marR="0" lvl="1" indent="0" algn="r" rtl="0">
              <a:spcBef>
                <a:spcPts val="0"/>
              </a:spcBef>
              <a:buNone/>
              <a:defRPr sz="1200" b="0" i="0" u="none" strike="noStrike" cap="none">
                <a:solidFill>
                  <a:srgbClr val="376092"/>
                </a:solidFill>
                <a:latin typeface="Arial"/>
                <a:ea typeface="Arial"/>
                <a:cs typeface="Arial"/>
                <a:sym typeface="Arial"/>
              </a:defRPr>
            </a:lvl2pPr>
            <a:lvl3pPr marL="0" marR="0" lvl="2" indent="0" algn="r" rtl="0">
              <a:spcBef>
                <a:spcPts val="0"/>
              </a:spcBef>
              <a:buNone/>
              <a:defRPr sz="1200" b="0" i="0" u="none" strike="noStrike" cap="none">
                <a:solidFill>
                  <a:srgbClr val="376092"/>
                </a:solidFill>
                <a:latin typeface="Arial"/>
                <a:ea typeface="Arial"/>
                <a:cs typeface="Arial"/>
                <a:sym typeface="Arial"/>
              </a:defRPr>
            </a:lvl3pPr>
            <a:lvl4pPr marL="0" marR="0" lvl="3" indent="0" algn="r" rtl="0">
              <a:spcBef>
                <a:spcPts val="0"/>
              </a:spcBef>
              <a:buNone/>
              <a:defRPr sz="1200" b="0" i="0" u="none" strike="noStrike" cap="none">
                <a:solidFill>
                  <a:srgbClr val="376092"/>
                </a:solidFill>
                <a:latin typeface="Arial"/>
                <a:ea typeface="Arial"/>
                <a:cs typeface="Arial"/>
                <a:sym typeface="Arial"/>
              </a:defRPr>
            </a:lvl4pPr>
            <a:lvl5pPr marL="0" marR="0" lvl="4" indent="0" algn="r" rtl="0">
              <a:spcBef>
                <a:spcPts val="0"/>
              </a:spcBef>
              <a:buNone/>
              <a:defRPr sz="1200" b="0" i="0" u="none" strike="noStrike" cap="none">
                <a:solidFill>
                  <a:srgbClr val="376092"/>
                </a:solidFill>
                <a:latin typeface="Arial"/>
                <a:ea typeface="Arial"/>
                <a:cs typeface="Arial"/>
                <a:sym typeface="Arial"/>
              </a:defRPr>
            </a:lvl5pPr>
            <a:lvl6pPr marL="0" marR="0" lvl="5" indent="0" algn="r" rtl="0">
              <a:spcBef>
                <a:spcPts val="0"/>
              </a:spcBef>
              <a:buNone/>
              <a:defRPr sz="1200" b="0" i="0" u="none" strike="noStrike" cap="none">
                <a:solidFill>
                  <a:srgbClr val="376092"/>
                </a:solidFill>
                <a:latin typeface="Arial"/>
                <a:ea typeface="Arial"/>
                <a:cs typeface="Arial"/>
                <a:sym typeface="Arial"/>
              </a:defRPr>
            </a:lvl6pPr>
            <a:lvl7pPr marL="0" marR="0" lvl="6" indent="0" algn="r" rtl="0">
              <a:spcBef>
                <a:spcPts val="0"/>
              </a:spcBef>
              <a:buNone/>
              <a:defRPr sz="1200" b="0" i="0" u="none" strike="noStrike" cap="none">
                <a:solidFill>
                  <a:srgbClr val="376092"/>
                </a:solidFill>
                <a:latin typeface="Arial"/>
                <a:ea typeface="Arial"/>
                <a:cs typeface="Arial"/>
                <a:sym typeface="Arial"/>
              </a:defRPr>
            </a:lvl7pPr>
            <a:lvl8pPr marL="0" marR="0" lvl="7" indent="0" algn="r" rtl="0">
              <a:spcBef>
                <a:spcPts val="0"/>
              </a:spcBef>
              <a:buNone/>
              <a:defRPr sz="1200" b="0" i="0" u="none" strike="noStrike" cap="none">
                <a:solidFill>
                  <a:srgbClr val="376092"/>
                </a:solidFill>
                <a:latin typeface="Arial"/>
                <a:ea typeface="Arial"/>
                <a:cs typeface="Arial"/>
                <a:sym typeface="Arial"/>
              </a:defRPr>
            </a:lvl8pPr>
            <a:lvl9pPr marL="0" marR="0" lvl="8" indent="0" algn="r" rtl="0">
              <a:spcBef>
                <a:spcPts val="0"/>
              </a:spcBef>
              <a:buNone/>
              <a:defRPr sz="1200" b="0" i="0" u="none" strike="noStrike" cap="none">
                <a:solidFill>
                  <a:srgbClr val="37609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pic>
        <p:nvPicPr>
          <p:cNvPr id="13" name="Google Shape;13;p1" descr="PMFO_Transparent.psd"/>
          <p:cNvPicPr preferRelativeResize="0"/>
          <p:nvPr/>
        </p:nvPicPr>
        <p:blipFill rotWithShape="1">
          <a:blip r:embed="rId49">
            <a:alphaModFix/>
          </a:blip>
          <a:srcRect/>
          <a:stretch/>
        </p:blipFill>
        <p:spPr>
          <a:xfrm>
            <a:off x="393872" y="6180741"/>
            <a:ext cx="1785067" cy="369679"/>
          </a:xfrm>
          <a:prstGeom prst="rect">
            <a:avLst/>
          </a:prstGeom>
          <a:noFill/>
          <a:ln>
            <a:noFill/>
          </a:ln>
        </p:spPr>
      </p:pic>
      <p:cxnSp>
        <p:nvCxnSpPr>
          <p:cNvPr id="14" name="Google Shape;14;p1"/>
          <p:cNvCxnSpPr/>
          <p:nvPr/>
        </p:nvCxnSpPr>
        <p:spPr>
          <a:xfrm>
            <a:off x="8415867" y="6144493"/>
            <a:ext cx="0" cy="436343"/>
          </a:xfrm>
          <a:prstGeom prst="straightConnector1">
            <a:avLst/>
          </a:prstGeom>
          <a:noFill/>
          <a:ln w="25400" cap="flat" cmpd="sng">
            <a:solidFill>
              <a:srgbClr val="204559"/>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78" r:id="rId1"/>
    <p:sldLayoutId id="2147483704" r:id="rId2"/>
    <p:sldLayoutId id="2147483705" r:id="rId3"/>
    <p:sldLayoutId id="2147483703" r:id="rId4"/>
    <p:sldLayoutId id="2147483690" r:id="rId5"/>
    <p:sldLayoutId id="2147483700" r:id="rId6"/>
    <p:sldLayoutId id="2147483702" r:id="rId7"/>
    <p:sldLayoutId id="2147483701" r:id="rId8"/>
    <p:sldLayoutId id="2147483691" r:id="rId9"/>
    <p:sldLayoutId id="2147483688" r:id="rId10"/>
    <p:sldLayoutId id="2147483687" r:id="rId11"/>
    <p:sldLayoutId id="2147483686" r:id="rId12"/>
    <p:sldLayoutId id="2147483706" r:id="rId13"/>
    <p:sldLayoutId id="2147483707" r:id="rId14"/>
    <p:sldLayoutId id="2147483708" r:id="rId15"/>
    <p:sldLayoutId id="2147483685" r:id="rId16"/>
    <p:sldLayoutId id="2147483684" r:id="rId17"/>
    <p:sldLayoutId id="2147483683" r:id="rId18"/>
    <p:sldLayoutId id="2147483682" r:id="rId19"/>
    <p:sldLayoutId id="2147483681" r:id="rId20"/>
    <p:sldLayoutId id="2147483680" r:id="rId21"/>
    <p:sldLayoutId id="2147483679" r:id="rId22"/>
    <p:sldLayoutId id="2147483650" r:id="rId23"/>
    <p:sldLayoutId id="2147483692" r:id="rId24"/>
    <p:sldLayoutId id="2147483696" r:id="rId25"/>
    <p:sldLayoutId id="2147483697" r:id="rId26"/>
    <p:sldLayoutId id="2147483698" r:id="rId27"/>
    <p:sldLayoutId id="2147483699" r:id="rId28"/>
    <p:sldLayoutId id="2147483693" r:id="rId29"/>
    <p:sldLayoutId id="2147483694" r:id="rId30"/>
    <p:sldLayoutId id="2147483695" r:id="rId31"/>
    <p:sldLayoutId id="2147483652" r:id="rId32"/>
    <p:sldLayoutId id="2147483654" r:id="rId33"/>
    <p:sldLayoutId id="2147483662" r:id="rId34"/>
    <p:sldLayoutId id="2147483663" r:id="rId35"/>
    <p:sldLayoutId id="2147483664" r:id="rId36"/>
    <p:sldLayoutId id="2147483665" r:id="rId37"/>
    <p:sldLayoutId id="2147483666" r:id="rId38"/>
    <p:sldLayoutId id="2147483667" r:id="rId39"/>
    <p:sldLayoutId id="2147483668" r:id="rId40"/>
    <p:sldLayoutId id="2147483669" r:id="rId41"/>
    <p:sldLayoutId id="2147483670" r:id="rId42"/>
    <p:sldLayoutId id="2147483671" r:id="rId43"/>
    <p:sldLayoutId id="2147483672" r:id="rId44"/>
    <p:sldLayoutId id="2147483673" r:id="rId45"/>
    <p:sldLayoutId id="2147483674" r:id="rId46"/>
    <p:sldLayoutId id="2147483709" r:id="rId4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1.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0.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9.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4.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9.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0.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1.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5.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7.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8.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tags" Target="../tags/tag2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8.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5.xml"/><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3.xml"/><Relationship Id="rId1" Type="http://schemas.openxmlformats.org/officeDocument/2006/relationships/tags" Target="../tags/tag2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4.xml"/><Relationship Id="rId1" Type="http://schemas.openxmlformats.org/officeDocument/2006/relationships/tags" Target="../tags/tag29.xml"/></Relationships>
</file>

<file path=ppt/slides/_rels/slide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notesSlide" Target="../notesSlides/notesSlide3.xml"/><Relationship Id="rId7" Type="http://schemas.openxmlformats.org/officeDocument/2006/relationships/image" Target="../media/image63.png"/><Relationship Id="rId2" Type="http://schemas.openxmlformats.org/officeDocument/2006/relationships/slideLayout" Target="../slideLayouts/slideLayout21.xml"/><Relationship Id="rId1" Type="http://schemas.openxmlformats.org/officeDocument/2006/relationships/tags" Target="../tags/tag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5.png"/></Relationships>
</file>

<file path=ppt/slides/_rels/slide3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notesSlide" Target="../notesSlides/notesSlide30.xml"/><Relationship Id="rId7" Type="http://schemas.openxmlformats.org/officeDocument/2006/relationships/hyperlink" Target="https://eclkc.ohs.acf.hhs.gov/programs/article/head-start-programs" TargetMode="External"/><Relationship Id="rId2" Type="http://schemas.openxmlformats.org/officeDocument/2006/relationships/slideLayout" Target="../slideLayouts/slideLayout15.xml"/><Relationship Id="rId1" Type="http://schemas.openxmlformats.org/officeDocument/2006/relationships/tags" Target="../tags/tag30.xml"/><Relationship Id="rId6" Type="http://schemas.openxmlformats.org/officeDocument/2006/relationships/image" Target="../media/image70.png"/><Relationship Id="rId5" Type="http://schemas.openxmlformats.org/officeDocument/2006/relationships/hyperlink" Target="https://eclkc.ohs.acf.hhs.gov/about-us/article/office-head-start-ohs" TargetMode="External"/><Relationship Id="rId4" Type="http://schemas.openxmlformats.org/officeDocument/2006/relationships/image" Target="../media/image69.png"/><Relationship Id="rId9" Type="http://schemas.openxmlformats.org/officeDocument/2006/relationships/hyperlink" Target="https://eclkc.ohs.acf.hhs.gov/policy/head-start-act"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31.xml"/><Relationship Id="rId7" Type="http://schemas.openxmlformats.org/officeDocument/2006/relationships/image" Target="../media/image51.png"/><Relationship Id="rId2" Type="http://schemas.openxmlformats.org/officeDocument/2006/relationships/slideLayout" Target="../slideLayouts/slideLayout47.xml"/><Relationship Id="rId1" Type="http://schemas.openxmlformats.org/officeDocument/2006/relationships/tags" Target="../tags/tag31.xml"/><Relationship Id="rId6" Type="http://schemas.openxmlformats.org/officeDocument/2006/relationships/hyperlink" Target="https://eclkc.ohs.acf.hhs.gov/ncpmfo" TargetMode="External"/><Relationship Id="rId5" Type="http://schemas.openxmlformats.org/officeDocument/2006/relationships/hyperlink" Target="pmfo@ecetta.info" TargetMode="External"/><Relationship Id="rId4" Type="http://schemas.openxmlformats.org/officeDocument/2006/relationships/image" Target="../media/image59.jpg"/><Relationship Id="rId9"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0.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9.xml"/><Relationship Id="rId1" Type="http://schemas.openxmlformats.org/officeDocument/2006/relationships/tags" Target="../tags/tag6.xml"/><Relationship Id="rId4" Type="http://schemas.openxmlformats.org/officeDocument/2006/relationships/image" Target="../media/image6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8.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9.xml"/><Relationship Id="rId1" Type="http://schemas.openxmlformats.org/officeDocument/2006/relationships/tags" Target="../tags/tag8.xml"/><Relationship Id="rId4" Type="http://schemas.openxmlformats.org/officeDocument/2006/relationships/image" Target="../media/image6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6.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4" name="Title 13">
            <a:extLst>
              <a:ext uri="{FF2B5EF4-FFF2-40B4-BE49-F238E27FC236}">
                <a16:creationId xmlns:a16="http://schemas.microsoft.com/office/drawing/2014/main" id="{EF4DEC6A-80B0-40FC-8A62-2EDC2AD0F5E8}"/>
              </a:ext>
            </a:extLst>
          </p:cNvPr>
          <p:cNvSpPr>
            <a:spLocks noGrp="1"/>
          </p:cNvSpPr>
          <p:nvPr>
            <p:ph type="title"/>
          </p:nvPr>
        </p:nvSpPr>
        <p:spPr>
          <a:xfrm>
            <a:off x="1881599" y="3489810"/>
            <a:ext cx="5966164" cy="1151260"/>
          </a:xfrm>
        </p:spPr>
        <p:txBody>
          <a:bodyPr/>
          <a:lstStyle/>
          <a:p>
            <a:pPr marL="14288" indent="0"/>
            <a:r>
              <a:rPr lang="en-US" dirty="0"/>
              <a:t>Head Start A to Z, 2.0 Community and Self-Assessment</a:t>
            </a:r>
            <a:endParaRPr lang="en-US" sz="2000" dirty="0"/>
          </a:p>
        </p:txBody>
      </p:sp>
      <p:sp>
        <p:nvSpPr>
          <p:cNvPr id="16" name="Content Placeholder 15">
            <a:extLst>
              <a:ext uri="{FF2B5EF4-FFF2-40B4-BE49-F238E27FC236}">
                <a16:creationId xmlns:a16="http://schemas.microsoft.com/office/drawing/2014/main" id="{6125BC60-E93E-480E-86E9-1FD6910FF562}"/>
              </a:ext>
            </a:extLst>
          </p:cNvPr>
          <p:cNvSpPr>
            <a:spLocks noGrp="1"/>
          </p:cNvSpPr>
          <p:nvPr>
            <p:ph sz="quarter" idx="10"/>
          </p:nvPr>
        </p:nvSpPr>
        <p:spPr>
          <a:xfrm>
            <a:off x="2193543" y="4595813"/>
            <a:ext cx="7262812" cy="1031875"/>
          </a:xfrm>
        </p:spPr>
        <p:txBody>
          <a:bodyPr/>
          <a:lstStyle/>
          <a:p>
            <a:r>
              <a:rPr lang="en-US" b="0" i="0" dirty="0"/>
              <a:t>Part 1: Community:</a:t>
            </a:r>
            <a:br>
              <a:rPr lang="en-US" b="0" i="0" dirty="0"/>
            </a:br>
            <a:r>
              <a:rPr lang="en-US" b="0" i="0" dirty="0"/>
              <a:t>Building Responsive Programs</a:t>
            </a:r>
          </a:p>
        </p:txBody>
      </p:sp>
      <p:pic>
        <p:nvPicPr>
          <p:cNvPr id="20" name="Content Placeholder 19">
            <a:extLst>
              <a:ext uri="{FF2B5EF4-FFF2-40B4-BE49-F238E27FC236}">
                <a16:creationId xmlns:a16="http://schemas.microsoft.com/office/drawing/2014/main" id="{E0E5E442-C59B-460F-B7AB-BA4CB0AF9FE3}"/>
              </a:ext>
              <a:ext uri="{C183D7F6-B498-43B3-948B-1728B52AA6E4}">
                <adec:decorative xmlns:adec="http://schemas.microsoft.com/office/drawing/2017/decorative" val="1"/>
              </a:ext>
            </a:extLst>
          </p:cNvPr>
          <p:cNvPicPr>
            <a:picLocks noGrp="1" noChangeAspect="1"/>
          </p:cNvPicPr>
          <p:nvPr>
            <p:ph sz="quarter" idx="11"/>
          </p:nvPr>
        </p:nvPicPr>
        <p:blipFill>
          <a:blip r:embed="rId3"/>
          <a:stretch>
            <a:fillRect/>
          </a:stretch>
        </p:blipFill>
        <p:spPr>
          <a:xfrm>
            <a:off x="93663" y="289932"/>
            <a:ext cx="2551112" cy="2707268"/>
          </a:xfrm>
        </p:spPr>
      </p:pic>
      <p:pic>
        <p:nvPicPr>
          <p:cNvPr id="22" name="Content Placeholder 21" descr="Early Childhood National Centers logo. Nation Center ON. Program Management and Fiscal Operations.">
            <a:extLst>
              <a:ext uri="{FF2B5EF4-FFF2-40B4-BE49-F238E27FC236}">
                <a16:creationId xmlns:a16="http://schemas.microsoft.com/office/drawing/2014/main" id="{0727D732-AB22-4E12-AFC2-CA6B0D10F770}"/>
              </a:ext>
            </a:extLst>
          </p:cNvPr>
          <p:cNvPicPr>
            <a:picLocks noGrp="1" noChangeAspect="1"/>
          </p:cNvPicPr>
          <p:nvPr>
            <p:ph sz="quarter" idx="12"/>
          </p:nvPr>
        </p:nvPicPr>
        <p:blipFill>
          <a:blip r:embed="rId4"/>
          <a:stretch>
            <a:fillRect/>
          </a:stretch>
        </p:blipFill>
        <p:spPr>
          <a:xfrm>
            <a:off x="5250280" y="5924549"/>
            <a:ext cx="3740758" cy="742951"/>
          </a:xfrm>
        </p:spPr>
      </p:pic>
    </p:spTree>
    <p:extLst>
      <p:ext uri="{BB962C8B-B14F-4D97-AF65-F5344CB8AC3E}">
        <p14:creationId xmlns:p14="http://schemas.microsoft.com/office/powerpoint/2010/main" val="14510451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8" name="Title 7">
            <a:extLst>
              <a:ext uri="{FF2B5EF4-FFF2-40B4-BE49-F238E27FC236}">
                <a16:creationId xmlns:a16="http://schemas.microsoft.com/office/drawing/2014/main" id="{4D02599D-3264-40EB-BBAD-DE1CD2BCCE92}"/>
              </a:ext>
            </a:extLst>
          </p:cNvPr>
          <p:cNvSpPr>
            <a:spLocks noGrp="1"/>
          </p:cNvSpPr>
          <p:nvPr>
            <p:ph type="title"/>
          </p:nvPr>
        </p:nvSpPr>
        <p:spPr>
          <a:solidFill>
            <a:srgbClr val="1C3141"/>
          </a:solidFill>
        </p:spPr>
        <p:txBody>
          <a:bodyPr/>
          <a:lstStyle/>
          <a:p>
            <a:pPr marL="361950"/>
            <a:r>
              <a:rPr lang="en-US" sz="3200" dirty="0">
                <a:solidFill>
                  <a:srgbClr val="FFFFFF"/>
                </a:solidFill>
              </a:rPr>
              <a:t>Community assessments help programs:</a:t>
            </a:r>
            <a:endParaRPr lang="en-US" sz="3200" dirty="0"/>
          </a:p>
        </p:txBody>
      </p:sp>
      <p:sp>
        <p:nvSpPr>
          <p:cNvPr id="9" name="Content Placeholder 8">
            <a:extLst>
              <a:ext uri="{FF2B5EF4-FFF2-40B4-BE49-F238E27FC236}">
                <a16:creationId xmlns:a16="http://schemas.microsoft.com/office/drawing/2014/main" id="{F6C5F790-40D2-4DF0-BAFF-03FF0C6E1471}"/>
              </a:ext>
            </a:extLst>
          </p:cNvPr>
          <p:cNvSpPr>
            <a:spLocks noGrp="1"/>
          </p:cNvSpPr>
          <p:nvPr>
            <p:ph sz="quarter" idx="10"/>
          </p:nvPr>
        </p:nvSpPr>
        <p:spPr/>
        <p:txBody>
          <a:bodyPr/>
          <a:lstStyle/>
          <a:p>
            <a:pPr marL="514350" lvl="0" indent="-514350">
              <a:spcBef>
                <a:spcPts val="1380"/>
              </a:spcBef>
              <a:spcAft>
                <a:spcPts val="3000"/>
              </a:spcAft>
              <a:buClr>
                <a:srgbClr val="306786"/>
              </a:buClr>
              <a:buSzPts val="2400"/>
              <a:buFont typeface="Arial"/>
              <a:buAutoNum type="arabicPeriod"/>
            </a:pPr>
            <a:r>
              <a:rPr lang="en-US" dirty="0"/>
              <a:t>Understand the needs of families </a:t>
            </a:r>
          </a:p>
          <a:p>
            <a:pPr marL="514350" lvl="0" indent="-514350">
              <a:spcAft>
                <a:spcPts val="1800"/>
              </a:spcAft>
              <a:buClr>
                <a:srgbClr val="306786"/>
              </a:buClr>
              <a:buSzPts val="2400"/>
              <a:buFont typeface="Arial"/>
              <a:buAutoNum type="arabicPeriod"/>
            </a:pPr>
            <a:r>
              <a:rPr lang="en-US" dirty="0"/>
              <a:t>Make informed decisions about service area delivery</a:t>
            </a:r>
          </a:p>
          <a:p>
            <a:pPr marL="514350" lvl="0" indent="-514350">
              <a:spcBef>
                <a:spcPts val="1380"/>
              </a:spcBef>
              <a:spcAft>
                <a:spcPts val="1800"/>
              </a:spcAft>
              <a:buClr>
                <a:srgbClr val="306786"/>
              </a:buClr>
              <a:buSzPts val="2400"/>
              <a:buFont typeface="Arial"/>
              <a:buAutoNum type="arabicPeriod"/>
            </a:pPr>
            <a:r>
              <a:rPr lang="en-US" dirty="0"/>
              <a:t>Recognize demographic changes and address newly identified needs</a:t>
            </a:r>
            <a:endParaRPr lang="en-US" sz="3200" dirty="0"/>
          </a:p>
          <a:p>
            <a:pPr marL="514350" lvl="0" indent="-514350">
              <a:spcBef>
                <a:spcPts val="1380"/>
              </a:spcBef>
              <a:spcAft>
                <a:spcPts val="1800"/>
              </a:spcAft>
              <a:buClr>
                <a:srgbClr val="306786"/>
              </a:buClr>
              <a:buSzPts val="2400"/>
              <a:buFont typeface="Arial"/>
              <a:buAutoNum type="arabicPeriod"/>
            </a:pPr>
            <a:r>
              <a:rPr lang="en-US" dirty="0"/>
              <a:t>Identify skills and competencies needed in workforce</a:t>
            </a:r>
            <a:endParaRPr lang="en-US" sz="3200" dirty="0"/>
          </a:p>
          <a:p>
            <a:pPr marL="514350" lvl="0" indent="-514350">
              <a:spcBef>
                <a:spcPts val="1380"/>
              </a:spcBef>
              <a:spcAft>
                <a:spcPts val="1800"/>
              </a:spcAft>
              <a:buClr>
                <a:srgbClr val="306786"/>
              </a:buClr>
              <a:buSzPts val="2400"/>
              <a:buFont typeface="Arial"/>
              <a:buAutoNum type="arabicPeriod"/>
            </a:pPr>
            <a:r>
              <a:rPr lang="en-US" dirty="0"/>
              <a:t>Advance cultural competence </a:t>
            </a:r>
            <a:endParaRPr lang="en-US" sz="3200" dirty="0"/>
          </a:p>
          <a:p>
            <a:pPr marL="514350" lvl="0" indent="-514350">
              <a:spcBef>
                <a:spcPts val="1380"/>
              </a:spcBef>
              <a:spcAft>
                <a:spcPts val="1800"/>
              </a:spcAft>
              <a:buClr>
                <a:srgbClr val="306786"/>
              </a:buClr>
              <a:buSzPts val="2400"/>
              <a:buFont typeface="Arial"/>
              <a:buAutoNum type="arabicPeriod"/>
            </a:pPr>
            <a:r>
              <a:rPr lang="en-US" dirty="0"/>
              <a:t>Mobilize community resources and partnerships</a:t>
            </a:r>
          </a:p>
        </p:txBody>
      </p:sp>
    </p:spTree>
    <p:custDataLst>
      <p:tags r:id="rId1"/>
    </p:custDataLst>
    <p:extLst>
      <p:ext uri="{BB962C8B-B14F-4D97-AF65-F5344CB8AC3E}">
        <p14:creationId xmlns:p14="http://schemas.microsoft.com/office/powerpoint/2010/main" val="2910591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3" name="Title 2">
            <a:extLst>
              <a:ext uri="{FF2B5EF4-FFF2-40B4-BE49-F238E27FC236}">
                <a16:creationId xmlns:a16="http://schemas.microsoft.com/office/drawing/2014/main" id="{0A3520C2-B1A0-4E6B-A5B7-232D2B9795B5}"/>
              </a:ext>
            </a:extLst>
          </p:cNvPr>
          <p:cNvSpPr>
            <a:spLocks noGrp="1"/>
          </p:cNvSpPr>
          <p:nvPr>
            <p:ph type="title"/>
          </p:nvPr>
        </p:nvSpPr>
        <p:spPr/>
        <p:txBody>
          <a:bodyPr/>
          <a:lstStyle/>
          <a:p>
            <a:pPr marL="406400" lvl="0"/>
            <a:r>
              <a:rPr lang="en-US" dirty="0">
                <a:solidFill>
                  <a:srgbClr val="FFFFFF"/>
                </a:solidFill>
              </a:rPr>
              <a:t>Community Assessment:</a:t>
            </a:r>
            <a:br>
              <a:rPr lang="en-US" dirty="0">
                <a:solidFill>
                  <a:srgbClr val="FFFFFF"/>
                </a:solidFill>
              </a:rPr>
            </a:br>
            <a:r>
              <a:rPr lang="en-US" dirty="0">
                <a:solidFill>
                  <a:srgbClr val="FFFFFF"/>
                </a:solidFill>
              </a:rPr>
              <a:t>The Foundation for Program Planning</a:t>
            </a:r>
            <a:endParaRPr lang="en-US" dirty="0"/>
          </a:p>
        </p:txBody>
      </p:sp>
      <p:sp>
        <p:nvSpPr>
          <p:cNvPr id="5" name="Content Placeholder 4">
            <a:extLst>
              <a:ext uri="{FF2B5EF4-FFF2-40B4-BE49-F238E27FC236}">
                <a16:creationId xmlns:a16="http://schemas.microsoft.com/office/drawing/2014/main" id="{D0F69B74-3328-4EC1-BDE6-9950C4CF4101}"/>
              </a:ext>
            </a:extLst>
          </p:cNvPr>
          <p:cNvSpPr>
            <a:spLocks noGrp="1"/>
          </p:cNvSpPr>
          <p:nvPr>
            <p:ph sz="quarter" idx="10"/>
          </p:nvPr>
        </p:nvSpPr>
        <p:spPr>
          <a:xfrm>
            <a:off x="1443038" y="1638301"/>
            <a:ext cx="6565900" cy="585094"/>
          </a:xfrm>
        </p:spPr>
        <p:txBody>
          <a:bodyPr/>
          <a:lstStyle/>
          <a:p>
            <a:pPr lvl="0"/>
            <a:r>
              <a:rPr lang="en-US" dirty="0">
                <a:solidFill>
                  <a:srgbClr val="FFFFFF"/>
                </a:solidFill>
              </a:rPr>
              <a:t>STEP 1: Plan and Organize</a:t>
            </a:r>
          </a:p>
        </p:txBody>
      </p:sp>
      <p:sp>
        <p:nvSpPr>
          <p:cNvPr id="7" name="Content Placeholder 6">
            <a:extLst>
              <a:ext uri="{FF2B5EF4-FFF2-40B4-BE49-F238E27FC236}">
                <a16:creationId xmlns:a16="http://schemas.microsoft.com/office/drawing/2014/main" id="{1498841D-00EE-4BF7-B56F-64B2B651F62C}"/>
              </a:ext>
            </a:extLst>
          </p:cNvPr>
          <p:cNvSpPr>
            <a:spLocks noGrp="1"/>
          </p:cNvSpPr>
          <p:nvPr>
            <p:ph sz="quarter" idx="11"/>
          </p:nvPr>
        </p:nvSpPr>
        <p:spPr>
          <a:xfrm>
            <a:off x="1468438" y="2682875"/>
            <a:ext cx="6527800" cy="523220"/>
          </a:xfrm>
        </p:spPr>
        <p:txBody>
          <a:bodyPr/>
          <a:lstStyle/>
          <a:p>
            <a:pPr lvl="0"/>
            <a:r>
              <a:rPr lang="en-US" dirty="0">
                <a:solidFill>
                  <a:srgbClr val="FFFFFF"/>
                </a:solidFill>
              </a:rPr>
              <a:t>STEP 2: Design the Work</a:t>
            </a:r>
          </a:p>
        </p:txBody>
      </p:sp>
      <p:sp>
        <p:nvSpPr>
          <p:cNvPr id="8" name="Content Placeholder 7">
            <a:extLst>
              <a:ext uri="{FF2B5EF4-FFF2-40B4-BE49-F238E27FC236}">
                <a16:creationId xmlns:a16="http://schemas.microsoft.com/office/drawing/2014/main" id="{449433C9-B0E7-4F12-8654-F3AE0555DFAA}"/>
              </a:ext>
            </a:extLst>
          </p:cNvPr>
          <p:cNvSpPr>
            <a:spLocks noGrp="1"/>
          </p:cNvSpPr>
          <p:nvPr>
            <p:ph sz="quarter" idx="12"/>
          </p:nvPr>
        </p:nvSpPr>
        <p:spPr>
          <a:xfrm>
            <a:off x="1468437" y="3783013"/>
            <a:ext cx="7089471" cy="523221"/>
          </a:xfrm>
        </p:spPr>
        <p:txBody>
          <a:bodyPr/>
          <a:lstStyle/>
          <a:p>
            <a:pPr lvl="0"/>
            <a:r>
              <a:rPr lang="en-US" dirty="0">
                <a:solidFill>
                  <a:srgbClr val="FFFFFF"/>
                </a:solidFill>
              </a:rPr>
              <a:t>STEP 3: Gather Data</a:t>
            </a:r>
          </a:p>
        </p:txBody>
      </p:sp>
      <p:sp>
        <p:nvSpPr>
          <p:cNvPr id="9" name="Content Placeholder 8">
            <a:extLst>
              <a:ext uri="{FF2B5EF4-FFF2-40B4-BE49-F238E27FC236}">
                <a16:creationId xmlns:a16="http://schemas.microsoft.com/office/drawing/2014/main" id="{654418B2-8006-4503-B3F1-8743A81C8FB6}"/>
              </a:ext>
            </a:extLst>
          </p:cNvPr>
          <p:cNvSpPr>
            <a:spLocks noGrp="1"/>
          </p:cNvSpPr>
          <p:nvPr>
            <p:ph sz="quarter" idx="13"/>
          </p:nvPr>
        </p:nvSpPr>
        <p:spPr>
          <a:xfrm>
            <a:off x="1455738" y="4810125"/>
            <a:ext cx="6578600" cy="523220"/>
          </a:xfrm>
        </p:spPr>
        <p:txBody>
          <a:bodyPr/>
          <a:lstStyle/>
          <a:p>
            <a:pPr lvl="0"/>
            <a:r>
              <a:rPr lang="en-US" dirty="0">
                <a:solidFill>
                  <a:srgbClr val="FFFFFF"/>
                </a:solidFill>
              </a:rPr>
              <a:t>STEP 4: Analyze and Make Decisions</a:t>
            </a:r>
          </a:p>
        </p:txBody>
      </p:sp>
      <p:sp>
        <p:nvSpPr>
          <p:cNvPr id="10" name="Content Placeholder 9">
            <a:extLst>
              <a:ext uri="{FF2B5EF4-FFF2-40B4-BE49-F238E27FC236}">
                <a16:creationId xmlns:a16="http://schemas.microsoft.com/office/drawing/2014/main" id="{9D48EE43-5EF2-45A2-9D5C-BA4AAB6B4EC3}"/>
              </a:ext>
            </a:extLst>
          </p:cNvPr>
          <p:cNvSpPr>
            <a:spLocks noGrp="1"/>
          </p:cNvSpPr>
          <p:nvPr>
            <p:ph sz="quarter" idx="14"/>
          </p:nvPr>
        </p:nvSpPr>
        <p:spPr>
          <a:xfrm>
            <a:off x="1430338" y="5881688"/>
            <a:ext cx="6989762" cy="523220"/>
          </a:xfrm>
        </p:spPr>
        <p:txBody>
          <a:bodyPr/>
          <a:lstStyle/>
          <a:p>
            <a:pPr lvl="0"/>
            <a:r>
              <a:rPr lang="en-US" dirty="0">
                <a:solidFill>
                  <a:srgbClr val="FFFFFF"/>
                </a:solidFill>
              </a:rPr>
              <a:t>STEP 5: Communicate and Incorporate</a:t>
            </a:r>
          </a:p>
        </p:txBody>
      </p:sp>
    </p:spTree>
    <p:custDataLst>
      <p:tags r:id="rId1"/>
    </p:custDataLst>
    <p:extLst>
      <p:ext uri="{BB962C8B-B14F-4D97-AF65-F5344CB8AC3E}">
        <p14:creationId xmlns:p14="http://schemas.microsoft.com/office/powerpoint/2010/main" val="16832648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19" name="Title 18">
            <a:extLst>
              <a:ext uri="{FF2B5EF4-FFF2-40B4-BE49-F238E27FC236}">
                <a16:creationId xmlns:a16="http://schemas.microsoft.com/office/drawing/2014/main" id="{95918FAD-4928-4C23-8A82-B3D8035AA40A}"/>
              </a:ext>
            </a:extLst>
          </p:cNvPr>
          <p:cNvSpPr>
            <a:spLocks noGrp="1"/>
          </p:cNvSpPr>
          <p:nvPr>
            <p:ph type="title"/>
          </p:nvPr>
        </p:nvSpPr>
        <p:spPr>
          <a:xfrm>
            <a:off x="171450" y="456942"/>
            <a:ext cx="8953500" cy="646587"/>
          </a:xfrm>
        </p:spPr>
        <p:txBody>
          <a:bodyPr/>
          <a:lstStyle/>
          <a:p>
            <a:pPr marL="357188" lvl="0"/>
            <a:r>
              <a:rPr lang="en-US" sz="3600" b="1" dirty="0">
                <a:solidFill>
                  <a:srgbClr val="FFFFFF"/>
                </a:solidFill>
              </a:rPr>
              <a:t> Step 1</a:t>
            </a:r>
            <a:r>
              <a:rPr lang="en-US" sz="3600" dirty="0">
                <a:solidFill>
                  <a:srgbClr val="FFFFFF"/>
                </a:solidFill>
              </a:rPr>
              <a:t>: Plan and Organize</a:t>
            </a:r>
            <a:endParaRPr lang="en-US" dirty="0"/>
          </a:p>
        </p:txBody>
      </p:sp>
      <p:sp>
        <p:nvSpPr>
          <p:cNvPr id="20" name="Content Placeholder 19">
            <a:extLst>
              <a:ext uri="{FF2B5EF4-FFF2-40B4-BE49-F238E27FC236}">
                <a16:creationId xmlns:a16="http://schemas.microsoft.com/office/drawing/2014/main" id="{DFB837FB-BB37-4BEB-AE59-DCE22D823925}"/>
              </a:ext>
            </a:extLst>
          </p:cNvPr>
          <p:cNvSpPr>
            <a:spLocks noGrp="1"/>
          </p:cNvSpPr>
          <p:nvPr>
            <p:ph sz="quarter" idx="15"/>
          </p:nvPr>
        </p:nvSpPr>
        <p:spPr/>
        <p:txBody>
          <a:bodyPr anchor="ctr" anchorCtr="0"/>
          <a:lstStyle/>
          <a:p>
            <a:pPr marL="685800" lvl="0" indent="-454025">
              <a:buClr>
                <a:srgbClr val="54239E"/>
              </a:buClr>
              <a:buSzPts val="3200"/>
              <a:buFont typeface="Arial"/>
              <a:buChar char="•"/>
            </a:pPr>
            <a:r>
              <a:rPr lang="en-US" sz="3200" dirty="0"/>
              <a:t>Form a community assessment team</a:t>
            </a:r>
          </a:p>
          <a:p>
            <a:pPr marL="685800" lvl="0" indent="-454025">
              <a:spcBef>
                <a:spcPts val="1540"/>
              </a:spcBef>
              <a:buClr>
                <a:srgbClr val="54239E"/>
              </a:buClr>
              <a:buSzPts val="3200"/>
              <a:buFont typeface="Arial"/>
              <a:buChar char="•"/>
            </a:pPr>
            <a:r>
              <a:rPr lang="en-US" sz="3200" dirty="0"/>
              <a:t>Identify necessary resources </a:t>
            </a:r>
          </a:p>
          <a:p>
            <a:pPr marL="685800" lvl="0" indent="-454025">
              <a:spcBef>
                <a:spcPts val="1540"/>
              </a:spcBef>
              <a:buClr>
                <a:srgbClr val="54239E"/>
              </a:buClr>
              <a:buSzPts val="3200"/>
              <a:buFont typeface="Arial"/>
              <a:buChar char="•"/>
            </a:pPr>
            <a:r>
              <a:rPr lang="en-US" sz="3200" dirty="0"/>
              <a:t>Establish a timeline </a:t>
            </a:r>
          </a:p>
          <a:p>
            <a:pPr marL="685800" lvl="0" indent="-454025">
              <a:spcBef>
                <a:spcPts val="1540"/>
              </a:spcBef>
              <a:buClr>
                <a:srgbClr val="54239E"/>
              </a:buClr>
              <a:buSzPts val="3200"/>
              <a:buFont typeface="Arial"/>
              <a:buChar char="•"/>
            </a:pPr>
            <a:r>
              <a:rPr lang="en-US" sz="3200" dirty="0"/>
              <a:t>Communicate a community assessment process </a:t>
            </a:r>
          </a:p>
        </p:txBody>
      </p:sp>
    </p:spTree>
    <p:custDataLst>
      <p:tags r:id="rId1"/>
    </p:custDataLst>
    <p:extLst>
      <p:ext uri="{BB962C8B-B14F-4D97-AF65-F5344CB8AC3E}">
        <p14:creationId xmlns:p14="http://schemas.microsoft.com/office/powerpoint/2010/main" val="11372318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6" name="Title 5">
            <a:extLst>
              <a:ext uri="{FF2B5EF4-FFF2-40B4-BE49-F238E27FC236}">
                <a16:creationId xmlns:a16="http://schemas.microsoft.com/office/drawing/2014/main" id="{AEFDBE88-970E-4004-8A05-66D0FA9D1F3D}"/>
              </a:ext>
            </a:extLst>
          </p:cNvPr>
          <p:cNvSpPr>
            <a:spLocks noGrp="1"/>
          </p:cNvSpPr>
          <p:nvPr>
            <p:ph type="title"/>
          </p:nvPr>
        </p:nvSpPr>
        <p:spPr>
          <a:xfrm>
            <a:off x="514350" y="459492"/>
            <a:ext cx="8953500" cy="646587"/>
          </a:xfrm>
        </p:spPr>
        <p:txBody>
          <a:bodyPr/>
          <a:lstStyle/>
          <a:p>
            <a:r>
              <a:rPr lang="en-US" sz="3600" b="1" dirty="0">
                <a:solidFill>
                  <a:srgbClr val="FFFFFF"/>
                </a:solidFill>
              </a:rPr>
              <a:t> Step 1</a:t>
            </a:r>
            <a:r>
              <a:rPr lang="en-US" sz="3600" dirty="0">
                <a:solidFill>
                  <a:srgbClr val="FFFFFF"/>
                </a:solidFill>
              </a:rPr>
              <a:t>: Plan and Organize</a:t>
            </a:r>
            <a:r>
              <a:rPr lang="en-US" sz="200" dirty="0">
                <a:solidFill>
                  <a:srgbClr val="008DC4"/>
                </a:solidFill>
              </a:rPr>
              <a:t> (Cont’d)</a:t>
            </a:r>
          </a:p>
        </p:txBody>
      </p:sp>
      <p:sp>
        <p:nvSpPr>
          <p:cNvPr id="9" name="Content Placeholder 8">
            <a:extLst>
              <a:ext uri="{FF2B5EF4-FFF2-40B4-BE49-F238E27FC236}">
                <a16:creationId xmlns:a16="http://schemas.microsoft.com/office/drawing/2014/main" id="{53464D27-E348-458C-904A-B98898455027}"/>
              </a:ext>
            </a:extLst>
          </p:cNvPr>
          <p:cNvSpPr>
            <a:spLocks noGrp="1"/>
          </p:cNvSpPr>
          <p:nvPr>
            <p:ph sz="quarter" idx="15"/>
          </p:nvPr>
        </p:nvSpPr>
        <p:spPr>
          <a:xfrm>
            <a:off x="-15045" y="1756684"/>
            <a:ext cx="7025445" cy="5057774"/>
          </a:xfrm>
        </p:spPr>
        <p:txBody>
          <a:bodyPr/>
          <a:lstStyle/>
          <a:p>
            <a:pPr marL="750888" lvl="0" indent="-504825">
              <a:spcBef>
                <a:spcPts val="1540"/>
              </a:spcBef>
              <a:buClr>
                <a:srgbClr val="7030A0"/>
              </a:buClr>
              <a:buSzPts val="3200"/>
              <a:buFont typeface="Arial"/>
              <a:buChar char="•"/>
            </a:pPr>
            <a:r>
              <a:rPr lang="en-US" sz="3200" dirty="0"/>
              <a:t>Engages more community members in planning and </a:t>
            </a:r>
            <a:br>
              <a:rPr lang="en-US" sz="3200" dirty="0"/>
            </a:br>
            <a:r>
              <a:rPr lang="en-US" sz="3200" dirty="0"/>
              <a:t>implementation</a:t>
            </a:r>
          </a:p>
          <a:p>
            <a:pPr marL="750888" lvl="0" indent="-504825">
              <a:spcBef>
                <a:spcPts val="1540"/>
              </a:spcBef>
              <a:buClr>
                <a:srgbClr val="7030A0"/>
              </a:buClr>
              <a:buSzPts val="3200"/>
              <a:buFont typeface="Arial"/>
              <a:buChar char="•"/>
            </a:pPr>
            <a:r>
              <a:rPr lang="en-US" sz="3200" dirty="0"/>
              <a:t>Increases access to more data sources</a:t>
            </a:r>
          </a:p>
          <a:p>
            <a:pPr marL="750888" lvl="0" indent="-504825">
              <a:spcBef>
                <a:spcPts val="1540"/>
              </a:spcBef>
              <a:buClr>
                <a:srgbClr val="7030A0"/>
              </a:buClr>
              <a:buSzPts val="3200"/>
              <a:buFont typeface="Arial"/>
              <a:buChar char="•"/>
            </a:pPr>
            <a:r>
              <a:rPr lang="en-US" sz="3200" dirty="0"/>
              <a:t>Establishes relationships that will be important for leading actions identified in the community assessment findings</a:t>
            </a:r>
          </a:p>
        </p:txBody>
      </p:sp>
    </p:spTree>
    <p:custDataLst>
      <p:tags r:id="rId1"/>
    </p:custDataLst>
    <p:extLst>
      <p:ext uri="{BB962C8B-B14F-4D97-AF65-F5344CB8AC3E}">
        <p14:creationId xmlns:p14="http://schemas.microsoft.com/office/powerpoint/2010/main" val="22699872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2" name="Title 1">
            <a:extLst>
              <a:ext uri="{FF2B5EF4-FFF2-40B4-BE49-F238E27FC236}">
                <a16:creationId xmlns:a16="http://schemas.microsoft.com/office/drawing/2014/main" id="{6BA665EC-738E-4A41-814A-1B36D79901CF}"/>
              </a:ext>
            </a:extLst>
          </p:cNvPr>
          <p:cNvSpPr>
            <a:spLocks noGrp="1"/>
          </p:cNvSpPr>
          <p:nvPr>
            <p:ph type="title"/>
          </p:nvPr>
        </p:nvSpPr>
        <p:spPr>
          <a:xfrm>
            <a:off x="556781" y="510712"/>
            <a:ext cx="7886700" cy="1325563"/>
          </a:xfrm>
        </p:spPr>
        <p:txBody>
          <a:bodyPr/>
          <a:lstStyle/>
          <a:p>
            <a:pPr lvl="0"/>
            <a:r>
              <a:rPr lang="en-US" sz="3600" b="1" dirty="0">
                <a:solidFill>
                  <a:srgbClr val="FFFFFF"/>
                </a:solidFill>
              </a:rPr>
              <a:t> Step 2</a:t>
            </a:r>
            <a:r>
              <a:rPr lang="en-US" sz="3600" dirty="0">
                <a:solidFill>
                  <a:srgbClr val="FFFFFF"/>
                </a:solidFill>
              </a:rPr>
              <a:t>:</a:t>
            </a:r>
            <a:r>
              <a:rPr lang="en-US" sz="3200" dirty="0">
                <a:solidFill>
                  <a:srgbClr val="204559"/>
                </a:solidFill>
              </a:rPr>
              <a:t> </a:t>
            </a:r>
            <a:r>
              <a:rPr lang="en-US" sz="3200" dirty="0">
                <a:solidFill>
                  <a:srgbClr val="FFFFFF"/>
                </a:solidFill>
              </a:rPr>
              <a:t>Design the Work</a:t>
            </a:r>
            <a:r>
              <a:rPr lang="en-US" sz="3600" dirty="0">
                <a:solidFill>
                  <a:srgbClr val="FFFFFF"/>
                </a:solidFill>
              </a:rPr>
              <a:t>  </a:t>
            </a:r>
            <a:endParaRPr lang="en-US" dirty="0"/>
          </a:p>
        </p:txBody>
      </p:sp>
      <p:sp>
        <p:nvSpPr>
          <p:cNvPr id="4" name="Content Placeholder 3">
            <a:extLst>
              <a:ext uri="{FF2B5EF4-FFF2-40B4-BE49-F238E27FC236}">
                <a16:creationId xmlns:a16="http://schemas.microsoft.com/office/drawing/2014/main" id="{FFB0FE84-F136-40B9-B0BD-5C8519F739BA}"/>
              </a:ext>
            </a:extLst>
          </p:cNvPr>
          <p:cNvSpPr>
            <a:spLocks noGrp="1"/>
          </p:cNvSpPr>
          <p:nvPr>
            <p:ph sz="quarter" idx="10"/>
          </p:nvPr>
        </p:nvSpPr>
        <p:spPr/>
        <p:txBody>
          <a:bodyPr/>
          <a:lstStyle/>
          <a:p>
            <a:pPr marL="750888" lvl="0" indent="-454025">
              <a:lnSpc>
                <a:spcPct val="110000"/>
              </a:lnSpc>
              <a:buClr>
                <a:srgbClr val="BF5A10"/>
              </a:buClr>
              <a:buSzPts val="3200"/>
              <a:buFont typeface="Arial"/>
              <a:buChar char="•"/>
            </a:pPr>
            <a:r>
              <a:rPr lang="en-US" sz="3200" dirty="0"/>
              <a:t>Determine data needs</a:t>
            </a:r>
            <a:endParaRPr lang="en-US" dirty="0"/>
          </a:p>
          <a:p>
            <a:pPr marL="750888" lvl="0" indent="-454025">
              <a:lnSpc>
                <a:spcPct val="110000"/>
              </a:lnSpc>
              <a:spcBef>
                <a:spcPts val="1240"/>
              </a:spcBef>
              <a:buClr>
                <a:srgbClr val="BF5A10"/>
              </a:buClr>
              <a:buSzPts val="3200"/>
              <a:buFont typeface="Arial"/>
              <a:buChar char="•"/>
            </a:pPr>
            <a:r>
              <a:rPr lang="en-US" sz="3200" dirty="0"/>
              <a:t>Identify internal and external data </a:t>
            </a:r>
            <a:endParaRPr lang="en-US" dirty="0"/>
          </a:p>
          <a:p>
            <a:pPr marL="750888" lvl="0" indent="-454025">
              <a:lnSpc>
                <a:spcPct val="110000"/>
              </a:lnSpc>
              <a:spcBef>
                <a:spcPts val="1240"/>
              </a:spcBef>
              <a:buClr>
                <a:srgbClr val="BF5A10"/>
              </a:buClr>
              <a:buSzPts val="3200"/>
              <a:buFont typeface="Arial"/>
              <a:buChar char="•"/>
            </a:pPr>
            <a:r>
              <a:rPr lang="en-US" sz="3200" dirty="0"/>
              <a:t>Identify sources</a:t>
            </a:r>
            <a:endParaRPr lang="en-US" dirty="0"/>
          </a:p>
          <a:p>
            <a:pPr marL="750888" lvl="0" indent="-454025">
              <a:lnSpc>
                <a:spcPct val="110000"/>
              </a:lnSpc>
              <a:spcBef>
                <a:spcPts val="1240"/>
              </a:spcBef>
              <a:buClr>
                <a:srgbClr val="BF5A10"/>
              </a:buClr>
              <a:buSzPts val="3200"/>
              <a:buFont typeface="Arial"/>
              <a:buChar char="•"/>
            </a:pPr>
            <a:r>
              <a:rPr lang="en-US" sz="3200" dirty="0"/>
              <a:t>Develop questions</a:t>
            </a:r>
            <a:endParaRPr lang="en-US" dirty="0"/>
          </a:p>
        </p:txBody>
      </p:sp>
    </p:spTree>
    <p:custDataLst>
      <p:tags r:id="rId1"/>
    </p:custDataLst>
    <p:extLst>
      <p:ext uri="{BB962C8B-B14F-4D97-AF65-F5344CB8AC3E}">
        <p14:creationId xmlns:p14="http://schemas.microsoft.com/office/powerpoint/2010/main" val="29692040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10" name="Title 9">
            <a:extLst>
              <a:ext uri="{FF2B5EF4-FFF2-40B4-BE49-F238E27FC236}">
                <a16:creationId xmlns:a16="http://schemas.microsoft.com/office/drawing/2014/main" id="{8B90783E-6373-4F8B-A9CF-66AC11B98D93}"/>
              </a:ext>
            </a:extLst>
          </p:cNvPr>
          <p:cNvSpPr>
            <a:spLocks noGrp="1"/>
          </p:cNvSpPr>
          <p:nvPr>
            <p:ph type="title"/>
          </p:nvPr>
        </p:nvSpPr>
        <p:spPr>
          <a:xfrm>
            <a:off x="563983" y="491662"/>
            <a:ext cx="7886700" cy="679913"/>
          </a:xfrm>
        </p:spPr>
        <p:txBody>
          <a:bodyPr/>
          <a:lstStyle/>
          <a:p>
            <a:r>
              <a:rPr lang="en-US" sz="3600" b="1" dirty="0">
                <a:solidFill>
                  <a:srgbClr val="FFFFFF"/>
                </a:solidFill>
              </a:rPr>
              <a:t> Step 2</a:t>
            </a:r>
            <a:r>
              <a:rPr lang="en-US" sz="3600" dirty="0">
                <a:solidFill>
                  <a:srgbClr val="FFFFFF"/>
                </a:solidFill>
              </a:rPr>
              <a:t>: </a:t>
            </a:r>
            <a:r>
              <a:rPr lang="en-US" sz="3200" dirty="0">
                <a:solidFill>
                  <a:srgbClr val="FFFFFF"/>
                </a:solidFill>
              </a:rPr>
              <a:t>Design the Work</a:t>
            </a:r>
            <a:r>
              <a:rPr lang="en-US" sz="200" dirty="0">
                <a:solidFill>
                  <a:srgbClr val="008DC4"/>
                </a:solidFill>
              </a:rPr>
              <a:t> (Cont’d)</a:t>
            </a:r>
            <a:endParaRPr lang="en-US" dirty="0"/>
          </a:p>
        </p:txBody>
      </p:sp>
      <p:sp>
        <p:nvSpPr>
          <p:cNvPr id="11" name="Content Placeholder 10">
            <a:extLst>
              <a:ext uri="{FF2B5EF4-FFF2-40B4-BE49-F238E27FC236}">
                <a16:creationId xmlns:a16="http://schemas.microsoft.com/office/drawing/2014/main" id="{B42B6057-76D9-4A8E-812D-D2EC754DF967}"/>
              </a:ext>
            </a:extLst>
          </p:cNvPr>
          <p:cNvSpPr>
            <a:spLocks noGrp="1"/>
          </p:cNvSpPr>
          <p:nvPr>
            <p:ph sz="quarter" idx="10"/>
          </p:nvPr>
        </p:nvSpPr>
        <p:spPr>
          <a:xfrm>
            <a:off x="414867" y="1597207"/>
            <a:ext cx="3351212" cy="584775"/>
          </a:xfrm>
        </p:spPr>
        <p:txBody>
          <a:bodyPr/>
          <a:lstStyle/>
          <a:p>
            <a:pPr lvl="0"/>
            <a:r>
              <a:rPr lang="en-US" dirty="0"/>
              <a:t>What is data?</a:t>
            </a:r>
          </a:p>
        </p:txBody>
      </p:sp>
      <p:sp>
        <p:nvSpPr>
          <p:cNvPr id="12" name="Content Placeholder 11">
            <a:extLst>
              <a:ext uri="{FF2B5EF4-FFF2-40B4-BE49-F238E27FC236}">
                <a16:creationId xmlns:a16="http://schemas.microsoft.com/office/drawing/2014/main" id="{0E28EDF6-9C06-4B3F-B7D1-E2DBAB4795EA}"/>
              </a:ext>
            </a:extLst>
          </p:cNvPr>
          <p:cNvSpPr>
            <a:spLocks noGrp="1"/>
          </p:cNvSpPr>
          <p:nvPr>
            <p:ph sz="quarter" idx="11"/>
          </p:nvPr>
        </p:nvSpPr>
        <p:spPr>
          <a:xfrm>
            <a:off x="812800" y="3821869"/>
            <a:ext cx="2063750" cy="925512"/>
          </a:xfrm>
        </p:spPr>
        <p:txBody>
          <a:bodyPr/>
          <a:lstStyle/>
          <a:p>
            <a:pPr lvl="0" algn="ctr"/>
            <a:r>
              <a:rPr lang="en-US" sz="2800" dirty="0">
                <a:solidFill>
                  <a:srgbClr val="FFFFFF"/>
                </a:solidFill>
              </a:rPr>
              <a:t>Numbers</a:t>
            </a:r>
            <a:endParaRPr lang="en-US" dirty="0"/>
          </a:p>
        </p:txBody>
      </p:sp>
      <p:sp>
        <p:nvSpPr>
          <p:cNvPr id="13" name="Content Placeholder 12">
            <a:extLst>
              <a:ext uri="{FF2B5EF4-FFF2-40B4-BE49-F238E27FC236}">
                <a16:creationId xmlns:a16="http://schemas.microsoft.com/office/drawing/2014/main" id="{24746A0F-0D67-4BD8-B7E8-C41825688133}"/>
              </a:ext>
            </a:extLst>
          </p:cNvPr>
          <p:cNvSpPr>
            <a:spLocks noGrp="1"/>
          </p:cNvSpPr>
          <p:nvPr>
            <p:ph sz="quarter" idx="12"/>
          </p:nvPr>
        </p:nvSpPr>
        <p:spPr>
          <a:xfrm>
            <a:off x="3634581" y="2971800"/>
            <a:ext cx="1874837" cy="914400"/>
          </a:xfrm>
        </p:spPr>
        <p:txBody>
          <a:bodyPr/>
          <a:lstStyle/>
          <a:p>
            <a:pPr lvl="0" algn="ctr"/>
            <a:r>
              <a:rPr lang="en-US" sz="2800" dirty="0">
                <a:solidFill>
                  <a:srgbClr val="FFFFFF"/>
                </a:solidFill>
              </a:rPr>
              <a:t>Words</a:t>
            </a:r>
            <a:endParaRPr lang="en-US" dirty="0"/>
          </a:p>
        </p:txBody>
      </p:sp>
      <p:sp>
        <p:nvSpPr>
          <p:cNvPr id="14" name="Content Placeholder 13">
            <a:extLst>
              <a:ext uri="{FF2B5EF4-FFF2-40B4-BE49-F238E27FC236}">
                <a16:creationId xmlns:a16="http://schemas.microsoft.com/office/drawing/2014/main" id="{36337289-E890-472B-847A-6C96B3897F82}"/>
              </a:ext>
            </a:extLst>
          </p:cNvPr>
          <p:cNvSpPr>
            <a:spLocks noGrp="1"/>
          </p:cNvSpPr>
          <p:nvPr>
            <p:ph sz="quarter" idx="13"/>
          </p:nvPr>
        </p:nvSpPr>
        <p:spPr>
          <a:xfrm>
            <a:off x="5978946" y="2626518"/>
            <a:ext cx="2433637" cy="1055688"/>
          </a:xfrm>
        </p:spPr>
        <p:txBody>
          <a:bodyPr/>
          <a:lstStyle/>
          <a:p>
            <a:pPr lvl="0" algn="ctr"/>
            <a:r>
              <a:rPr lang="en-US" sz="2800" dirty="0">
                <a:solidFill>
                  <a:srgbClr val="FFFFFF"/>
                </a:solidFill>
              </a:rPr>
              <a:t>Pictures</a:t>
            </a:r>
            <a:endParaRPr lang="en-US" dirty="0"/>
          </a:p>
        </p:txBody>
      </p:sp>
      <p:sp>
        <p:nvSpPr>
          <p:cNvPr id="15" name="Content Placeholder 14">
            <a:extLst>
              <a:ext uri="{FF2B5EF4-FFF2-40B4-BE49-F238E27FC236}">
                <a16:creationId xmlns:a16="http://schemas.microsoft.com/office/drawing/2014/main" id="{84535BD8-C23E-44C5-9E10-B6AEC7ED18AA}"/>
              </a:ext>
            </a:extLst>
          </p:cNvPr>
          <p:cNvSpPr>
            <a:spLocks noGrp="1"/>
          </p:cNvSpPr>
          <p:nvPr>
            <p:ph sz="quarter" idx="14"/>
          </p:nvPr>
        </p:nvSpPr>
        <p:spPr>
          <a:xfrm>
            <a:off x="2609850" y="5708650"/>
            <a:ext cx="2857500" cy="1069975"/>
          </a:xfrm>
        </p:spPr>
        <p:txBody>
          <a:bodyPr/>
          <a:lstStyle/>
          <a:p>
            <a:pPr lvl="0" algn="ctr"/>
            <a:r>
              <a:rPr lang="en-US" sz="2800" dirty="0">
                <a:solidFill>
                  <a:srgbClr val="FFFFFF"/>
                </a:solidFill>
              </a:rPr>
              <a:t>Maps </a:t>
            </a:r>
            <a:endParaRPr lang="en-US" dirty="0"/>
          </a:p>
        </p:txBody>
      </p:sp>
      <p:sp>
        <p:nvSpPr>
          <p:cNvPr id="18" name="Content Placeholder 17">
            <a:extLst>
              <a:ext uri="{FF2B5EF4-FFF2-40B4-BE49-F238E27FC236}">
                <a16:creationId xmlns:a16="http://schemas.microsoft.com/office/drawing/2014/main" id="{208D1C3D-B986-4797-8C43-E8377B703870}"/>
              </a:ext>
            </a:extLst>
          </p:cNvPr>
          <p:cNvSpPr>
            <a:spLocks noGrp="1"/>
          </p:cNvSpPr>
          <p:nvPr>
            <p:ph sz="quarter" idx="15"/>
          </p:nvPr>
        </p:nvSpPr>
        <p:spPr>
          <a:xfrm>
            <a:off x="6091238" y="4993481"/>
            <a:ext cx="2433637" cy="1296988"/>
          </a:xfrm>
        </p:spPr>
        <p:txBody>
          <a:bodyPr/>
          <a:lstStyle/>
          <a:p>
            <a:pPr lvl="0" algn="ctr"/>
            <a:r>
              <a:rPr lang="en-US" sz="2800" dirty="0">
                <a:solidFill>
                  <a:srgbClr val="FFFFFF"/>
                </a:solidFill>
              </a:rPr>
              <a:t>Media Reports</a:t>
            </a:r>
            <a:endParaRPr lang="en-US" dirty="0"/>
          </a:p>
        </p:txBody>
      </p:sp>
    </p:spTree>
    <p:custDataLst>
      <p:tags r:id="rId1"/>
    </p:custDataLst>
    <p:extLst>
      <p:ext uri="{BB962C8B-B14F-4D97-AF65-F5344CB8AC3E}">
        <p14:creationId xmlns:p14="http://schemas.microsoft.com/office/powerpoint/2010/main" val="30862456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 name="Title 1">
            <a:extLst>
              <a:ext uri="{FF2B5EF4-FFF2-40B4-BE49-F238E27FC236}">
                <a16:creationId xmlns:a16="http://schemas.microsoft.com/office/drawing/2014/main" id="{1656CFAD-12BB-4EBF-9D42-7C8A74C1C4B5}"/>
              </a:ext>
            </a:extLst>
          </p:cNvPr>
          <p:cNvSpPr>
            <a:spLocks noGrp="1"/>
          </p:cNvSpPr>
          <p:nvPr>
            <p:ph type="title"/>
          </p:nvPr>
        </p:nvSpPr>
        <p:spPr>
          <a:xfrm>
            <a:off x="548108" y="510713"/>
            <a:ext cx="7886700" cy="676876"/>
          </a:xfrm>
        </p:spPr>
        <p:txBody>
          <a:bodyPr/>
          <a:lstStyle/>
          <a:p>
            <a:r>
              <a:rPr lang="en-US" sz="3600" b="1" dirty="0">
                <a:solidFill>
                  <a:srgbClr val="FFFFFF"/>
                </a:solidFill>
              </a:rPr>
              <a:t> Step 2</a:t>
            </a:r>
            <a:r>
              <a:rPr lang="en-US" sz="3600" dirty="0">
                <a:solidFill>
                  <a:srgbClr val="FFFFFF"/>
                </a:solidFill>
              </a:rPr>
              <a:t>: </a:t>
            </a:r>
            <a:r>
              <a:rPr lang="en-US" sz="3200" dirty="0">
                <a:solidFill>
                  <a:srgbClr val="FFFFFF"/>
                </a:solidFill>
              </a:rPr>
              <a:t>Design the Work </a:t>
            </a:r>
            <a:r>
              <a:rPr lang="en-US" sz="200" dirty="0">
                <a:solidFill>
                  <a:srgbClr val="008DC4"/>
                </a:solidFill>
              </a:rPr>
              <a:t>(Cont’d 1)</a:t>
            </a:r>
            <a:endParaRPr lang="en-US" dirty="0">
              <a:solidFill>
                <a:srgbClr val="008DC4"/>
              </a:solidFill>
            </a:endParaRPr>
          </a:p>
        </p:txBody>
      </p:sp>
      <p:sp>
        <p:nvSpPr>
          <p:cNvPr id="3" name="Content Placeholder 2">
            <a:extLst>
              <a:ext uri="{FF2B5EF4-FFF2-40B4-BE49-F238E27FC236}">
                <a16:creationId xmlns:a16="http://schemas.microsoft.com/office/drawing/2014/main" id="{07921515-D4EE-45D6-9CD4-E17B80676FC8}"/>
              </a:ext>
            </a:extLst>
          </p:cNvPr>
          <p:cNvSpPr>
            <a:spLocks noGrp="1"/>
          </p:cNvSpPr>
          <p:nvPr>
            <p:ph sz="quarter" idx="11"/>
          </p:nvPr>
        </p:nvSpPr>
        <p:spPr>
          <a:xfrm>
            <a:off x="457200" y="1466850"/>
            <a:ext cx="3197225" cy="584775"/>
          </a:xfrm>
        </p:spPr>
        <p:txBody>
          <a:bodyPr/>
          <a:lstStyle/>
          <a:p>
            <a:pPr lvl="0"/>
            <a:r>
              <a:rPr lang="en-US" dirty="0"/>
              <a:t>Types of Data</a:t>
            </a:r>
          </a:p>
        </p:txBody>
      </p:sp>
      <p:sp>
        <p:nvSpPr>
          <p:cNvPr id="4" name="Content Placeholder 3">
            <a:extLst>
              <a:ext uri="{FF2B5EF4-FFF2-40B4-BE49-F238E27FC236}">
                <a16:creationId xmlns:a16="http://schemas.microsoft.com/office/drawing/2014/main" id="{24E38FEE-BA92-4F8C-8CEF-4BF050E35CEC}"/>
              </a:ext>
            </a:extLst>
          </p:cNvPr>
          <p:cNvSpPr>
            <a:spLocks noGrp="1"/>
          </p:cNvSpPr>
          <p:nvPr>
            <p:ph sz="quarter" idx="12"/>
          </p:nvPr>
        </p:nvSpPr>
        <p:spPr/>
        <p:txBody>
          <a:bodyPr/>
          <a:lstStyle/>
          <a:p>
            <a:pPr lvl="0"/>
            <a:r>
              <a:rPr lang="en-US" dirty="0"/>
              <a:t>Internal and External </a:t>
            </a:r>
            <a:endParaRPr lang="en-US" sz="1400" b="0" dirty="0">
              <a:solidFill>
                <a:srgbClr val="000000"/>
              </a:solidFill>
            </a:endParaRPr>
          </a:p>
        </p:txBody>
      </p:sp>
      <p:sp>
        <p:nvSpPr>
          <p:cNvPr id="5" name="Content Placeholder 4">
            <a:extLst>
              <a:ext uri="{FF2B5EF4-FFF2-40B4-BE49-F238E27FC236}">
                <a16:creationId xmlns:a16="http://schemas.microsoft.com/office/drawing/2014/main" id="{692C9C8D-3713-4052-95B0-1DB43659F713}"/>
              </a:ext>
            </a:extLst>
          </p:cNvPr>
          <p:cNvSpPr>
            <a:spLocks noGrp="1"/>
          </p:cNvSpPr>
          <p:nvPr>
            <p:ph sz="quarter" idx="13"/>
          </p:nvPr>
        </p:nvSpPr>
        <p:spPr/>
        <p:txBody>
          <a:bodyPr/>
          <a:lstStyle/>
          <a:p>
            <a:pPr lvl="0"/>
            <a:r>
              <a:rPr lang="en-US" dirty="0"/>
              <a:t>Quantitative and Qualitative </a:t>
            </a:r>
            <a:endParaRPr lang="en-US" sz="1400" b="0" dirty="0"/>
          </a:p>
        </p:txBody>
      </p:sp>
    </p:spTree>
    <p:custDataLst>
      <p:tags r:id="rId1"/>
    </p:custDataLst>
    <p:extLst>
      <p:ext uri="{BB962C8B-B14F-4D97-AF65-F5344CB8AC3E}">
        <p14:creationId xmlns:p14="http://schemas.microsoft.com/office/powerpoint/2010/main" val="10189294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10" name="Title 9">
            <a:extLst>
              <a:ext uri="{FF2B5EF4-FFF2-40B4-BE49-F238E27FC236}">
                <a16:creationId xmlns:a16="http://schemas.microsoft.com/office/drawing/2014/main" id="{9A0ED39E-338E-40EE-9DF7-4622757467D0}"/>
              </a:ext>
            </a:extLst>
          </p:cNvPr>
          <p:cNvSpPr>
            <a:spLocks noGrp="1"/>
          </p:cNvSpPr>
          <p:nvPr>
            <p:ph type="title"/>
          </p:nvPr>
        </p:nvSpPr>
        <p:spPr>
          <a:xfrm>
            <a:off x="548108" y="510713"/>
            <a:ext cx="7886700" cy="670388"/>
          </a:xfrm>
        </p:spPr>
        <p:txBody>
          <a:bodyPr/>
          <a:lstStyle/>
          <a:p>
            <a:r>
              <a:rPr lang="en-US" sz="3600" b="1" dirty="0">
                <a:solidFill>
                  <a:srgbClr val="FFFFFF"/>
                </a:solidFill>
              </a:rPr>
              <a:t> Step 2</a:t>
            </a:r>
            <a:r>
              <a:rPr lang="en-US" sz="3600" dirty="0">
                <a:solidFill>
                  <a:srgbClr val="FFFFFF"/>
                </a:solidFill>
              </a:rPr>
              <a:t>: </a:t>
            </a:r>
            <a:r>
              <a:rPr lang="en-US" sz="3200" dirty="0">
                <a:solidFill>
                  <a:srgbClr val="FFFFFF"/>
                </a:solidFill>
              </a:rPr>
              <a:t>Design the Work</a:t>
            </a:r>
            <a:r>
              <a:rPr lang="en-US" sz="200" dirty="0">
                <a:solidFill>
                  <a:schemeClr val="bg1"/>
                </a:solidFill>
              </a:rPr>
              <a:t> </a:t>
            </a:r>
            <a:r>
              <a:rPr lang="en-US" sz="200" dirty="0">
                <a:solidFill>
                  <a:srgbClr val="008DC4"/>
                </a:solidFill>
              </a:rPr>
              <a:t>(Cont’d 2)</a:t>
            </a:r>
            <a:endParaRPr lang="en-US" dirty="0">
              <a:solidFill>
                <a:srgbClr val="008DC4"/>
              </a:solidFill>
            </a:endParaRPr>
          </a:p>
        </p:txBody>
      </p:sp>
      <p:sp>
        <p:nvSpPr>
          <p:cNvPr id="11" name="Content Placeholder 10">
            <a:extLst>
              <a:ext uri="{FF2B5EF4-FFF2-40B4-BE49-F238E27FC236}">
                <a16:creationId xmlns:a16="http://schemas.microsoft.com/office/drawing/2014/main" id="{615781F5-1856-4A88-B75C-D48988B7F82C}"/>
              </a:ext>
            </a:extLst>
          </p:cNvPr>
          <p:cNvSpPr>
            <a:spLocks noGrp="1"/>
          </p:cNvSpPr>
          <p:nvPr>
            <p:ph sz="quarter" idx="13"/>
          </p:nvPr>
        </p:nvSpPr>
        <p:spPr>
          <a:xfrm>
            <a:off x="192087" y="1428750"/>
            <a:ext cx="5505449" cy="553998"/>
          </a:xfrm>
        </p:spPr>
        <p:txBody>
          <a:bodyPr/>
          <a:lstStyle/>
          <a:p>
            <a:pPr lvl="0"/>
            <a:r>
              <a:rPr lang="en-US" dirty="0"/>
              <a:t>Data Collection Strategies</a:t>
            </a:r>
          </a:p>
        </p:txBody>
      </p:sp>
      <p:sp>
        <p:nvSpPr>
          <p:cNvPr id="12" name="Content Placeholder 11">
            <a:extLst>
              <a:ext uri="{FF2B5EF4-FFF2-40B4-BE49-F238E27FC236}">
                <a16:creationId xmlns:a16="http://schemas.microsoft.com/office/drawing/2014/main" id="{0005CC4F-9098-4E0B-85A3-37DC08DAF7B4}"/>
              </a:ext>
            </a:extLst>
          </p:cNvPr>
          <p:cNvSpPr>
            <a:spLocks noGrp="1"/>
          </p:cNvSpPr>
          <p:nvPr>
            <p:ph sz="quarter" idx="14"/>
          </p:nvPr>
        </p:nvSpPr>
        <p:spPr>
          <a:xfrm>
            <a:off x="344488" y="2135188"/>
            <a:ext cx="5505450" cy="4722812"/>
          </a:xfrm>
        </p:spPr>
        <p:txBody>
          <a:bodyPr>
            <a:normAutofit lnSpcReduction="10000"/>
          </a:bodyPr>
          <a:lstStyle/>
          <a:p>
            <a:pPr marL="401638" lvl="0" indent="-388938">
              <a:buClr>
                <a:srgbClr val="BF5A10"/>
              </a:buClr>
              <a:buSzPts val="3200"/>
              <a:buFont typeface="Arial"/>
              <a:buChar char="•"/>
            </a:pPr>
            <a:r>
              <a:rPr lang="en-US" dirty="0"/>
              <a:t>Collected from multiple sources</a:t>
            </a:r>
          </a:p>
          <a:p>
            <a:pPr marL="401638" lvl="0" indent="-388938">
              <a:spcBef>
                <a:spcPts val="1240"/>
              </a:spcBef>
              <a:buClr>
                <a:srgbClr val="BF5A10"/>
              </a:buClr>
              <a:buSzPts val="3200"/>
              <a:buFont typeface="Arial"/>
              <a:buChar char="•"/>
            </a:pPr>
            <a:r>
              <a:rPr lang="en-US" dirty="0"/>
              <a:t>Gathered over several years or many times over a single year</a:t>
            </a:r>
          </a:p>
          <a:p>
            <a:pPr marL="401638" lvl="0" indent="-388938">
              <a:spcBef>
                <a:spcPts val="1240"/>
              </a:spcBef>
              <a:buClr>
                <a:srgbClr val="BF5A10"/>
              </a:buClr>
              <a:buSzPts val="3200"/>
              <a:buFont typeface="Arial"/>
              <a:buChar char="•"/>
            </a:pPr>
            <a:r>
              <a:rPr lang="en-US" dirty="0"/>
              <a:t>Relevant to the client population</a:t>
            </a:r>
          </a:p>
          <a:p>
            <a:pPr marL="401638" lvl="0" indent="-388938">
              <a:spcBef>
                <a:spcPts val="1240"/>
              </a:spcBef>
              <a:buClr>
                <a:srgbClr val="BF5A10"/>
              </a:buClr>
              <a:buSzPts val="3200"/>
              <a:buFont typeface="Arial"/>
              <a:buChar char="•"/>
            </a:pPr>
            <a:r>
              <a:rPr lang="en-US" dirty="0"/>
              <a:t>Include historical, internal service provision, enrollment, and Program Information Report data </a:t>
            </a:r>
          </a:p>
        </p:txBody>
      </p:sp>
      <p:sp>
        <p:nvSpPr>
          <p:cNvPr id="2" name="Slide Number Placeholder 1">
            <a:extLst>
              <a:ext uri="{FF2B5EF4-FFF2-40B4-BE49-F238E27FC236}">
                <a16:creationId xmlns:a16="http://schemas.microsoft.com/office/drawing/2014/main" id="{A7D75385-32F8-40DB-AEB3-922A2324E41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latin typeface="Arial"/>
                <a:ea typeface="Arial"/>
                <a:cs typeface="Arial"/>
                <a:sym typeface="Arial"/>
              </a:rPr>
              <a:t>17</a:t>
            </a:fld>
            <a:endParaRPr lang="en-US" dirty="0">
              <a:latin typeface="Arial"/>
              <a:ea typeface="Arial"/>
              <a:cs typeface="Arial"/>
              <a:sym typeface="Arial"/>
            </a:endParaRPr>
          </a:p>
        </p:txBody>
      </p:sp>
    </p:spTree>
    <p:custDataLst>
      <p:tags r:id="rId1"/>
    </p:custDataLst>
    <p:extLst>
      <p:ext uri="{BB962C8B-B14F-4D97-AF65-F5344CB8AC3E}">
        <p14:creationId xmlns:p14="http://schemas.microsoft.com/office/powerpoint/2010/main" val="22298574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4" name="Title 3">
            <a:extLst>
              <a:ext uri="{FF2B5EF4-FFF2-40B4-BE49-F238E27FC236}">
                <a16:creationId xmlns:a16="http://schemas.microsoft.com/office/drawing/2014/main" id="{2E3BFD97-21AA-40A1-8057-5053B620D015}"/>
              </a:ext>
            </a:extLst>
          </p:cNvPr>
          <p:cNvSpPr>
            <a:spLocks noGrp="1"/>
          </p:cNvSpPr>
          <p:nvPr>
            <p:ph type="title"/>
          </p:nvPr>
        </p:nvSpPr>
        <p:spPr>
          <a:xfrm>
            <a:off x="554458" y="510712"/>
            <a:ext cx="7886700" cy="718013"/>
          </a:xfrm>
        </p:spPr>
        <p:txBody>
          <a:bodyPr/>
          <a:lstStyle/>
          <a:p>
            <a:r>
              <a:rPr lang="en-US" sz="3600" b="1" dirty="0">
                <a:solidFill>
                  <a:srgbClr val="FFFFFF"/>
                </a:solidFill>
              </a:rPr>
              <a:t> Step 3</a:t>
            </a:r>
            <a:r>
              <a:rPr lang="en-US" sz="3600" dirty="0">
                <a:solidFill>
                  <a:srgbClr val="FFFFFF"/>
                </a:solidFill>
              </a:rPr>
              <a:t>:</a:t>
            </a:r>
            <a:r>
              <a:rPr lang="en-US" sz="3200" dirty="0">
                <a:solidFill>
                  <a:srgbClr val="204559"/>
                </a:solidFill>
              </a:rPr>
              <a:t> </a:t>
            </a:r>
            <a:r>
              <a:rPr lang="en-US" sz="3200" dirty="0">
                <a:solidFill>
                  <a:srgbClr val="FFFFFF"/>
                </a:solidFill>
              </a:rPr>
              <a:t>Gather Data</a:t>
            </a:r>
            <a:endParaRPr lang="en-US" dirty="0"/>
          </a:p>
        </p:txBody>
      </p:sp>
      <p:sp>
        <p:nvSpPr>
          <p:cNvPr id="5" name="Content Placeholder 4">
            <a:extLst>
              <a:ext uri="{FF2B5EF4-FFF2-40B4-BE49-F238E27FC236}">
                <a16:creationId xmlns:a16="http://schemas.microsoft.com/office/drawing/2014/main" id="{7A5ABEC7-FB3A-4768-BC52-735D9986C646}"/>
              </a:ext>
            </a:extLst>
          </p:cNvPr>
          <p:cNvSpPr>
            <a:spLocks noGrp="1"/>
          </p:cNvSpPr>
          <p:nvPr>
            <p:ph sz="quarter" idx="10"/>
          </p:nvPr>
        </p:nvSpPr>
        <p:spPr>
          <a:xfrm>
            <a:off x="2570583" y="1828800"/>
            <a:ext cx="5661025" cy="573139"/>
          </a:xfrm>
        </p:spPr>
        <p:txBody>
          <a:bodyPr/>
          <a:lstStyle/>
          <a:p>
            <a:pPr marL="222250" lvl="0">
              <a:spcAft>
                <a:spcPts val="1200"/>
              </a:spcAft>
              <a:buClr>
                <a:srgbClr val="306786"/>
              </a:buClr>
              <a:buSzPts val="2960"/>
            </a:pPr>
            <a:r>
              <a:rPr lang="en-US" sz="3200" b="1" i="1" dirty="0">
                <a:solidFill>
                  <a:srgbClr val="FEC306">
                    <a:lumMod val="50000"/>
                  </a:srgbClr>
                </a:solidFill>
              </a:rPr>
              <a:t>Determine:</a:t>
            </a:r>
            <a:endParaRPr lang="en-US" sz="2960" dirty="0"/>
          </a:p>
        </p:txBody>
      </p:sp>
      <p:sp>
        <p:nvSpPr>
          <p:cNvPr id="6" name="Content Placeholder 5">
            <a:extLst>
              <a:ext uri="{FF2B5EF4-FFF2-40B4-BE49-F238E27FC236}">
                <a16:creationId xmlns:a16="http://schemas.microsoft.com/office/drawing/2014/main" id="{CC3F7BF9-D630-4390-AA58-88460F314CA0}"/>
              </a:ext>
            </a:extLst>
          </p:cNvPr>
          <p:cNvSpPr>
            <a:spLocks noGrp="1"/>
          </p:cNvSpPr>
          <p:nvPr>
            <p:ph sz="quarter" idx="11"/>
          </p:nvPr>
        </p:nvSpPr>
        <p:spPr>
          <a:xfrm>
            <a:off x="2456283" y="2287639"/>
            <a:ext cx="6687717" cy="3868992"/>
          </a:xfrm>
        </p:spPr>
        <p:txBody>
          <a:bodyPr/>
          <a:lstStyle/>
          <a:p>
            <a:pPr marL="635000" lvl="0" indent="-454025">
              <a:buClr>
                <a:srgbClr val="FEC306">
                  <a:lumMod val="50000"/>
                </a:srgbClr>
              </a:buClr>
              <a:buSzPts val="2960"/>
              <a:buFont typeface="Arial" panose="020B0604020202020204" pitchFamily="34" charset="0"/>
              <a:buChar char="•"/>
            </a:pPr>
            <a:r>
              <a:rPr lang="en-US" sz="2960" dirty="0"/>
              <a:t>Data collection methods</a:t>
            </a:r>
            <a:endParaRPr lang="en-US" sz="3200" dirty="0"/>
          </a:p>
          <a:p>
            <a:pPr marL="635000" lvl="0" indent="-454025">
              <a:spcBef>
                <a:spcPts val="1492"/>
              </a:spcBef>
              <a:buClr>
                <a:srgbClr val="FEC306">
                  <a:lumMod val="50000"/>
                </a:srgbClr>
              </a:buClr>
              <a:buSzPts val="2960"/>
              <a:buFont typeface="Arial" panose="020B0604020202020204" pitchFamily="34" charset="0"/>
              <a:buChar char="•"/>
            </a:pPr>
            <a:r>
              <a:rPr lang="en-US" sz="2960" dirty="0"/>
              <a:t>The logistics each method requires</a:t>
            </a:r>
            <a:endParaRPr lang="en-US" sz="3200" dirty="0"/>
          </a:p>
          <a:p>
            <a:pPr marL="635000" lvl="0" indent="-454025">
              <a:spcBef>
                <a:spcPts val="1492"/>
              </a:spcBef>
              <a:buClr>
                <a:srgbClr val="FEC306">
                  <a:lumMod val="50000"/>
                </a:srgbClr>
              </a:buClr>
              <a:buSzPts val="2960"/>
              <a:buFont typeface="Arial" panose="020B0604020202020204" pitchFamily="34" charset="0"/>
              <a:buChar char="•"/>
            </a:pPr>
            <a:r>
              <a:rPr lang="en-US" sz="2960" dirty="0"/>
              <a:t>How you will keep stakeholders informed </a:t>
            </a:r>
          </a:p>
          <a:p>
            <a:pPr marL="635000" lvl="0" indent="-454025">
              <a:spcBef>
                <a:spcPts val="1492"/>
              </a:spcBef>
              <a:buClr>
                <a:srgbClr val="FEC306">
                  <a:lumMod val="50000"/>
                </a:srgbClr>
              </a:buClr>
              <a:buSzPts val="2960"/>
              <a:buFont typeface="Arial" panose="020B0604020202020204" pitchFamily="34" charset="0"/>
              <a:buChar char="•"/>
            </a:pPr>
            <a:r>
              <a:rPr lang="en-US" sz="2960" dirty="0"/>
              <a:t>How the data you collect will be managed and organized</a:t>
            </a:r>
            <a:endParaRPr lang="en-US" sz="3200" dirty="0"/>
          </a:p>
        </p:txBody>
      </p:sp>
    </p:spTree>
    <p:custDataLst>
      <p:tags r:id="rId1"/>
    </p:custDataLst>
    <p:extLst>
      <p:ext uri="{BB962C8B-B14F-4D97-AF65-F5344CB8AC3E}">
        <p14:creationId xmlns:p14="http://schemas.microsoft.com/office/powerpoint/2010/main" val="26914706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4" name="Title 3">
            <a:extLst>
              <a:ext uri="{FF2B5EF4-FFF2-40B4-BE49-F238E27FC236}">
                <a16:creationId xmlns:a16="http://schemas.microsoft.com/office/drawing/2014/main" id="{F42AF926-9DA4-43A5-B53C-388A6FF239FF}"/>
              </a:ext>
            </a:extLst>
          </p:cNvPr>
          <p:cNvSpPr>
            <a:spLocks noGrp="1"/>
          </p:cNvSpPr>
          <p:nvPr>
            <p:ph type="title"/>
          </p:nvPr>
        </p:nvSpPr>
        <p:spPr>
          <a:xfrm>
            <a:off x="561974" y="510713"/>
            <a:ext cx="7669633" cy="746588"/>
          </a:xfrm>
        </p:spPr>
        <p:txBody>
          <a:bodyPr/>
          <a:lstStyle/>
          <a:p>
            <a:r>
              <a:rPr lang="en-US" sz="3600" b="1" dirty="0">
                <a:solidFill>
                  <a:srgbClr val="FFFFFF"/>
                </a:solidFill>
              </a:rPr>
              <a:t> Step 3</a:t>
            </a:r>
            <a:r>
              <a:rPr lang="en-US" sz="3600" dirty="0">
                <a:solidFill>
                  <a:srgbClr val="FFFFFF"/>
                </a:solidFill>
              </a:rPr>
              <a:t>:</a:t>
            </a:r>
            <a:r>
              <a:rPr lang="en-US" sz="3200" dirty="0">
                <a:solidFill>
                  <a:srgbClr val="204559"/>
                </a:solidFill>
              </a:rPr>
              <a:t> </a:t>
            </a:r>
            <a:r>
              <a:rPr lang="en-US" sz="3200" dirty="0">
                <a:solidFill>
                  <a:srgbClr val="FFFFFF"/>
                </a:solidFill>
              </a:rPr>
              <a:t>Gather Data</a:t>
            </a:r>
            <a:r>
              <a:rPr lang="en-US" sz="800" dirty="0">
                <a:solidFill>
                  <a:schemeClr val="bg1"/>
                </a:solidFill>
              </a:rPr>
              <a:t> </a:t>
            </a:r>
            <a:r>
              <a:rPr lang="en-US" sz="800" dirty="0">
                <a:solidFill>
                  <a:srgbClr val="008DC4"/>
                </a:solidFill>
              </a:rPr>
              <a:t>(Cont’d)</a:t>
            </a:r>
            <a:endParaRPr lang="en-US" dirty="0">
              <a:solidFill>
                <a:srgbClr val="008DC4"/>
              </a:solidFill>
            </a:endParaRPr>
          </a:p>
        </p:txBody>
      </p:sp>
      <p:sp>
        <p:nvSpPr>
          <p:cNvPr id="5" name="Content Placeholder 4">
            <a:extLst>
              <a:ext uri="{FF2B5EF4-FFF2-40B4-BE49-F238E27FC236}">
                <a16:creationId xmlns:a16="http://schemas.microsoft.com/office/drawing/2014/main" id="{21BAFF06-A162-4259-A57E-43CB03B4F8BC}"/>
              </a:ext>
            </a:extLst>
          </p:cNvPr>
          <p:cNvSpPr>
            <a:spLocks noGrp="1"/>
          </p:cNvSpPr>
          <p:nvPr>
            <p:ph sz="quarter" idx="10"/>
          </p:nvPr>
        </p:nvSpPr>
        <p:spPr>
          <a:xfrm>
            <a:off x="344488" y="1333500"/>
            <a:ext cx="6408737" cy="584775"/>
          </a:xfrm>
        </p:spPr>
        <p:txBody>
          <a:bodyPr/>
          <a:lstStyle/>
          <a:p>
            <a:pPr lvl="0"/>
            <a:r>
              <a:rPr lang="en-US" dirty="0">
                <a:solidFill>
                  <a:srgbClr val="FEC306">
                    <a:lumMod val="50000"/>
                  </a:srgbClr>
                </a:solidFill>
              </a:rPr>
              <a:t>Methods for Data Collection</a:t>
            </a:r>
          </a:p>
        </p:txBody>
      </p:sp>
      <p:sp>
        <p:nvSpPr>
          <p:cNvPr id="9" name="Content Placeholder 8">
            <a:extLst>
              <a:ext uri="{FF2B5EF4-FFF2-40B4-BE49-F238E27FC236}">
                <a16:creationId xmlns:a16="http://schemas.microsoft.com/office/drawing/2014/main" id="{B476DD4D-3206-416E-8878-C7E24872D2DB}"/>
              </a:ext>
            </a:extLst>
          </p:cNvPr>
          <p:cNvSpPr>
            <a:spLocks noGrp="1"/>
          </p:cNvSpPr>
          <p:nvPr>
            <p:ph sz="quarter" idx="11"/>
          </p:nvPr>
        </p:nvSpPr>
        <p:spPr/>
        <p:txBody>
          <a:bodyPr/>
          <a:lstStyle/>
          <a:p>
            <a:pPr marL="919163" lvl="0" indent="-466725">
              <a:spcBef>
                <a:spcPts val="2400"/>
              </a:spcBef>
              <a:spcAft>
                <a:spcPts val="1200"/>
              </a:spcAft>
              <a:buClr>
                <a:srgbClr val="FEC306">
                  <a:lumMod val="50000"/>
                </a:srgbClr>
              </a:buClr>
              <a:buSzPts val="3600"/>
              <a:buFont typeface="Arial" panose="020B0604020202020204" pitchFamily="34" charset="0"/>
              <a:buChar char="•"/>
            </a:pPr>
            <a:r>
              <a:rPr lang="en-US" sz="3200" b="1" dirty="0"/>
              <a:t>Survey: </a:t>
            </a:r>
            <a:r>
              <a:rPr lang="en-US" sz="3200" dirty="0"/>
              <a:t>web-based or on paper</a:t>
            </a:r>
          </a:p>
          <a:p>
            <a:pPr marL="919163" lvl="0" indent="-466725">
              <a:spcBef>
                <a:spcPts val="1920"/>
              </a:spcBef>
              <a:spcAft>
                <a:spcPts val="600"/>
              </a:spcAft>
              <a:buClr>
                <a:srgbClr val="FEC306">
                  <a:lumMod val="50000"/>
                </a:srgbClr>
              </a:buClr>
              <a:buSzPts val="3600"/>
              <a:buFont typeface="Arial" panose="020B0604020202020204" pitchFamily="34" charset="0"/>
              <a:buChar char="•"/>
            </a:pPr>
            <a:r>
              <a:rPr lang="en-US" sz="3200" b="1" dirty="0"/>
              <a:t>Interview: </a:t>
            </a:r>
            <a:r>
              <a:rPr lang="en-US" sz="3200" dirty="0"/>
              <a:t>in person or by phone</a:t>
            </a:r>
          </a:p>
          <a:p>
            <a:pPr marL="919163" lvl="0" indent="-466725">
              <a:spcBef>
                <a:spcPts val="15000"/>
              </a:spcBef>
              <a:spcAft>
                <a:spcPts val="600"/>
              </a:spcAft>
              <a:buClr>
                <a:srgbClr val="FEC306">
                  <a:lumMod val="50000"/>
                </a:srgbClr>
              </a:buClr>
              <a:buSzPts val="3600"/>
              <a:buFont typeface="Arial" panose="020B0604020202020204" pitchFamily="34" charset="0"/>
              <a:buChar char="•"/>
            </a:pPr>
            <a:r>
              <a:rPr lang="en-US" sz="3200" b="1" dirty="0"/>
              <a:t>Focus group </a:t>
            </a:r>
            <a:endParaRPr lang="en-US" sz="3200" dirty="0"/>
          </a:p>
          <a:p>
            <a:pPr marL="919163" lvl="0" indent="-466725">
              <a:spcBef>
                <a:spcPts val="1920"/>
              </a:spcBef>
              <a:spcAft>
                <a:spcPts val="600"/>
              </a:spcAft>
              <a:buClr>
                <a:srgbClr val="FEC306">
                  <a:lumMod val="50000"/>
                </a:srgbClr>
              </a:buClr>
              <a:buSzPts val="3600"/>
              <a:buFont typeface="Arial" panose="020B0604020202020204" pitchFamily="34" charset="0"/>
              <a:buChar char="•"/>
            </a:pPr>
            <a:r>
              <a:rPr lang="en-US" sz="3200" b="1" dirty="0"/>
              <a:t>Large-group discussion</a:t>
            </a:r>
            <a:endParaRPr lang="en-US" sz="3200" dirty="0"/>
          </a:p>
        </p:txBody>
      </p:sp>
    </p:spTree>
    <p:extLst>
      <p:ext uri="{BB962C8B-B14F-4D97-AF65-F5344CB8AC3E}">
        <p14:creationId xmlns:p14="http://schemas.microsoft.com/office/powerpoint/2010/main" val="18651488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6" name="Title 5">
            <a:extLst>
              <a:ext uri="{FF2B5EF4-FFF2-40B4-BE49-F238E27FC236}">
                <a16:creationId xmlns:a16="http://schemas.microsoft.com/office/drawing/2014/main" id="{8B62F98B-957D-4880-95E1-07D913FCB68B}"/>
              </a:ext>
            </a:extLst>
          </p:cNvPr>
          <p:cNvSpPr>
            <a:spLocks noGrp="1"/>
          </p:cNvSpPr>
          <p:nvPr>
            <p:ph type="title"/>
          </p:nvPr>
        </p:nvSpPr>
        <p:spPr/>
        <p:txBody>
          <a:bodyPr/>
          <a:lstStyle/>
          <a:p>
            <a:pPr marL="447675"/>
            <a:r>
              <a:rPr lang="en-US" sz="3600" dirty="0">
                <a:solidFill>
                  <a:srgbClr val="FFFFFF"/>
                </a:solidFill>
              </a:rPr>
              <a:t>Learning Objectives</a:t>
            </a:r>
            <a:endParaRPr lang="en-US" dirty="0"/>
          </a:p>
        </p:txBody>
      </p:sp>
      <p:sp>
        <p:nvSpPr>
          <p:cNvPr id="7" name="Content Placeholder 6">
            <a:extLst>
              <a:ext uri="{FF2B5EF4-FFF2-40B4-BE49-F238E27FC236}">
                <a16:creationId xmlns:a16="http://schemas.microsoft.com/office/drawing/2014/main" id="{FF84A3BE-2763-4BF0-B142-DD9B3B3802AB}"/>
              </a:ext>
            </a:extLst>
          </p:cNvPr>
          <p:cNvSpPr>
            <a:spLocks noGrp="1"/>
          </p:cNvSpPr>
          <p:nvPr>
            <p:ph sz="quarter" idx="10"/>
          </p:nvPr>
        </p:nvSpPr>
        <p:spPr/>
        <p:txBody>
          <a:bodyPr/>
          <a:lstStyle/>
          <a:p>
            <a:pPr marL="15875" lvl="0"/>
            <a:r>
              <a:rPr lang="en-US" dirty="0"/>
              <a:t>In this module, participants will:</a:t>
            </a:r>
            <a:endParaRPr lang="en-US" sz="1400" b="0" dirty="0">
              <a:solidFill>
                <a:srgbClr val="000000"/>
              </a:solidFill>
            </a:endParaRPr>
          </a:p>
        </p:txBody>
      </p:sp>
      <p:sp>
        <p:nvSpPr>
          <p:cNvPr id="8" name="Content Placeholder 7">
            <a:extLst>
              <a:ext uri="{FF2B5EF4-FFF2-40B4-BE49-F238E27FC236}">
                <a16:creationId xmlns:a16="http://schemas.microsoft.com/office/drawing/2014/main" id="{91204120-758A-4073-A798-C6189143718E}"/>
              </a:ext>
            </a:extLst>
          </p:cNvPr>
          <p:cNvSpPr>
            <a:spLocks noGrp="1"/>
          </p:cNvSpPr>
          <p:nvPr>
            <p:ph sz="quarter" idx="11"/>
          </p:nvPr>
        </p:nvSpPr>
        <p:spPr/>
        <p:txBody>
          <a:bodyPr/>
          <a:lstStyle/>
          <a:p>
            <a:pPr marL="461963" lvl="0" indent="-227013">
              <a:spcAft>
                <a:spcPts val="2400"/>
              </a:spcAft>
              <a:buClr>
                <a:srgbClr val="DF5327">
                  <a:lumMod val="75000"/>
                </a:srgbClr>
              </a:buClr>
              <a:buFont typeface="Arial" panose="020B0604020202020204" pitchFamily="34" charset="0"/>
              <a:buChar char="•"/>
            </a:pPr>
            <a:r>
              <a:rPr lang="en-US" dirty="0">
                <a:solidFill>
                  <a:srgbClr val="418AB3">
                    <a:lumMod val="50000"/>
                  </a:srgbClr>
                </a:solidFill>
              </a:rPr>
              <a:t>Understand the requirements for</a:t>
            </a:r>
            <a:br>
              <a:rPr lang="en-US" dirty="0">
                <a:solidFill>
                  <a:srgbClr val="418AB3">
                    <a:lumMod val="50000"/>
                  </a:srgbClr>
                </a:solidFill>
              </a:rPr>
            </a:br>
            <a:r>
              <a:rPr lang="en-US" dirty="0">
                <a:solidFill>
                  <a:srgbClr val="418AB3">
                    <a:lumMod val="50000"/>
                  </a:srgbClr>
                </a:solidFill>
              </a:rPr>
              <a:t>community assessment</a:t>
            </a:r>
            <a:endParaRPr lang="en-US" sz="2000" dirty="0">
              <a:solidFill>
                <a:srgbClr val="418AB3">
                  <a:lumMod val="50000"/>
                </a:srgbClr>
              </a:solidFill>
            </a:endParaRPr>
          </a:p>
          <a:p>
            <a:pPr marL="461963" lvl="0" indent="-227013">
              <a:spcAft>
                <a:spcPts val="2400"/>
              </a:spcAft>
              <a:buClr>
                <a:srgbClr val="DF5327">
                  <a:lumMod val="75000"/>
                </a:srgbClr>
              </a:buClr>
              <a:buFont typeface="Arial" panose="020B0604020202020204" pitchFamily="34" charset="0"/>
              <a:buChar char="•"/>
            </a:pPr>
            <a:r>
              <a:rPr lang="en-US" dirty="0">
                <a:solidFill>
                  <a:srgbClr val="418AB3">
                    <a:lumMod val="50000"/>
                  </a:srgbClr>
                </a:solidFill>
              </a:rPr>
              <a:t>Explore the recommended process </a:t>
            </a:r>
            <a:br>
              <a:rPr lang="en-US" dirty="0">
                <a:solidFill>
                  <a:srgbClr val="418AB3">
                    <a:lumMod val="50000"/>
                  </a:srgbClr>
                </a:solidFill>
              </a:rPr>
            </a:br>
            <a:r>
              <a:rPr lang="en-US" dirty="0">
                <a:solidFill>
                  <a:srgbClr val="418AB3">
                    <a:lumMod val="50000"/>
                  </a:srgbClr>
                </a:solidFill>
              </a:rPr>
              <a:t>for conducting a community assessment</a:t>
            </a:r>
            <a:endParaRPr lang="en-US" sz="2000" dirty="0">
              <a:solidFill>
                <a:srgbClr val="418AB3">
                  <a:lumMod val="50000"/>
                </a:srgbClr>
              </a:solidFill>
            </a:endParaRPr>
          </a:p>
          <a:p>
            <a:pPr marL="461963" lvl="0" indent="-227013">
              <a:spcAft>
                <a:spcPts val="2400"/>
              </a:spcAft>
              <a:buClr>
                <a:srgbClr val="DF5327">
                  <a:lumMod val="75000"/>
                </a:srgbClr>
              </a:buClr>
              <a:buFont typeface="Arial" panose="020B0604020202020204" pitchFamily="34" charset="0"/>
              <a:buChar char="•"/>
            </a:pPr>
            <a:r>
              <a:rPr lang="en-US" sz="2800" dirty="0">
                <a:solidFill>
                  <a:srgbClr val="418AB3">
                    <a:lumMod val="50000"/>
                  </a:srgbClr>
                </a:solidFill>
              </a:rPr>
              <a:t>Recognize the importance of the community assessment as a planning tool</a:t>
            </a:r>
            <a:endParaRPr lang="en-US" sz="2000" dirty="0">
              <a:solidFill>
                <a:srgbClr val="418AB3">
                  <a:lumMod val="50000"/>
                </a:srgbClr>
              </a:solidFill>
            </a:endParaRPr>
          </a:p>
          <a:p>
            <a:pPr marL="461963" lvl="0" indent="-227013">
              <a:spcAft>
                <a:spcPts val="2400"/>
              </a:spcAft>
              <a:buClr>
                <a:srgbClr val="DF5327">
                  <a:lumMod val="75000"/>
                </a:srgbClr>
              </a:buClr>
              <a:buFont typeface="Arial" panose="020B0604020202020204" pitchFamily="34" charset="0"/>
              <a:buChar char="•"/>
            </a:pPr>
            <a:r>
              <a:rPr lang="en-US" sz="2800" dirty="0">
                <a:solidFill>
                  <a:srgbClr val="418AB3">
                    <a:lumMod val="50000"/>
                  </a:srgbClr>
                </a:solidFill>
              </a:rPr>
              <a:t>Identify strategies and resources for supporting the community assessment</a:t>
            </a:r>
          </a:p>
        </p:txBody>
      </p:sp>
    </p:spTree>
    <p:custDataLst>
      <p:tags r:id="rId1"/>
    </p:custDataLst>
    <p:extLst>
      <p:ext uri="{BB962C8B-B14F-4D97-AF65-F5344CB8AC3E}">
        <p14:creationId xmlns:p14="http://schemas.microsoft.com/office/powerpoint/2010/main" val="11603027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 name="Title 3">
            <a:extLst>
              <a:ext uri="{FF2B5EF4-FFF2-40B4-BE49-F238E27FC236}">
                <a16:creationId xmlns:a16="http://schemas.microsoft.com/office/drawing/2014/main" id="{5A4E912D-94A3-454E-AFBE-D2FD0EA35FAA}"/>
              </a:ext>
            </a:extLst>
          </p:cNvPr>
          <p:cNvSpPr>
            <a:spLocks noGrp="1"/>
          </p:cNvSpPr>
          <p:nvPr>
            <p:ph type="title"/>
          </p:nvPr>
        </p:nvSpPr>
        <p:spPr>
          <a:xfrm>
            <a:off x="552450" y="469437"/>
            <a:ext cx="7886700" cy="670343"/>
          </a:xfrm>
        </p:spPr>
        <p:txBody>
          <a:bodyPr/>
          <a:lstStyle/>
          <a:p>
            <a:r>
              <a:rPr lang="en-US" sz="3600" b="1" dirty="0">
                <a:solidFill>
                  <a:srgbClr val="FFFFFF"/>
                </a:solidFill>
              </a:rPr>
              <a:t> Step 3</a:t>
            </a:r>
            <a:r>
              <a:rPr lang="en-US" sz="3600" dirty="0">
                <a:solidFill>
                  <a:srgbClr val="FFFFFF"/>
                </a:solidFill>
              </a:rPr>
              <a:t>:</a:t>
            </a:r>
            <a:r>
              <a:rPr lang="en-US" sz="3200" dirty="0">
                <a:solidFill>
                  <a:srgbClr val="204559"/>
                </a:solidFill>
              </a:rPr>
              <a:t> </a:t>
            </a:r>
            <a:r>
              <a:rPr lang="en-US" sz="3200" dirty="0">
                <a:solidFill>
                  <a:srgbClr val="FFFFFF"/>
                </a:solidFill>
              </a:rPr>
              <a:t>Gather Data</a:t>
            </a:r>
            <a:r>
              <a:rPr lang="en-US" sz="800" dirty="0">
                <a:solidFill>
                  <a:srgbClr val="008DC4"/>
                </a:solidFill>
              </a:rPr>
              <a:t> (Cont’d 1)</a:t>
            </a:r>
            <a:endParaRPr lang="en-US" dirty="0">
              <a:solidFill>
                <a:srgbClr val="008DC4"/>
              </a:solidFill>
            </a:endParaRPr>
          </a:p>
        </p:txBody>
      </p:sp>
      <p:sp>
        <p:nvSpPr>
          <p:cNvPr id="7" name="Content Placeholder 6">
            <a:extLst>
              <a:ext uri="{FF2B5EF4-FFF2-40B4-BE49-F238E27FC236}">
                <a16:creationId xmlns:a16="http://schemas.microsoft.com/office/drawing/2014/main" id="{9F21369A-D827-4B2D-8CD8-A05AD8076C91}"/>
              </a:ext>
            </a:extLst>
          </p:cNvPr>
          <p:cNvSpPr>
            <a:spLocks noGrp="1"/>
          </p:cNvSpPr>
          <p:nvPr>
            <p:ph sz="quarter" idx="10"/>
          </p:nvPr>
        </p:nvSpPr>
        <p:spPr>
          <a:xfrm>
            <a:off x="1" y="5631116"/>
            <a:ext cx="9143999" cy="670343"/>
          </a:xfrm>
        </p:spPr>
        <p:txBody>
          <a:bodyPr/>
          <a:lstStyle/>
          <a:p>
            <a:pPr algn="ctr"/>
            <a:r>
              <a:rPr lang="en-US" dirty="0">
                <a:solidFill>
                  <a:srgbClr val="FEC306">
                    <a:lumMod val="50000"/>
                  </a:srgbClr>
                </a:solidFill>
              </a:rPr>
              <a:t>Survey and Group Process Design</a:t>
            </a:r>
            <a:endParaRPr lang="en-US" dirty="0"/>
          </a:p>
        </p:txBody>
      </p:sp>
      <p:sp>
        <p:nvSpPr>
          <p:cNvPr id="2" name="Slide Number Placeholder 1">
            <a:extLst>
              <a:ext uri="{FF2B5EF4-FFF2-40B4-BE49-F238E27FC236}">
                <a16:creationId xmlns:a16="http://schemas.microsoft.com/office/drawing/2014/main" id="{115E87C0-FBAD-44B2-A5A2-EBA7683B6EA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20</a:t>
            </a:fld>
            <a:endParaRPr lang="en-US" dirty="0"/>
          </a:p>
        </p:txBody>
      </p:sp>
    </p:spTree>
    <p:custDataLst>
      <p:tags r:id="rId1"/>
    </p:custDataLst>
    <p:extLst>
      <p:ext uri="{BB962C8B-B14F-4D97-AF65-F5344CB8AC3E}">
        <p14:creationId xmlns:p14="http://schemas.microsoft.com/office/powerpoint/2010/main" val="7485894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FB9DB2-7BAC-4E09-A9E6-7647E99F0AC1}"/>
              </a:ext>
            </a:extLst>
          </p:cNvPr>
          <p:cNvSpPr>
            <a:spLocks noGrp="1"/>
          </p:cNvSpPr>
          <p:nvPr>
            <p:ph sz="quarter" idx="10"/>
          </p:nvPr>
        </p:nvSpPr>
        <p:spPr>
          <a:xfrm>
            <a:off x="0" y="4868863"/>
            <a:ext cx="9143999" cy="706437"/>
          </a:xfrm>
        </p:spPr>
        <p:txBody>
          <a:bodyPr/>
          <a:lstStyle/>
          <a:p>
            <a:pPr lvl="0" algn="ctr">
              <a:buClr>
                <a:srgbClr val="FFFFFF"/>
              </a:buClr>
              <a:buSzPts val="3600"/>
            </a:pPr>
            <a:r>
              <a:rPr lang="en-US" dirty="0">
                <a:solidFill>
                  <a:srgbClr val="FEC306">
                    <a:lumMod val="50000"/>
                  </a:srgbClr>
                </a:solidFill>
              </a:rPr>
              <a:t>Data Collection Considerations</a:t>
            </a:r>
          </a:p>
        </p:txBody>
      </p:sp>
      <p:sp>
        <p:nvSpPr>
          <p:cNvPr id="9" name="Title 3">
            <a:extLst>
              <a:ext uri="{FF2B5EF4-FFF2-40B4-BE49-F238E27FC236}">
                <a16:creationId xmlns:a16="http://schemas.microsoft.com/office/drawing/2014/main" id="{8661E11E-B420-44BD-AC8D-1B27AE336FB4}"/>
              </a:ext>
            </a:extLst>
          </p:cNvPr>
          <p:cNvSpPr>
            <a:spLocks noGrp="1"/>
          </p:cNvSpPr>
          <p:nvPr>
            <p:ph type="title"/>
          </p:nvPr>
        </p:nvSpPr>
        <p:spPr>
          <a:xfrm>
            <a:off x="547688" y="485775"/>
            <a:ext cx="7886700" cy="1325563"/>
          </a:xfrm>
        </p:spPr>
        <p:txBody>
          <a:bodyPr/>
          <a:lstStyle/>
          <a:p>
            <a:r>
              <a:rPr lang="en-US" sz="3600" b="1" dirty="0">
                <a:solidFill>
                  <a:srgbClr val="FFFFFF"/>
                </a:solidFill>
              </a:rPr>
              <a:t> Step 3</a:t>
            </a:r>
            <a:r>
              <a:rPr lang="en-US" sz="3600" dirty="0">
                <a:solidFill>
                  <a:srgbClr val="FFFFFF"/>
                </a:solidFill>
              </a:rPr>
              <a:t>:</a:t>
            </a:r>
            <a:r>
              <a:rPr lang="en-US" sz="3200" dirty="0">
                <a:solidFill>
                  <a:srgbClr val="204559"/>
                </a:solidFill>
              </a:rPr>
              <a:t> </a:t>
            </a:r>
            <a:r>
              <a:rPr lang="en-US" sz="3200" dirty="0">
                <a:solidFill>
                  <a:srgbClr val="FFFFFF"/>
                </a:solidFill>
              </a:rPr>
              <a:t>Gather Data</a:t>
            </a:r>
            <a:r>
              <a:rPr lang="en-US" sz="800" dirty="0">
                <a:solidFill>
                  <a:schemeClr val="bg1"/>
                </a:solidFill>
              </a:rPr>
              <a:t> </a:t>
            </a:r>
            <a:r>
              <a:rPr lang="en-US" sz="800" dirty="0">
                <a:solidFill>
                  <a:srgbClr val="008DC4"/>
                </a:solidFill>
              </a:rPr>
              <a:t>(Cont’d 2)</a:t>
            </a:r>
            <a:endParaRPr lang="en-US" dirty="0">
              <a:solidFill>
                <a:srgbClr val="008DC4"/>
              </a:solidFill>
            </a:endParaRPr>
          </a:p>
        </p:txBody>
      </p:sp>
      <p:sp>
        <p:nvSpPr>
          <p:cNvPr id="2" name="Slide Number Placeholder 1">
            <a:extLst>
              <a:ext uri="{FF2B5EF4-FFF2-40B4-BE49-F238E27FC236}">
                <a16:creationId xmlns:a16="http://schemas.microsoft.com/office/drawing/2014/main" id="{5C0D3379-03D4-4889-8834-F20A4A0F271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21</a:t>
            </a:fld>
            <a:endParaRPr lang="en-US" dirty="0"/>
          </a:p>
        </p:txBody>
      </p:sp>
    </p:spTree>
    <p:custDataLst>
      <p:tags r:id="rId1"/>
    </p:custDataLst>
    <p:extLst>
      <p:ext uri="{BB962C8B-B14F-4D97-AF65-F5344CB8AC3E}">
        <p14:creationId xmlns:p14="http://schemas.microsoft.com/office/powerpoint/2010/main" val="38916581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 name="Title 3">
            <a:extLst>
              <a:ext uri="{FF2B5EF4-FFF2-40B4-BE49-F238E27FC236}">
                <a16:creationId xmlns:a16="http://schemas.microsoft.com/office/drawing/2014/main" id="{15E67BAB-2056-4C51-BBB9-A6E751CCFD3A}"/>
              </a:ext>
            </a:extLst>
          </p:cNvPr>
          <p:cNvSpPr>
            <a:spLocks noGrp="1"/>
          </p:cNvSpPr>
          <p:nvPr>
            <p:ph type="title"/>
          </p:nvPr>
        </p:nvSpPr>
        <p:spPr>
          <a:xfrm>
            <a:off x="530679" y="456942"/>
            <a:ext cx="8953500" cy="646587"/>
          </a:xfrm>
        </p:spPr>
        <p:txBody>
          <a:bodyPr/>
          <a:lstStyle/>
          <a:p>
            <a:r>
              <a:rPr lang="en-US" sz="3600" b="1" dirty="0">
                <a:solidFill>
                  <a:srgbClr val="FFFFFF"/>
                </a:solidFill>
              </a:rPr>
              <a:t> Step 4</a:t>
            </a:r>
            <a:r>
              <a:rPr lang="en-US" sz="3600" dirty="0">
                <a:solidFill>
                  <a:srgbClr val="FFFFFF"/>
                </a:solidFill>
              </a:rPr>
              <a:t>:</a:t>
            </a:r>
            <a:r>
              <a:rPr lang="en-US" sz="3200" dirty="0">
                <a:solidFill>
                  <a:srgbClr val="204559"/>
                </a:solidFill>
              </a:rPr>
              <a:t> </a:t>
            </a:r>
            <a:r>
              <a:rPr lang="en-US" sz="3200" dirty="0">
                <a:solidFill>
                  <a:srgbClr val="FFFFFF"/>
                </a:solidFill>
              </a:rPr>
              <a:t>Analyze and Make Decisions</a:t>
            </a:r>
            <a:endParaRPr lang="en-US" sz="100" dirty="0">
              <a:solidFill>
                <a:srgbClr val="008DC4"/>
              </a:solidFill>
            </a:endParaRPr>
          </a:p>
        </p:txBody>
      </p:sp>
      <p:sp>
        <p:nvSpPr>
          <p:cNvPr id="5" name="Content Placeholder 4">
            <a:extLst>
              <a:ext uri="{FF2B5EF4-FFF2-40B4-BE49-F238E27FC236}">
                <a16:creationId xmlns:a16="http://schemas.microsoft.com/office/drawing/2014/main" id="{44299E94-9121-4D3A-94DB-4C96F40B9A72}"/>
              </a:ext>
            </a:extLst>
          </p:cNvPr>
          <p:cNvSpPr>
            <a:spLocks noGrp="1"/>
          </p:cNvSpPr>
          <p:nvPr>
            <p:ph sz="quarter" idx="15"/>
          </p:nvPr>
        </p:nvSpPr>
        <p:spPr/>
        <p:txBody>
          <a:bodyPr anchor="ctr"/>
          <a:lstStyle/>
          <a:p>
            <a:pPr marL="685800" lvl="0" indent="-517525">
              <a:buClr>
                <a:srgbClr val="3B74B7"/>
              </a:buClr>
              <a:buSzPts val="3600"/>
              <a:buFont typeface="Arial"/>
              <a:buChar char="•"/>
            </a:pPr>
            <a:r>
              <a:rPr lang="en-US" sz="3600" dirty="0"/>
              <a:t>Review data analysis purpose and procedures</a:t>
            </a:r>
            <a:endParaRPr lang="en-US" sz="3200" dirty="0"/>
          </a:p>
          <a:p>
            <a:pPr marL="685800" lvl="0" indent="-517525">
              <a:spcBef>
                <a:spcPts val="2220"/>
              </a:spcBef>
              <a:buClr>
                <a:srgbClr val="3B74B7"/>
              </a:buClr>
              <a:buSzPts val="3600"/>
              <a:buFont typeface="Arial"/>
              <a:buChar char="•"/>
            </a:pPr>
            <a:r>
              <a:rPr lang="en-US" sz="3600" dirty="0"/>
              <a:t>Identify trends, strengths, and needs</a:t>
            </a:r>
            <a:endParaRPr lang="en-US" sz="3200" dirty="0"/>
          </a:p>
          <a:p>
            <a:pPr marL="685800" lvl="0" indent="-517525">
              <a:spcBef>
                <a:spcPts val="2220"/>
              </a:spcBef>
              <a:buClr>
                <a:srgbClr val="3B74B7"/>
              </a:buClr>
              <a:buSzPts val="3600"/>
              <a:buFont typeface="Arial"/>
              <a:buChar char="•"/>
            </a:pPr>
            <a:r>
              <a:rPr lang="en-US" sz="3600" dirty="0"/>
              <a:t>Make decisions</a:t>
            </a:r>
            <a:endParaRPr lang="en-US" sz="3200" dirty="0"/>
          </a:p>
        </p:txBody>
      </p:sp>
    </p:spTree>
    <p:custDataLst>
      <p:tags r:id="rId1"/>
    </p:custDataLst>
    <p:extLst>
      <p:ext uri="{BB962C8B-B14F-4D97-AF65-F5344CB8AC3E}">
        <p14:creationId xmlns:p14="http://schemas.microsoft.com/office/powerpoint/2010/main" val="22640095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9" name="Title 8">
            <a:extLst>
              <a:ext uri="{FF2B5EF4-FFF2-40B4-BE49-F238E27FC236}">
                <a16:creationId xmlns:a16="http://schemas.microsoft.com/office/drawing/2014/main" id="{9688E104-2F76-4920-81C1-E4D594200545}"/>
              </a:ext>
            </a:extLst>
          </p:cNvPr>
          <p:cNvSpPr>
            <a:spLocks noGrp="1"/>
          </p:cNvSpPr>
          <p:nvPr>
            <p:ph type="title"/>
          </p:nvPr>
        </p:nvSpPr>
        <p:spPr>
          <a:xfrm>
            <a:off x="516164" y="471806"/>
            <a:ext cx="8953500" cy="646587"/>
          </a:xfrm>
        </p:spPr>
        <p:txBody>
          <a:bodyPr/>
          <a:lstStyle/>
          <a:p>
            <a:r>
              <a:rPr lang="en-US" sz="3600" b="1" dirty="0">
                <a:solidFill>
                  <a:srgbClr val="FFFFFF"/>
                </a:solidFill>
              </a:rPr>
              <a:t> Step 4</a:t>
            </a:r>
            <a:r>
              <a:rPr lang="en-US" sz="3600" dirty="0">
                <a:solidFill>
                  <a:srgbClr val="FFFFFF"/>
                </a:solidFill>
              </a:rPr>
              <a:t>: </a:t>
            </a:r>
            <a:r>
              <a:rPr lang="en-US" sz="3200" dirty="0">
                <a:solidFill>
                  <a:srgbClr val="FFFFFF"/>
                </a:solidFill>
              </a:rPr>
              <a:t>Analyze and Make Decisions</a:t>
            </a:r>
            <a:r>
              <a:rPr lang="en-US" dirty="0">
                <a:solidFill>
                  <a:schemeClr val="bg1"/>
                </a:solidFill>
              </a:rPr>
              <a:t> </a:t>
            </a:r>
            <a:r>
              <a:rPr lang="en-US" sz="700" dirty="0">
                <a:solidFill>
                  <a:srgbClr val="008DC4"/>
                </a:solidFill>
              </a:rPr>
              <a:t>(Cont’d)</a:t>
            </a:r>
            <a:endParaRPr lang="en-US" dirty="0"/>
          </a:p>
        </p:txBody>
      </p:sp>
      <p:sp>
        <p:nvSpPr>
          <p:cNvPr id="10" name="Content Placeholder 9">
            <a:extLst>
              <a:ext uri="{FF2B5EF4-FFF2-40B4-BE49-F238E27FC236}">
                <a16:creationId xmlns:a16="http://schemas.microsoft.com/office/drawing/2014/main" id="{72E9B148-1A01-4FC8-91EE-845FB31DC61B}"/>
              </a:ext>
            </a:extLst>
          </p:cNvPr>
          <p:cNvSpPr>
            <a:spLocks noGrp="1"/>
          </p:cNvSpPr>
          <p:nvPr>
            <p:ph sz="quarter" idx="10"/>
          </p:nvPr>
        </p:nvSpPr>
        <p:spPr>
          <a:xfrm>
            <a:off x="954088" y="1393825"/>
            <a:ext cx="7159625" cy="584775"/>
          </a:xfrm>
        </p:spPr>
        <p:txBody>
          <a:bodyPr/>
          <a:lstStyle/>
          <a:p>
            <a:pPr lvl="0"/>
            <a:r>
              <a:rPr lang="en-US" dirty="0"/>
              <a:t>Addressing Important Issues</a:t>
            </a:r>
          </a:p>
        </p:txBody>
      </p:sp>
      <p:sp>
        <p:nvSpPr>
          <p:cNvPr id="11" name="Content Placeholder 10">
            <a:extLst>
              <a:ext uri="{FF2B5EF4-FFF2-40B4-BE49-F238E27FC236}">
                <a16:creationId xmlns:a16="http://schemas.microsoft.com/office/drawing/2014/main" id="{89315DEC-68FB-4E82-953B-430B68D23754}"/>
              </a:ext>
            </a:extLst>
          </p:cNvPr>
          <p:cNvSpPr>
            <a:spLocks noGrp="1"/>
          </p:cNvSpPr>
          <p:nvPr>
            <p:ph sz="quarter" idx="11"/>
          </p:nvPr>
        </p:nvSpPr>
        <p:spPr/>
        <p:txBody>
          <a:bodyPr/>
          <a:lstStyle/>
          <a:p>
            <a:pPr marL="465138" lvl="0" indent="-452438">
              <a:buClr>
                <a:srgbClr val="3B74B7"/>
              </a:buClr>
              <a:buSzPts val="3200"/>
              <a:buFont typeface="Arial"/>
              <a:buChar char="•"/>
            </a:pPr>
            <a:r>
              <a:rPr lang="en-US" dirty="0"/>
              <a:t>What do the data show?</a:t>
            </a:r>
          </a:p>
          <a:p>
            <a:pPr marL="465138" lvl="0" indent="-452438">
              <a:spcBef>
                <a:spcPts val="640"/>
              </a:spcBef>
              <a:buClr>
                <a:srgbClr val="3B74B7"/>
              </a:buClr>
              <a:buSzPts val="3200"/>
              <a:buFont typeface="Arial"/>
              <a:buChar char="•"/>
            </a:pPr>
            <a:r>
              <a:rPr lang="en-US" dirty="0"/>
              <a:t>How will the data affect our program?</a:t>
            </a:r>
          </a:p>
          <a:p>
            <a:pPr marL="465138" lvl="0" indent="-452438">
              <a:spcBef>
                <a:spcPts val="640"/>
              </a:spcBef>
              <a:buClr>
                <a:srgbClr val="3B74B7"/>
              </a:buClr>
              <a:buSzPts val="3200"/>
              <a:buFont typeface="Arial"/>
              <a:buChar char="•"/>
            </a:pPr>
            <a:r>
              <a:rPr lang="en-US" dirty="0"/>
              <a:t>How do these findings influence our decision-making? </a:t>
            </a:r>
          </a:p>
          <a:p>
            <a:pPr marL="465138" lvl="0" indent="-452438">
              <a:spcBef>
                <a:spcPts val="640"/>
              </a:spcBef>
              <a:buClr>
                <a:srgbClr val="3B74B7"/>
              </a:buClr>
              <a:buSzPts val="3200"/>
              <a:buFont typeface="Arial"/>
              <a:buChar char="•"/>
            </a:pPr>
            <a:r>
              <a:rPr lang="en-US" dirty="0"/>
              <a:t>On what new issues do we need to focus?</a:t>
            </a:r>
          </a:p>
        </p:txBody>
      </p:sp>
    </p:spTree>
    <p:custDataLst>
      <p:tags r:id="rId1"/>
    </p:custDataLst>
    <p:extLst>
      <p:ext uri="{BB962C8B-B14F-4D97-AF65-F5344CB8AC3E}">
        <p14:creationId xmlns:p14="http://schemas.microsoft.com/office/powerpoint/2010/main" val="16972967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 name="Title 3">
            <a:extLst>
              <a:ext uri="{FF2B5EF4-FFF2-40B4-BE49-F238E27FC236}">
                <a16:creationId xmlns:a16="http://schemas.microsoft.com/office/drawing/2014/main" id="{FA169163-7334-466B-933B-ED24C048D8A9}"/>
              </a:ext>
            </a:extLst>
          </p:cNvPr>
          <p:cNvSpPr>
            <a:spLocks noGrp="1"/>
          </p:cNvSpPr>
          <p:nvPr>
            <p:ph type="title"/>
          </p:nvPr>
        </p:nvSpPr>
        <p:spPr>
          <a:xfrm>
            <a:off x="523796" y="444525"/>
            <a:ext cx="8953500" cy="646587"/>
          </a:xfrm>
        </p:spPr>
        <p:txBody>
          <a:bodyPr/>
          <a:lstStyle/>
          <a:p>
            <a:r>
              <a:rPr lang="en-US" sz="3600" b="1" dirty="0">
                <a:solidFill>
                  <a:srgbClr val="FFFFFF"/>
                </a:solidFill>
              </a:rPr>
              <a:t> Step 5</a:t>
            </a:r>
            <a:r>
              <a:rPr lang="en-US" sz="3600" dirty="0">
                <a:solidFill>
                  <a:srgbClr val="FFFFFF"/>
                </a:solidFill>
              </a:rPr>
              <a:t>: </a:t>
            </a:r>
            <a:r>
              <a:rPr lang="en-US" sz="3200" dirty="0">
                <a:solidFill>
                  <a:srgbClr val="FFFFFF"/>
                </a:solidFill>
              </a:rPr>
              <a:t>Communicate and Incorporate</a:t>
            </a:r>
            <a:endParaRPr lang="en-US" dirty="0"/>
          </a:p>
        </p:txBody>
      </p:sp>
      <p:sp>
        <p:nvSpPr>
          <p:cNvPr id="5" name="Content Placeholder 4">
            <a:extLst>
              <a:ext uri="{FF2B5EF4-FFF2-40B4-BE49-F238E27FC236}">
                <a16:creationId xmlns:a16="http://schemas.microsoft.com/office/drawing/2014/main" id="{C29B6D0E-CB4D-48B3-9807-9899522EF555}"/>
              </a:ext>
            </a:extLst>
          </p:cNvPr>
          <p:cNvSpPr>
            <a:spLocks noGrp="1"/>
          </p:cNvSpPr>
          <p:nvPr>
            <p:ph sz="quarter" idx="15"/>
          </p:nvPr>
        </p:nvSpPr>
        <p:spPr>
          <a:xfrm>
            <a:off x="2296582" y="1134654"/>
            <a:ext cx="6513590" cy="5754470"/>
          </a:xfrm>
        </p:spPr>
        <p:txBody>
          <a:bodyPr/>
          <a:lstStyle/>
          <a:p>
            <a:pPr marL="738188" lvl="0" indent="-388938">
              <a:buClr>
                <a:srgbClr val="306786"/>
              </a:buClr>
              <a:buSzPts val="2800"/>
              <a:buFont typeface="Arial"/>
              <a:buChar char="•"/>
            </a:pPr>
            <a:r>
              <a:rPr lang="en-US" dirty="0"/>
              <a:t>Prepare the community assessment report</a:t>
            </a:r>
          </a:p>
          <a:p>
            <a:pPr marL="738188" lvl="0" indent="-388938">
              <a:spcBef>
                <a:spcPts val="1460"/>
              </a:spcBef>
              <a:buClr>
                <a:srgbClr val="306786"/>
              </a:buClr>
              <a:buSzPts val="2800"/>
              <a:buFont typeface="Arial"/>
              <a:buChar char="•"/>
            </a:pPr>
            <a:r>
              <a:rPr lang="en-US" dirty="0"/>
              <a:t>Communicate the report, with recommendations, internally and externally </a:t>
            </a:r>
            <a:endParaRPr lang="en-US" sz="3200" dirty="0"/>
          </a:p>
          <a:p>
            <a:pPr marL="738188" lvl="0" indent="-388938">
              <a:spcBef>
                <a:spcPts val="1460"/>
              </a:spcBef>
              <a:buClr>
                <a:srgbClr val="306786"/>
              </a:buClr>
              <a:buSzPts val="2800"/>
              <a:buFont typeface="Arial"/>
              <a:buChar char="•"/>
            </a:pPr>
            <a:r>
              <a:rPr lang="en-US" dirty="0"/>
              <a:t>Review and update the community assessment annually </a:t>
            </a:r>
            <a:endParaRPr lang="en-US" sz="3200" dirty="0"/>
          </a:p>
          <a:p>
            <a:pPr marL="738188" lvl="0" indent="-388938">
              <a:spcBef>
                <a:spcPts val="1460"/>
              </a:spcBef>
              <a:buClr>
                <a:srgbClr val="306786"/>
              </a:buClr>
              <a:buSzPts val="2800"/>
              <a:buFont typeface="Arial"/>
              <a:buChar char="•"/>
            </a:pPr>
            <a:r>
              <a:rPr lang="en-US" dirty="0"/>
              <a:t>Incorporate the community assessment process into the program’s strategic and ongoing planning</a:t>
            </a:r>
            <a:endParaRPr lang="en-US" sz="3200" dirty="0"/>
          </a:p>
        </p:txBody>
      </p:sp>
    </p:spTree>
    <p:custDataLst>
      <p:tags r:id="rId1"/>
    </p:custDataLst>
    <p:extLst>
      <p:ext uri="{BB962C8B-B14F-4D97-AF65-F5344CB8AC3E}">
        <p14:creationId xmlns:p14="http://schemas.microsoft.com/office/powerpoint/2010/main" val="7997890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2" name="Title 1">
            <a:extLst>
              <a:ext uri="{FF2B5EF4-FFF2-40B4-BE49-F238E27FC236}">
                <a16:creationId xmlns:a16="http://schemas.microsoft.com/office/drawing/2014/main" id="{37E3A399-9A56-44C6-A612-7658120B4C7D}"/>
              </a:ext>
            </a:extLst>
          </p:cNvPr>
          <p:cNvSpPr>
            <a:spLocks noGrp="1"/>
          </p:cNvSpPr>
          <p:nvPr>
            <p:ph type="title"/>
          </p:nvPr>
        </p:nvSpPr>
        <p:spPr>
          <a:xfrm>
            <a:off x="0" y="193675"/>
            <a:ext cx="9144000" cy="814388"/>
          </a:xfrm>
        </p:spPr>
        <p:txBody>
          <a:bodyPr/>
          <a:lstStyle/>
          <a:p>
            <a:pPr marL="0" lvl="0" indent="346075"/>
            <a:r>
              <a:rPr lang="en-US" sz="2600" dirty="0">
                <a:solidFill>
                  <a:srgbClr val="FFFFFF"/>
                </a:solidFill>
              </a:rPr>
              <a:t>Decision Areas Informed by Community Assessment Data</a:t>
            </a:r>
            <a:endParaRPr lang="en-US" dirty="0"/>
          </a:p>
        </p:txBody>
      </p:sp>
      <p:pic>
        <p:nvPicPr>
          <p:cNvPr id="7" name="Content Placeholder 6" descr="A silhouette of a figure thinking about Community Assessment, with various points surrounded by thought bubbles. The points are as follows:&#10;&#10;Services-coordinated approaches.&#10;&#10;Recruitment, selection criteria, and enrollment priorities.&#10;&#10;Program option(s) and calendars.&#10;&#10;Long-term goals and measurable objectives.&#10;&#10;Service area, recruitment areas, and program locations.&#10;&#10;Collaborative partnerships.">
            <a:extLst>
              <a:ext uri="{FF2B5EF4-FFF2-40B4-BE49-F238E27FC236}">
                <a16:creationId xmlns:a16="http://schemas.microsoft.com/office/drawing/2014/main" id="{EFAB6E73-5926-42A7-BBBE-13EF94599B66}"/>
              </a:ext>
            </a:extLst>
          </p:cNvPr>
          <p:cNvPicPr>
            <a:picLocks noGrp="1" noChangeAspect="1"/>
          </p:cNvPicPr>
          <p:nvPr>
            <p:ph sz="quarter" idx="13"/>
          </p:nvPr>
        </p:nvPicPr>
        <p:blipFill>
          <a:blip r:embed="rId4"/>
          <a:stretch>
            <a:fillRect/>
          </a:stretch>
        </p:blipFill>
        <p:spPr>
          <a:xfrm>
            <a:off x="0" y="1679812"/>
            <a:ext cx="9115425" cy="4249263"/>
          </a:xfrm>
        </p:spPr>
      </p:pic>
      <p:sp>
        <p:nvSpPr>
          <p:cNvPr id="3" name="Slide Number Placeholder 2">
            <a:extLst>
              <a:ext uri="{FF2B5EF4-FFF2-40B4-BE49-F238E27FC236}">
                <a16:creationId xmlns:a16="http://schemas.microsoft.com/office/drawing/2014/main" id="{C93A879D-B286-4193-A5D7-F984530A15B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25</a:t>
            </a:fld>
            <a:endParaRPr lang="en-US" dirty="0"/>
          </a:p>
        </p:txBody>
      </p:sp>
    </p:spTree>
    <p:custDataLst>
      <p:tags r:id="rId1"/>
    </p:custDataLst>
    <p:extLst>
      <p:ext uri="{BB962C8B-B14F-4D97-AF65-F5344CB8AC3E}">
        <p14:creationId xmlns:p14="http://schemas.microsoft.com/office/powerpoint/2010/main" val="16881353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AFA3A5B-DC52-4E7C-8646-EE369C050CB2}"/>
              </a:ext>
            </a:extLst>
          </p:cNvPr>
          <p:cNvSpPr>
            <a:spLocks noGrp="1"/>
          </p:cNvSpPr>
          <p:nvPr>
            <p:ph type="title"/>
          </p:nvPr>
        </p:nvSpPr>
        <p:spPr/>
        <p:txBody>
          <a:bodyPr/>
          <a:lstStyle/>
          <a:p>
            <a:pPr marL="723900"/>
            <a:r>
              <a:rPr lang="en-US" dirty="0">
                <a:solidFill>
                  <a:srgbClr val="FFFFFF"/>
                </a:solidFill>
              </a:rPr>
              <a:t>The Community Assessment Update</a:t>
            </a:r>
            <a:endParaRPr lang="en-US" dirty="0"/>
          </a:p>
        </p:txBody>
      </p:sp>
      <p:sp>
        <p:nvSpPr>
          <p:cNvPr id="12" name="Content Placeholder 11">
            <a:extLst>
              <a:ext uri="{FF2B5EF4-FFF2-40B4-BE49-F238E27FC236}">
                <a16:creationId xmlns:a16="http://schemas.microsoft.com/office/drawing/2014/main" id="{37609FD9-7CE9-436B-A5C3-CECF702B183A}"/>
              </a:ext>
            </a:extLst>
          </p:cNvPr>
          <p:cNvSpPr>
            <a:spLocks noGrp="1"/>
          </p:cNvSpPr>
          <p:nvPr>
            <p:ph sz="quarter" idx="15"/>
          </p:nvPr>
        </p:nvSpPr>
        <p:spPr/>
        <p:txBody>
          <a:bodyPr/>
          <a:lstStyle/>
          <a:p>
            <a:pPr marL="457200" lvl="0" indent="-431800">
              <a:spcBef>
                <a:spcPts val="640"/>
              </a:spcBef>
              <a:spcAft>
                <a:spcPts val="1200"/>
              </a:spcAft>
              <a:buClr>
                <a:srgbClr val="306786"/>
              </a:buClr>
              <a:buSzPts val="3200"/>
              <a:buFont typeface="Arial"/>
              <a:buChar char="•"/>
            </a:pPr>
            <a:r>
              <a:rPr lang="en-US" dirty="0"/>
              <a:t>Conducted annually</a:t>
            </a:r>
          </a:p>
          <a:p>
            <a:pPr marL="457200" lvl="0" indent="-431800">
              <a:spcBef>
                <a:spcPts val="640"/>
              </a:spcBef>
              <a:spcAft>
                <a:spcPts val="1200"/>
              </a:spcAft>
              <a:buClr>
                <a:srgbClr val="306786"/>
              </a:buClr>
              <a:buSzPts val="3200"/>
              <a:buFont typeface="Arial"/>
              <a:buChar char="•"/>
            </a:pPr>
            <a:r>
              <a:rPr lang="en-US" dirty="0"/>
              <a:t>Identifies shifts in demographics and resources since last assessment</a:t>
            </a:r>
          </a:p>
          <a:p>
            <a:pPr marL="457200" lvl="0" indent="-431800">
              <a:spcBef>
                <a:spcPts val="640"/>
              </a:spcBef>
              <a:spcAft>
                <a:spcPts val="1200"/>
              </a:spcAft>
              <a:buClr>
                <a:srgbClr val="306786"/>
              </a:buClr>
              <a:buSzPts val="3200"/>
              <a:buFont typeface="Arial"/>
              <a:buChar char="•"/>
            </a:pPr>
            <a:r>
              <a:rPr lang="en-US" dirty="0"/>
              <a:t>Notes changes in availability and assessments of publicly funded pre-K</a:t>
            </a:r>
          </a:p>
        </p:txBody>
      </p:sp>
      <p:sp>
        <p:nvSpPr>
          <p:cNvPr id="2" name="Slide Number Placeholder 1">
            <a:extLst>
              <a:ext uri="{FF2B5EF4-FFF2-40B4-BE49-F238E27FC236}">
                <a16:creationId xmlns:a16="http://schemas.microsoft.com/office/drawing/2014/main" id="{3FCBFF63-FEA8-4CD9-9CF0-92CA0186CC8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26</a:t>
            </a:fld>
            <a:endParaRPr lang="en-US" dirty="0"/>
          </a:p>
        </p:txBody>
      </p:sp>
    </p:spTree>
    <p:custDataLst>
      <p:tags r:id="rId1"/>
    </p:custDataLst>
    <p:extLst>
      <p:ext uri="{BB962C8B-B14F-4D97-AF65-F5344CB8AC3E}">
        <p14:creationId xmlns:p14="http://schemas.microsoft.com/office/powerpoint/2010/main" val="36747677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8" name="Title 7">
            <a:extLst>
              <a:ext uri="{FF2B5EF4-FFF2-40B4-BE49-F238E27FC236}">
                <a16:creationId xmlns:a16="http://schemas.microsoft.com/office/drawing/2014/main" id="{BA67426E-ECB2-4C1A-8D58-BE7ED61FE2D8}"/>
              </a:ext>
            </a:extLst>
          </p:cNvPr>
          <p:cNvSpPr>
            <a:spLocks noGrp="1"/>
          </p:cNvSpPr>
          <p:nvPr>
            <p:ph type="title"/>
          </p:nvPr>
        </p:nvSpPr>
        <p:spPr/>
        <p:txBody>
          <a:bodyPr/>
          <a:lstStyle/>
          <a:p>
            <a:pPr marL="723900"/>
            <a:r>
              <a:rPr lang="en-US" dirty="0">
                <a:solidFill>
                  <a:srgbClr val="FFFFFF"/>
                </a:solidFill>
              </a:rPr>
              <a:t>Conducting the Update</a:t>
            </a:r>
            <a:endParaRPr lang="en-US" dirty="0"/>
          </a:p>
        </p:txBody>
      </p:sp>
      <p:sp>
        <p:nvSpPr>
          <p:cNvPr id="9" name="Content Placeholder 8">
            <a:extLst>
              <a:ext uri="{FF2B5EF4-FFF2-40B4-BE49-F238E27FC236}">
                <a16:creationId xmlns:a16="http://schemas.microsoft.com/office/drawing/2014/main" id="{865CAA24-B239-4BCA-AFDD-8C5EF85A335C}"/>
              </a:ext>
            </a:extLst>
          </p:cNvPr>
          <p:cNvSpPr>
            <a:spLocks noGrp="1"/>
          </p:cNvSpPr>
          <p:nvPr>
            <p:ph sz="quarter" idx="15"/>
          </p:nvPr>
        </p:nvSpPr>
        <p:spPr>
          <a:xfrm>
            <a:off x="617538" y="1747841"/>
            <a:ext cx="8107362" cy="5110159"/>
          </a:xfrm>
        </p:spPr>
        <p:txBody>
          <a:bodyPr/>
          <a:lstStyle/>
          <a:p>
            <a:pPr marL="465138" lvl="0" indent="-452438">
              <a:spcAft>
                <a:spcPts val="1200"/>
              </a:spcAft>
              <a:buClr>
                <a:srgbClr val="306786"/>
              </a:buClr>
              <a:buSzPts val="3200"/>
              <a:buFont typeface="Arial"/>
              <a:buChar char="•"/>
            </a:pPr>
            <a:r>
              <a:rPr lang="en-US" dirty="0"/>
              <a:t>Reconvene the Community Assessment Team or subcommittee</a:t>
            </a:r>
          </a:p>
          <a:p>
            <a:pPr marL="465138" lvl="0" indent="-452438">
              <a:spcBef>
                <a:spcPts val="640"/>
              </a:spcBef>
              <a:spcAft>
                <a:spcPts val="1200"/>
              </a:spcAft>
              <a:buClr>
                <a:srgbClr val="306786"/>
              </a:buClr>
              <a:buSzPts val="3200"/>
              <a:buFont typeface="Arial"/>
              <a:buChar char="•"/>
            </a:pPr>
            <a:r>
              <a:rPr lang="en-US" dirty="0"/>
              <a:t>Design your data collection strategy</a:t>
            </a:r>
          </a:p>
          <a:p>
            <a:pPr marL="465138" lvl="0" indent="-452438">
              <a:spcBef>
                <a:spcPts val="640"/>
              </a:spcBef>
              <a:spcAft>
                <a:spcPts val="1200"/>
              </a:spcAft>
              <a:buClr>
                <a:srgbClr val="306786"/>
              </a:buClr>
              <a:buSzPts val="3200"/>
              <a:buFont typeface="Arial"/>
              <a:buChar char="•"/>
            </a:pPr>
            <a:r>
              <a:rPr lang="en-US" dirty="0"/>
              <a:t>Identify internal and external data sources</a:t>
            </a:r>
          </a:p>
          <a:p>
            <a:pPr marL="465138" lvl="0" indent="-452438">
              <a:spcBef>
                <a:spcPts val="640"/>
              </a:spcBef>
              <a:spcAft>
                <a:spcPts val="1200"/>
              </a:spcAft>
              <a:buClr>
                <a:srgbClr val="306786"/>
              </a:buClr>
              <a:buSzPts val="3200"/>
              <a:buFont typeface="Arial"/>
              <a:buChar char="•"/>
            </a:pPr>
            <a:r>
              <a:rPr lang="en-US" dirty="0"/>
              <a:t>Assess the impact of new data</a:t>
            </a:r>
          </a:p>
          <a:p>
            <a:pPr marL="465138" lvl="0" indent="-452438">
              <a:spcBef>
                <a:spcPts val="640"/>
              </a:spcBef>
              <a:spcAft>
                <a:spcPts val="1200"/>
              </a:spcAft>
              <a:buClr>
                <a:srgbClr val="306786"/>
              </a:buClr>
              <a:buSzPts val="3200"/>
              <a:buFont typeface="Arial"/>
              <a:buChar char="•"/>
            </a:pPr>
            <a:r>
              <a:rPr lang="en-US" dirty="0"/>
              <a:t>Incorporate new data into planning cycle</a:t>
            </a:r>
          </a:p>
          <a:p>
            <a:endParaRPr lang="en-US" dirty="0"/>
          </a:p>
        </p:txBody>
      </p:sp>
      <p:sp>
        <p:nvSpPr>
          <p:cNvPr id="2" name="Slide Number Placeholder 1">
            <a:extLst>
              <a:ext uri="{FF2B5EF4-FFF2-40B4-BE49-F238E27FC236}">
                <a16:creationId xmlns:a16="http://schemas.microsoft.com/office/drawing/2014/main" id="{43D9A262-75C3-438B-B107-38127DB850D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27</a:t>
            </a:fld>
            <a:endParaRPr lang="en-US" dirty="0"/>
          </a:p>
        </p:txBody>
      </p:sp>
    </p:spTree>
    <p:custDataLst>
      <p:tags r:id="rId1"/>
    </p:custDataLst>
    <p:extLst>
      <p:ext uri="{BB962C8B-B14F-4D97-AF65-F5344CB8AC3E}">
        <p14:creationId xmlns:p14="http://schemas.microsoft.com/office/powerpoint/2010/main" val="7311039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3414CE1-456C-4760-93B0-A92D456A59D4}"/>
              </a:ext>
            </a:extLst>
          </p:cNvPr>
          <p:cNvSpPr>
            <a:spLocks noGrp="1"/>
          </p:cNvSpPr>
          <p:nvPr>
            <p:ph type="title"/>
          </p:nvPr>
        </p:nvSpPr>
        <p:spPr/>
        <p:txBody>
          <a:bodyPr/>
          <a:lstStyle/>
          <a:p>
            <a:pPr marL="357188"/>
            <a:r>
              <a:rPr lang="en-CA" dirty="0"/>
              <a:t>Key Messages</a:t>
            </a:r>
            <a:endParaRPr lang="en-US" dirty="0"/>
          </a:p>
        </p:txBody>
      </p:sp>
      <p:sp>
        <p:nvSpPr>
          <p:cNvPr id="11" name="Content Placeholder 10">
            <a:extLst>
              <a:ext uri="{FF2B5EF4-FFF2-40B4-BE49-F238E27FC236}">
                <a16:creationId xmlns:a16="http://schemas.microsoft.com/office/drawing/2014/main" id="{63B30BDD-2DD4-4E99-80DC-9C8A2B1E4C16}"/>
              </a:ext>
            </a:extLst>
          </p:cNvPr>
          <p:cNvSpPr>
            <a:spLocks noGrp="1"/>
          </p:cNvSpPr>
          <p:nvPr>
            <p:ph sz="quarter" idx="18"/>
          </p:nvPr>
        </p:nvSpPr>
        <p:spPr/>
        <p:txBody>
          <a:bodyPr/>
          <a:lstStyle/>
          <a:p>
            <a:pPr lvl="0"/>
            <a:r>
              <a:rPr lang="en-US" sz="2400" dirty="0">
                <a:solidFill>
                  <a:srgbClr val="418AB3">
                    <a:lumMod val="50000"/>
                  </a:srgbClr>
                </a:solidFill>
              </a:rPr>
              <a:t>Conducted once every five years and updated annually</a:t>
            </a:r>
          </a:p>
        </p:txBody>
      </p:sp>
      <p:sp>
        <p:nvSpPr>
          <p:cNvPr id="13" name="Content Placeholder 12">
            <a:extLst>
              <a:ext uri="{FF2B5EF4-FFF2-40B4-BE49-F238E27FC236}">
                <a16:creationId xmlns:a16="http://schemas.microsoft.com/office/drawing/2014/main" id="{76559521-4FF0-49D6-948F-938451D81216}"/>
              </a:ext>
            </a:extLst>
          </p:cNvPr>
          <p:cNvSpPr>
            <a:spLocks noGrp="1"/>
          </p:cNvSpPr>
          <p:nvPr>
            <p:ph sz="quarter" idx="19"/>
          </p:nvPr>
        </p:nvSpPr>
        <p:spPr/>
        <p:txBody>
          <a:bodyPr/>
          <a:lstStyle/>
          <a:p>
            <a:pPr lvl="0"/>
            <a:r>
              <a:rPr lang="en-US" sz="2400" dirty="0">
                <a:solidFill>
                  <a:srgbClr val="418AB3">
                    <a:lumMod val="50000"/>
                  </a:srgbClr>
                </a:solidFill>
              </a:rPr>
              <a:t>Looks outward at the community</a:t>
            </a:r>
          </a:p>
        </p:txBody>
      </p:sp>
      <p:sp>
        <p:nvSpPr>
          <p:cNvPr id="14" name="Content Placeholder 13">
            <a:extLst>
              <a:ext uri="{FF2B5EF4-FFF2-40B4-BE49-F238E27FC236}">
                <a16:creationId xmlns:a16="http://schemas.microsoft.com/office/drawing/2014/main" id="{B35C39A5-537B-4720-9A4F-4FE2E8DDA1BE}"/>
              </a:ext>
            </a:extLst>
          </p:cNvPr>
          <p:cNvSpPr>
            <a:spLocks noGrp="1"/>
          </p:cNvSpPr>
          <p:nvPr>
            <p:ph sz="quarter" idx="20"/>
          </p:nvPr>
        </p:nvSpPr>
        <p:spPr/>
        <p:txBody>
          <a:bodyPr/>
          <a:lstStyle/>
          <a:p>
            <a:pPr lvl="0"/>
            <a:r>
              <a:rPr lang="en-US" sz="2400" dirty="0">
                <a:solidFill>
                  <a:srgbClr val="418AB3">
                    <a:lumMod val="50000"/>
                  </a:srgbClr>
                </a:solidFill>
              </a:rPr>
              <a:t>Informs program planning and supports continuous improvement</a:t>
            </a:r>
          </a:p>
        </p:txBody>
      </p:sp>
      <p:sp>
        <p:nvSpPr>
          <p:cNvPr id="15" name="Content Placeholder 14">
            <a:extLst>
              <a:ext uri="{FF2B5EF4-FFF2-40B4-BE49-F238E27FC236}">
                <a16:creationId xmlns:a16="http://schemas.microsoft.com/office/drawing/2014/main" id="{4E63CCC5-0F28-4477-9F76-C485E9630AEB}"/>
              </a:ext>
            </a:extLst>
          </p:cNvPr>
          <p:cNvSpPr>
            <a:spLocks noGrp="1"/>
          </p:cNvSpPr>
          <p:nvPr>
            <p:ph sz="quarter" idx="21"/>
          </p:nvPr>
        </p:nvSpPr>
        <p:spPr/>
        <p:txBody>
          <a:bodyPr/>
          <a:lstStyle/>
          <a:p>
            <a:pPr lvl="0"/>
            <a:r>
              <a:rPr lang="en-US" sz="2400" dirty="0">
                <a:solidFill>
                  <a:srgbClr val="418AB3">
                    <a:lumMod val="50000"/>
                  </a:srgbClr>
                </a:solidFill>
              </a:rPr>
              <a:t>Employs a five-step process to collect many types of data from numerous sources</a:t>
            </a:r>
          </a:p>
          <a:p>
            <a:endParaRPr lang="en-US" dirty="0"/>
          </a:p>
        </p:txBody>
      </p:sp>
    </p:spTree>
    <p:custDataLst>
      <p:tags r:id="rId1"/>
    </p:custDataLst>
    <p:extLst>
      <p:ext uri="{BB962C8B-B14F-4D97-AF65-F5344CB8AC3E}">
        <p14:creationId xmlns:p14="http://schemas.microsoft.com/office/powerpoint/2010/main" val="21471169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17"/>
        <p:cNvGrpSpPr/>
        <p:nvPr/>
      </p:nvGrpSpPr>
      <p:grpSpPr>
        <a:xfrm>
          <a:off x="0" y="0"/>
          <a:ext cx="0" cy="0"/>
          <a:chOff x="0" y="0"/>
          <a:chExt cx="0" cy="0"/>
        </a:xfrm>
      </p:grpSpPr>
      <p:sp>
        <p:nvSpPr>
          <p:cNvPr id="10" name="Title 9">
            <a:extLst>
              <a:ext uri="{FF2B5EF4-FFF2-40B4-BE49-F238E27FC236}">
                <a16:creationId xmlns:a16="http://schemas.microsoft.com/office/drawing/2014/main" id="{BBBDD81B-BD7C-4E8F-B0A1-6E724BD98912}"/>
              </a:ext>
            </a:extLst>
          </p:cNvPr>
          <p:cNvSpPr>
            <a:spLocks noGrp="1"/>
          </p:cNvSpPr>
          <p:nvPr>
            <p:ph type="title"/>
          </p:nvPr>
        </p:nvSpPr>
        <p:spPr/>
        <p:txBody>
          <a:bodyPr/>
          <a:lstStyle/>
          <a:p>
            <a:pPr marL="361950"/>
            <a:r>
              <a:rPr lang="en-CA" dirty="0"/>
              <a:t>Closing Reflections</a:t>
            </a:r>
            <a:endParaRPr lang="en-US" dirty="0"/>
          </a:p>
        </p:txBody>
      </p:sp>
      <p:sp>
        <p:nvSpPr>
          <p:cNvPr id="11" name="Content Placeholder 10">
            <a:extLst>
              <a:ext uri="{FF2B5EF4-FFF2-40B4-BE49-F238E27FC236}">
                <a16:creationId xmlns:a16="http://schemas.microsoft.com/office/drawing/2014/main" id="{264680D0-41CA-4A8E-8DE7-885044F1D98D}"/>
              </a:ext>
            </a:extLst>
          </p:cNvPr>
          <p:cNvSpPr>
            <a:spLocks noGrp="1"/>
          </p:cNvSpPr>
          <p:nvPr>
            <p:ph sz="quarter" idx="10"/>
          </p:nvPr>
        </p:nvSpPr>
        <p:spPr/>
        <p:txBody>
          <a:bodyPr/>
          <a:lstStyle/>
          <a:p>
            <a:pPr lvl="0" algn="ctr"/>
            <a:r>
              <a:rPr lang="en-US" sz="2800" dirty="0">
                <a:solidFill>
                  <a:srgbClr val="7C891D"/>
                </a:solidFill>
              </a:rPr>
              <a:t>What have I learned?</a:t>
            </a:r>
            <a:endParaRPr lang="en-US" dirty="0"/>
          </a:p>
        </p:txBody>
      </p:sp>
      <p:sp>
        <p:nvSpPr>
          <p:cNvPr id="12" name="Content Placeholder 11">
            <a:extLst>
              <a:ext uri="{FF2B5EF4-FFF2-40B4-BE49-F238E27FC236}">
                <a16:creationId xmlns:a16="http://schemas.microsoft.com/office/drawing/2014/main" id="{AB339078-1C0E-4760-A5EC-48DFA38A8F8E}"/>
              </a:ext>
            </a:extLst>
          </p:cNvPr>
          <p:cNvSpPr>
            <a:spLocks noGrp="1"/>
          </p:cNvSpPr>
          <p:nvPr>
            <p:ph sz="quarter" idx="11"/>
          </p:nvPr>
        </p:nvSpPr>
        <p:spPr>
          <a:xfrm>
            <a:off x="304800" y="4127500"/>
            <a:ext cx="2090738" cy="1928813"/>
          </a:xfrm>
        </p:spPr>
        <p:txBody>
          <a:bodyPr/>
          <a:lstStyle/>
          <a:p>
            <a:pPr lvl="0" algn="ctr"/>
            <a:r>
              <a:rPr lang="en-US" sz="2800" dirty="0">
                <a:solidFill>
                  <a:srgbClr val="AB3C19"/>
                </a:solidFill>
              </a:rPr>
              <a:t>What will I do with what I’ve learned?</a:t>
            </a:r>
            <a:endParaRPr lang="en-US" dirty="0"/>
          </a:p>
        </p:txBody>
      </p:sp>
      <p:sp>
        <p:nvSpPr>
          <p:cNvPr id="13" name="Content Placeholder 12">
            <a:extLst>
              <a:ext uri="{FF2B5EF4-FFF2-40B4-BE49-F238E27FC236}">
                <a16:creationId xmlns:a16="http://schemas.microsoft.com/office/drawing/2014/main" id="{11A8ACBC-FF6C-492C-854D-3E2F38E7CEAB}"/>
              </a:ext>
            </a:extLst>
          </p:cNvPr>
          <p:cNvSpPr>
            <a:spLocks noGrp="1"/>
          </p:cNvSpPr>
          <p:nvPr>
            <p:ph sz="quarter" idx="12"/>
          </p:nvPr>
        </p:nvSpPr>
        <p:spPr>
          <a:xfrm>
            <a:off x="6726238" y="3306763"/>
            <a:ext cx="2282825" cy="2414587"/>
          </a:xfrm>
        </p:spPr>
        <p:txBody>
          <a:bodyPr/>
          <a:lstStyle/>
          <a:p>
            <a:pPr lvl="0" algn="ctr"/>
            <a:r>
              <a:rPr lang="en-US" sz="2800" dirty="0">
                <a:solidFill>
                  <a:srgbClr val="306786"/>
                </a:solidFill>
              </a:rPr>
              <a:t>What excites or concerns me about what I learned?</a:t>
            </a:r>
            <a:endParaRPr lang="en-US" dirty="0"/>
          </a:p>
        </p:txBody>
      </p:sp>
      <p:sp>
        <p:nvSpPr>
          <p:cNvPr id="14" name="Content Placeholder 13">
            <a:extLst>
              <a:ext uri="{FF2B5EF4-FFF2-40B4-BE49-F238E27FC236}">
                <a16:creationId xmlns:a16="http://schemas.microsoft.com/office/drawing/2014/main" id="{8543BDA1-BB30-4928-97CF-0BE2A9210B5B}"/>
              </a:ext>
            </a:extLst>
          </p:cNvPr>
          <p:cNvSpPr>
            <a:spLocks noGrp="1"/>
          </p:cNvSpPr>
          <p:nvPr>
            <p:ph sz="quarter" idx="13"/>
          </p:nvPr>
        </p:nvSpPr>
        <p:spPr>
          <a:xfrm>
            <a:off x="6457950" y="6232525"/>
            <a:ext cx="1809750" cy="442913"/>
          </a:xfrm>
        </p:spPr>
        <p:txBody>
          <a:bodyPr/>
          <a:lstStyle/>
          <a:p>
            <a:pPr lvl="0" algn="r">
              <a:buClr>
                <a:srgbClr val="306786"/>
              </a:buClr>
              <a:buSzPts val="800"/>
            </a:pPr>
            <a:r>
              <a:rPr lang="en-US" sz="800" dirty="0"/>
              <a:t>*</a:t>
            </a:r>
            <a:r>
              <a:rPr lang="en-US" sz="900" dirty="0"/>
              <a:t>Adapted from: Professional Development Guides for implementing PFCE</a:t>
            </a:r>
            <a:endParaRPr lang="en-US" sz="3200" dirty="0"/>
          </a:p>
        </p:txBody>
      </p:sp>
    </p:spTree>
    <p:custDataLst>
      <p:tags r:id="rId1"/>
    </p:custDataLst>
    <p:extLst>
      <p:ext uri="{BB962C8B-B14F-4D97-AF65-F5344CB8AC3E}">
        <p14:creationId xmlns:p14="http://schemas.microsoft.com/office/powerpoint/2010/main" val="8723893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7" name="Title 16">
            <a:extLst>
              <a:ext uri="{FF2B5EF4-FFF2-40B4-BE49-F238E27FC236}">
                <a16:creationId xmlns:a16="http://schemas.microsoft.com/office/drawing/2014/main" id="{DE7EB9F5-4217-4CE3-AF16-DE9A864AC1F3}"/>
              </a:ext>
            </a:extLst>
          </p:cNvPr>
          <p:cNvSpPr>
            <a:spLocks noGrp="1"/>
          </p:cNvSpPr>
          <p:nvPr>
            <p:ph type="title"/>
          </p:nvPr>
        </p:nvSpPr>
        <p:spPr/>
        <p:txBody>
          <a:bodyPr/>
          <a:lstStyle/>
          <a:p>
            <a:pPr marL="357188"/>
            <a:r>
              <a:rPr lang="en-US" dirty="0">
                <a:solidFill>
                  <a:srgbClr val="FFFFFF"/>
                </a:solidFill>
              </a:rPr>
              <a:t>Six Guiding Principles for A to Z, 2.0</a:t>
            </a:r>
            <a:endParaRPr lang="en-US" dirty="0"/>
          </a:p>
        </p:txBody>
      </p:sp>
      <p:pic>
        <p:nvPicPr>
          <p:cNvPr id="48" name="Content Placeholder 47" descr="1">
            <a:extLst>
              <a:ext uri="{FF2B5EF4-FFF2-40B4-BE49-F238E27FC236}">
                <a16:creationId xmlns:a16="http://schemas.microsoft.com/office/drawing/2014/main" id="{022F533C-FA71-4E65-A96B-4E5E757EF00C}"/>
              </a:ext>
            </a:extLst>
          </p:cNvPr>
          <p:cNvPicPr>
            <a:picLocks noGrp="1" noChangeAspect="1"/>
          </p:cNvPicPr>
          <p:nvPr>
            <p:ph sz="quarter" idx="13"/>
          </p:nvPr>
        </p:nvPicPr>
        <p:blipFill>
          <a:blip r:embed="rId4"/>
          <a:stretch>
            <a:fillRect/>
          </a:stretch>
        </p:blipFill>
        <p:spPr>
          <a:xfrm>
            <a:off x="136525" y="951176"/>
            <a:ext cx="1751011" cy="1763171"/>
          </a:xfrm>
        </p:spPr>
      </p:pic>
      <p:sp>
        <p:nvSpPr>
          <p:cNvPr id="20" name="Content Placeholder 19">
            <a:extLst>
              <a:ext uri="{FF2B5EF4-FFF2-40B4-BE49-F238E27FC236}">
                <a16:creationId xmlns:a16="http://schemas.microsoft.com/office/drawing/2014/main" id="{B7D4C988-4E75-4599-B000-6132C4AE3F53}"/>
              </a:ext>
            </a:extLst>
          </p:cNvPr>
          <p:cNvSpPr>
            <a:spLocks noGrp="1"/>
          </p:cNvSpPr>
          <p:nvPr>
            <p:ph sz="quarter" idx="14"/>
          </p:nvPr>
        </p:nvSpPr>
        <p:spPr/>
        <p:txBody>
          <a:bodyPr/>
          <a:lstStyle/>
          <a:p>
            <a:pPr marL="114300" lvl="0"/>
            <a:r>
              <a:rPr lang="en-US" dirty="0">
                <a:solidFill>
                  <a:srgbClr val="FFFFFF"/>
                </a:solidFill>
              </a:rPr>
              <a:t>Successful programs are learning organizations.</a:t>
            </a:r>
            <a:endParaRPr lang="en-US" sz="1400" dirty="0">
              <a:solidFill>
                <a:srgbClr val="000000"/>
              </a:solidFill>
            </a:endParaRPr>
          </a:p>
        </p:txBody>
      </p:sp>
      <p:pic>
        <p:nvPicPr>
          <p:cNvPr id="50" name="Content Placeholder 49" descr="2">
            <a:extLst>
              <a:ext uri="{FF2B5EF4-FFF2-40B4-BE49-F238E27FC236}">
                <a16:creationId xmlns:a16="http://schemas.microsoft.com/office/drawing/2014/main" id="{A7BDF48B-4F70-486A-878C-4219B0F0D3CD}"/>
              </a:ext>
            </a:extLst>
          </p:cNvPr>
          <p:cNvPicPr>
            <a:picLocks noGrp="1" noChangeAspect="1"/>
          </p:cNvPicPr>
          <p:nvPr>
            <p:ph sz="quarter" idx="15"/>
          </p:nvPr>
        </p:nvPicPr>
        <p:blipFill>
          <a:blip r:embed="rId5"/>
          <a:stretch>
            <a:fillRect/>
          </a:stretch>
        </p:blipFill>
        <p:spPr>
          <a:xfrm>
            <a:off x="1949450" y="3162565"/>
            <a:ext cx="1643063" cy="1764771"/>
          </a:xfrm>
        </p:spPr>
      </p:pic>
      <p:sp>
        <p:nvSpPr>
          <p:cNvPr id="22" name="Content Placeholder 21">
            <a:extLst>
              <a:ext uri="{FF2B5EF4-FFF2-40B4-BE49-F238E27FC236}">
                <a16:creationId xmlns:a16="http://schemas.microsoft.com/office/drawing/2014/main" id="{DE6674B3-2CEF-4E89-9FFB-9B08781A4F39}"/>
              </a:ext>
            </a:extLst>
          </p:cNvPr>
          <p:cNvSpPr>
            <a:spLocks noGrp="1"/>
          </p:cNvSpPr>
          <p:nvPr>
            <p:ph sz="quarter" idx="16"/>
          </p:nvPr>
        </p:nvSpPr>
        <p:spPr/>
        <p:txBody>
          <a:bodyPr/>
          <a:lstStyle/>
          <a:p>
            <a:pPr marL="114300" lvl="0"/>
            <a:r>
              <a:rPr lang="en-US" dirty="0">
                <a:solidFill>
                  <a:srgbClr val="FFFFFF"/>
                </a:solidFill>
              </a:rPr>
              <a:t>The effective delivery of services grows out of strong systems.</a:t>
            </a:r>
            <a:endParaRPr lang="en-US" sz="1400" dirty="0">
              <a:solidFill>
                <a:srgbClr val="000000"/>
              </a:solidFill>
            </a:endParaRPr>
          </a:p>
        </p:txBody>
      </p:sp>
      <p:pic>
        <p:nvPicPr>
          <p:cNvPr id="52" name="Content Placeholder 51" descr="3">
            <a:extLst>
              <a:ext uri="{FF2B5EF4-FFF2-40B4-BE49-F238E27FC236}">
                <a16:creationId xmlns:a16="http://schemas.microsoft.com/office/drawing/2014/main" id="{C22B7396-8282-4624-8F25-30325A1E20A0}"/>
              </a:ext>
            </a:extLst>
          </p:cNvPr>
          <p:cNvPicPr>
            <a:picLocks noGrp="1" noChangeAspect="1"/>
          </p:cNvPicPr>
          <p:nvPr>
            <p:ph sz="quarter" idx="17"/>
          </p:nvPr>
        </p:nvPicPr>
        <p:blipFill>
          <a:blip r:embed="rId6"/>
          <a:stretch>
            <a:fillRect/>
          </a:stretch>
        </p:blipFill>
        <p:spPr>
          <a:xfrm>
            <a:off x="3700461" y="1739899"/>
            <a:ext cx="2209800" cy="1755731"/>
          </a:xfrm>
        </p:spPr>
      </p:pic>
      <p:sp>
        <p:nvSpPr>
          <p:cNvPr id="24" name="Content Placeholder 23">
            <a:extLst>
              <a:ext uri="{FF2B5EF4-FFF2-40B4-BE49-F238E27FC236}">
                <a16:creationId xmlns:a16="http://schemas.microsoft.com/office/drawing/2014/main" id="{AB713A55-5225-4E51-8993-E96F3F7EC4F4}"/>
              </a:ext>
            </a:extLst>
          </p:cNvPr>
          <p:cNvSpPr>
            <a:spLocks noGrp="1"/>
          </p:cNvSpPr>
          <p:nvPr>
            <p:ph sz="quarter" idx="18"/>
          </p:nvPr>
        </p:nvSpPr>
        <p:spPr/>
        <p:txBody>
          <a:bodyPr/>
          <a:lstStyle/>
          <a:p>
            <a:pPr marL="114300" lvl="0"/>
            <a:r>
              <a:rPr lang="en-US" dirty="0">
                <a:solidFill>
                  <a:srgbClr val="FFFFFF"/>
                </a:solidFill>
              </a:rPr>
              <a:t>Sound decision-making is informed by quality data. </a:t>
            </a:r>
            <a:endParaRPr lang="en-US" sz="1400" dirty="0">
              <a:solidFill>
                <a:srgbClr val="000000"/>
              </a:solidFill>
            </a:endParaRPr>
          </a:p>
        </p:txBody>
      </p:sp>
      <p:pic>
        <p:nvPicPr>
          <p:cNvPr id="54" name="Content Placeholder 53" descr="4">
            <a:extLst>
              <a:ext uri="{FF2B5EF4-FFF2-40B4-BE49-F238E27FC236}">
                <a16:creationId xmlns:a16="http://schemas.microsoft.com/office/drawing/2014/main" id="{ED2F3AF3-90FF-4B3E-BE71-DB3AB961E9F6}"/>
              </a:ext>
            </a:extLst>
          </p:cNvPr>
          <p:cNvPicPr>
            <a:picLocks noGrp="1" noChangeAspect="1"/>
          </p:cNvPicPr>
          <p:nvPr>
            <p:ph sz="quarter" idx="19"/>
          </p:nvPr>
        </p:nvPicPr>
        <p:blipFill>
          <a:blip r:embed="rId7"/>
          <a:stretch>
            <a:fillRect/>
          </a:stretch>
        </p:blipFill>
        <p:spPr>
          <a:xfrm>
            <a:off x="6202363" y="828097"/>
            <a:ext cx="1970087" cy="1768809"/>
          </a:xfrm>
        </p:spPr>
      </p:pic>
      <p:sp>
        <p:nvSpPr>
          <p:cNvPr id="26" name="Content Placeholder 25">
            <a:extLst>
              <a:ext uri="{FF2B5EF4-FFF2-40B4-BE49-F238E27FC236}">
                <a16:creationId xmlns:a16="http://schemas.microsoft.com/office/drawing/2014/main" id="{82911C9B-D2A0-462E-B050-C2F722C88D54}"/>
              </a:ext>
            </a:extLst>
          </p:cNvPr>
          <p:cNvSpPr>
            <a:spLocks noGrp="1"/>
          </p:cNvSpPr>
          <p:nvPr>
            <p:ph sz="quarter" idx="20"/>
          </p:nvPr>
        </p:nvSpPr>
        <p:spPr/>
        <p:txBody>
          <a:bodyPr/>
          <a:lstStyle/>
          <a:p>
            <a:pPr marL="114300" lvl="0"/>
            <a:r>
              <a:rPr lang="en-US" dirty="0">
                <a:solidFill>
                  <a:srgbClr val="FFFFFF"/>
                </a:solidFill>
              </a:rPr>
              <a:t>Relationship-building is at the heart of transformational leadership.</a:t>
            </a:r>
            <a:endParaRPr lang="en-US" sz="1400" dirty="0">
              <a:solidFill>
                <a:srgbClr val="000000"/>
              </a:solidFill>
            </a:endParaRPr>
          </a:p>
        </p:txBody>
      </p:sp>
      <p:pic>
        <p:nvPicPr>
          <p:cNvPr id="56" name="Content Placeholder 55" descr="5">
            <a:extLst>
              <a:ext uri="{FF2B5EF4-FFF2-40B4-BE49-F238E27FC236}">
                <a16:creationId xmlns:a16="http://schemas.microsoft.com/office/drawing/2014/main" id="{A6B06023-DDEE-489C-965C-462BBD5C27C3}"/>
              </a:ext>
            </a:extLst>
          </p:cNvPr>
          <p:cNvPicPr>
            <a:picLocks noGrp="1" noChangeAspect="1"/>
          </p:cNvPicPr>
          <p:nvPr>
            <p:ph sz="quarter" idx="21"/>
          </p:nvPr>
        </p:nvPicPr>
        <p:blipFill>
          <a:blip r:embed="rId8"/>
          <a:stretch>
            <a:fillRect/>
          </a:stretch>
        </p:blipFill>
        <p:spPr>
          <a:xfrm>
            <a:off x="3825083" y="4184915"/>
            <a:ext cx="2209005" cy="1764770"/>
          </a:xfrm>
        </p:spPr>
      </p:pic>
      <p:sp>
        <p:nvSpPr>
          <p:cNvPr id="28" name="Content Placeholder 27">
            <a:extLst>
              <a:ext uri="{FF2B5EF4-FFF2-40B4-BE49-F238E27FC236}">
                <a16:creationId xmlns:a16="http://schemas.microsoft.com/office/drawing/2014/main" id="{D17CC14A-5610-4398-B23E-053D3168A945}"/>
              </a:ext>
            </a:extLst>
          </p:cNvPr>
          <p:cNvSpPr>
            <a:spLocks noGrp="1"/>
          </p:cNvSpPr>
          <p:nvPr>
            <p:ph sz="quarter" idx="22"/>
          </p:nvPr>
        </p:nvSpPr>
        <p:spPr>
          <a:solidFill>
            <a:srgbClr val="967200"/>
          </a:solidFill>
        </p:spPr>
        <p:txBody>
          <a:bodyPr/>
          <a:lstStyle/>
          <a:p>
            <a:pPr marL="114300" lvl="0"/>
            <a:r>
              <a:rPr lang="en-US" dirty="0">
                <a:solidFill>
                  <a:srgbClr val="FFFFFF"/>
                </a:solidFill>
              </a:rPr>
              <a:t>School readiness for all is our driving goal.</a:t>
            </a:r>
            <a:endParaRPr lang="en-US" sz="1400" dirty="0">
              <a:solidFill>
                <a:srgbClr val="000000"/>
              </a:solidFill>
            </a:endParaRPr>
          </a:p>
        </p:txBody>
      </p:sp>
      <p:pic>
        <p:nvPicPr>
          <p:cNvPr id="58" name="Content Placeholder 57" descr="6">
            <a:extLst>
              <a:ext uri="{FF2B5EF4-FFF2-40B4-BE49-F238E27FC236}">
                <a16:creationId xmlns:a16="http://schemas.microsoft.com/office/drawing/2014/main" id="{31333C7C-23A9-46DD-AE25-6B53BDFF0792}"/>
              </a:ext>
            </a:extLst>
          </p:cNvPr>
          <p:cNvPicPr>
            <a:picLocks noGrp="1" noChangeAspect="1"/>
          </p:cNvPicPr>
          <p:nvPr>
            <p:ph sz="quarter" idx="23"/>
          </p:nvPr>
        </p:nvPicPr>
        <p:blipFill>
          <a:blip r:embed="rId9"/>
          <a:stretch>
            <a:fillRect/>
          </a:stretch>
        </p:blipFill>
        <p:spPr>
          <a:xfrm>
            <a:off x="6153946" y="3787531"/>
            <a:ext cx="2880517" cy="1767452"/>
          </a:xfrm>
        </p:spPr>
      </p:pic>
      <p:sp>
        <p:nvSpPr>
          <p:cNvPr id="30" name="Content Placeholder 29">
            <a:extLst>
              <a:ext uri="{FF2B5EF4-FFF2-40B4-BE49-F238E27FC236}">
                <a16:creationId xmlns:a16="http://schemas.microsoft.com/office/drawing/2014/main" id="{D23948C7-172A-4D6A-87D0-9FCA47203BE2}"/>
              </a:ext>
            </a:extLst>
          </p:cNvPr>
          <p:cNvSpPr>
            <a:spLocks noGrp="1"/>
          </p:cNvSpPr>
          <p:nvPr>
            <p:ph sz="quarter" idx="24"/>
          </p:nvPr>
        </p:nvSpPr>
        <p:spPr/>
        <p:txBody>
          <a:bodyPr/>
          <a:lstStyle/>
          <a:p>
            <a:pPr marL="114300" lvl="0"/>
            <a:r>
              <a:rPr lang="en-US" dirty="0">
                <a:solidFill>
                  <a:srgbClr val="FFFFFF"/>
                </a:solidFill>
              </a:rPr>
              <a:t>Culturally and linguistically diverse organizations rely on intentional, specific, and coordinated approaches.</a:t>
            </a:r>
            <a:endParaRPr lang="en-US" sz="1400" dirty="0">
              <a:solidFill>
                <a:srgbClr val="000000"/>
              </a:solidFill>
            </a:endParaRPr>
          </a:p>
        </p:txBody>
      </p:sp>
      <p:sp>
        <p:nvSpPr>
          <p:cNvPr id="2" name="Slide Number Placeholder 1">
            <a:extLst>
              <a:ext uri="{FF2B5EF4-FFF2-40B4-BE49-F238E27FC236}">
                <a16:creationId xmlns:a16="http://schemas.microsoft.com/office/drawing/2014/main" id="{F975C2EE-030B-41EA-8C7B-7BBEECB39C5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a:t>
            </a:fld>
            <a:endParaRPr lang="en-US"/>
          </a:p>
        </p:txBody>
      </p:sp>
    </p:spTree>
    <p:custDataLst>
      <p:tags r:id="rId1"/>
    </p:custDataLst>
    <p:extLst>
      <p:ext uri="{BB962C8B-B14F-4D97-AF65-F5344CB8AC3E}">
        <p14:creationId xmlns:p14="http://schemas.microsoft.com/office/powerpoint/2010/main" val="20539175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4CC23D5-0585-4F1E-8D1A-E4476B336AC9}"/>
              </a:ext>
            </a:extLst>
          </p:cNvPr>
          <p:cNvSpPr>
            <a:spLocks noGrp="1"/>
          </p:cNvSpPr>
          <p:nvPr>
            <p:ph type="title"/>
          </p:nvPr>
        </p:nvSpPr>
        <p:spPr/>
        <p:txBody>
          <a:bodyPr/>
          <a:lstStyle/>
          <a:p>
            <a:pPr marL="533400"/>
            <a:r>
              <a:rPr lang="en-US" sz="3200" dirty="0">
                <a:solidFill>
                  <a:srgbClr val="FFFFFF"/>
                </a:solidFill>
              </a:rPr>
              <a:t>Related ECLKC Resources</a:t>
            </a:r>
            <a:endParaRPr lang="en-US" dirty="0"/>
          </a:p>
        </p:txBody>
      </p:sp>
      <p:pic>
        <p:nvPicPr>
          <p:cNvPr id="27" name="Content Placeholder 26" descr="A webpage for Head Start About Us.">
            <a:extLst>
              <a:ext uri="{FF2B5EF4-FFF2-40B4-BE49-F238E27FC236}">
                <a16:creationId xmlns:a16="http://schemas.microsoft.com/office/drawing/2014/main" id="{CD15A904-3D59-4B3A-8314-10324565DD90}"/>
              </a:ext>
            </a:extLst>
          </p:cNvPr>
          <p:cNvPicPr>
            <a:picLocks noGrp="1" noChangeAspect="1"/>
          </p:cNvPicPr>
          <p:nvPr>
            <p:ph sz="quarter" idx="10"/>
          </p:nvPr>
        </p:nvPicPr>
        <p:blipFill>
          <a:blip r:embed="rId4"/>
          <a:stretch>
            <a:fillRect/>
          </a:stretch>
        </p:blipFill>
        <p:spPr>
          <a:xfrm>
            <a:off x="1385427" y="1285875"/>
            <a:ext cx="2366424" cy="1597025"/>
          </a:xfrm>
        </p:spPr>
      </p:pic>
      <p:sp>
        <p:nvSpPr>
          <p:cNvPr id="18" name="Content Placeholder 17">
            <a:extLst>
              <a:ext uri="{FF2B5EF4-FFF2-40B4-BE49-F238E27FC236}">
                <a16:creationId xmlns:a16="http://schemas.microsoft.com/office/drawing/2014/main" id="{8E99E5A9-D67A-462B-8D2E-5C37A1122BEA}"/>
              </a:ext>
            </a:extLst>
          </p:cNvPr>
          <p:cNvSpPr>
            <a:spLocks noGrp="1"/>
          </p:cNvSpPr>
          <p:nvPr>
            <p:ph sz="quarter" idx="11"/>
          </p:nvPr>
        </p:nvSpPr>
        <p:spPr/>
        <p:txBody>
          <a:bodyPr/>
          <a:lstStyle/>
          <a:p>
            <a:pPr lvl="0"/>
            <a:r>
              <a:rPr lang="en-US" sz="2400" b="1" dirty="0">
                <a:solidFill>
                  <a:srgbClr val="DF5327">
                    <a:lumMod val="75000"/>
                  </a:srgbClr>
                </a:solidFill>
              </a:rPr>
              <a:t>About the Office of Head Start</a:t>
            </a:r>
          </a:p>
        </p:txBody>
      </p:sp>
      <p:sp>
        <p:nvSpPr>
          <p:cNvPr id="19" name="Content Placeholder 18">
            <a:extLst>
              <a:ext uri="{FF2B5EF4-FFF2-40B4-BE49-F238E27FC236}">
                <a16:creationId xmlns:a16="http://schemas.microsoft.com/office/drawing/2014/main" id="{5CFDD1B4-9E42-42C5-8CC8-7B976D2DE3B1}"/>
              </a:ext>
            </a:extLst>
          </p:cNvPr>
          <p:cNvSpPr>
            <a:spLocks noGrp="1"/>
          </p:cNvSpPr>
          <p:nvPr>
            <p:ph sz="quarter" idx="12"/>
          </p:nvPr>
        </p:nvSpPr>
        <p:spPr>
          <a:xfrm>
            <a:off x="3943155" y="1835150"/>
            <a:ext cx="4566650" cy="779463"/>
          </a:xfrm>
        </p:spPr>
        <p:txBody>
          <a:bodyPr/>
          <a:lstStyle/>
          <a:p>
            <a:pPr marL="407988" lvl="0"/>
            <a:r>
              <a:rPr lang="en-US" sz="2000" dirty="0">
                <a:solidFill>
                  <a:srgbClr val="DF5327">
                    <a:lumMod val="50000"/>
                  </a:srgbClr>
                </a:solidFill>
                <a:hlinkClick r:id="rId5">
                  <a:extLst>
                    <a:ext uri="{A12FA001-AC4F-418D-AE19-62706E023703}">
                      <ahyp:hlinkClr xmlns:ahyp="http://schemas.microsoft.com/office/drawing/2018/hyperlinkcolor" val="tx"/>
                    </a:ext>
                  </a:extLst>
                </a:hlinkClick>
              </a:rPr>
              <a:t>https://eclkc.ohs.acf.hhs.gov/about-us/article/office-head-start-ohs</a:t>
            </a:r>
            <a:endParaRPr lang="en-US" sz="2000" dirty="0">
              <a:solidFill>
                <a:srgbClr val="DF5327">
                  <a:lumMod val="50000"/>
                </a:srgbClr>
              </a:solidFill>
            </a:endParaRPr>
          </a:p>
        </p:txBody>
      </p:sp>
      <p:pic>
        <p:nvPicPr>
          <p:cNvPr id="29" name="Content Placeholder 28" descr="A webpage for Head Start Programs.">
            <a:extLst>
              <a:ext uri="{FF2B5EF4-FFF2-40B4-BE49-F238E27FC236}">
                <a16:creationId xmlns:a16="http://schemas.microsoft.com/office/drawing/2014/main" id="{A9D909DB-EA08-4E22-9427-DF67BDAE1891}"/>
              </a:ext>
            </a:extLst>
          </p:cNvPr>
          <p:cNvPicPr>
            <a:picLocks noGrp="1" noChangeAspect="1"/>
          </p:cNvPicPr>
          <p:nvPr>
            <p:ph sz="quarter" idx="13"/>
          </p:nvPr>
        </p:nvPicPr>
        <p:blipFill>
          <a:blip r:embed="rId6"/>
          <a:stretch>
            <a:fillRect/>
          </a:stretch>
        </p:blipFill>
        <p:spPr>
          <a:xfrm>
            <a:off x="1370013" y="3165819"/>
            <a:ext cx="2418961" cy="1597025"/>
          </a:xfrm>
        </p:spPr>
      </p:pic>
      <p:sp>
        <p:nvSpPr>
          <p:cNvPr id="21" name="Content Placeholder 20">
            <a:extLst>
              <a:ext uri="{FF2B5EF4-FFF2-40B4-BE49-F238E27FC236}">
                <a16:creationId xmlns:a16="http://schemas.microsoft.com/office/drawing/2014/main" id="{12983C76-F3D6-4E80-9688-BAEF64A7ADD0}"/>
              </a:ext>
            </a:extLst>
          </p:cNvPr>
          <p:cNvSpPr>
            <a:spLocks noGrp="1"/>
          </p:cNvSpPr>
          <p:nvPr>
            <p:ph sz="quarter" idx="14"/>
          </p:nvPr>
        </p:nvSpPr>
        <p:spPr/>
        <p:txBody>
          <a:bodyPr/>
          <a:lstStyle/>
          <a:p>
            <a:pPr lvl="0"/>
            <a:r>
              <a:rPr lang="en-US" sz="2400" b="1" dirty="0">
                <a:solidFill>
                  <a:srgbClr val="418AB3">
                    <a:lumMod val="75000"/>
                  </a:srgbClr>
                </a:solidFill>
              </a:rPr>
              <a:t>Head Start Programs</a:t>
            </a:r>
          </a:p>
        </p:txBody>
      </p:sp>
      <p:sp>
        <p:nvSpPr>
          <p:cNvPr id="22" name="Content Placeholder 21">
            <a:extLst>
              <a:ext uri="{FF2B5EF4-FFF2-40B4-BE49-F238E27FC236}">
                <a16:creationId xmlns:a16="http://schemas.microsoft.com/office/drawing/2014/main" id="{AFAA7332-B26B-475B-97DA-2C5EF6BBA372}"/>
              </a:ext>
            </a:extLst>
          </p:cNvPr>
          <p:cNvSpPr>
            <a:spLocks noGrp="1"/>
          </p:cNvSpPr>
          <p:nvPr>
            <p:ph sz="quarter" idx="15"/>
          </p:nvPr>
        </p:nvSpPr>
        <p:spPr>
          <a:xfrm>
            <a:off x="3943155" y="3830638"/>
            <a:ext cx="5010734" cy="676275"/>
          </a:xfrm>
        </p:spPr>
        <p:txBody>
          <a:bodyPr/>
          <a:lstStyle/>
          <a:p>
            <a:pPr marL="407988" lvl="0"/>
            <a:r>
              <a:rPr lang="en-US" sz="2000" dirty="0">
                <a:solidFill>
                  <a:srgbClr val="418AB3">
                    <a:lumMod val="50000"/>
                  </a:srgbClr>
                </a:solidFill>
                <a:hlinkClick r:id="rId7">
                  <a:extLst>
                    <a:ext uri="{A12FA001-AC4F-418D-AE19-62706E023703}">
                      <ahyp:hlinkClr xmlns:ahyp="http://schemas.microsoft.com/office/drawing/2018/hyperlinkcolor" val="tx"/>
                    </a:ext>
                  </a:extLst>
                </a:hlinkClick>
              </a:rPr>
              <a:t>https://eclkc.ohs.acf.hhs.gov/programs/article/head-start-programs</a:t>
            </a:r>
            <a:endParaRPr lang="en-US" sz="2000" dirty="0">
              <a:solidFill>
                <a:srgbClr val="418AB3">
                  <a:lumMod val="50000"/>
                </a:srgbClr>
              </a:solidFill>
            </a:endParaRPr>
          </a:p>
        </p:txBody>
      </p:sp>
      <p:pic>
        <p:nvPicPr>
          <p:cNvPr id="31" name="Content Placeholder 30" descr="Webpage for the Head Start Act.">
            <a:extLst>
              <a:ext uri="{FF2B5EF4-FFF2-40B4-BE49-F238E27FC236}">
                <a16:creationId xmlns:a16="http://schemas.microsoft.com/office/drawing/2014/main" id="{B7AFB38E-ACB4-4FE5-B1A6-8B4F863DBB1B}"/>
              </a:ext>
            </a:extLst>
          </p:cNvPr>
          <p:cNvPicPr>
            <a:picLocks noGrp="1" noChangeAspect="1"/>
          </p:cNvPicPr>
          <p:nvPr>
            <p:ph sz="quarter" idx="16"/>
          </p:nvPr>
        </p:nvPicPr>
        <p:blipFill>
          <a:blip r:embed="rId8"/>
          <a:stretch>
            <a:fillRect/>
          </a:stretch>
        </p:blipFill>
        <p:spPr>
          <a:xfrm>
            <a:off x="1371985" y="5027613"/>
            <a:ext cx="2329680" cy="1597025"/>
          </a:xfrm>
        </p:spPr>
      </p:pic>
      <p:sp>
        <p:nvSpPr>
          <p:cNvPr id="24" name="Content Placeholder 23">
            <a:extLst>
              <a:ext uri="{FF2B5EF4-FFF2-40B4-BE49-F238E27FC236}">
                <a16:creationId xmlns:a16="http://schemas.microsoft.com/office/drawing/2014/main" id="{D77ECDC1-968D-42F7-990C-5409153542F4}"/>
              </a:ext>
            </a:extLst>
          </p:cNvPr>
          <p:cNvSpPr>
            <a:spLocks noGrp="1"/>
          </p:cNvSpPr>
          <p:nvPr>
            <p:ph sz="quarter" idx="17"/>
          </p:nvPr>
        </p:nvSpPr>
        <p:spPr/>
        <p:txBody>
          <a:bodyPr/>
          <a:lstStyle/>
          <a:p>
            <a:pPr lvl="0"/>
            <a:r>
              <a:rPr lang="en-US" sz="2400" b="1" dirty="0">
                <a:solidFill>
                  <a:srgbClr val="A6B727">
                    <a:lumMod val="50000"/>
                  </a:srgbClr>
                </a:solidFill>
              </a:rPr>
              <a:t>Head Start Act</a:t>
            </a:r>
          </a:p>
        </p:txBody>
      </p:sp>
      <p:sp>
        <p:nvSpPr>
          <p:cNvPr id="25" name="Content Placeholder 24">
            <a:extLst>
              <a:ext uri="{FF2B5EF4-FFF2-40B4-BE49-F238E27FC236}">
                <a16:creationId xmlns:a16="http://schemas.microsoft.com/office/drawing/2014/main" id="{900DF8F5-1B6E-4731-9A48-9907B18764D1}"/>
              </a:ext>
            </a:extLst>
          </p:cNvPr>
          <p:cNvSpPr>
            <a:spLocks noGrp="1"/>
          </p:cNvSpPr>
          <p:nvPr>
            <p:ph sz="quarter" idx="18"/>
          </p:nvPr>
        </p:nvSpPr>
        <p:spPr>
          <a:xfrm>
            <a:off x="3887788" y="5797550"/>
            <a:ext cx="4566650" cy="711200"/>
          </a:xfrm>
        </p:spPr>
        <p:txBody>
          <a:bodyPr/>
          <a:lstStyle/>
          <a:p>
            <a:pPr marL="406400" lvl="0"/>
            <a:r>
              <a:rPr lang="en-US" sz="2000" u="sng" dirty="0">
                <a:solidFill>
                  <a:srgbClr val="A6B727">
                    <a:lumMod val="50000"/>
                  </a:srgbClr>
                </a:solidFill>
                <a:hlinkClick r:id="rId9">
                  <a:extLst>
                    <a:ext uri="{A12FA001-AC4F-418D-AE19-62706E023703}">
                      <ahyp:hlinkClr xmlns:ahyp="http://schemas.microsoft.com/office/drawing/2018/hyperlinkcolor" val="tx"/>
                    </a:ext>
                  </a:extLst>
                </a:hlinkClick>
              </a:rPr>
              <a:t>https://eclkc.ohs.acf.hhs.gov/policy/head-start-act</a:t>
            </a:r>
            <a:endParaRPr lang="en-US" sz="2000" dirty="0">
              <a:solidFill>
                <a:srgbClr val="A6B727">
                  <a:lumMod val="50000"/>
                </a:srgbClr>
              </a:solidFill>
            </a:endParaRPr>
          </a:p>
        </p:txBody>
      </p:sp>
    </p:spTree>
    <p:custDataLst>
      <p:tags r:id="rId1"/>
    </p:custDataLst>
    <p:extLst>
      <p:ext uri="{BB962C8B-B14F-4D97-AF65-F5344CB8AC3E}">
        <p14:creationId xmlns:p14="http://schemas.microsoft.com/office/powerpoint/2010/main" val="3690071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F87C2B0D-1433-495C-A7F5-7F999D0A410A}"/>
              </a:ext>
            </a:extLst>
          </p:cNvPr>
          <p:cNvSpPr>
            <a:spLocks noGrp="1"/>
          </p:cNvSpPr>
          <p:nvPr>
            <p:ph type="title"/>
          </p:nvPr>
        </p:nvSpPr>
        <p:spPr>
          <a:xfrm>
            <a:off x="2709122" y="1817709"/>
            <a:ext cx="6282478" cy="646331"/>
          </a:xfrm>
        </p:spPr>
        <p:txBody>
          <a:bodyPr/>
          <a:lstStyle/>
          <a:p>
            <a:pPr marL="571500" lvl="0"/>
            <a:r>
              <a:rPr lang="en-US" dirty="0">
                <a:solidFill>
                  <a:srgbClr val="DF5327">
                    <a:lumMod val="75000"/>
                  </a:srgbClr>
                </a:solidFill>
              </a:rPr>
              <a:t>Contact PMFO</a:t>
            </a:r>
            <a:endParaRPr lang="en-US" dirty="0"/>
          </a:p>
        </p:txBody>
      </p:sp>
      <p:pic>
        <p:nvPicPr>
          <p:cNvPr id="32" name="Content Placeholder 31" descr="Head Start, A to Z.">
            <a:extLst>
              <a:ext uri="{FF2B5EF4-FFF2-40B4-BE49-F238E27FC236}">
                <a16:creationId xmlns:a16="http://schemas.microsoft.com/office/drawing/2014/main" id="{2171D89C-D0E3-4FDB-B82D-8329B61C40B4}"/>
              </a:ext>
            </a:extLst>
          </p:cNvPr>
          <p:cNvPicPr>
            <a:picLocks noGrp="1" noChangeAspect="1"/>
          </p:cNvPicPr>
          <p:nvPr>
            <p:ph sz="quarter" idx="13"/>
          </p:nvPr>
        </p:nvPicPr>
        <p:blipFill>
          <a:blip r:embed="rId4"/>
          <a:stretch>
            <a:fillRect/>
          </a:stretch>
        </p:blipFill>
        <p:spPr>
          <a:xfrm>
            <a:off x="371475" y="266682"/>
            <a:ext cx="2724150" cy="2027274"/>
          </a:xfrm>
        </p:spPr>
      </p:pic>
      <p:sp>
        <p:nvSpPr>
          <p:cNvPr id="25" name="Content Placeholder 24">
            <a:extLst>
              <a:ext uri="{FF2B5EF4-FFF2-40B4-BE49-F238E27FC236}">
                <a16:creationId xmlns:a16="http://schemas.microsoft.com/office/drawing/2014/main" id="{15A0AF31-22EC-4AE6-B304-C18E49AF8224}"/>
              </a:ext>
            </a:extLst>
          </p:cNvPr>
          <p:cNvSpPr>
            <a:spLocks noGrp="1"/>
          </p:cNvSpPr>
          <p:nvPr>
            <p:ph sz="quarter" idx="14"/>
          </p:nvPr>
        </p:nvSpPr>
        <p:spPr/>
        <p:txBody>
          <a:bodyPr/>
          <a:lstStyle/>
          <a:p>
            <a:r>
              <a:rPr lang="en-US" sz="2800" dirty="0">
                <a:solidFill>
                  <a:srgbClr val="DF5327">
                    <a:lumMod val="50000"/>
                  </a:srgbClr>
                </a:solidFill>
                <a:hlinkClick r:id="rId5">
                  <a:extLst>
                    <a:ext uri="{A12FA001-AC4F-418D-AE19-62706E023703}">
                      <ahyp:hlinkClr xmlns:ahyp="http://schemas.microsoft.com/office/drawing/2018/hyperlinkcolor" val="tx"/>
                    </a:ext>
                  </a:extLst>
                </a:hlinkClick>
              </a:rPr>
              <a:t>pmfo@ecetta.info</a:t>
            </a:r>
            <a:endParaRPr lang="en-US" dirty="0"/>
          </a:p>
        </p:txBody>
      </p:sp>
      <p:sp>
        <p:nvSpPr>
          <p:cNvPr id="26" name="Content Placeholder 25">
            <a:extLst>
              <a:ext uri="{FF2B5EF4-FFF2-40B4-BE49-F238E27FC236}">
                <a16:creationId xmlns:a16="http://schemas.microsoft.com/office/drawing/2014/main" id="{FE116F1F-32AA-49B6-9797-1DE6350A4260}"/>
              </a:ext>
            </a:extLst>
          </p:cNvPr>
          <p:cNvSpPr>
            <a:spLocks noGrp="1"/>
          </p:cNvSpPr>
          <p:nvPr>
            <p:ph sz="quarter" idx="15"/>
          </p:nvPr>
        </p:nvSpPr>
        <p:spPr/>
        <p:txBody>
          <a:bodyPr/>
          <a:lstStyle/>
          <a:p>
            <a:r>
              <a:rPr lang="en-US" sz="2800" dirty="0">
                <a:solidFill>
                  <a:srgbClr val="DF5327">
                    <a:lumMod val="50000"/>
                  </a:srgbClr>
                </a:solidFill>
                <a:hlinkClick r:id="rId6">
                  <a:extLst>
                    <a:ext uri="{A12FA001-AC4F-418D-AE19-62706E023703}">
                      <ahyp:hlinkClr xmlns:ahyp="http://schemas.microsoft.com/office/drawing/2018/hyperlinkcolor" val="tx"/>
                    </a:ext>
                  </a:extLst>
                </a:hlinkClick>
              </a:rPr>
              <a:t>https://eclkc.ohs.acf.hhs.gov/ncpmfo</a:t>
            </a:r>
            <a:endParaRPr lang="en-US" dirty="0"/>
          </a:p>
        </p:txBody>
      </p:sp>
      <p:sp>
        <p:nvSpPr>
          <p:cNvPr id="27" name="Content Placeholder 26">
            <a:extLst>
              <a:ext uri="{FF2B5EF4-FFF2-40B4-BE49-F238E27FC236}">
                <a16:creationId xmlns:a16="http://schemas.microsoft.com/office/drawing/2014/main" id="{78A00251-0311-4509-A651-93DAF155E182}"/>
              </a:ext>
            </a:extLst>
          </p:cNvPr>
          <p:cNvSpPr>
            <a:spLocks noGrp="1"/>
          </p:cNvSpPr>
          <p:nvPr>
            <p:ph sz="quarter" idx="16"/>
          </p:nvPr>
        </p:nvSpPr>
        <p:spPr/>
        <p:txBody>
          <a:bodyPr/>
          <a:lstStyle/>
          <a:p>
            <a:r>
              <a:rPr lang="en-US" sz="2800" dirty="0">
                <a:solidFill>
                  <a:srgbClr val="DF5327">
                    <a:lumMod val="50000"/>
                  </a:srgbClr>
                </a:solidFill>
              </a:rPr>
              <a:t>Call us: 888-874-5469</a:t>
            </a:r>
            <a:endParaRPr lang="en-US" dirty="0"/>
          </a:p>
        </p:txBody>
      </p:sp>
      <p:pic>
        <p:nvPicPr>
          <p:cNvPr id="34" name="Content Placeholder 33" descr="Logo for Department of Health &amp; Human Services, USA.">
            <a:extLst>
              <a:ext uri="{FF2B5EF4-FFF2-40B4-BE49-F238E27FC236}">
                <a16:creationId xmlns:a16="http://schemas.microsoft.com/office/drawing/2014/main" id="{A708C7DA-AE21-4D6B-B425-C8B7CF3306C9}"/>
              </a:ext>
            </a:extLst>
          </p:cNvPr>
          <p:cNvPicPr>
            <a:picLocks noGrp="1" noChangeAspect="1"/>
          </p:cNvPicPr>
          <p:nvPr>
            <p:ph sz="quarter" idx="17"/>
          </p:nvPr>
        </p:nvPicPr>
        <p:blipFill>
          <a:blip r:embed="rId7"/>
          <a:stretch>
            <a:fillRect/>
          </a:stretch>
        </p:blipFill>
        <p:spPr>
          <a:xfrm>
            <a:off x="533400" y="5793766"/>
            <a:ext cx="1028700" cy="958481"/>
          </a:xfrm>
        </p:spPr>
      </p:pic>
      <p:pic>
        <p:nvPicPr>
          <p:cNvPr id="36" name="Content Placeholder 35" descr="Administration for Children &amp; Families">
            <a:extLst>
              <a:ext uri="{FF2B5EF4-FFF2-40B4-BE49-F238E27FC236}">
                <a16:creationId xmlns:a16="http://schemas.microsoft.com/office/drawing/2014/main" id="{56B8DB91-03A3-4737-9019-61145A296366}"/>
              </a:ext>
            </a:extLst>
          </p:cNvPr>
          <p:cNvPicPr>
            <a:picLocks noGrp="1" noChangeAspect="1"/>
          </p:cNvPicPr>
          <p:nvPr>
            <p:ph sz="quarter" idx="18"/>
          </p:nvPr>
        </p:nvPicPr>
        <p:blipFill>
          <a:blip r:embed="rId8"/>
          <a:stretch>
            <a:fillRect/>
          </a:stretch>
        </p:blipFill>
        <p:spPr>
          <a:xfrm>
            <a:off x="1905000" y="6124148"/>
            <a:ext cx="3155950" cy="489803"/>
          </a:xfrm>
        </p:spPr>
      </p:pic>
      <p:pic>
        <p:nvPicPr>
          <p:cNvPr id="38" name="Content Placeholder 37" descr="Early Childhood National Centers. National Center On Program Management and Fiscal Operations.">
            <a:extLst>
              <a:ext uri="{FF2B5EF4-FFF2-40B4-BE49-F238E27FC236}">
                <a16:creationId xmlns:a16="http://schemas.microsoft.com/office/drawing/2014/main" id="{546854CD-3BA2-4B3C-89A5-3746AE5A464D}"/>
              </a:ext>
            </a:extLst>
          </p:cNvPr>
          <p:cNvPicPr>
            <a:picLocks noGrp="1" noChangeAspect="1"/>
          </p:cNvPicPr>
          <p:nvPr>
            <p:ph sz="quarter" idx="19"/>
          </p:nvPr>
        </p:nvPicPr>
        <p:blipFill>
          <a:blip r:embed="rId9"/>
          <a:stretch>
            <a:fillRect/>
          </a:stretch>
        </p:blipFill>
        <p:spPr>
          <a:xfrm>
            <a:off x="5403850" y="6062888"/>
            <a:ext cx="3321708" cy="612322"/>
          </a:xfrm>
        </p:spPr>
      </p:pic>
      <p:sp>
        <p:nvSpPr>
          <p:cNvPr id="2" name="Slide Number Placeholder 1">
            <a:extLst>
              <a:ext uri="{FF2B5EF4-FFF2-40B4-BE49-F238E27FC236}">
                <a16:creationId xmlns:a16="http://schemas.microsoft.com/office/drawing/2014/main" id="{C67840E4-A9B1-4362-BA18-FFDB4A7FB8AD}"/>
              </a:ext>
            </a:extLst>
          </p:cNvPr>
          <p:cNvSpPr>
            <a:spLocks noGrp="1"/>
          </p:cNvSpPr>
          <p:nvPr>
            <p:ph type="sldNum" sz="quarter" idx="12"/>
          </p:nvPr>
        </p:nvSpPr>
        <p:spPr/>
        <p:txBody>
          <a:bodyPr/>
          <a:lstStyle/>
          <a:p>
            <a:fld id="{E0CD77C5-7DB1-45F6-AE6F-84521133DC90}" type="slidenum">
              <a:rPr lang="en-US" smtClean="0"/>
              <a:t>31</a:t>
            </a:fld>
            <a:endParaRPr lang="en-US" dirty="0"/>
          </a:p>
        </p:txBody>
      </p:sp>
    </p:spTree>
    <p:custDataLst>
      <p:tags r:id="rId1"/>
    </p:custDataLst>
    <p:extLst>
      <p:ext uri="{BB962C8B-B14F-4D97-AF65-F5344CB8AC3E}">
        <p14:creationId xmlns:p14="http://schemas.microsoft.com/office/powerpoint/2010/main" val="1799314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 name="Title 1">
            <a:extLst>
              <a:ext uri="{FF2B5EF4-FFF2-40B4-BE49-F238E27FC236}">
                <a16:creationId xmlns:a16="http://schemas.microsoft.com/office/drawing/2014/main" id="{12DC21F8-E3D7-AC49-91A3-0F8DE847A2DE}"/>
              </a:ext>
            </a:extLst>
          </p:cNvPr>
          <p:cNvSpPr>
            <a:spLocks noGrp="1"/>
          </p:cNvSpPr>
          <p:nvPr>
            <p:ph type="title"/>
          </p:nvPr>
        </p:nvSpPr>
        <p:spPr/>
        <p:txBody>
          <a:bodyPr/>
          <a:lstStyle/>
          <a:p>
            <a:r>
              <a:rPr lang="en-US" dirty="0"/>
              <a:t>Overview</a:t>
            </a:r>
          </a:p>
        </p:txBody>
      </p:sp>
    </p:spTree>
    <p:custDataLst>
      <p:tags r:id="rId1"/>
    </p:custDataLst>
    <p:extLst>
      <p:ext uri="{BB962C8B-B14F-4D97-AF65-F5344CB8AC3E}">
        <p14:creationId xmlns:p14="http://schemas.microsoft.com/office/powerpoint/2010/main" val="161105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4"/>
          <p:cNvSpPr txBox="1">
            <a:spLocks noGrp="1"/>
          </p:cNvSpPr>
          <p:nvPr>
            <p:ph type="title"/>
          </p:nvPr>
        </p:nvSpPr>
        <p:spPr/>
        <p:txBody>
          <a:bodyPr/>
          <a:lstStyle/>
          <a:p>
            <a:pPr marL="357188" lvl="0"/>
            <a:r>
              <a:rPr lang="en-US" sz="3200" dirty="0"/>
              <a:t>Head Start Management Systems Wheel</a:t>
            </a:r>
          </a:p>
        </p:txBody>
      </p:sp>
      <p:sp>
        <p:nvSpPr>
          <p:cNvPr id="219" name="Google Shape;219;p34"/>
          <p:cNvSpPr txBox="1">
            <a:spLocks noGrp="1"/>
          </p:cNvSpPr>
          <p:nvPr>
            <p:ph type="sldNum" idx="12"/>
          </p:nvPr>
        </p:nvSpPr>
        <p:spPr/>
        <p:txBody>
          <a:bodyPr/>
          <a:lstStyle/>
          <a:p>
            <a:pPr lvl="0"/>
            <a:fld id="{00000000-1234-1234-1234-123412341234}" type="slidenum">
              <a:rPr lang="en-US"/>
              <a:pPr lvl="0"/>
              <a:t>5</a:t>
            </a:fld>
            <a:endParaRPr lang="en-US" dirty="0"/>
          </a:p>
        </p:txBody>
      </p:sp>
      <p:pic>
        <p:nvPicPr>
          <p:cNvPr id="4" name="Content Placeholder 3" descr="The Head Start Management Systems wheel. An infographic that describes community assessment. It is comprised of five layers in total, each surrounding the next. &#10;&#10;The outermost layer is Leadership &amp; Governance. &#10;&#10;The second outermost layer is Program Management, Planning &amp; Oversight Systems. &#10;&#10;The third layer is a list of the following: Human Resources, Program Planning &amp; Service System Design, Data &amp; Evaluation, Fiscal Management, Community &amp; Self-Assessment, Facilities &amp; Learning Environments, Transportation, Technology &amp; Information Systems, Training &amp; Professional Development, Communication, Recordkeeping &amp; Reporting, Ongoing Monitoring &amp; Continuous Improvement, Human Resources.&#10;&#10;The fourth layer is a list of the following: ERSEA, Education, Health, Mental Health, Family &amp; Community Engagement.&#10;&#10;The fifth and final layer is Quality Child &amp; Family Outcomes.">
            <a:extLst>
              <a:ext uri="{FF2B5EF4-FFF2-40B4-BE49-F238E27FC236}">
                <a16:creationId xmlns:a16="http://schemas.microsoft.com/office/drawing/2014/main" id="{F44463CB-AD78-4D27-8189-1134A1B2EA88}"/>
              </a:ext>
            </a:extLst>
          </p:cNvPr>
          <p:cNvPicPr>
            <a:picLocks noGrp="1" noChangeAspect="1"/>
          </p:cNvPicPr>
          <p:nvPr>
            <p:ph sz="quarter" idx="13"/>
          </p:nvPr>
        </p:nvPicPr>
        <p:blipFill>
          <a:blip r:embed="rId4"/>
          <a:stretch>
            <a:fillRect/>
          </a:stretch>
        </p:blipFill>
        <p:spPr>
          <a:xfrm>
            <a:off x="2110110" y="1074773"/>
            <a:ext cx="5742930" cy="5767316"/>
          </a:xfrm>
        </p:spPr>
      </p:pic>
    </p:spTree>
    <p:custDataLst>
      <p:tags r:id="rId1"/>
    </p:custDataLst>
    <p:extLst>
      <p:ext uri="{BB962C8B-B14F-4D97-AF65-F5344CB8AC3E}">
        <p14:creationId xmlns:p14="http://schemas.microsoft.com/office/powerpoint/2010/main" val="4906675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6" name="Title 5">
            <a:extLst>
              <a:ext uri="{FF2B5EF4-FFF2-40B4-BE49-F238E27FC236}">
                <a16:creationId xmlns:a16="http://schemas.microsoft.com/office/drawing/2014/main" id="{BCCBD9CF-E6B6-423B-8651-4B14E742A334}"/>
              </a:ext>
            </a:extLst>
          </p:cNvPr>
          <p:cNvSpPr>
            <a:spLocks noGrp="1"/>
          </p:cNvSpPr>
          <p:nvPr>
            <p:ph type="title"/>
          </p:nvPr>
        </p:nvSpPr>
        <p:spPr>
          <a:solidFill>
            <a:srgbClr val="18374B"/>
          </a:solidFill>
        </p:spPr>
        <p:txBody>
          <a:bodyPr anchor="ctr"/>
          <a:lstStyle/>
          <a:p>
            <a:pPr marL="355600"/>
            <a:r>
              <a:rPr lang="en-US" sz="3600" dirty="0">
                <a:solidFill>
                  <a:srgbClr val="FFFFFF"/>
                </a:solidFill>
              </a:rPr>
              <a:t>Community and Self-Assessment</a:t>
            </a:r>
            <a:endParaRPr lang="en-US" dirty="0"/>
          </a:p>
        </p:txBody>
      </p:sp>
      <p:sp>
        <p:nvSpPr>
          <p:cNvPr id="7" name="Content Placeholder 6">
            <a:extLst>
              <a:ext uri="{FF2B5EF4-FFF2-40B4-BE49-F238E27FC236}">
                <a16:creationId xmlns:a16="http://schemas.microsoft.com/office/drawing/2014/main" id="{570D3E24-CC92-4815-82E0-A01C2A73C690}"/>
              </a:ext>
            </a:extLst>
          </p:cNvPr>
          <p:cNvSpPr>
            <a:spLocks noGrp="1"/>
          </p:cNvSpPr>
          <p:nvPr>
            <p:ph sz="quarter" idx="10"/>
          </p:nvPr>
        </p:nvSpPr>
        <p:spPr>
          <a:xfrm>
            <a:off x="1206500" y="3441700"/>
            <a:ext cx="6731000" cy="2159000"/>
          </a:xfrm>
          <a:effectLst/>
        </p:spPr>
        <p:txBody>
          <a:bodyPr/>
          <a:lstStyle/>
          <a:p>
            <a:pPr marL="342900" lvl="0" indent="-342900">
              <a:buClr>
                <a:srgbClr val="C29400"/>
              </a:buClr>
              <a:buSzPts val="2520"/>
              <a:buFont typeface="Arial"/>
              <a:buChar char="•"/>
            </a:pPr>
            <a:r>
              <a:rPr lang="en-US" dirty="0">
                <a:solidFill>
                  <a:srgbClr val="418AB3">
                    <a:lumMod val="50000"/>
                  </a:srgbClr>
                </a:solidFill>
              </a:rPr>
              <a:t>Initiates the program planning process</a:t>
            </a:r>
            <a:endParaRPr lang="en-US" sz="1400" dirty="0">
              <a:solidFill>
                <a:srgbClr val="418AB3">
                  <a:lumMod val="50000"/>
                </a:srgbClr>
              </a:solidFill>
            </a:endParaRPr>
          </a:p>
          <a:p>
            <a:pPr marL="342900" lvl="0" indent="-342900">
              <a:spcBef>
                <a:spcPts val="1300"/>
              </a:spcBef>
              <a:buClr>
                <a:srgbClr val="C29400"/>
              </a:buClr>
              <a:buSzPts val="2520"/>
              <a:buFont typeface="Arial"/>
              <a:buChar char="•"/>
            </a:pPr>
            <a:r>
              <a:rPr lang="en-US" dirty="0">
                <a:solidFill>
                  <a:srgbClr val="418AB3">
                    <a:lumMod val="50000"/>
                  </a:srgbClr>
                </a:solidFill>
              </a:rPr>
              <a:t>Provides the right services to the right population </a:t>
            </a:r>
            <a:endParaRPr lang="en-US" sz="1400" dirty="0">
              <a:solidFill>
                <a:srgbClr val="418AB3">
                  <a:lumMod val="50000"/>
                </a:srgbClr>
              </a:solidFill>
            </a:endParaRPr>
          </a:p>
          <a:p>
            <a:pPr marL="342900" lvl="0" indent="-342900">
              <a:spcBef>
                <a:spcPts val="1300"/>
              </a:spcBef>
              <a:buClr>
                <a:srgbClr val="C29400"/>
              </a:buClr>
              <a:buSzPts val="2520"/>
              <a:buFont typeface="Arial"/>
              <a:buChar char="•"/>
            </a:pPr>
            <a:r>
              <a:rPr lang="en-US" dirty="0">
                <a:solidFill>
                  <a:srgbClr val="418AB3">
                    <a:lumMod val="50000"/>
                  </a:srgbClr>
                </a:solidFill>
              </a:rPr>
              <a:t>Supports continuous quality improvement</a:t>
            </a:r>
            <a:endParaRPr lang="en-US" sz="1400" dirty="0">
              <a:solidFill>
                <a:srgbClr val="418AB3">
                  <a:lumMod val="50000"/>
                </a:srgbClr>
              </a:solidFill>
            </a:endParaRPr>
          </a:p>
        </p:txBody>
      </p:sp>
      <p:sp>
        <p:nvSpPr>
          <p:cNvPr id="9" name="Content Placeholder 8">
            <a:extLst>
              <a:ext uri="{FF2B5EF4-FFF2-40B4-BE49-F238E27FC236}">
                <a16:creationId xmlns:a16="http://schemas.microsoft.com/office/drawing/2014/main" id="{CC25FA7C-2383-48E8-AAB4-22D2C92CB6AB}"/>
              </a:ext>
            </a:extLst>
          </p:cNvPr>
          <p:cNvSpPr>
            <a:spLocks noGrp="1"/>
          </p:cNvSpPr>
          <p:nvPr>
            <p:ph sz="quarter" idx="11"/>
          </p:nvPr>
        </p:nvSpPr>
        <p:spPr/>
        <p:txBody>
          <a:bodyPr/>
          <a:lstStyle/>
          <a:p>
            <a:pPr lvl="0"/>
            <a:r>
              <a:rPr lang="en-US" dirty="0">
                <a:sym typeface="Calibri"/>
              </a:rPr>
              <a:t>45 CFR §1302.11(b)</a:t>
            </a:r>
            <a:endParaRPr lang="en-US" sz="1400" b="0" dirty="0">
              <a:solidFill>
                <a:srgbClr val="000000"/>
              </a:solidFill>
              <a:latin typeface="Arial"/>
              <a:cs typeface="Arial"/>
            </a:endParaRPr>
          </a:p>
          <a:p>
            <a:pPr lvl="0"/>
            <a:r>
              <a:rPr lang="en-US" dirty="0">
                <a:sym typeface="Calibri"/>
              </a:rPr>
              <a:t>45 CFR §1302.102(b)(2)(</a:t>
            </a:r>
            <a:r>
              <a:rPr lang="en-US" dirty="0" err="1">
                <a:sym typeface="Calibri"/>
              </a:rPr>
              <a:t>i</a:t>
            </a:r>
            <a:r>
              <a:rPr lang="en-US" dirty="0">
                <a:sym typeface="Calibri"/>
              </a:rPr>
              <a:t>-iii)</a:t>
            </a:r>
            <a:endParaRPr lang="en-US" dirty="0">
              <a:latin typeface="Arial"/>
              <a:ea typeface="Arial"/>
              <a:cs typeface="Arial"/>
            </a:endParaRPr>
          </a:p>
        </p:txBody>
      </p:sp>
    </p:spTree>
    <p:custDataLst>
      <p:tags r:id="rId1"/>
    </p:custDataLst>
    <p:extLst>
      <p:ext uri="{BB962C8B-B14F-4D97-AF65-F5344CB8AC3E}">
        <p14:creationId xmlns:p14="http://schemas.microsoft.com/office/powerpoint/2010/main" val="3826201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5" name="Title 4">
            <a:extLst>
              <a:ext uri="{FF2B5EF4-FFF2-40B4-BE49-F238E27FC236}">
                <a16:creationId xmlns:a16="http://schemas.microsoft.com/office/drawing/2014/main" id="{6872FC3E-5E00-4A82-9D53-C770DE9E00AC}"/>
              </a:ext>
            </a:extLst>
          </p:cNvPr>
          <p:cNvSpPr>
            <a:spLocks noGrp="1"/>
          </p:cNvSpPr>
          <p:nvPr>
            <p:ph type="title"/>
          </p:nvPr>
        </p:nvSpPr>
        <p:spPr/>
        <p:txBody>
          <a:bodyPr/>
          <a:lstStyle/>
          <a:p>
            <a:pPr marL="361950"/>
            <a:r>
              <a:rPr lang="en-US" sz="3600" dirty="0">
                <a:solidFill>
                  <a:srgbClr val="FFFFFF"/>
                </a:solidFill>
              </a:rPr>
              <a:t>Program Planning Cycle</a:t>
            </a:r>
            <a:endParaRPr lang="en-US" dirty="0"/>
          </a:p>
        </p:txBody>
      </p:sp>
      <p:pic>
        <p:nvPicPr>
          <p:cNvPr id="8" name="Content Placeholder 7" descr="A Program Planning Cycle. The cycle is titled &quot;Conduct or update community assessment&quot;. The cycle consists of five main points, with a sub-cycle nested within it: &#10;&#10;Every five years, establish long-term goals and measurable objectives. Annually review goals and objectives.&#10;&#10;Create an action plan and budget that reflects goals.&#10;&#10;Implement an action plan.&#10;Analyze progress and compliance through ongoing monitoring. Sub-Cycle: &quot;Respond regularly with course corrections.&quot; returns to &quot;Implement an action plan.&quot;&#10;&#10;Evaluate progress through the annual self-assessment.">
            <a:extLst>
              <a:ext uri="{FF2B5EF4-FFF2-40B4-BE49-F238E27FC236}">
                <a16:creationId xmlns:a16="http://schemas.microsoft.com/office/drawing/2014/main" id="{AE5C58A5-2297-4146-BA1C-9EA0DEEDEBBB}"/>
              </a:ext>
            </a:extLst>
          </p:cNvPr>
          <p:cNvPicPr>
            <a:picLocks noGrp="1" noChangeAspect="1"/>
          </p:cNvPicPr>
          <p:nvPr>
            <p:ph sz="quarter" idx="13"/>
          </p:nvPr>
        </p:nvPicPr>
        <p:blipFill>
          <a:blip r:embed="rId4"/>
          <a:stretch>
            <a:fillRect/>
          </a:stretch>
        </p:blipFill>
        <p:spPr>
          <a:xfrm>
            <a:off x="465077" y="676275"/>
            <a:ext cx="8506528" cy="6181725"/>
          </a:xfrm>
        </p:spPr>
      </p:pic>
      <p:sp>
        <p:nvSpPr>
          <p:cNvPr id="2" name="Slide Number Placeholder 1">
            <a:extLst>
              <a:ext uri="{FF2B5EF4-FFF2-40B4-BE49-F238E27FC236}">
                <a16:creationId xmlns:a16="http://schemas.microsoft.com/office/drawing/2014/main" id="{0C641007-D9FE-4634-BEB5-26ACE47350A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7</a:t>
            </a:fld>
            <a:endParaRPr lang="en-US" dirty="0"/>
          </a:p>
        </p:txBody>
      </p:sp>
    </p:spTree>
    <p:custDataLst>
      <p:tags r:id="rId1"/>
    </p:custDataLst>
    <p:extLst>
      <p:ext uri="{BB962C8B-B14F-4D97-AF65-F5344CB8AC3E}">
        <p14:creationId xmlns:p14="http://schemas.microsoft.com/office/powerpoint/2010/main" val="4646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13" name="Title 12">
            <a:extLst>
              <a:ext uri="{FF2B5EF4-FFF2-40B4-BE49-F238E27FC236}">
                <a16:creationId xmlns:a16="http://schemas.microsoft.com/office/drawing/2014/main" id="{AAB0FD84-8D60-43A0-8E2D-F07E88A7941B}"/>
              </a:ext>
            </a:extLst>
          </p:cNvPr>
          <p:cNvSpPr>
            <a:spLocks noGrp="1"/>
          </p:cNvSpPr>
          <p:nvPr>
            <p:ph type="title"/>
          </p:nvPr>
        </p:nvSpPr>
        <p:spPr/>
        <p:txBody>
          <a:bodyPr/>
          <a:lstStyle/>
          <a:p>
            <a:pPr marL="180975"/>
            <a:r>
              <a:rPr lang="en-US" sz="3600" dirty="0">
                <a:solidFill>
                  <a:srgbClr val="FFFFFF"/>
                </a:solidFill>
              </a:rPr>
              <a:t>It All Starts with a Community Assessment</a:t>
            </a:r>
            <a:endParaRPr lang="en-US" dirty="0"/>
          </a:p>
        </p:txBody>
      </p:sp>
      <p:sp>
        <p:nvSpPr>
          <p:cNvPr id="14" name="Content Placeholder 13">
            <a:extLst>
              <a:ext uri="{FF2B5EF4-FFF2-40B4-BE49-F238E27FC236}">
                <a16:creationId xmlns:a16="http://schemas.microsoft.com/office/drawing/2014/main" id="{694BBD7E-DDB5-459E-B05F-4342E81BF4AE}"/>
              </a:ext>
            </a:extLst>
          </p:cNvPr>
          <p:cNvSpPr>
            <a:spLocks noGrp="1"/>
          </p:cNvSpPr>
          <p:nvPr>
            <p:ph sz="quarter" idx="10"/>
          </p:nvPr>
        </p:nvSpPr>
        <p:spPr>
          <a:xfrm>
            <a:off x="855856" y="2208717"/>
            <a:ext cx="7056707" cy="784225"/>
          </a:xfrm>
        </p:spPr>
        <p:txBody>
          <a:bodyPr/>
          <a:lstStyle/>
          <a:p>
            <a:pPr marL="231775" lvl="0">
              <a:buClr>
                <a:srgbClr val="306786"/>
              </a:buClr>
              <a:buSzPts val="3200"/>
            </a:pPr>
            <a:r>
              <a:rPr lang="en-US" dirty="0"/>
              <a:t>Community assessments must:</a:t>
            </a:r>
            <a:endParaRPr lang="en-US" b="0" dirty="0"/>
          </a:p>
        </p:txBody>
      </p:sp>
      <p:sp>
        <p:nvSpPr>
          <p:cNvPr id="15" name="Content Placeholder 14">
            <a:extLst>
              <a:ext uri="{FF2B5EF4-FFF2-40B4-BE49-F238E27FC236}">
                <a16:creationId xmlns:a16="http://schemas.microsoft.com/office/drawing/2014/main" id="{8B0CA6B2-15FA-44A4-9A4A-FCB735A3E1ED}"/>
              </a:ext>
            </a:extLst>
          </p:cNvPr>
          <p:cNvSpPr>
            <a:spLocks noGrp="1"/>
          </p:cNvSpPr>
          <p:nvPr>
            <p:ph sz="quarter" idx="11"/>
          </p:nvPr>
        </p:nvSpPr>
        <p:spPr/>
        <p:txBody>
          <a:bodyPr/>
          <a:lstStyle/>
          <a:p>
            <a:pPr marL="1373188" lvl="0" indent="-454025">
              <a:spcBef>
                <a:spcPts val="1540"/>
              </a:spcBef>
              <a:buClr>
                <a:srgbClr val="306786"/>
              </a:buClr>
              <a:buSzPts val="3296"/>
              <a:buFont typeface="Arial"/>
              <a:buChar char="•"/>
            </a:pPr>
            <a:r>
              <a:rPr lang="en-US" dirty="0"/>
              <a:t>Support strategic planning </a:t>
            </a:r>
          </a:p>
          <a:p>
            <a:pPr marL="1373188" lvl="0" indent="-454025">
              <a:spcBef>
                <a:spcPts val="1540"/>
              </a:spcBef>
              <a:buClr>
                <a:srgbClr val="306786"/>
              </a:buClr>
              <a:buSzPts val="3296"/>
              <a:buFont typeface="Arial"/>
              <a:buChar char="•"/>
            </a:pPr>
            <a:r>
              <a:rPr lang="en-US" dirty="0"/>
              <a:t>Be conducted at least once over </a:t>
            </a:r>
            <a:br>
              <a:rPr lang="en-US" dirty="0"/>
            </a:br>
            <a:r>
              <a:rPr lang="en-US" dirty="0"/>
              <a:t>the five-year grant period</a:t>
            </a:r>
          </a:p>
          <a:p>
            <a:pPr marL="1373188" lvl="0" indent="-454025">
              <a:spcBef>
                <a:spcPts val="1540"/>
              </a:spcBef>
              <a:buClr>
                <a:srgbClr val="306786"/>
              </a:buClr>
              <a:buSzPts val="3296"/>
              <a:buFont typeface="Arial"/>
              <a:buChar char="•"/>
            </a:pPr>
            <a:r>
              <a:rPr lang="en-US" dirty="0"/>
              <a:t>Describe community strengths, </a:t>
            </a:r>
            <a:br>
              <a:rPr lang="en-US" dirty="0"/>
            </a:br>
            <a:r>
              <a:rPr lang="en-US" dirty="0"/>
              <a:t>needs, and resources</a:t>
            </a:r>
          </a:p>
        </p:txBody>
      </p:sp>
    </p:spTree>
    <p:custDataLst>
      <p:tags r:id="rId1"/>
    </p:custDataLst>
    <p:extLst>
      <p:ext uri="{BB962C8B-B14F-4D97-AF65-F5344CB8AC3E}">
        <p14:creationId xmlns:p14="http://schemas.microsoft.com/office/powerpoint/2010/main" val="1545904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10" name="Title 9">
            <a:extLst>
              <a:ext uri="{FF2B5EF4-FFF2-40B4-BE49-F238E27FC236}">
                <a16:creationId xmlns:a16="http://schemas.microsoft.com/office/drawing/2014/main" id="{80D94838-DD1D-450A-AAB8-0CE97321CA09}"/>
              </a:ext>
            </a:extLst>
          </p:cNvPr>
          <p:cNvSpPr>
            <a:spLocks noGrp="1"/>
          </p:cNvSpPr>
          <p:nvPr>
            <p:ph type="title"/>
          </p:nvPr>
        </p:nvSpPr>
        <p:spPr>
          <a:solidFill>
            <a:srgbClr val="1C3141"/>
          </a:solidFill>
        </p:spPr>
        <p:txBody>
          <a:bodyPr/>
          <a:lstStyle/>
          <a:p>
            <a:pPr marL="355600"/>
            <a:r>
              <a:rPr lang="en-CA" dirty="0"/>
              <a:t>Community Assessment: Key Elements</a:t>
            </a:r>
            <a:endParaRPr lang="en-US" dirty="0"/>
          </a:p>
        </p:txBody>
      </p:sp>
      <p:sp>
        <p:nvSpPr>
          <p:cNvPr id="11" name="Content Placeholder 10">
            <a:extLst>
              <a:ext uri="{FF2B5EF4-FFF2-40B4-BE49-F238E27FC236}">
                <a16:creationId xmlns:a16="http://schemas.microsoft.com/office/drawing/2014/main" id="{2F87245E-F52C-4119-B0F0-D86F640B4644}"/>
              </a:ext>
            </a:extLst>
          </p:cNvPr>
          <p:cNvSpPr>
            <a:spLocks noGrp="1"/>
          </p:cNvSpPr>
          <p:nvPr>
            <p:ph sz="quarter" idx="13"/>
          </p:nvPr>
        </p:nvSpPr>
        <p:spPr/>
        <p:txBody>
          <a:bodyPr/>
          <a:lstStyle/>
          <a:p>
            <a:pPr lvl="0"/>
            <a:r>
              <a:rPr lang="en-US" sz="2400" dirty="0">
                <a:solidFill>
                  <a:srgbClr val="204559"/>
                </a:solidFill>
              </a:rPr>
              <a:t>Aligned with five-year project period</a:t>
            </a:r>
          </a:p>
        </p:txBody>
      </p:sp>
      <p:sp>
        <p:nvSpPr>
          <p:cNvPr id="12" name="Content Placeholder 11">
            <a:extLst>
              <a:ext uri="{FF2B5EF4-FFF2-40B4-BE49-F238E27FC236}">
                <a16:creationId xmlns:a16="http://schemas.microsoft.com/office/drawing/2014/main" id="{6703C8A9-D7D1-4126-9AA2-3F3A369990A9}"/>
              </a:ext>
            </a:extLst>
          </p:cNvPr>
          <p:cNvSpPr>
            <a:spLocks noGrp="1"/>
          </p:cNvSpPr>
          <p:nvPr>
            <p:ph sz="quarter" idx="14"/>
          </p:nvPr>
        </p:nvSpPr>
        <p:spPr>
          <a:xfrm>
            <a:off x="3282950" y="1482725"/>
            <a:ext cx="1752600" cy="963613"/>
          </a:xfrm>
        </p:spPr>
        <p:txBody>
          <a:bodyPr/>
          <a:lstStyle/>
          <a:p>
            <a:pPr lvl="0"/>
            <a:r>
              <a:rPr lang="en-US" sz="2400" dirty="0">
                <a:solidFill>
                  <a:srgbClr val="204559"/>
                </a:solidFill>
              </a:rPr>
              <a:t>Strengths-based</a:t>
            </a:r>
            <a:endParaRPr lang="en-US" dirty="0"/>
          </a:p>
        </p:txBody>
      </p:sp>
      <p:sp>
        <p:nvSpPr>
          <p:cNvPr id="13" name="Content Placeholder 12">
            <a:extLst>
              <a:ext uri="{FF2B5EF4-FFF2-40B4-BE49-F238E27FC236}">
                <a16:creationId xmlns:a16="http://schemas.microsoft.com/office/drawing/2014/main" id="{64CB7AEF-5647-4EE1-9D10-7F32789FC1CD}"/>
              </a:ext>
            </a:extLst>
          </p:cNvPr>
          <p:cNvSpPr>
            <a:spLocks noGrp="1"/>
          </p:cNvSpPr>
          <p:nvPr>
            <p:ph sz="quarter" idx="15"/>
          </p:nvPr>
        </p:nvSpPr>
        <p:spPr>
          <a:xfrm>
            <a:off x="6415087" y="2754313"/>
            <a:ext cx="2351541" cy="1801812"/>
          </a:xfrm>
        </p:spPr>
        <p:txBody>
          <a:bodyPr/>
          <a:lstStyle/>
          <a:p>
            <a:pPr lvl="0"/>
            <a:r>
              <a:rPr lang="en-US" sz="2400" dirty="0">
                <a:solidFill>
                  <a:srgbClr val="204559"/>
                </a:solidFill>
              </a:rPr>
              <a:t>Focuses on diverse needs of children and families</a:t>
            </a:r>
          </a:p>
        </p:txBody>
      </p:sp>
      <p:sp>
        <p:nvSpPr>
          <p:cNvPr id="14" name="Content Placeholder 13">
            <a:extLst>
              <a:ext uri="{FF2B5EF4-FFF2-40B4-BE49-F238E27FC236}">
                <a16:creationId xmlns:a16="http://schemas.microsoft.com/office/drawing/2014/main" id="{6D157F89-DFB4-4374-A1B6-129ABC1EE026}"/>
              </a:ext>
            </a:extLst>
          </p:cNvPr>
          <p:cNvSpPr>
            <a:spLocks noGrp="1"/>
          </p:cNvSpPr>
          <p:nvPr>
            <p:ph sz="quarter" idx="16"/>
          </p:nvPr>
        </p:nvSpPr>
        <p:spPr>
          <a:xfrm>
            <a:off x="711200" y="4556125"/>
            <a:ext cx="2051050" cy="1930400"/>
          </a:xfrm>
        </p:spPr>
        <p:txBody>
          <a:bodyPr/>
          <a:lstStyle/>
          <a:p>
            <a:pPr lvl="0"/>
            <a:r>
              <a:rPr lang="en-US" sz="2400" dirty="0">
                <a:solidFill>
                  <a:srgbClr val="204559"/>
                </a:solidFill>
              </a:rPr>
              <a:t>Requires data on vulnerable populations</a:t>
            </a:r>
          </a:p>
        </p:txBody>
      </p:sp>
      <p:sp>
        <p:nvSpPr>
          <p:cNvPr id="15" name="Content Placeholder 14">
            <a:extLst>
              <a:ext uri="{FF2B5EF4-FFF2-40B4-BE49-F238E27FC236}">
                <a16:creationId xmlns:a16="http://schemas.microsoft.com/office/drawing/2014/main" id="{3D5ECF12-15AF-4748-B754-71F3276512BF}"/>
              </a:ext>
            </a:extLst>
          </p:cNvPr>
          <p:cNvSpPr>
            <a:spLocks noGrp="1"/>
          </p:cNvSpPr>
          <p:nvPr>
            <p:ph sz="quarter" idx="17"/>
          </p:nvPr>
        </p:nvSpPr>
        <p:spPr>
          <a:xfrm>
            <a:off x="6210300" y="5337175"/>
            <a:ext cx="1809750" cy="1397000"/>
          </a:xfrm>
        </p:spPr>
        <p:txBody>
          <a:bodyPr/>
          <a:lstStyle/>
          <a:p>
            <a:pPr lvl="0"/>
            <a:r>
              <a:rPr lang="en-US" sz="2400" dirty="0">
                <a:solidFill>
                  <a:srgbClr val="204559"/>
                </a:solidFill>
              </a:rPr>
              <a:t>Must be updated annually</a:t>
            </a:r>
            <a:endParaRPr lang="en-US" dirty="0"/>
          </a:p>
        </p:txBody>
      </p:sp>
      <p:sp>
        <p:nvSpPr>
          <p:cNvPr id="2" name="Slide Number Placeholder 1">
            <a:extLst>
              <a:ext uri="{FF2B5EF4-FFF2-40B4-BE49-F238E27FC236}">
                <a16:creationId xmlns:a16="http://schemas.microsoft.com/office/drawing/2014/main" id="{C18EAFD4-98CC-4F11-A9DD-924290626E9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latin typeface="Arial"/>
                <a:ea typeface="Arial"/>
                <a:cs typeface="Arial"/>
                <a:sym typeface="Arial"/>
              </a:rPr>
              <a:t>9</a:t>
            </a:fld>
            <a:endParaRPr lang="en-US" dirty="0">
              <a:latin typeface="Arial"/>
              <a:ea typeface="Arial"/>
              <a:cs typeface="Arial"/>
              <a:sym typeface="Arial"/>
            </a:endParaRPr>
          </a:p>
        </p:txBody>
      </p:sp>
    </p:spTree>
    <p:custDataLst>
      <p:tags r:id="rId1"/>
    </p:custDataLst>
    <p:extLst>
      <p:ext uri="{BB962C8B-B14F-4D97-AF65-F5344CB8AC3E}">
        <p14:creationId xmlns:p14="http://schemas.microsoft.com/office/powerpoint/2010/main" val="229123556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31"/>
  <p:tag name="ARTICULATE_DESIGN_ID_PMFO_REV PPT TEMPLATE" val="XuRKvHzx"/>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MFO_Rev PPT Template">
  <a:themeElements>
    <a:clrScheme name="Marquee">
      <a:dk1>
        <a:srgbClr val="000000"/>
      </a:dk1>
      <a:lt1>
        <a:srgbClr val="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5784</TotalTime>
  <Words>2368</Words>
  <Application>Microsoft Office PowerPoint</Application>
  <PresentationFormat>On-screen Show (4:3)</PresentationFormat>
  <Paragraphs>676</Paragraphs>
  <Slides>31</Slides>
  <Notes>31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Calibri</vt:lpstr>
      <vt:lpstr>Arial</vt:lpstr>
      <vt:lpstr>Arial Black</vt:lpstr>
      <vt:lpstr>Courier New</vt:lpstr>
      <vt:lpstr>PMFO_Rev PPT Template</vt:lpstr>
      <vt:lpstr>Head Start A to Z, 2.0 Community and Self-Assessment</vt:lpstr>
      <vt:lpstr>Learning Objectives</vt:lpstr>
      <vt:lpstr>Six Guiding Principles for A to Z, 2.0</vt:lpstr>
      <vt:lpstr>Overview</vt:lpstr>
      <vt:lpstr>Head Start Management Systems Wheel</vt:lpstr>
      <vt:lpstr>Community and Self-Assessment</vt:lpstr>
      <vt:lpstr>Program Planning Cycle</vt:lpstr>
      <vt:lpstr>It All Starts with a Community Assessment</vt:lpstr>
      <vt:lpstr>Community Assessment: Key Elements</vt:lpstr>
      <vt:lpstr>Community assessments help programs:</vt:lpstr>
      <vt:lpstr>Community Assessment: The Foundation for Program Planning</vt:lpstr>
      <vt:lpstr> Step 1: Plan and Organize</vt:lpstr>
      <vt:lpstr> Step 1: Plan and Organize (Cont’d)</vt:lpstr>
      <vt:lpstr> Step 2: Design the Work  </vt:lpstr>
      <vt:lpstr> Step 2: Design the Work (Cont’d)</vt:lpstr>
      <vt:lpstr> Step 2: Design the Work (Cont’d 1)</vt:lpstr>
      <vt:lpstr> Step 2: Design the Work (Cont’d 2)</vt:lpstr>
      <vt:lpstr> Step 3: Gather Data</vt:lpstr>
      <vt:lpstr> Step 3: Gather Data (Cont’d)</vt:lpstr>
      <vt:lpstr> Step 3: Gather Data (Cont’d 1)</vt:lpstr>
      <vt:lpstr> Step 3: Gather Data (Cont’d 2)</vt:lpstr>
      <vt:lpstr> Step 4: Analyze and Make Decisions</vt:lpstr>
      <vt:lpstr> Step 4: Analyze and Make Decisions (Cont’d)</vt:lpstr>
      <vt:lpstr> Step 5: Communicate and Incorporate</vt:lpstr>
      <vt:lpstr>Decision Areas Informed by Community Assessment Data</vt:lpstr>
      <vt:lpstr>The Community Assessment Update</vt:lpstr>
      <vt:lpstr>Conducting the Update</vt:lpstr>
      <vt:lpstr>Key Messages</vt:lpstr>
      <vt:lpstr>Closing Reflections</vt:lpstr>
      <vt:lpstr>Related ECLKC Resources</vt:lpstr>
      <vt:lpstr>Contact PMFO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 Start A to Z, 2.0 Community and Self-Assessment</dc:title>
  <dc:subject>Head Start A to Z, 2.0 Community and Self-Assessment</dc:subject>
  <dc:creator>PMFO</dc:creator>
  <cp:keywords>Head Start, A to Z, 2.0, Community and Self-Assessment, Part 1, Community, Building Responsive Programs, Early Childhood National Centers, Program Management, Fiscal Operations, Learning Module, Systems, Presentation, Learning, Planning, Analysis, PMFO, Contact Information</cp:keywords>
  <cp:lastModifiedBy>Andrea Poitevin-Fernandez</cp:lastModifiedBy>
  <cp:revision>178</cp:revision>
  <cp:lastPrinted>2019-07-09T15:42:48Z</cp:lastPrinted>
  <dcterms:modified xsi:type="dcterms:W3CDTF">2019-07-24T15:51:50Z</dcterms:modified>
  <cp:category>Head Start, A to Z, 2.0, Community and Self-Assessment, Part 1, Community, Building Responsive Programs, Early Childhood National Centers, Program Management, Fiscal Operations, Learning Module, Systems, Presentation, Learning, Planning, Analysis, PMFO, Contact Information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2EB19AED-6562-4266-BE54-6F13F27FBC17</vt:lpwstr>
  </property>
  <property fmtid="{D5CDD505-2E9C-101B-9397-08002B2CF9AE}" pid="3" name="ArticulatePath">
    <vt:lpwstr>A-Z.Community Assessment_4QC.5.2.19.CM</vt:lpwstr>
  </property>
</Properties>
</file>