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B981A-071A-44FF-BF9C-E3E32DFAD421}" v="1" dt="2024-07-25T13:26:07.8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7E1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7E1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84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731" y="1437132"/>
            <a:ext cx="8530590" cy="2558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92515" y="6448256"/>
            <a:ext cx="258127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7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53" Type="http://schemas.openxmlformats.org/officeDocument/2006/relationships/image" Target="../media/image77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clkc.ohs.acf.hhs.gov/ncpmfo" TargetMode="External"/><Relationship Id="rId3" Type="http://schemas.openxmlformats.org/officeDocument/2006/relationships/image" Target="../media/image90.png"/><Relationship Id="rId7" Type="http://schemas.openxmlformats.org/officeDocument/2006/relationships/hyperlink" Target="mailto:pmfo@ecetta.inf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096000" y="152400"/>
            <a:ext cx="2903855" cy="2903855"/>
          </a:xfrm>
          <a:custGeom>
            <a:avLst/>
            <a:gdLst/>
            <a:ahLst/>
            <a:cxnLst/>
            <a:rect l="l" t="t" r="r" b="b"/>
            <a:pathLst>
              <a:path w="2903854" h="2903855">
                <a:moveTo>
                  <a:pt x="2903537" y="0"/>
                </a:moveTo>
                <a:lnTo>
                  <a:pt x="0" y="0"/>
                </a:lnTo>
                <a:lnTo>
                  <a:pt x="0" y="2903537"/>
                </a:lnTo>
                <a:lnTo>
                  <a:pt x="2903537" y="2903537"/>
                </a:lnTo>
                <a:lnTo>
                  <a:pt x="2903537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3825" y="1535112"/>
            <a:ext cx="4602480" cy="1520825"/>
          </a:xfrm>
          <a:custGeom>
            <a:avLst/>
            <a:gdLst/>
            <a:ahLst/>
            <a:cxnLst/>
            <a:rect l="l" t="t" r="r" b="b"/>
            <a:pathLst>
              <a:path w="4602480" h="1520825">
                <a:moveTo>
                  <a:pt x="4602162" y="0"/>
                </a:moveTo>
                <a:lnTo>
                  <a:pt x="0" y="0"/>
                </a:lnTo>
                <a:lnTo>
                  <a:pt x="0" y="1520825"/>
                </a:lnTo>
                <a:lnTo>
                  <a:pt x="4602162" y="1520825"/>
                </a:lnTo>
                <a:lnTo>
                  <a:pt x="4602162" y="0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152400"/>
            <a:ext cx="1424305" cy="1266825"/>
          </a:xfrm>
          <a:custGeom>
            <a:avLst/>
            <a:gdLst/>
            <a:ahLst/>
            <a:cxnLst/>
            <a:rect l="l" t="t" r="r" b="b"/>
            <a:pathLst>
              <a:path w="1424304" h="1266825">
                <a:moveTo>
                  <a:pt x="1423987" y="0"/>
                </a:moveTo>
                <a:lnTo>
                  <a:pt x="0" y="0"/>
                </a:lnTo>
                <a:lnTo>
                  <a:pt x="0" y="1266825"/>
                </a:lnTo>
                <a:lnTo>
                  <a:pt x="1423987" y="1266825"/>
                </a:lnTo>
                <a:lnTo>
                  <a:pt x="1423987" y="0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3662" y="1535112"/>
            <a:ext cx="8905875" cy="5219700"/>
            <a:chOff x="93662" y="1535112"/>
            <a:chExt cx="8905875" cy="5219700"/>
          </a:xfrm>
        </p:grpSpPr>
        <p:sp>
          <p:nvSpPr>
            <p:cNvPr id="7" name="object 7"/>
            <p:cNvSpPr/>
            <p:nvPr/>
          </p:nvSpPr>
          <p:spPr>
            <a:xfrm>
              <a:off x="93662" y="6172200"/>
              <a:ext cx="2573655" cy="582930"/>
            </a:xfrm>
            <a:custGeom>
              <a:avLst/>
              <a:gdLst/>
              <a:ahLst/>
              <a:cxnLst/>
              <a:rect l="l" t="t" r="r" b="b"/>
              <a:pathLst>
                <a:path w="2573655" h="582929">
                  <a:moveTo>
                    <a:pt x="2573337" y="0"/>
                  </a:moveTo>
                  <a:lnTo>
                    <a:pt x="0" y="0"/>
                  </a:lnTo>
                  <a:lnTo>
                    <a:pt x="0" y="582612"/>
                  </a:lnTo>
                  <a:lnTo>
                    <a:pt x="2573337" y="582612"/>
                  </a:lnTo>
                  <a:lnTo>
                    <a:pt x="2573337" y="0"/>
                  </a:lnTo>
                  <a:close/>
                </a:path>
              </a:pathLst>
            </a:custGeom>
            <a:solidFill>
              <a:srgbClr val="F7E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3825" y="3171825"/>
              <a:ext cx="7606030" cy="3546475"/>
            </a:xfrm>
            <a:custGeom>
              <a:avLst/>
              <a:gdLst/>
              <a:ahLst/>
              <a:cxnLst/>
              <a:rect l="l" t="t" r="r" b="b"/>
              <a:pathLst>
                <a:path w="7606030" h="3546475">
                  <a:moveTo>
                    <a:pt x="7605712" y="0"/>
                  </a:moveTo>
                  <a:lnTo>
                    <a:pt x="0" y="0"/>
                  </a:lnTo>
                  <a:lnTo>
                    <a:pt x="0" y="3546475"/>
                  </a:lnTo>
                  <a:lnTo>
                    <a:pt x="7605712" y="3546475"/>
                  </a:lnTo>
                  <a:lnTo>
                    <a:pt x="7605712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6525" y="1535112"/>
              <a:ext cx="1158875" cy="5183505"/>
            </a:xfrm>
            <a:custGeom>
              <a:avLst/>
              <a:gdLst/>
              <a:ahLst/>
              <a:cxnLst/>
              <a:rect l="l" t="t" r="r" b="b"/>
              <a:pathLst>
                <a:path w="1158875" h="5183505">
                  <a:moveTo>
                    <a:pt x="1158875" y="0"/>
                  </a:moveTo>
                  <a:lnTo>
                    <a:pt x="0" y="0"/>
                  </a:lnTo>
                  <a:lnTo>
                    <a:pt x="0" y="5183187"/>
                  </a:lnTo>
                  <a:lnTo>
                    <a:pt x="1158875" y="5183187"/>
                  </a:lnTo>
                  <a:lnTo>
                    <a:pt x="1158875" y="0"/>
                  </a:lnTo>
                  <a:close/>
                </a:path>
              </a:pathLst>
            </a:custGeom>
            <a:solidFill>
              <a:srgbClr val="9848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1" y="368808"/>
            <a:ext cx="4178808" cy="8747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7487"/>
            <a:ext cx="2730500" cy="277971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62988" y="4722876"/>
            <a:ext cx="6296025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50"/>
              </a:spcBef>
            </a:pPr>
            <a:r>
              <a:rPr sz="3200" dirty="0"/>
              <a:t>Orientation</a:t>
            </a:r>
            <a:r>
              <a:rPr sz="3200" spc="-30" dirty="0"/>
              <a:t> </a:t>
            </a:r>
            <a:r>
              <a:rPr sz="3200" dirty="0"/>
              <a:t>to</a:t>
            </a:r>
            <a:r>
              <a:rPr sz="3200" spc="-30" dirty="0"/>
              <a:t> </a:t>
            </a:r>
            <a:r>
              <a:rPr sz="3200" dirty="0"/>
              <a:t>the</a:t>
            </a:r>
            <a:r>
              <a:rPr sz="3200" spc="-30" dirty="0"/>
              <a:t> </a:t>
            </a:r>
            <a:r>
              <a:rPr sz="3200" spc="-10" dirty="0"/>
              <a:t>Self-Assessment </a:t>
            </a:r>
            <a:r>
              <a:rPr sz="3200" dirty="0"/>
              <a:t>Process</a:t>
            </a:r>
            <a:r>
              <a:rPr sz="3200" spc="-35" dirty="0"/>
              <a:t> </a:t>
            </a:r>
            <a:r>
              <a:rPr sz="3200" dirty="0"/>
              <a:t>in</a:t>
            </a:r>
            <a:r>
              <a:rPr sz="3200" spc="-35" dirty="0"/>
              <a:t> </a:t>
            </a:r>
            <a:r>
              <a:rPr sz="3200" dirty="0"/>
              <a:t>Head</a:t>
            </a:r>
            <a:r>
              <a:rPr sz="3200" spc="-40" dirty="0"/>
              <a:t> </a:t>
            </a:r>
            <a:r>
              <a:rPr sz="3200" spc="-10" dirty="0"/>
              <a:t>Start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74790"/>
            <a:chOff x="0" y="274639"/>
            <a:chExt cx="9144000" cy="657479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" y="762000"/>
              <a:ext cx="9125711" cy="6086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Role</a:t>
            </a:r>
            <a:r>
              <a:rPr sz="3200" spc="-50" dirty="0"/>
              <a:t> </a:t>
            </a:r>
            <a:r>
              <a:rPr sz="3200" dirty="0"/>
              <a:t>of</a:t>
            </a:r>
            <a:r>
              <a:rPr sz="3200" spc="-40" dirty="0"/>
              <a:t> </a:t>
            </a:r>
            <a:r>
              <a:rPr sz="3200" dirty="0"/>
              <a:t>a</a:t>
            </a:r>
            <a:r>
              <a:rPr sz="3200" spc="-50" dirty="0"/>
              <a:t> </a:t>
            </a:r>
            <a:r>
              <a:rPr sz="3200" spc="-10" dirty="0"/>
              <a:t>Self-</a:t>
            </a:r>
            <a:r>
              <a:rPr sz="3200" dirty="0"/>
              <a:t>Assessment</a:t>
            </a:r>
            <a:r>
              <a:rPr sz="3200" spc="-95" dirty="0"/>
              <a:t> </a:t>
            </a:r>
            <a:r>
              <a:rPr sz="3200" spc="-55" dirty="0"/>
              <a:t>Team</a:t>
            </a:r>
            <a:r>
              <a:rPr sz="3200" spc="-45" dirty="0"/>
              <a:t> </a:t>
            </a:r>
            <a:r>
              <a:rPr sz="3200" spc="-10" dirty="0"/>
              <a:t>Member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08000" y="1065727"/>
            <a:ext cx="8128000" cy="5792470"/>
          </a:xfrm>
          <a:custGeom>
            <a:avLst/>
            <a:gdLst/>
            <a:ahLst/>
            <a:cxnLst/>
            <a:rect l="l" t="t" r="r" b="b"/>
            <a:pathLst>
              <a:path w="8128000" h="5792470">
                <a:moveTo>
                  <a:pt x="8128000" y="0"/>
                </a:moveTo>
                <a:lnTo>
                  <a:pt x="0" y="0"/>
                </a:lnTo>
                <a:lnTo>
                  <a:pt x="0" y="5792266"/>
                </a:lnTo>
                <a:lnTo>
                  <a:pt x="8128000" y="5792266"/>
                </a:lnTo>
                <a:lnTo>
                  <a:pt x="8128000" y="0"/>
                </a:lnTo>
                <a:close/>
              </a:path>
            </a:pathLst>
          </a:custGeom>
          <a:solidFill>
            <a:srgbClr val="FFFFFF">
              <a:alpha val="8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7858" y="1535684"/>
            <a:ext cx="7385684" cy="459740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900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Remain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open-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minded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strength-based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Analyze</a:t>
            </a:r>
            <a:r>
              <a:rPr sz="30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F497D"/>
                </a:solidFill>
                <a:latin typeface="Arial"/>
                <a:cs typeface="Arial"/>
              </a:rPr>
              <a:t>data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Engage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in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dialogue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with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F497D"/>
                </a:solidFill>
                <a:latin typeface="Arial"/>
                <a:cs typeface="Arial"/>
              </a:rPr>
              <a:t>team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3000" spc="-20" dirty="0">
                <a:solidFill>
                  <a:srgbClr val="1F497D"/>
                </a:solidFill>
                <a:latin typeface="Arial"/>
                <a:cs typeface="Arial"/>
              </a:rPr>
              <a:t>Value</a:t>
            </a:r>
            <a:r>
              <a:rPr sz="30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30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opinions</a:t>
            </a:r>
            <a:r>
              <a:rPr sz="30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sz="30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others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Recommend</a:t>
            </a:r>
            <a:endParaRPr sz="3000">
              <a:latin typeface="Arial"/>
              <a:cs typeface="Arial"/>
            </a:endParaRPr>
          </a:p>
          <a:p>
            <a:pPr marL="355600" marR="212090" indent="-3429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Ensure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parents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have</a:t>
            </a:r>
            <a:r>
              <a:rPr sz="30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voice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at</a:t>
            </a:r>
            <a:r>
              <a:rPr sz="30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table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share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their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unique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perspectives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Role</a:t>
            </a:r>
            <a:r>
              <a:rPr sz="3200" spc="-65" dirty="0"/>
              <a:t> </a:t>
            </a:r>
            <a:r>
              <a:rPr sz="3200" dirty="0"/>
              <a:t>of</a:t>
            </a:r>
            <a:r>
              <a:rPr sz="3200" spc="-45" dirty="0"/>
              <a:t> </a:t>
            </a:r>
            <a:r>
              <a:rPr sz="3200" dirty="0"/>
              <a:t>a</a:t>
            </a:r>
            <a:r>
              <a:rPr sz="3200" spc="-105" dirty="0"/>
              <a:t> </a:t>
            </a:r>
            <a:r>
              <a:rPr sz="3200" spc="-55" dirty="0"/>
              <a:t>Team</a:t>
            </a:r>
            <a:r>
              <a:rPr sz="3200" spc="-45" dirty="0"/>
              <a:t> </a:t>
            </a:r>
            <a:r>
              <a:rPr sz="3200" spc="-10" dirty="0"/>
              <a:t>Leader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-1" y="1058333"/>
            <a:ext cx="9144000" cy="5800090"/>
            <a:chOff x="-1" y="1058333"/>
            <a:chExt cx="9144000" cy="5800090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1058334"/>
              <a:ext cx="3962401" cy="57996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62397" y="1058333"/>
              <a:ext cx="5181600" cy="5800090"/>
            </a:xfrm>
            <a:custGeom>
              <a:avLst/>
              <a:gdLst/>
              <a:ahLst/>
              <a:cxnLst/>
              <a:rect l="l" t="t" r="r" b="b"/>
              <a:pathLst>
                <a:path w="5181600" h="5800090">
                  <a:moveTo>
                    <a:pt x="5181600" y="0"/>
                  </a:moveTo>
                  <a:lnTo>
                    <a:pt x="0" y="0"/>
                  </a:lnTo>
                  <a:lnTo>
                    <a:pt x="0" y="5799658"/>
                  </a:lnTo>
                  <a:lnTo>
                    <a:pt x="5181600" y="5799658"/>
                  </a:lnTo>
                  <a:lnTo>
                    <a:pt x="518160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215761" y="1224788"/>
            <a:ext cx="4436110" cy="5448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6545" marR="132715" indent="-284480" algn="just">
              <a:lnSpc>
                <a:spcPct val="100800"/>
              </a:lnSpc>
              <a:spcBef>
                <a:spcPts val="75"/>
              </a:spcBef>
              <a:buClr>
                <a:srgbClr val="984807"/>
              </a:buClr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Assist</a:t>
            </a:r>
            <a:r>
              <a:rPr sz="24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team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members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as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F497D"/>
                </a:solidFill>
                <a:latin typeface="Arial"/>
                <a:cs typeface="Arial"/>
              </a:rPr>
              <a:t>they 	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review</a:t>
            </a:r>
            <a:r>
              <a:rPr sz="24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F497D"/>
                </a:solidFill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  <a:p>
            <a:pPr marL="296545" marR="5080" indent="-284480" algn="just">
              <a:lnSpc>
                <a:spcPct val="99200"/>
              </a:lnSpc>
              <a:spcBef>
                <a:spcPts val="645"/>
              </a:spcBef>
              <a:buClr>
                <a:srgbClr val="984807"/>
              </a:buClr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Use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strength-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based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process 	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400" spc="-9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encourage</a:t>
            </a:r>
            <a:r>
              <a:rPr sz="2400" spc="-9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dialogue</a:t>
            </a:r>
            <a:r>
              <a:rPr sz="2400" spc="-9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about 	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information</a:t>
            </a:r>
            <a:r>
              <a:rPr sz="2400" spc="-1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presented</a:t>
            </a:r>
            <a:endParaRPr sz="2400">
              <a:latin typeface="Arial"/>
              <a:cs typeface="Arial"/>
            </a:endParaRPr>
          </a:p>
          <a:p>
            <a:pPr marL="297815" marR="12065" indent="-285750">
              <a:lnSpc>
                <a:spcPct val="99200"/>
              </a:lnSpc>
              <a:spcBef>
                <a:spcPts val="625"/>
              </a:spcBef>
              <a:buClr>
                <a:srgbClr val="984807"/>
              </a:buClr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Support</a:t>
            </a:r>
            <a:r>
              <a:rPr sz="2400" spc="-9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team</a:t>
            </a:r>
            <a:r>
              <a:rPr sz="2400" spc="-8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members</a:t>
            </a:r>
            <a:r>
              <a:rPr sz="2400" spc="-8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F497D"/>
                </a:solidFill>
                <a:latin typeface="Arial"/>
                <a:cs typeface="Arial"/>
              </a:rPr>
              <a:t>who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may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be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reluctant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share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their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thoughts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or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ideas</a:t>
            </a:r>
            <a:endParaRPr sz="2400">
              <a:latin typeface="Arial"/>
              <a:cs typeface="Arial"/>
            </a:endParaRPr>
          </a:p>
          <a:p>
            <a:pPr marL="297815" marR="110489" indent="-285750">
              <a:lnSpc>
                <a:spcPct val="100800"/>
              </a:lnSpc>
              <a:spcBef>
                <a:spcPts val="600"/>
              </a:spcBef>
              <a:buClr>
                <a:srgbClr val="984807"/>
              </a:buClr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Build</a:t>
            </a:r>
            <a:r>
              <a:rPr sz="2400" spc="-8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team</a:t>
            </a:r>
            <a:r>
              <a:rPr sz="24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consensus</a:t>
            </a:r>
            <a:r>
              <a:rPr sz="24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around recommendations</a:t>
            </a:r>
            <a:endParaRPr sz="2400">
              <a:latin typeface="Arial"/>
              <a:cs typeface="Arial"/>
            </a:endParaRPr>
          </a:p>
          <a:p>
            <a:pPr marL="297815" marR="824865" indent="-285750">
              <a:lnSpc>
                <a:spcPct val="100800"/>
              </a:lnSpc>
              <a:spcBef>
                <a:spcPts val="480"/>
              </a:spcBef>
              <a:buClr>
                <a:srgbClr val="984807"/>
              </a:buClr>
              <a:buChar char="•"/>
              <a:tabLst>
                <a:tab pos="297815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Prepare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summary recommendation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report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be</a:t>
            </a:r>
            <a:r>
              <a:rPr sz="24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shared</a:t>
            </a:r>
            <a:r>
              <a:rPr sz="24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with</a:t>
            </a:r>
            <a:r>
              <a:rPr sz="24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4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F497D"/>
                </a:solidFill>
                <a:latin typeface="Arial"/>
                <a:cs typeface="Arial"/>
              </a:rPr>
              <a:t>full self-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assessment</a:t>
            </a:r>
            <a:r>
              <a:rPr sz="2400" spc="-1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F497D"/>
                </a:solidFill>
                <a:latin typeface="Arial"/>
                <a:cs typeface="Arial"/>
              </a:rPr>
              <a:t>team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9218" y="6433820"/>
            <a:ext cx="171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0" dirty="0">
                <a:solidFill>
                  <a:srgbClr val="376092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8575" y="5943600"/>
            <a:ext cx="2638425" cy="815975"/>
            <a:chOff x="28575" y="5943600"/>
            <a:chExt cx="2638425" cy="81597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575" y="5943600"/>
              <a:ext cx="2638425" cy="815975"/>
            </a:xfrm>
            <a:custGeom>
              <a:avLst/>
              <a:gdLst/>
              <a:ahLst/>
              <a:cxnLst/>
              <a:rect l="l" t="t" r="r" b="b"/>
              <a:pathLst>
                <a:path w="2638425" h="815975">
                  <a:moveTo>
                    <a:pt x="2638425" y="0"/>
                  </a:moveTo>
                  <a:lnTo>
                    <a:pt x="0" y="0"/>
                  </a:lnTo>
                  <a:lnTo>
                    <a:pt x="0" y="815975"/>
                  </a:lnTo>
                  <a:lnTo>
                    <a:pt x="2638425" y="815975"/>
                  </a:lnTo>
                  <a:lnTo>
                    <a:pt x="2638425" y="0"/>
                  </a:lnTo>
                  <a:close/>
                </a:path>
              </a:pathLst>
            </a:custGeom>
            <a:solidFill>
              <a:srgbClr val="F5E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936" y="1675947"/>
            <a:ext cx="79184" cy="805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354" y="3305601"/>
            <a:ext cx="64985" cy="660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046" y="4828488"/>
            <a:ext cx="112953" cy="1148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30" y="4078791"/>
            <a:ext cx="95656" cy="972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500" y="236743"/>
            <a:ext cx="79743" cy="8106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994373" y="0"/>
            <a:ext cx="67310" cy="40005"/>
          </a:xfrm>
          <a:custGeom>
            <a:avLst/>
            <a:gdLst/>
            <a:ahLst/>
            <a:cxnLst/>
            <a:rect l="l" t="t" r="r" b="b"/>
            <a:pathLst>
              <a:path w="67309" h="40005">
                <a:moveTo>
                  <a:pt x="22733" y="3975"/>
                </a:moveTo>
                <a:lnTo>
                  <a:pt x="16459" y="0"/>
                </a:lnTo>
                <a:lnTo>
                  <a:pt x="0" y="0"/>
                </a:lnTo>
                <a:lnTo>
                  <a:pt x="18135" y="11480"/>
                </a:lnTo>
                <a:lnTo>
                  <a:pt x="22733" y="3975"/>
                </a:lnTo>
                <a:close/>
              </a:path>
              <a:path w="67309" h="40005">
                <a:moveTo>
                  <a:pt x="67017" y="31940"/>
                </a:moveTo>
                <a:lnTo>
                  <a:pt x="44881" y="17957"/>
                </a:lnTo>
                <a:lnTo>
                  <a:pt x="40309" y="25463"/>
                </a:lnTo>
                <a:lnTo>
                  <a:pt x="62433" y="39446"/>
                </a:lnTo>
                <a:lnTo>
                  <a:pt x="67017" y="319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67522" y="101885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97" y="0"/>
                </a:moveTo>
                <a:lnTo>
                  <a:pt x="0" y="7518"/>
                </a:lnTo>
                <a:lnTo>
                  <a:pt x="22148" y="21501"/>
                </a:lnTo>
                <a:lnTo>
                  <a:pt x="26746" y="13982"/>
                </a:lnTo>
                <a:lnTo>
                  <a:pt x="45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8954" y="45935"/>
            <a:ext cx="71120" cy="49530"/>
          </a:xfrm>
          <a:custGeom>
            <a:avLst/>
            <a:gdLst/>
            <a:ahLst/>
            <a:cxnLst/>
            <a:rect l="l" t="t" r="r" b="b"/>
            <a:pathLst>
              <a:path w="71120" h="49530">
                <a:moveTo>
                  <a:pt x="26733" y="13982"/>
                </a:moveTo>
                <a:lnTo>
                  <a:pt x="4584" y="0"/>
                </a:lnTo>
                <a:lnTo>
                  <a:pt x="0" y="7505"/>
                </a:lnTo>
                <a:lnTo>
                  <a:pt x="22123" y="21488"/>
                </a:lnTo>
                <a:lnTo>
                  <a:pt x="26733" y="13982"/>
                </a:lnTo>
                <a:close/>
              </a:path>
              <a:path w="71120" h="49530">
                <a:moveTo>
                  <a:pt x="71005" y="41960"/>
                </a:moveTo>
                <a:lnTo>
                  <a:pt x="48882" y="27965"/>
                </a:lnTo>
                <a:lnTo>
                  <a:pt x="44297" y="35471"/>
                </a:lnTo>
                <a:lnTo>
                  <a:pt x="66421" y="49479"/>
                </a:lnTo>
                <a:lnTo>
                  <a:pt x="71005" y="4196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11838" y="129859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84" y="0"/>
                </a:moveTo>
                <a:lnTo>
                  <a:pt x="0" y="7518"/>
                </a:lnTo>
                <a:lnTo>
                  <a:pt x="22123" y="21501"/>
                </a:lnTo>
                <a:lnTo>
                  <a:pt x="26695" y="13982"/>
                </a:lnTo>
                <a:lnTo>
                  <a:pt x="458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88955" y="241783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97" y="0"/>
                </a:moveTo>
                <a:lnTo>
                  <a:pt x="0" y="7505"/>
                </a:lnTo>
                <a:lnTo>
                  <a:pt x="22161" y="21488"/>
                </a:lnTo>
                <a:lnTo>
                  <a:pt x="26733" y="13982"/>
                </a:lnTo>
                <a:lnTo>
                  <a:pt x="45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56095" y="157851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84" y="0"/>
                </a:moveTo>
                <a:lnTo>
                  <a:pt x="0" y="7505"/>
                </a:lnTo>
                <a:lnTo>
                  <a:pt x="22148" y="21488"/>
                </a:lnTo>
                <a:lnTo>
                  <a:pt x="26746" y="13982"/>
                </a:lnTo>
                <a:lnTo>
                  <a:pt x="458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53375" y="89739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8585" y="0"/>
                </a:moveTo>
                <a:lnTo>
                  <a:pt x="0" y="25019"/>
                </a:lnTo>
                <a:lnTo>
                  <a:pt x="8191" y="27927"/>
                </a:lnTo>
                <a:lnTo>
                  <a:pt x="16789" y="2908"/>
                </a:lnTo>
                <a:lnTo>
                  <a:pt x="858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01801" y="189839"/>
            <a:ext cx="34290" cy="78105"/>
          </a:xfrm>
          <a:custGeom>
            <a:avLst/>
            <a:gdLst/>
            <a:ahLst/>
            <a:cxnLst/>
            <a:rect l="l" t="t" r="r" b="b"/>
            <a:pathLst>
              <a:path w="34290" h="78104">
                <a:moveTo>
                  <a:pt x="16814" y="52971"/>
                </a:moveTo>
                <a:lnTo>
                  <a:pt x="8597" y="50063"/>
                </a:lnTo>
                <a:lnTo>
                  <a:pt x="0" y="75082"/>
                </a:lnTo>
                <a:lnTo>
                  <a:pt x="8216" y="77990"/>
                </a:lnTo>
                <a:lnTo>
                  <a:pt x="16814" y="52971"/>
                </a:lnTo>
                <a:close/>
              </a:path>
              <a:path w="34290" h="78104">
                <a:moveTo>
                  <a:pt x="33985" y="2921"/>
                </a:moveTo>
                <a:lnTo>
                  <a:pt x="25781" y="0"/>
                </a:lnTo>
                <a:lnTo>
                  <a:pt x="17183" y="25031"/>
                </a:lnTo>
                <a:lnTo>
                  <a:pt x="25387" y="27952"/>
                </a:lnTo>
                <a:lnTo>
                  <a:pt x="33985" y="292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70572" y="12"/>
            <a:ext cx="31750" cy="67945"/>
          </a:xfrm>
          <a:custGeom>
            <a:avLst/>
            <a:gdLst/>
            <a:ahLst/>
            <a:cxnLst/>
            <a:rect l="l" t="t" r="r" b="b"/>
            <a:pathLst>
              <a:path w="31750" h="67945">
                <a:moveTo>
                  <a:pt x="16776" y="42595"/>
                </a:moveTo>
                <a:lnTo>
                  <a:pt x="8585" y="39674"/>
                </a:lnTo>
                <a:lnTo>
                  <a:pt x="0" y="64693"/>
                </a:lnTo>
                <a:lnTo>
                  <a:pt x="8191" y="67614"/>
                </a:lnTo>
                <a:lnTo>
                  <a:pt x="16776" y="42595"/>
                </a:lnTo>
                <a:close/>
              </a:path>
              <a:path w="31750" h="67945">
                <a:moveTo>
                  <a:pt x="31419" y="0"/>
                </a:moveTo>
                <a:lnTo>
                  <a:pt x="22212" y="0"/>
                </a:lnTo>
                <a:lnTo>
                  <a:pt x="17195" y="14643"/>
                </a:lnTo>
                <a:lnTo>
                  <a:pt x="25374" y="17564"/>
                </a:lnTo>
                <a:lnTo>
                  <a:pt x="314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36183" y="139785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8610" y="0"/>
                </a:moveTo>
                <a:lnTo>
                  <a:pt x="0" y="25019"/>
                </a:lnTo>
                <a:lnTo>
                  <a:pt x="8216" y="27940"/>
                </a:lnTo>
                <a:lnTo>
                  <a:pt x="16802" y="2908"/>
                </a:lnTo>
                <a:lnTo>
                  <a:pt x="861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00392" y="185826"/>
            <a:ext cx="71120" cy="49530"/>
          </a:xfrm>
          <a:custGeom>
            <a:avLst/>
            <a:gdLst/>
            <a:ahLst/>
            <a:cxnLst/>
            <a:rect l="l" t="t" r="r" b="b"/>
            <a:pathLst>
              <a:path w="71120" h="49529">
                <a:moveTo>
                  <a:pt x="26708" y="13995"/>
                </a:moveTo>
                <a:lnTo>
                  <a:pt x="4572" y="0"/>
                </a:lnTo>
                <a:lnTo>
                  <a:pt x="0" y="7505"/>
                </a:lnTo>
                <a:lnTo>
                  <a:pt x="22148" y="21501"/>
                </a:lnTo>
                <a:lnTo>
                  <a:pt x="26708" y="13995"/>
                </a:lnTo>
                <a:close/>
              </a:path>
              <a:path w="71120" h="49529">
                <a:moveTo>
                  <a:pt x="71005" y="41973"/>
                </a:moveTo>
                <a:lnTo>
                  <a:pt x="48856" y="27978"/>
                </a:lnTo>
                <a:lnTo>
                  <a:pt x="44272" y="35483"/>
                </a:lnTo>
                <a:lnTo>
                  <a:pt x="66408" y="49479"/>
                </a:lnTo>
                <a:lnTo>
                  <a:pt x="71005" y="419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77528" y="297741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97" y="0"/>
                </a:moveTo>
                <a:lnTo>
                  <a:pt x="0" y="7492"/>
                </a:lnTo>
                <a:lnTo>
                  <a:pt x="22148" y="21488"/>
                </a:lnTo>
                <a:lnTo>
                  <a:pt x="26733" y="13982"/>
                </a:lnTo>
                <a:lnTo>
                  <a:pt x="45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92857" y="289929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355" y="0"/>
                </a:moveTo>
                <a:lnTo>
                  <a:pt x="0" y="1016"/>
                </a:lnTo>
                <a:lnTo>
                  <a:pt x="2806" y="1828"/>
                </a:lnTo>
                <a:lnTo>
                  <a:pt x="5562" y="2755"/>
                </a:lnTo>
                <a:lnTo>
                  <a:pt x="8216" y="3898"/>
                </a:lnTo>
                <a:lnTo>
                  <a:pt x="8572" y="2921"/>
                </a:lnTo>
                <a:lnTo>
                  <a:pt x="35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33233" y="269754"/>
            <a:ext cx="27305" cy="21590"/>
          </a:xfrm>
          <a:custGeom>
            <a:avLst/>
            <a:gdLst/>
            <a:ahLst/>
            <a:cxnLst/>
            <a:rect l="l" t="t" r="r" b="b"/>
            <a:pathLst>
              <a:path w="27304" h="21589">
                <a:moveTo>
                  <a:pt x="4584" y="0"/>
                </a:moveTo>
                <a:lnTo>
                  <a:pt x="0" y="7505"/>
                </a:lnTo>
                <a:lnTo>
                  <a:pt x="22148" y="21501"/>
                </a:lnTo>
                <a:lnTo>
                  <a:pt x="26746" y="13995"/>
                </a:lnTo>
                <a:lnTo>
                  <a:pt x="458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92265" y="0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22182" y="0"/>
                </a:moveTo>
                <a:lnTo>
                  <a:pt x="1434" y="0"/>
                </a:lnTo>
                <a:lnTo>
                  <a:pt x="0" y="672"/>
                </a:lnTo>
                <a:lnTo>
                  <a:pt x="3619" y="8699"/>
                </a:lnTo>
                <a:lnTo>
                  <a:pt x="2218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60257" y="0"/>
            <a:ext cx="490220" cy="273685"/>
          </a:xfrm>
          <a:custGeom>
            <a:avLst/>
            <a:gdLst/>
            <a:ahLst/>
            <a:cxnLst/>
            <a:rect l="l" t="t" r="r" b="b"/>
            <a:pathLst>
              <a:path w="490220" h="273685">
                <a:moveTo>
                  <a:pt x="26839" y="0"/>
                </a:moveTo>
                <a:lnTo>
                  <a:pt x="0" y="0"/>
                </a:lnTo>
                <a:lnTo>
                  <a:pt x="483507" y="273533"/>
                </a:lnTo>
                <a:lnTo>
                  <a:pt x="485158" y="269406"/>
                </a:lnTo>
                <a:lnTo>
                  <a:pt x="487254" y="265481"/>
                </a:lnTo>
                <a:lnTo>
                  <a:pt x="489768" y="261862"/>
                </a:lnTo>
                <a:lnTo>
                  <a:pt x="2683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70549" y="2119667"/>
            <a:ext cx="250825" cy="117475"/>
          </a:xfrm>
          <a:custGeom>
            <a:avLst/>
            <a:gdLst/>
            <a:ahLst/>
            <a:cxnLst/>
            <a:rect l="l" t="t" r="r" b="b"/>
            <a:pathLst>
              <a:path w="250825" h="117475">
                <a:moveTo>
                  <a:pt x="25273" y="109308"/>
                </a:moveTo>
                <a:lnTo>
                  <a:pt x="18757" y="92938"/>
                </a:lnTo>
                <a:lnTo>
                  <a:pt x="0" y="100685"/>
                </a:lnTo>
                <a:lnTo>
                  <a:pt x="6540" y="117055"/>
                </a:lnTo>
                <a:lnTo>
                  <a:pt x="25273" y="109308"/>
                </a:lnTo>
                <a:close/>
              </a:path>
              <a:path w="250825" h="117475">
                <a:moveTo>
                  <a:pt x="62801" y="93814"/>
                </a:moveTo>
                <a:lnTo>
                  <a:pt x="56273" y="77457"/>
                </a:lnTo>
                <a:lnTo>
                  <a:pt x="37515" y="85191"/>
                </a:lnTo>
                <a:lnTo>
                  <a:pt x="44030" y="101549"/>
                </a:lnTo>
                <a:lnTo>
                  <a:pt x="62801" y="93814"/>
                </a:lnTo>
                <a:close/>
              </a:path>
              <a:path w="250825" h="117475">
                <a:moveTo>
                  <a:pt x="100304" y="78333"/>
                </a:moveTo>
                <a:lnTo>
                  <a:pt x="93751" y="61963"/>
                </a:lnTo>
                <a:lnTo>
                  <a:pt x="75006" y="69710"/>
                </a:lnTo>
                <a:lnTo>
                  <a:pt x="81546" y="86080"/>
                </a:lnTo>
                <a:lnTo>
                  <a:pt x="100304" y="78333"/>
                </a:lnTo>
                <a:close/>
              </a:path>
              <a:path w="250825" h="117475">
                <a:moveTo>
                  <a:pt x="137820" y="62839"/>
                </a:moveTo>
                <a:lnTo>
                  <a:pt x="131292" y="46469"/>
                </a:lnTo>
                <a:lnTo>
                  <a:pt x="112534" y="54203"/>
                </a:lnTo>
                <a:lnTo>
                  <a:pt x="119062" y="70586"/>
                </a:lnTo>
                <a:lnTo>
                  <a:pt x="137820" y="62839"/>
                </a:lnTo>
                <a:close/>
              </a:path>
              <a:path w="250825" h="117475">
                <a:moveTo>
                  <a:pt x="175336" y="47358"/>
                </a:moveTo>
                <a:lnTo>
                  <a:pt x="168783" y="30975"/>
                </a:lnTo>
                <a:lnTo>
                  <a:pt x="150037" y="38722"/>
                </a:lnTo>
                <a:lnTo>
                  <a:pt x="156578" y="55105"/>
                </a:lnTo>
                <a:lnTo>
                  <a:pt x="175336" y="47358"/>
                </a:lnTo>
                <a:close/>
              </a:path>
              <a:path w="250825" h="117475">
                <a:moveTo>
                  <a:pt x="212839" y="31877"/>
                </a:moveTo>
                <a:lnTo>
                  <a:pt x="206298" y="15481"/>
                </a:lnTo>
                <a:lnTo>
                  <a:pt x="187515" y="23241"/>
                </a:lnTo>
                <a:lnTo>
                  <a:pt x="194081" y="39611"/>
                </a:lnTo>
                <a:lnTo>
                  <a:pt x="212839" y="31877"/>
                </a:lnTo>
                <a:close/>
              </a:path>
              <a:path w="250825" h="117475">
                <a:moveTo>
                  <a:pt x="250355" y="16383"/>
                </a:moveTo>
                <a:lnTo>
                  <a:pt x="243801" y="0"/>
                </a:lnTo>
                <a:lnTo>
                  <a:pt x="225056" y="7747"/>
                </a:lnTo>
                <a:lnTo>
                  <a:pt x="231584" y="24117"/>
                </a:lnTo>
                <a:lnTo>
                  <a:pt x="250355" y="1638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95530" y="2228100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4" h="40005">
                <a:moveTo>
                  <a:pt x="25298" y="31864"/>
                </a:moveTo>
                <a:lnTo>
                  <a:pt x="18770" y="15494"/>
                </a:lnTo>
                <a:lnTo>
                  <a:pt x="0" y="23241"/>
                </a:lnTo>
                <a:lnTo>
                  <a:pt x="6540" y="39598"/>
                </a:lnTo>
                <a:lnTo>
                  <a:pt x="25298" y="31864"/>
                </a:lnTo>
                <a:close/>
              </a:path>
              <a:path w="62864" h="40005">
                <a:moveTo>
                  <a:pt x="62801" y="16357"/>
                </a:moveTo>
                <a:lnTo>
                  <a:pt x="56273" y="0"/>
                </a:lnTo>
                <a:lnTo>
                  <a:pt x="37515" y="7747"/>
                </a:lnTo>
                <a:lnTo>
                  <a:pt x="44043" y="24104"/>
                </a:lnTo>
                <a:lnTo>
                  <a:pt x="62801" y="1635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20511" y="2259063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4" h="40005">
                <a:moveTo>
                  <a:pt x="25298" y="31877"/>
                </a:moveTo>
                <a:lnTo>
                  <a:pt x="18745" y="15506"/>
                </a:lnTo>
                <a:lnTo>
                  <a:pt x="0" y="23241"/>
                </a:lnTo>
                <a:lnTo>
                  <a:pt x="6540" y="39624"/>
                </a:lnTo>
                <a:lnTo>
                  <a:pt x="25298" y="31877"/>
                </a:lnTo>
                <a:close/>
              </a:path>
              <a:path w="62864" h="40005">
                <a:moveTo>
                  <a:pt x="62801" y="16370"/>
                </a:moveTo>
                <a:lnTo>
                  <a:pt x="56273" y="0"/>
                </a:lnTo>
                <a:lnTo>
                  <a:pt x="37515" y="7747"/>
                </a:lnTo>
                <a:lnTo>
                  <a:pt x="44043" y="24117"/>
                </a:lnTo>
                <a:lnTo>
                  <a:pt x="62801" y="1637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45479" y="2290051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4" h="40005">
                <a:moveTo>
                  <a:pt x="25298" y="31851"/>
                </a:moveTo>
                <a:lnTo>
                  <a:pt x="18757" y="15481"/>
                </a:lnTo>
                <a:lnTo>
                  <a:pt x="0" y="23241"/>
                </a:lnTo>
                <a:lnTo>
                  <a:pt x="6565" y="39598"/>
                </a:lnTo>
                <a:lnTo>
                  <a:pt x="25298" y="31851"/>
                </a:lnTo>
                <a:close/>
              </a:path>
              <a:path w="62864" h="40005">
                <a:moveTo>
                  <a:pt x="62814" y="16370"/>
                </a:moveTo>
                <a:lnTo>
                  <a:pt x="56273" y="0"/>
                </a:lnTo>
                <a:lnTo>
                  <a:pt x="37528" y="7734"/>
                </a:lnTo>
                <a:lnTo>
                  <a:pt x="44043" y="24117"/>
                </a:lnTo>
                <a:lnTo>
                  <a:pt x="62814" y="1637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50494" y="2066305"/>
            <a:ext cx="73025" cy="1231265"/>
          </a:xfrm>
          <a:custGeom>
            <a:avLst/>
            <a:gdLst/>
            <a:ahLst/>
            <a:cxnLst/>
            <a:rect l="l" t="t" r="r" b="b"/>
            <a:pathLst>
              <a:path w="73025" h="1231264">
                <a:moveTo>
                  <a:pt x="64338" y="0"/>
                </a:moveTo>
                <a:lnTo>
                  <a:pt x="0" y="1230630"/>
                </a:lnTo>
                <a:lnTo>
                  <a:pt x="8674" y="1231074"/>
                </a:lnTo>
                <a:lnTo>
                  <a:pt x="72936" y="431"/>
                </a:lnTo>
                <a:lnTo>
                  <a:pt x="71551" y="660"/>
                </a:lnTo>
                <a:lnTo>
                  <a:pt x="68592" y="660"/>
                </a:lnTo>
                <a:lnTo>
                  <a:pt x="6433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46027" y="2649905"/>
            <a:ext cx="80010" cy="44450"/>
          </a:xfrm>
          <a:custGeom>
            <a:avLst/>
            <a:gdLst/>
            <a:ahLst/>
            <a:cxnLst/>
            <a:rect l="l" t="t" r="r" b="b"/>
            <a:pathLst>
              <a:path w="80010" h="44450">
                <a:moveTo>
                  <a:pt x="30505" y="34963"/>
                </a:moveTo>
                <a:lnTo>
                  <a:pt x="24472" y="18389"/>
                </a:lnTo>
                <a:lnTo>
                  <a:pt x="0" y="27559"/>
                </a:lnTo>
                <a:lnTo>
                  <a:pt x="6045" y="44157"/>
                </a:lnTo>
                <a:lnTo>
                  <a:pt x="30505" y="34963"/>
                </a:lnTo>
                <a:close/>
              </a:path>
              <a:path w="80010" h="44450">
                <a:moveTo>
                  <a:pt x="79387" y="16586"/>
                </a:moveTo>
                <a:lnTo>
                  <a:pt x="73367" y="0"/>
                </a:lnTo>
                <a:lnTo>
                  <a:pt x="48920" y="9194"/>
                </a:lnTo>
                <a:lnTo>
                  <a:pt x="54940" y="25768"/>
                </a:lnTo>
                <a:lnTo>
                  <a:pt x="79387" y="165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50438" y="2741782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60" y="0"/>
                </a:moveTo>
                <a:lnTo>
                  <a:pt x="0" y="9194"/>
                </a:lnTo>
                <a:lnTo>
                  <a:pt x="6032" y="25768"/>
                </a:lnTo>
                <a:lnTo>
                  <a:pt x="30467" y="16573"/>
                </a:lnTo>
                <a:lnTo>
                  <a:pt x="2446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43875" y="2631516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47" y="0"/>
                </a:moveTo>
                <a:lnTo>
                  <a:pt x="0" y="9194"/>
                </a:lnTo>
                <a:lnTo>
                  <a:pt x="6019" y="25768"/>
                </a:lnTo>
                <a:lnTo>
                  <a:pt x="30479" y="16586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99304" y="2686646"/>
            <a:ext cx="128905" cy="62865"/>
          </a:xfrm>
          <a:custGeom>
            <a:avLst/>
            <a:gdLst/>
            <a:ahLst/>
            <a:cxnLst/>
            <a:rect l="l" t="t" r="r" b="b"/>
            <a:pathLst>
              <a:path w="128904" h="62864">
                <a:moveTo>
                  <a:pt x="30505" y="53340"/>
                </a:moveTo>
                <a:lnTo>
                  <a:pt x="24485" y="36779"/>
                </a:lnTo>
                <a:lnTo>
                  <a:pt x="0" y="45948"/>
                </a:lnTo>
                <a:lnTo>
                  <a:pt x="6057" y="62534"/>
                </a:lnTo>
                <a:lnTo>
                  <a:pt x="30505" y="53340"/>
                </a:lnTo>
                <a:close/>
              </a:path>
              <a:path w="128904" h="62864">
                <a:moveTo>
                  <a:pt x="79425" y="34963"/>
                </a:moveTo>
                <a:lnTo>
                  <a:pt x="73393" y="18389"/>
                </a:lnTo>
                <a:lnTo>
                  <a:pt x="48945" y="27571"/>
                </a:lnTo>
                <a:lnTo>
                  <a:pt x="54952" y="44170"/>
                </a:lnTo>
                <a:lnTo>
                  <a:pt x="79425" y="34963"/>
                </a:lnTo>
                <a:close/>
              </a:path>
              <a:path w="128904" h="62864">
                <a:moveTo>
                  <a:pt x="128320" y="16573"/>
                </a:moveTo>
                <a:lnTo>
                  <a:pt x="122301" y="0"/>
                </a:lnTo>
                <a:lnTo>
                  <a:pt x="97840" y="9182"/>
                </a:lnTo>
                <a:lnTo>
                  <a:pt x="103860" y="25768"/>
                </a:lnTo>
                <a:lnTo>
                  <a:pt x="128320" y="165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92763" y="2594762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30480" y="34963"/>
                </a:moveTo>
                <a:lnTo>
                  <a:pt x="24434" y="18389"/>
                </a:lnTo>
                <a:lnTo>
                  <a:pt x="0" y="27571"/>
                </a:lnTo>
                <a:lnTo>
                  <a:pt x="6007" y="44157"/>
                </a:lnTo>
                <a:lnTo>
                  <a:pt x="30480" y="34963"/>
                </a:lnTo>
                <a:close/>
              </a:path>
              <a:path w="79375" h="44450">
                <a:moveTo>
                  <a:pt x="79375" y="16586"/>
                </a:moveTo>
                <a:lnTo>
                  <a:pt x="73355" y="0"/>
                </a:lnTo>
                <a:lnTo>
                  <a:pt x="48907" y="9194"/>
                </a:lnTo>
                <a:lnTo>
                  <a:pt x="54927" y="25768"/>
                </a:lnTo>
                <a:lnTo>
                  <a:pt x="79375" y="165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52633" y="2778549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60" y="0"/>
                </a:moveTo>
                <a:lnTo>
                  <a:pt x="0" y="9182"/>
                </a:lnTo>
                <a:lnTo>
                  <a:pt x="6032" y="25768"/>
                </a:lnTo>
                <a:lnTo>
                  <a:pt x="30479" y="16573"/>
                </a:lnTo>
                <a:lnTo>
                  <a:pt x="2446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61399" y="2925565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47" y="0"/>
                </a:moveTo>
                <a:lnTo>
                  <a:pt x="0" y="9194"/>
                </a:lnTo>
                <a:lnTo>
                  <a:pt x="6019" y="25768"/>
                </a:lnTo>
                <a:lnTo>
                  <a:pt x="30479" y="16586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59210" y="2888808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47" y="0"/>
                </a:moveTo>
                <a:lnTo>
                  <a:pt x="0" y="9194"/>
                </a:lnTo>
                <a:lnTo>
                  <a:pt x="6019" y="25780"/>
                </a:lnTo>
                <a:lnTo>
                  <a:pt x="30479" y="16586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12477" y="2943943"/>
            <a:ext cx="31115" cy="26034"/>
          </a:xfrm>
          <a:custGeom>
            <a:avLst/>
            <a:gdLst/>
            <a:ahLst/>
            <a:cxnLst/>
            <a:rect l="l" t="t" r="r" b="b"/>
            <a:pathLst>
              <a:path w="31114" h="26035">
                <a:moveTo>
                  <a:pt x="24472" y="0"/>
                </a:moveTo>
                <a:lnTo>
                  <a:pt x="0" y="9207"/>
                </a:lnTo>
                <a:lnTo>
                  <a:pt x="6032" y="25780"/>
                </a:lnTo>
                <a:lnTo>
                  <a:pt x="30505" y="16586"/>
                </a:lnTo>
                <a:lnTo>
                  <a:pt x="244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0296" y="2907186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72" y="0"/>
                </a:moveTo>
                <a:lnTo>
                  <a:pt x="0" y="9194"/>
                </a:lnTo>
                <a:lnTo>
                  <a:pt x="6032" y="25768"/>
                </a:lnTo>
                <a:lnTo>
                  <a:pt x="30479" y="16586"/>
                </a:lnTo>
                <a:lnTo>
                  <a:pt x="244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2787830" y="5316"/>
            <a:ext cx="5827395" cy="4492625"/>
            <a:chOff x="2787830" y="5316"/>
            <a:chExt cx="5827395" cy="4492625"/>
          </a:xfrm>
        </p:grpSpPr>
        <p:sp>
          <p:nvSpPr>
            <p:cNvPr id="43" name="object 43"/>
            <p:cNvSpPr/>
            <p:nvPr/>
          </p:nvSpPr>
          <p:spPr>
            <a:xfrm>
              <a:off x="4325438" y="2980706"/>
              <a:ext cx="20320" cy="22225"/>
            </a:xfrm>
            <a:custGeom>
              <a:avLst/>
              <a:gdLst/>
              <a:ahLst/>
              <a:cxnLst/>
              <a:rect l="l" t="t" r="r" b="b"/>
              <a:pathLst>
                <a:path w="20320" h="22225">
                  <a:moveTo>
                    <a:pt x="13690" y="0"/>
                  </a:moveTo>
                  <a:lnTo>
                    <a:pt x="0" y="5156"/>
                  </a:lnTo>
                  <a:lnTo>
                    <a:pt x="2692" y="10299"/>
                  </a:lnTo>
                  <a:lnTo>
                    <a:pt x="4749" y="15875"/>
                  </a:lnTo>
                  <a:lnTo>
                    <a:pt x="6019" y="21729"/>
                  </a:lnTo>
                  <a:lnTo>
                    <a:pt x="19723" y="16586"/>
                  </a:lnTo>
                  <a:lnTo>
                    <a:pt x="13690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642" y="5316"/>
              <a:ext cx="5661572" cy="449253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787827" y="2737281"/>
              <a:ext cx="2144395" cy="571500"/>
            </a:xfrm>
            <a:custGeom>
              <a:avLst/>
              <a:gdLst/>
              <a:ahLst/>
              <a:cxnLst/>
              <a:rect l="l" t="t" r="r" b="b"/>
              <a:pathLst>
                <a:path w="2144395" h="571500">
                  <a:moveTo>
                    <a:pt x="179768" y="568871"/>
                  </a:moveTo>
                  <a:lnTo>
                    <a:pt x="8331" y="0"/>
                  </a:lnTo>
                  <a:lnTo>
                    <a:pt x="5664" y="1130"/>
                  </a:lnTo>
                  <a:lnTo>
                    <a:pt x="2882" y="2019"/>
                  </a:lnTo>
                  <a:lnTo>
                    <a:pt x="0" y="2628"/>
                  </a:lnTo>
                  <a:lnTo>
                    <a:pt x="171450" y="571436"/>
                  </a:lnTo>
                  <a:lnTo>
                    <a:pt x="174066" y="570204"/>
                  </a:lnTo>
                  <a:lnTo>
                    <a:pt x="176847" y="569341"/>
                  </a:lnTo>
                  <a:lnTo>
                    <a:pt x="179768" y="568871"/>
                  </a:lnTo>
                  <a:close/>
                </a:path>
                <a:path w="2144395" h="571500">
                  <a:moveTo>
                    <a:pt x="1606232" y="241630"/>
                  </a:moveTo>
                  <a:lnTo>
                    <a:pt x="1600212" y="225044"/>
                  </a:lnTo>
                  <a:lnTo>
                    <a:pt x="1575752" y="234238"/>
                  </a:lnTo>
                  <a:lnTo>
                    <a:pt x="1581785" y="250812"/>
                  </a:lnTo>
                  <a:lnTo>
                    <a:pt x="1606232" y="241630"/>
                  </a:lnTo>
                  <a:close/>
                </a:path>
                <a:path w="2144395" h="571500">
                  <a:moveTo>
                    <a:pt x="1850758" y="149745"/>
                  </a:moveTo>
                  <a:lnTo>
                    <a:pt x="1844725" y="133159"/>
                  </a:lnTo>
                  <a:lnTo>
                    <a:pt x="1820278" y="142354"/>
                  </a:lnTo>
                  <a:lnTo>
                    <a:pt x="1826298" y="158927"/>
                  </a:lnTo>
                  <a:lnTo>
                    <a:pt x="1850758" y="149745"/>
                  </a:lnTo>
                  <a:close/>
                </a:path>
                <a:path w="2144395" h="571500">
                  <a:moveTo>
                    <a:pt x="1899666" y="131356"/>
                  </a:moveTo>
                  <a:lnTo>
                    <a:pt x="1893633" y="114782"/>
                  </a:lnTo>
                  <a:lnTo>
                    <a:pt x="1869186" y="123977"/>
                  </a:lnTo>
                  <a:lnTo>
                    <a:pt x="1875205" y="140550"/>
                  </a:lnTo>
                  <a:lnTo>
                    <a:pt x="1899666" y="131356"/>
                  </a:lnTo>
                  <a:close/>
                </a:path>
                <a:path w="2144395" h="571500">
                  <a:moveTo>
                    <a:pt x="1948561" y="112979"/>
                  </a:moveTo>
                  <a:lnTo>
                    <a:pt x="1942528" y="96405"/>
                  </a:lnTo>
                  <a:lnTo>
                    <a:pt x="1918081" y="105587"/>
                  </a:lnTo>
                  <a:lnTo>
                    <a:pt x="1924100" y="122174"/>
                  </a:lnTo>
                  <a:lnTo>
                    <a:pt x="1948561" y="112979"/>
                  </a:lnTo>
                  <a:close/>
                </a:path>
                <a:path w="2144395" h="571500">
                  <a:moveTo>
                    <a:pt x="1997468" y="94615"/>
                  </a:moveTo>
                  <a:lnTo>
                    <a:pt x="1991448" y="78041"/>
                  </a:lnTo>
                  <a:lnTo>
                    <a:pt x="1966976" y="87223"/>
                  </a:lnTo>
                  <a:lnTo>
                    <a:pt x="1973021" y="103809"/>
                  </a:lnTo>
                  <a:lnTo>
                    <a:pt x="1997468" y="94615"/>
                  </a:lnTo>
                  <a:close/>
                </a:path>
                <a:path w="2144395" h="571500">
                  <a:moveTo>
                    <a:pt x="2046363" y="76225"/>
                  </a:moveTo>
                  <a:lnTo>
                    <a:pt x="2040343" y="59651"/>
                  </a:lnTo>
                  <a:lnTo>
                    <a:pt x="2015883" y="68846"/>
                  </a:lnTo>
                  <a:lnTo>
                    <a:pt x="2021916" y="85420"/>
                  </a:lnTo>
                  <a:lnTo>
                    <a:pt x="2046363" y="76225"/>
                  </a:lnTo>
                  <a:close/>
                </a:path>
                <a:path w="2144395" h="571500">
                  <a:moveTo>
                    <a:pt x="2144179" y="39471"/>
                  </a:moveTo>
                  <a:lnTo>
                    <a:pt x="2138146" y="22898"/>
                  </a:lnTo>
                  <a:lnTo>
                    <a:pt x="2113699" y="32080"/>
                  </a:lnTo>
                  <a:lnTo>
                    <a:pt x="2119706" y="48666"/>
                  </a:lnTo>
                  <a:lnTo>
                    <a:pt x="2144179" y="3947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572056" y="3877144"/>
            <a:ext cx="368300" cy="954405"/>
          </a:xfrm>
          <a:custGeom>
            <a:avLst/>
            <a:gdLst/>
            <a:ahLst/>
            <a:cxnLst/>
            <a:rect l="l" t="t" r="r" b="b"/>
            <a:pathLst>
              <a:path w="368300" h="954404">
                <a:moveTo>
                  <a:pt x="223647" y="952119"/>
                </a:moveTo>
                <a:lnTo>
                  <a:pt x="8420" y="33959"/>
                </a:lnTo>
                <a:lnTo>
                  <a:pt x="0" y="36144"/>
                </a:lnTo>
                <a:lnTo>
                  <a:pt x="215201" y="954112"/>
                </a:lnTo>
                <a:lnTo>
                  <a:pt x="217919" y="953211"/>
                </a:lnTo>
                <a:lnTo>
                  <a:pt x="223647" y="952119"/>
                </a:lnTo>
                <a:close/>
              </a:path>
              <a:path w="368300" h="954404">
                <a:moveTo>
                  <a:pt x="368071" y="334314"/>
                </a:moveTo>
                <a:lnTo>
                  <a:pt x="66700" y="0"/>
                </a:lnTo>
                <a:lnTo>
                  <a:pt x="64668" y="2070"/>
                </a:lnTo>
                <a:lnTo>
                  <a:pt x="60312" y="5930"/>
                </a:lnTo>
                <a:lnTo>
                  <a:pt x="361759" y="340372"/>
                </a:lnTo>
                <a:lnTo>
                  <a:pt x="363613" y="338099"/>
                </a:lnTo>
                <a:lnTo>
                  <a:pt x="365696" y="336016"/>
                </a:lnTo>
                <a:lnTo>
                  <a:pt x="368071" y="33431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60377" y="3841264"/>
            <a:ext cx="469900" cy="267335"/>
          </a:xfrm>
          <a:custGeom>
            <a:avLst/>
            <a:gdLst/>
            <a:ahLst/>
            <a:cxnLst/>
            <a:rect l="l" t="t" r="r" b="b"/>
            <a:pathLst>
              <a:path w="469900" h="267335">
                <a:moveTo>
                  <a:pt x="465594" y="0"/>
                </a:moveTo>
                <a:lnTo>
                  <a:pt x="0" y="259029"/>
                </a:lnTo>
                <a:lnTo>
                  <a:pt x="2997" y="264071"/>
                </a:lnTo>
                <a:lnTo>
                  <a:pt x="4152" y="266788"/>
                </a:lnTo>
                <a:lnTo>
                  <a:pt x="469773" y="7759"/>
                </a:lnTo>
                <a:lnTo>
                  <a:pt x="46559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47328" y="2898647"/>
            <a:ext cx="85725" cy="114935"/>
          </a:xfrm>
          <a:custGeom>
            <a:avLst/>
            <a:gdLst/>
            <a:ahLst/>
            <a:cxnLst/>
            <a:rect l="l" t="t" r="r" b="b"/>
            <a:pathLst>
              <a:path w="85725" h="114935">
                <a:moveTo>
                  <a:pt x="22745" y="92938"/>
                </a:moveTo>
                <a:lnTo>
                  <a:pt x="15697" y="87744"/>
                </a:lnTo>
                <a:lnTo>
                  <a:pt x="0" y="109677"/>
                </a:lnTo>
                <a:lnTo>
                  <a:pt x="7023" y="114871"/>
                </a:lnTo>
                <a:lnTo>
                  <a:pt x="22745" y="92938"/>
                </a:lnTo>
                <a:close/>
              </a:path>
              <a:path w="85725" h="114935">
                <a:moveTo>
                  <a:pt x="54102" y="49072"/>
                </a:moveTo>
                <a:lnTo>
                  <a:pt x="47066" y="43878"/>
                </a:lnTo>
                <a:lnTo>
                  <a:pt x="31381" y="65811"/>
                </a:lnTo>
                <a:lnTo>
                  <a:pt x="38417" y="71018"/>
                </a:lnTo>
                <a:lnTo>
                  <a:pt x="54102" y="49072"/>
                </a:lnTo>
                <a:close/>
              </a:path>
              <a:path w="85725" h="114935">
                <a:moveTo>
                  <a:pt x="85521" y="5194"/>
                </a:moveTo>
                <a:lnTo>
                  <a:pt x="78486" y="0"/>
                </a:lnTo>
                <a:lnTo>
                  <a:pt x="62776" y="21932"/>
                </a:lnTo>
                <a:lnTo>
                  <a:pt x="69811" y="27139"/>
                </a:lnTo>
                <a:lnTo>
                  <a:pt x="85521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53132" y="3030257"/>
            <a:ext cx="85725" cy="114935"/>
          </a:xfrm>
          <a:custGeom>
            <a:avLst/>
            <a:gdLst/>
            <a:ahLst/>
            <a:cxnLst/>
            <a:rect l="l" t="t" r="r" b="b"/>
            <a:pathLst>
              <a:path w="85725" h="114935">
                <a:moveTo>
                  <a:pt x="22745" y="92951"/>
                </a:moveTo>
                <a:lnTo>
                  <a:pt x="15697" y="87769"/>
                </a:lnTo>
                <a:lnTo>
                  <a:pt x="0" y="109689"/>
                </a:lnTo>
                <a:lnTo>
                  <a:pt x="7023" y="114884"/>
                </a:lnTo>
                <a:lnTo>
                  <a:pt x="22745" y="92951"/>
                </a:lnTo>
                <a:close/>
              </a:path>
              <a:path w="85725" h="114935">
                <a:moveTo>
                  <a:pt x="54127" y="49085"/>
                </a:moveTo>
                <a:lnTo>
                  <a:pt x="47104" y="43891"/>
                </a:lnTo>
                <a:lnTo>
                  <a:pt x="31419" y="65824"/>
                </a:lnTo>
                <a:lnTo>
                  <a:pt x="38430" y="71018"/>
                </a:lnTo>
                <a:lnTo>
                  <a:pt x="54127" y="49085"/>
                </a:lnTo>
                <a:close/>
              </a:path>
              <a:path w="85725" h="114935">
                <a:moveTo>
                  <a:pt x="85534" y="5194"/>
                </a:moveTo>
                <a:lnTo>
                  <a:pt x="78511" y="0"/>
                </a:lnTo>
                <a:lnTo>
                  <a:pt x="62788" y="21932"/>
                </a:lnTo>
                <a:lnTo>
                  <a:pt x="69837" y="27139"/>
                </a:lnTo>
                <a:lnTo>
                  <a:pt x="85534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35689" y="2728765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1709" y="0"/>
                </a:moveTo>
                <a:lnTo>
                  <a:pt x="0" y="16319"/>
                </a:lnTo>
                <a:lnTo>
                  <a:pt x="7048" y="21513"/>
                </a:lnTo>
                <a:lnTo>
                  <a:pt x="18707" y="5257"/>
                </a:lnTo>
                <a:lnTo>
                  <a:pt x="16179" y="3708"/>
                </a:lnTo>
                <a:lnTo>
                  <a:pt x="13868" y="1968"/>
                </a:lnTo>
                <a:lnTo>
                  <a:pt x="1170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41521" y="2854774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5">
                <a:moveTo>
                  <a:pt x="15684" y="0"/>
                </a:moveTo>
                <a:lnTo>
                  <a:pt x="0" y="21932"/>
                </a:lnTo>
                <a:lnTo>
                  <a:pt x="7035" y="27139"/>
                </a:lnTo>
                <a:lnTo>
                  <a:pt x="22720" y="5194"/>
                </a:lnTo>
                <a:lnTo>
                  <a:pt x="1568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72905" y="2767037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19">
                <a:moveTo>
                  <a:pt x="22720" y="49072"/>
                </a:moveTo>
                <a:lnTo>
                  <a:pt x="15709" y="43853"/>
                </a:lnTo>
                <a:lnTo>
                  <a:pt x="0" y="65786"/>
                </a:lnTo>
                <a:lnTo>
                  <a:pt x="7035" y="71005"/>
                </a:lnTo>
                <a:lnTo>
                  <a:pt x="22720" y="49072"/>
                </a:lnTo>
                <a:close/>
              </a:path>
              <a:path w="54610" h="71119">
                <a:moveTo>
                  <a:pt x="54140" y="5194"/>
                </a:moveTo>
                <a:lnTo>
                  <a:pt x="47104" y="0"/>
                </a:lnTo>
                <a:lnTo>
                  <a:pt x="31394" y="21932"/>
                </a:lnTo>
                <a:lnTo>
                  <a:pt x="38430" y="27127"/>
                </a:lnTo>
                <a:lnTo>
                  <a:pt x="54140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01999" y="3468978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15697" y="0"/>
                </a:moveTo>
                <a:lnTo>
                  <a:pt x="0" y="21945"/>
                </a:lnTo>
                <a:lnTo>
                  <a:pt x="7023" y="27152"/>
                </a:lnTo>
                <a:lnTo>
                  <a:pt x="22720" y="5207"/>
                </a:lnTo>
                <a:lnTo>
                  <a:pt x="156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3384" y="3381247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20">
                <a:moveTo>
                  <a:pt x="22745" y="49072"/>
                </a:moveTo>
                <a:lnTo>
                  <a:pt x="15697" y="43865"/>
                </a:lnTo>
                <a:lnTo>
                  <a:pt x="0" y="65811"/>
                </a:lnTo>
                <a:lnTo>
                  <a:pt x="7023" y="71005"/>
                </a:lnTo>
                <a:lnTo>
                  <a:pt x="22745" y="49072"/>
                </a:lnTo>
                <a:close/>
              </a:path>
              <a:path w="54610" h="71120">
                <a:moveTo>
                  <a:pt x="54102" y="5181"/>
                </a:moveTo>
                <a:lnTo>
                  <a:pt x="47078" y="0"/>
                </a:lnTo>
                <a:lnTo>
                  <a:pt x="31394" y="21920"/>
                </a:lnTo>
                <a:lnTo>
                  <a:pt x="38404" y="27139"/>
                </a:lnTo>
                <a:lnTo>
                  <a:pt x="54102" y="518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39188" y="3512870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20">
                <a:moveTo>
                  <a:pt x="22720" y="49072"/>
                </a:moveTo>
                <a:lnTo>
                  <a:pt x="15709" y="43878"/>
                </a:lnTo>
                <a:lnTo>
                  <a:pt x="0" y="65798"/>
                </a:lnTo>
                <a:lnTo>
                  <a:pt x="7035" y="71005"/>
                </a:lnTo>
                <a:lnTo>
                  <a:pt x="22720" y="49072"/>
                </a:lnTo>
                <a:close/>
              </a:path>
              <a:path w="54610" h="71120">
                <a:moveTo>
                  <a:pt x="54140" y="5194"/>
                </a:moveTo>
                <a:lnTo>
                  <a:pt x="47104" y="0"/>
                </a:lnTo>
                <a:lnTo>
                  <a:pt x="31394" y="21932"/>
                </a:lnTo>
                <a:lnTo>
                  <a:pt x="38430" y="27127"/>
                </a:lnTo>
                <a:lnTo>
                  <a:pt x="54140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96160" y="3161880"/>
            <a:ext cx="148590" cy="203200"/>
          </a:xfrm>
          <a:custGeom>
            <a:avLst/>
            <a:gdLst/>
            <a:ahLst/>
            <a:cxnLst/>
            <a:rect l="l" t="t" r="r" b="b"/>
            <a:pathLst>
              <a:path w="148589" h="203200">
                <a:moveTo>
                  <a:pt x="22720" y="180695"/>
                </a:moveTo>
                <a:lnTo>
                  <a:pt x="15709" y="175501"/>
                </a:lnTo>
                <a:lnTo>
                  <a:pt x="0" y="197434"/>
                </a:lnTo>
                <a:lnTo>
                  <a:pt x="7048" y="202628"/>
                </a:lnTo>
                <a:lnTo>
                  <a:pt x="22720" y="180695"/>
                </a:lnTo>
                <a:close/>
              </a:path>
              <a:path w="148589" h="203200">
                <a:moveTo>
                  <a:pt x="54127" y="136817"/>
                </a:moveTo>
                <a:lnTo>
                  <a:pt x="47104" y="131622"/>
                </a:lnTo>
                <a:lnTo>
                  <a:pt x="31394" y="153555"/>
                </a:lnTo>
                <a:lnTo>
                  <a:pt x="38430" y="158750"/>
                </a:lnTo>
                <a:lnTo>
                  <a:pt x="54127" y="136817"/>
                </a:lnTo>
                <a:close/>
              </a:path>
              <a:path w="148589" h="203200">
                <a:moveTo>
                  <a:pt x="85521" y="92951"/>
                </a:moveTo>
                <a:lnTo>
                  <a:pt x="78511" y="87744"/>
                </a:lnTo>
                <a:lnTo>
                  <a:pt x="62801" y="109664"/>
                </a:lnTo>
                <a:lnTo>
                  <a:pt x="69837" y="114884"/>
                </a:lnTo>
                <a:lnTo>
                  <a:pt x="85521" y="92951"/>
                </a:lnTo>
                <a:close/>
              </a:path>
              <a:path w="148589" h="203200">
                <a:moveTo>
                  <a:pt x="116941" y="49060"/>
                </a:moveTo>
                <a:lnTo>
                  <a:pt x="109905" y="43865"/>
                </a:lnTo>
                <a:lnTo>
                  <a:pt x="94195" y="65824"/>
                </a:lnTo>
                <a:lnTo>
                  <a:pt x="101231" y="71005"/>
                </a:lnTo>
                <a:lnTo>
                  <a:pt x="116941" y="49060"/>
                </a:lnTo>
                <a:close/>
              </a:path>
              <a:path w="148589" h="203200">
                <a:moveTo>
                  <a:pt x="148310" y="5194"/>
                </a:moveTo>
                <a:lnTo>
                  <a:pt x="141287" y="0"/>
                </a:lnTo>
                <a:lnTo>
                  <a:pt x="125590" y="21932"/>
                </a:lnTo>
                <a:lnTo>
                  <a:pt x="132613" y="27139"/>
                </a:lnTo>
                <a:lnTo>
                  <a:pt x="148310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43" y="2501547"/>
            <a:ext cx="64973" cy="6606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568" y="4921120"/>
            <a:ext cx="64985" cy="66052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840224" y="2567246"/>
            <a:ext cx="629920" cy="1078230"/>
          </a:xfrm>
          <a:custGeom>
            <a:avLst/>
            <a:gdLst/>
            <a:ahLst/>
            <a:cxnLst/>
            <a:rect l="l" t="t" r="r" b="b"/>
            <a:pathLst>
              <a:path w="629919" h="1078229">
                <a:moveTo>
                  <a:pt x="139801" y="228371"/>
                </a:moveTo>
                <a:lnTo>
                  <a:pt x="132321" y="232854"/>
                </a:lnTo>
                <a:lnTo>
                  <a:pt x="145554" y="255714"/>
                </a:lnTo>
                <a:lnTo>
                  <a:pt x="153022" y="251218"/>
                </a:lnTo>
                <a:lnTo>
                  <a:pt x="139801" y="228371"/>
                </a:lnTo>
                <a:close/>
              </a:path>
              <a:path w="629919" h="1078229">
                <a:moveTo>
                  <a:pt x="166255" y="274053"/>
                </a:moveTo>
                <a:lnTo>
                  <a:pt x="158775" y="278536"/>
                </a:lnTo>
                <a:lnTo>
                  <a:pt x="172008" y="301383"/>
                </a:lnTo>
                <a:lnTo>
                  <a:pt x="179501" y="296900"/>
                </a:lnTo>
                <a:lnTo>
                  <a:pt x="166255" y="274053"/>
                </a:lnTo>
                <a:close/>
              </a:path>
              <a:path w="629919" h="1078229">
                <a:moveTo>
                  <a:pt x="192735" y="319747"/>
                </a:moveTo>
                <a:lnTo>
                  <a:pt x="185254" y="324218"/>
                </a:lnTo>
                <a:lnTo>
                  <a:pt x="198488" y="347065"/>
                </a:lnTo>
                <a:lnTo>
                  <a:pt x="205968" y="342582"/>
                </a:lnTo>
                <a:lnTo>
                  <a:pt x="192735" y="319747"/>
                </a:lnTo>
                <a:close/>
              </a:path>
              <a:path w="629919" h="1078229">
                <a:moveTo>
                  <a:pt x="272122" y="456780"/>
                </a:moveTo>
                <a:lnTo>
                  <a:pt x="264629" y="461263"/>
                </a:lnTo>
                <a:lnTo>
                  <a:pt x="277875" y="484098"/>
                </a:lnTo>
                <a:lnTo>
                  <a:pt x="285368" y="479615"/>
                </a:lnTo>
                <a:lnTo>
                  <a:pt x="272122" y="456780"/>
                </a:lnTo>
                <a:close/>
              </a:path>
              <a:path w="629919" h="1078229">
                <a:moveTo>
                  <a:pt x="245681" y="411098"/>
                </a:moveTo>
                <a:lnTo>
                  <a:pt x="238188" y="415582"/>
                </a:lnTo>
                <a:lnTo>
                  <a:pt x="251396" y="438416"/>
                </a:lnTo>
                <a:lnTo>
                  <a:pt x="258889" y="433933"/>
                </a:lnTo>
                <a:lnTo>
                  <a:pt x="245681" y="411098"/>
                </a:lnTo>
                <a:close/>
              </a:path>
              <a:path w="629919" h="1078229">
                <a:moveTo>
                  <a:pt x="60413" y="91338"/>
                </a:moveTo>
                <a:lnTo>
                  <a:pt x="52946" y="95834"/>
                </a:lnTo>
                <a:lnTo>
                  <a:pt x="66141" y="118668"/>
                </a:lnTo>
                <a:lnTo>
                  <a:pt x="73647" y="114172"/>
                </a:lnTo>
                <a:lnTo>
                  <a:pt x="60413" y="91338"/>
                </a:lnTo>
                <a:close/>
              </a:path>
              <a:path w="629919" h="1078229">
                <a:moveTo>
                  <a:pt x="33947" y="45656"/>
                </a:moveTo>
                <a:lnTo>
                  <a:pt x="26466" y="50152"/>
                </a:lnTo>
                <a:lnTo>
                  <a:pt x="39700" y="72999"/>
                </a:lnTo>
                <a:lnTo>
                  <a:pt x="47193" y="68516"/>
                </a:lnTo>
                <a:lnTo>
                  <a:pt x="33947" y="45656"/>
                </a:lnTo>
                <a:close/>
              </a:path>
              <a:path w="629919" h="1078229">
                <a:moveTo>
                  <a:pt x="7480" y="0"/>
                </a:moveTo>
                <a:lnTo>
                  <a:pt x="0" y="4483"/>
                </a:lnTo>
                <a:lnTo>
                  <a:pt x="13233" y="27317"/>
                </a:lnTo>
                <a:lnTo>
                  <a:pt x="20713" y="22834"/>
                </a:lnTo>
                <a:lnTo>
                  <a:pt x="7480" y="0"/>
                </a:lnTo>
                <a:close/>
              </a:path>
              <a:path w="629919" h="1078229">
                <a:moveTo>
                  <a:pt x="86880" y="137020"/>
                </a:moveTo>
                <a:lnTo>
                  <a:pt x="79400" y="141516"/>
                </a:lnTo>
                <a:lnTo>
                  <a:pt x="92646" y="164350"/>
                </a:lnTo>
                <a:lnTo>
                  <a:pt x="100126" y="159867"/>
                </a:lnTo>
                <a:lnTo>
                  <a:pt x="86880" y="137020"/>
                </a:lnTo>
                <a:close/>
              </a:path>
              <a:path w="629919" h="1078229">
                <a:moveTo>
                  <a:pt x="113322" y="182702"/>
                </a:moveTo>
                <a:lnTo>
                  <a:pt x="105841" y="187197"/>
                </a:lnTo>
                <a:lnTo>
                  <a:pt x="119075" y="210032"/>
                </a:lnTo>
                <a:lnTo>
                  <a:pt x="126580" y="205536"/>
                </a:lnTo>
                <a:lnTo>
                  <a:pt x="113322" y="182702"/>
                </a:lnTo>
                <a:close/>
              </a:path>
              <a:path w="629919" h="1078229">
                <a:moveTo>
                  <a:pt x="298577" y="502437"/>
                </a:moveTo>
                <a:lnTo>
                  <a:pt x="291109" y="506933"/>
                </a:lnTo>
                <a:lnTo>
                  <a:pt x="304330" y="529780"/>
                </a:lnTo>
                <a:lnTo>
                  <a:pt x="311835" y="525284"/>
                </a:lnTo>
                <a:lnTo>
                  <a:pt x="298577" y="502437"/>
                </a:lnTo>
                <a:close/>
              </a:path>
              <a:path w="629919" h="1078229">
                <a:moveTo>
                  <a:pt x="219176" y="365417"/>
                </a:moveTo>
                <a:lnTo>
                  <a:pt x="211696" y="369900"/>
                </a:lnTo>
                <a:lnTo>
                  <a:pt x="224929" y="392734"/>
                </a:lnTo>
                <a:lnTo>
                  <a:pt x="232435" y="388251"/>
                </a:lnTo>
                <a:lnTo>
                  <a:pt x="219176" y="365417"/>
                </a:lnTo>
                <a:close/>
              </a:path>
              <a:path w="629919" h="1078229">
                <a:moveTo>
                  <a:pt x="536765" y="913549"/>
                </a:moveTo>
                <a:lnTo>
                  <a:pt x="529297" y="918032"/>
                </a:lnTo>
                <a:lnTo>
                  <a:pt x="542518" y="940866"/>
                </a:lnTo>
                <a:lnTo>
                  <a:pt x="549998" y="936383"/>
                </a:lnTo>
                <a:lnTo>
                  <a:pt x="536765" y="913549"/>
                </a:lnTo>
                <a:close/>
              </a:path>
              <a:path w="629919" h="1078229">
                <a:moveTo>
                  <a:pt x="325056" y="548119"/>
                </a:moveTo>
                <a:lnTo>
                  <a:pt x="317588" y="552615"/>
                </a:lnTo>
                <a:lnTo>
                  <a:pt x="330809" y="575449"/>
                </a:lnTo>
                <a:lnTo>
                  <a:pt x="338289" y="570979"/>
                </a:lnTo>
                <a:lnTo>
                  <a:pt x="325056" y="548119"/>
                </a:lnTo>
                <a:close/>
              </a:path>
              <a:path w="629919" h="1078229">
                <a:moveTo>
                  <a:pt x="483857" y="822185"/>
                </a:moveTo>
                <a:lnTo>
                  <a:pt x="476364" y="826668"/>
                </a:lnTo>
                <a:lnTo>
                  <a:pt x="489572" y="849528"/>
                </a:lnTo>
                <a:lnTo>
                  <a:pt x="497065" y="845032"/>
                </a:lnTo>
                <a:lnTo>
                  <a:pt x="483857" y="822185"/>
                </a:lnTo>
                <a:close/>
              </a:path>
              <a:path w="629919" h="1078229">
                <a:moveTo>
                  <a:pt x="616178" y="1050569"/>
                </a:moveTo>
                <a:lnTo>
                  <a:pt x="608672" y="1055065"/>
                </a:lnTo>
                <a:lnTo>
                  <a:pt x="621919" y="1077912"/>
                </a:lnTo>
                <a:lnTo>
                  <a:pt x="629411" y="1073429"/>
                </a:lnTo>
                <a:lnTo>
                  <a:pt x="616178" y="1050569"/>
                </a:lnTo>
                <a:close/>
              </a:path>
              <a:path w="629919" h="1078229">
                <a:moveTo>
                  <a:pt x="589686" y="1004900"/>
                </a:moveTo>
                <a:lnTo>
                  <a:pt x="582231" y="1009395"/>
                </a:lnTo>
                <a:lnTo>
                  <a:pt x="595439" y="1032230"/>
                </a:lnTo>
                <a:lnTo>
                  <a:pt x="602919" y="1027747"/>
                </a:lnTo>
                <a:lnTo>
                  <a:pt x="589686" y="1004900"/>
                </a:lnTo>
                <a:close/>
              </a:path>
              <a:path w="629919" h="1078229">
                <a:moveTo>
                  <a:pt x="563244" y="959243"/>
                </a:moveTo>
                <a:lnTo>
                  <a:pt x="555752" y="963726"/>
                </a:lnTo>
                <a:lnTo>
                  <a:pt x="568985" y="986548"/>
                </a:lnTo>
                <a:lnTo>
                  <a:pt x="576478" y="982065"/>
                </a:lnTo>
                <a:lnTo>
                  <a:pt x="563244" y="959243"/>
                </a:lnTo>
                <a:close/>
              </a:path>
              <a:path w="629919" h="1078229">
                <a:moveTo>
                  <a:pt x="510324" y="867867"/>
                </a:moveTo>
                <a:lnTo>
                  <a:pt x="502818" y="872350"/>
                </a:lnTo>
                <a:lnTo>
                  <a:pt x="516077" y="895197"/>
                </a:lnTo>
                <a:lnTo>
                  <a:pt x="523557" y="890701"/>
                </a:lnTo>
                <a:lnTo>
                  <a:pt x="510324" y="867867"/>
                </a:lnTo>
                <a:close/>
              </a:path>
              <a:path w="629919" h="1078229">
                <a:moveTo>
                  <a:pt x="457377" y="776503"/>
                </a:moveTo>
                <a:lnTo>
                  <a:pt x="449884" y="780986"/>
                </a:lnTo>
                <a:lnTo>
                  <a:pt x="463130" y="803846"/>
                </a:lnTo>
                <a:lnTo>
                  <a:pt x="470623" y="799363"/>
                </a:lnTo>
                <a:lnTo>
                  <a:pt x="457377" y="776503"/>
                </a:lnTo>
                <a:close/>
              </a:path>
              <a:path w="629919" h="1078229">
                <a:moveTo>
                  <a:pt x="377990" y="639495"/>
                </a:moveTo>
                <a:lnTo>
                  <a:pt x="370484" y="643966"/>
                </a:lnTo>
                <a:lnTo>
                  <a:pt x="383743" y="666800"/>
                </a:lnTo>
                <a:lnTo>
                  <a:pt x="391210" y="662317"/>
                </a:lnTo>
                <a:lnTo>
                  <a:pt x="377990" y="639495"/>
                </a:lnTo>
                <a:close/>
              </a:path>
              <a:path w="629919" h="1078229">
                <a:moveTo>
                  <a:pt x="351510" y="593801"/>
                </a:moveTo>
                <a:lnTo>
                  <a:pt x="344042" y="598284"/>
                </a:lnTo>
                <a:lnTo>
                  <a:pt x="357263" y="621131"/>
                </a:lnTo>
                <a:lnTo>
                  <a:pt x="364769" y="616648"/>
                </a:lnTo>
                <a:lnTo>
                  <a:pt x="351510" y="593801"/>
                </a:lnTo>
                <a:close/>
              </a:path>
              <a:path w="629919" h="1078229">
                <a:moveTo>
                  <a:pt x="430923" y="730834"/>
                </a:moveTo>
                <a:lnTo>
                  <a:pt x="423443" y="735329"/>
                </a:lnTo>
                <a:lnTo>
                  <a:pt x="436676" y="758164"/>
                </a:lnTo>
                <a:lnTo>
                  <a:pt x="444144" y="753668"/>
                </a:lnTo>
                <a:lnTo>
                  <a:pt x="430923" y="730834"/>
                </a:lnTo>
                <a:close/>
              </a:path>
              <a:path w="629919" h="1078229">
                <a:moveTo>
                  <a:pt x="404444" y="685152"/>
                </a:moveTo>
                <a:lnTo>
                  <a:pt x="396963" y="689648"/>
                </a:lnTo>
                <a:lnTo>
                  <a:pt x="410197" y="712482"/>
                </a:lnTo>
                <a:lnTo>
                  <a:pt x="417690" y="707986"/>
                </a:lnTo>
                <a:lnTo>
                  <a:pt x="404444" y="68515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57710" y="4158253"/>
            <a:ext cx="807085" cy="694690"/>
          </a:xfrm>
          <a:custGeom>
            <a:avLst/>
            <a:gdLst/>
            <a:ahLst/>
            <a:cxnLst/>
            <a:rect l="l" t="t" r="r" b="b"/>
            <a:pathLst>
              <a:path w="807085" h="694689">
                <a:moveTo>
                  <a:pt x="244665" y="205155"/>
                </a:moveTo>
                <a:lnTo>
                  <a:pt x="239064" y="211886"/>
                </a:lnTo>
                <a:lnTo>
                  <a:pt x="258991" y="228993"/>
                </a:lnTo>
                <a:lnTo>
                  <a:pt x="264591" y="222250"/>
                </a:lnTo>
                <a:lnTo>
                  <a:pt x="244665" y="205155"/>
                </a:lnTo>
                <a:close/>
              </a:path>
              <a:path w="807085" h="694689">
                <a:moveTo>
                  <a:pt x="324370" y="273532"/>
                </a:moveTo>
                <a:lnTo>
                  <a:pt x="318757" y="280289"/>
                </a:lnTo>
                <a:lnTo>
                  <a:pt x="338683" y="297383"/>
                </a:lnTo>
                <a:lnTo>
                  <a:pt x="344297" y="290626"/>
                </a:lnTo>
                <a:lnTo>
                  <a:pt x="324370" y="273532"/>
                </a:lnTo>
                <a:close/>
              </a:path>
              <a:path w="807085" h="694689">
                <a:moveTo>
                  <a:pt x="204812" y="170954"/>
                </a:moveTo>
                <a:lnTo>
                  <a:pt x="199237" y="177698"/>
                </a:lnTo>
                <a:lnTo>
                  <a:pt x="219163" y="194805"/>
                </a:lnTo>
                <a:lnTo>
                  <a:pt x="224739" y="188036"/>
                </a:lnTo>
                <a:lnTo>
                  <a:pt x="204812" y="170954"/>
                </a:lnTo>
                <a:close/>
              </a:path>
              <a:path w="807085" h="694689">
                <a:moveTo>
                  <a:pt x="284518" y="239331"/>
                </a:moveTo>
                <a:lnTo>
                  <a:pt x="278917" y="246087"/>
                </a:lnTo>
                <a:lnTo>
                  <a:pt x="298843" y="263182"/>
                </a:lnTo>
                <a:lnTo>
                  <a:pt x="304444" y="256425"/>
                </a:lnTo>
                <a:lnTo>
                  <a:pt x="284518" y="239331"/>
                </a:lnTo>
                <a:close/>
              </a:path>
              <a:path w="807085" h="694689">
                <a:moveTo>
                  <a:pt x="5600" y="0"/>
                </a:moveTo>
                <a:lnTo>
                  <a:pt x="0" y="6731"/>
                </a:lnTo>
                <a:lnTo>
                  <a:pt x="19926" y="23837"/>
                </a:lnTo>
                <a:lnTo>
                  <a:pt x="25527" y="17081"/>
                </a:lnTo>
                <a:lnTo>
                  <a:pt x="5600" y="0"/>
                </a:lnTo>
                <a:close/>
              </a:path>
              <a:path w="807085" h="694689">
                <a:moveTo>
                  <a:pt x="364197" y="307721"/>
                </a:moveTo>
                <a:lnTo>
                  <a:pt x="358584" y="314477"/>
                </a:lnTo>
                <a:lnTo>
                  <a:pt x="378498" y="331571"/>
                </a:lnTo>
                <a:lnTo>
                  <a:pt x="384124" y="324815"/>
                </a:lnTo>
                <a:lnTo>
                  <a:pt x="364197" y="307721"/>
                </a:lnTo>
                <a:close/>
              </a:path>
              <a:path w="807085" h="694689">
                <a:moveTo>
                  <a:pt x="45440" y="34175"/>
                </a:moveTo>
                <a:lnTo>
                  <a:pt x="39852" y="40944"/>
                </a:lnTo>
                <a:lnTo>
                  <a:pt x="59753" y="58026"/>
                </a:lnTo>
                <a:lnTo>
                  <a:pt x="65366" y="51282"/>
                </a:lnTo>
                <a:lnTo>
                  <a:pt x="45440" y="34175"/>
                </a:lnTo>
                <a:close/>
              </a:path>
              <a:path w="807085" h="694689">
                <a:moveTo>
                  <a:pt x="125107" y="102577"/>
                </a:moveTo>
                <a:lnTo>
                  <a:pt x="119532" y="109308"/>
                </a:lnTo>
                <a:lnTo>
                  <a:pt x="139458" y="126415"/>
                </a:lnTo>
                <a:lnTo>
                  <a:pt x="145034" y="119672"/>
                </a:lnTo>
                <a:lnTo>
                  <a:pt x="125107" y="102577"/>
                </a:lnTo>
                <a:close/>
              </a:path>
              <a:path w="807085" h="694689">
                <a:moveTo>
                  <a:pt x="164960" y="136753"/>
                </a:moveTo>
                <a:lnTo>
                  <a:pt x="159372" y="143510"/>
                </a:lnTo>
                <a:lnTo>
                  <a:pt x="179311" y="160604"/>
                </a:lnTo>
                <a:lnTo>
                  <a:pt x="184886" y="153860"/>
                </a:lnTo>
                <a:lnTo>
                  <a:pt x="164960" y="136753"/>
                </a:lnTo>
                <a:close/>
              </a:path>
              <a:path w="807085" h="694689">
                <a:moveTo>
                  <a:pt x="85293" y="68376"/>
                </a:moveTo>
                <a:lnTo>
                  <a:pt x="79679" y="75133"/>
                </a:lnTo>
                <a:lnTo>
                  <a:pt x="99606" y="92240"/>
                </a:lnTo>
                <a:lnTo>
                  <a:pt x="105219" y="85471"/>
                </a:lnTo>
                <a:lnTo>
                  <a:pt x="85293" y="68376"/>
                </a:lnTo>
                <a:close/>
              </a:path>
              <a:path w="807085" h="694689">
                <a:moveTo>
                  <a:pt x="483717" y="410311"/>
                </a:moveTo>
                <a:lnTo>
                  <a:pt x="478116" y="417042"/>
                </a:lnTo>
                <a:lnTo>
                  <a:pt x="498043" y="434149"/>
                </a:lnTo>
                <a:lnTo>
                  <a:pt x="503643" y="427393"/>
                </a:lnTo>
                <a:lnTo>
                  <a:pt x="483717" y="410311"/>
                </a:lnTo>
                <a:close/>
              </a:path>
              <a:path w="807085" h="694689">
                <a:moveTo>
                  <a:pt x="643102" y="547065"/>
                </a:moveTo>
                <a:lnTo>
                  <a:pt x="637514" y="553834"/>
                </a:lnTo>
                <a:lnTo>
                  <a:pt x="657440" y="570928"/>
                </a:lnTo>
                <a:lnTo>
                  <a:pt x="663028" y="564172"/>
                </a:lnTo>
                <a:lnTo>
                  <a:pt x="643102" y="547065"/>
                </a:lnTo>
                <a:close/>
              </a:path>
              <a:path w="807085" h="694689">
                <a:moveTo>
                  <a:pt x="722807" y="615454"/>
                </a:moveTo>
                <a:lnTo>
                  <a:pt x="717181" y="622211"/>
                </a:lnTo>
                <a:lnTo>
                  <a:pt x="737108" y="639318"/>
                </a:lnTo>
                <a:lnTo>
                  <a:pt x="742734" y="632561"/>
                </a:lnTo>
                <a:lnTo>
                  <a:pt x="722807" y="615454"/>
                </a:lnTo>
                <a:close/>
              </a:path>
              <a:path w="807085" h="694689">
                <a:moveTo>
                  <a:pt x="682955" y="581266"/>
                </a:moveTo>
                <a:lnTo>
                  <a:pt x="677367" y="588022"/>
                </a:lnTo>
                <a:lnTo>
                  <a:pt x="697293" y="605116"/>
                </a:lnTo>
                <a:lnTo>
                  <a:pt x="702881" y="598360"/>
                </a:lnTo>
                <a:lnTo>
                  <a:pt x="682955" y="581266"/>
                </a:lnTo>
                <a:close/>
              </a:path>
              <a:path w="807085" h="694689">
                <a:moveTo>
                  <a:pt x="762660" y="649643"/>
                </a:moveTo>
                <a:lnTo>
                  <a:pt x="757034" y="656412"/>
                </a:lnTo>
                <a:lnTo>
                  <a:pt x="776960" y="673506"/>
                </a:lnTo>
                <a:lnTo>
                  <a:pt x="782574" y="666750"/>
                </a:lnTo>
                <a:lnTo>
                  <a:pt x="762660" y="649643"/>
                </a:lnTo>
                <a:close/>
              </a:path>
              <a:path w="807085" h="694689">
                <a:moveTo>
                  <a:pt x="802487" y="683831"/>
                </a:moveTo>
                <a:lnTo>
                  <a:pt x="796886" y="690600"/>
                </a:lnTo>
                <a:lnTo>
                  <a:pt x="801039" y="694156"/>
                </a:lnTo>
                <a:lnTo>
                  <a:pt x="802728" y="691756"/>
                </a:lnTo>
                <a:lnTo>
                  <a:pt x="804570" y="689470"/>
                </a:lnTo>
                <a:lnTo>
                  <a:pt x="806589" y="687374"/>
                </a:lnTo>
                <a:lnTo>
                  <a:pt x="802487" y="683831"/>
                </a:lnTo>
                <a:close/>
              </a:path>
              <a:path w="807085" h="694689">
                <a:moveTo>
                  <a:pt x="523570" y="444487"/>
                </a:moveTo>
                <a:lnTo>
                  <a:pt x="517969" y="451231"/>
                </a:lnTo>
                <a:lnTo>
                  <a:pt x="537883" y="468350"/>
                </a:lnTo>
                <a:lnTo>
                  <a:pt x="543496" y="461594"/>
                </a:lnTo>
                <a:lnTo>
                  <a:pt x="523570" y="444487"/>
                </a:lnTo>
                <a:close/>
              </a:path>
              <a:path w="807085" h="694689">
                <a:moveTo>
                  <a:pt x="603250" y="512876"/>
                </a:moveTo>
                <a:lnTo>
                  <a:pt x="597662" y="519645"/>
                </a:lnTo>
                <a:lnTo>
                  <a:pt x="617588" y="536727"/>
                </a:lnTo>
                <a:lnTo>
                  <a:pt x="623176" y="529971"/>
                </a:lnTo>
                <a:lnTo>
                  <a:pt x="603250" y="512876"/>
                </a:lnTo>
                <a:close/>
              </a:path>
              <a:path w="807085" h="694689">
                <a:moveTo>
                  <a:pt x="443903" y="376097"/>
                </a:moveTo>
                <a:lnTo>
                  <a:pt x="438277" y="382866"/>
                </a:lnTo>
                <a:lnTo>
                  <a:pt x="458203" y="399973"/>
                </a:lnTo>
                <a:lnTo>
                  <a:pt x="463829" y="393204"/>
                </a:lnTo>
                <a:lnTo>
                  <a:pt x="443903" y="376097"/>
                </a:lnTo>
                <a:close/>
              </a:path>
              <a:path w="807085" h="694689">
                <a:moveTo>
                  <a:pt x="404050" y="341909"/>
                </a:moveTo>
                <a:lnTo>
                  <a:pt x="398424" y="348665"/>
                </a:lnTo>
                <a:lnTo>
                  <a:pt x="418350" y="365760"/>
                </a:lnTo>
                <a:lnTo>
                  <a:pt x="423976" y="359016"/>
                </a:lnTo>
                <a:lnTo>
                  <a:pt x="404050" y="341909"/>
                </a:lnTo>
                <a:close/>
              </a:path>
              <a:path w="807085" h="694689">
                <a:moveTo>
                  <a:pt x="563422" y="478675"/>
                </a:moveTo>
                <a:lnTo>
                  <a:pt x="557809" y="485444"/>
                </a:lnTo>
                <a:lnTo>
                  <a:pt x="577735" y="502539"/>
                </a:lnTo>
                <a:lnTo>
                  <a:pt x="583349" y="495769"/>
                </a:lnTo>
                <a:lnTo>
                  <a:pt x="563422" y="47867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object 61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79" y="87844"/>
            <a:ext cx="3492615" cy="140837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049" y="2598915"/>
            <a:ext cx="186486" cy="189318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6917880" y="278421"/>
            <a:ext cx="586105" cy="78740"/>
          </a:xfrm>
          <a:custGeom>
            <a:avLst/>
            <a:gdLst/>
            <a:ahLst/>
            <a:cxnLst/>
            <a:rect l="l" t="t" r="r" b="b"/>
            <a:pathLst>
              <a:path w="586104" h="78739">
                <a:moveTo>
                  <a:pt x="1257" y="0"/>
                </a:moveTo>
                <a:lnTo>
                  <a:pt x="1168" y="3022"/>
                </a:lnTo>
                <a:lnTo>
                  <a:pt x="711" y="5943"/>
                </a:lnTo>
                <a:lnTo>
                  <a:pt x="0" y="8750"/>
                </a:lnTo>
                <a:lnTo>
                  <a:pt x="584530" y="78257"/>
                </a:lnTo>
                <a:lnTo>
                  <a:pt x="584708" y="75285"/>
                </a:lnTo>
                <a:lnTo>
                  <a:pt x="585495" y="69481"/>
                </a:lnTo>
                <a:lnTo>
                  <a:pt x="125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34558" y="947610"/>
            <a:ext cx="1967230" cy="302260"/>
          </a:xfrm>
          <a:custGeom>
            <a:avLst/>
            <a:gdLst/>
            <a:ahLst/>
            <a:cxnLst/>
            <a:rect l="l" t="t" r="r" b="b"/>
            <a:pathLst>
              <a:path w="1967229" h="302259">
                <a:moveTo>
                  <a:pt x="1565211" y="114249"/>
                </a:moveTo>
                <a:lnTo>
                  <a:pt x="1556359" y="69811"/>
                </a:lnTo>
                <a:lnTo>
                  <a:pt x="1549019" y="58762"/>
                </a:lnTo>
                <a:lnTo>
                  <a:pt x="1532242" y="33502"/>
                </a:lnTo>
                <a:lnTo>
                  <a:pt x="1507426" y="16484"/>
                </a:lnTo>
                <a:lnTo>
                  <a:pt x="1507426" y="114249"/>
                </a:lnTo>
                <a:lnTo>
                  <a:pt x="1503121" y="135826"/>
                </a:lnTo>
                <a:lnTo>
                  <a:pt x="1491411" y="153479"/>
                </a:lnTo>
                <a:lnTo>
                  <a:pt x="1474050" y="165379"/>
                </a:lnTo>
                <a:lnTo>
                  <a:pt x="1452816" y="169748"/>
                </a:lnTo>
                <a:lnTo>
                  <a:pt x="1431594" y="165379"/>
                </a:lnTo>
                <a:lnTo>
                  <a:pt x="1414246" y="153479"/>
                </a:lnTo>
                <a:lnTo>
                  <a:pt x="1402549" y="135826"/>
                </a:lnTo>
                <a:lnTo>
                  <a:pt x="1398257" y="114249"/>
                </a:lnTo>
                <a:lnTo>
                  <a:pt x="1402549" y="92671"/>
                </a:lnTo>
                <a:lnTo>
                  <a:pt x="1414246" y="75031"/>
                </a:lnTo>
                <a:lnTo>
                  <a:pt x="1431594" y="63131"/>
                </a:lnTo>
                <a:lnTo>
                  <a:pt x="1452816" y="58762"/>
                </a:lnTo>
                <a:lnTo>
                  <a:pt x="1474050" y="63131"/>
                </a:lnTo>
                <a:lnTo>
                  <a:pt x="1491411" y="75031"/>
                </a:lnTo>
                <a:lnTo>
                  <a:pt x="1503121" y="92671"/>
                </a:lnTo>
                <a:lnTo>
                  <a:pt x="1507426" y="114249"/>
                </a:lnTo>
                <a:lnTo>
                  <a:pt x="1507426" y="16484"/>
                </a:lnTo>
                <a:lnTo>
                  <a:pt x="1496504" y="8991"/>
                </a:lnTo>
                <a:lnTo>
                  <a:pt x="1452816" y="0"/>
                </a:lnTo>
                <a:lnTo>
                  <a:pt x="1409128" y="8991"/>
                </a:lnTo>
                <a:lnTo>
                  <a:pt x="1373403" y="33502"/>
                </a:lnTo>
                <a:lnTo>
                  <a:pt x="1349286" y="69811"/>
                </a:lnTo>
                <a:lnTo>
                  <a:pt x="1340446" y="114249"/>
                </a:lnTo>
                <a:lnTo>
                  <a:pt x="1349286" y="158686"/>
                </a:lnTo>
                <a:lnTo>
                  <a:pt x="1373403" y="195008"/>
                </a:lnTo>
                <a:lnTo>
                  <a:pt x="1409128" y="219519"/>
                </a:lnTo>
                <a:lnTo>
                  <a:pt x="1452816" y="228511"/>
                </a:lnTo>
                <a:lnTo>
                  <a:pt x="1496504" y="219519"/>
                </a:lnTo>
                <a:lnTo>
                  <a:pt x="1532242" y="195008"/>
                </a:lnTo>
                <a:lnTo>
                  <a:pt x="1549006" y="169748"/>
                </a:lnTo>
                <a:lnTo>
                  <a:pt x="1556359" y="158686"/>
                </a:lnTo>
                <a:lnTo>
                  <a:pt x="1565211" y="114249"/>
                </a:lnTo>
                <a:close/>
              </a:path>
              <a:path w="1967229" h="302259">
                <a:moveTo>
                  <a:pt x="1967153" y="292950"/>
                </a:moveTo>
                <a:lnTo>
                  <a:pt x="533" y="179679"/>
                </a:lnTo>
                <a:lnTo>
                  <a:pt x="558" y="183134"/>
                </a:lnTo>
                <a:lnTo>
                  <a:pt x="0" y="188493"/>
                </a:lnTo>
                <a:lnTo>
                  <a:pt x="1966633" y="301650"/>
                </a:lnTo>
                <a:lnTo>
                  <a:pt x="1966633" y="298551"/>
                </a:lnTo>
                <a:lnTo>
                  <a:pt x="1967153" y="2929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07495" y="1531832"/>
            <a:ext cx="113030" cy="114935"/>
          </a:xfrm>
          <a:custGeom>
            <a:avLst/>
            <a:gdLst/>
            <a:ahLst/>
            <a:cxnLst/>
            <a:rect l="l" t="t" r="r" b="b"/>
            <a:pathLst>
              <a:path w="113029" h="114935">
                <a:moveTo>
                  <a:pt x="56476" y="0"/>
                </a:moveTo>
                <a:lnTo>
                  <a:pt x="34493" y="4513"/>
                </a:lnTo>
                <a:lnTo>
                  <a:pt x="16538" y="16827"/>
                </a:lnTo>
                <a:lnTo>
                  <a:pt x="4438" y="35077"/>
                </a:lnTo>
                <a:lnTo>
                  <a:pt x="0" y="57429"/>
                </a:lnTo>
                <a:lnTo>
                  <a:pt x="4438" y="79788"/>
                </a:lnTo>
                <a:lnTo>
                  <a:pt x="16541" y="98047"/>
                </a:lnTo>
                <a:lnTo>
                  <a:pt x="34493" y="110357"/>
                </a:lnTo>
                <a:lnTo>
                  <a:pt x="56476" y="114871"/>
                </a:lnTo>
                <a:lnTo>
                  <a:pt x="78460" y="110357"/>
                </a:lnTo>
                <a:lnTo>
                  <a:pt x="96412" y="98047"/>
                </a:lnTo>
                <a:lnTo>
                  <a:pt x="56492" y="98047"/>
                </a:lnTo>
                <a:lnTo>
                  <a:pt x="40936" y="94851"/>
                </a:lnTo>
                <a:lnTo>
                  <a:pt x="28244" y="86147"/>
                </a:lnTo>
                <a:lnTo>
                  <a:pt x="19686" y="73237"/>
                </a:lnTo>
                <a:lnTo>
                  <a:pt x="16548" y="57429"/>
                </a:lnTo>
                <a:lnTo>
                  <a:pt x="19686" y="41628"/>
                </a:lnTo>
                <a:lnTo>
                  <a:pt x="28244" y="28722"/>
                </a:lnTo>
                <a:lnTo>
                  <a:pt x="40936" y="20019"/>
                </a:lnTo>
                <a:lnTo>
                  <a:pt x="56476" y="16827"/>
                </a:lnTo>
                <a:lnTo>
                  <a:pt x="96418" y="16827"/>
                </a:lnTo>
                <a:lnTo>
                  <a:pt x="78460" y="4513"/>
                </a:lnTo>
                <a:lnTo>
                  <a:pt x="56476" y="0"/>
                </a:lnTo>
                <a:close/>
              </a:path>
              <a:path w="113029" h="114935">
                <a:moveTo>
                  <a:pt x="96415" y="16827"/>
                </a:moveTo>
                <a:lnTo>
                  <a:pt x="56476" y="16827"/>
                </a:lnTo>
                <a:lnTo>
                  <a:pt x="72024" y="20019"/>
                </a:lnTo>
                <a:lnTo>
                  <a:pt x="84720" y="28722"/>
                </a:lnTo>
                <a:lnTo>
                  <a:pt x="93279" y="41628"/>
                </a:lnTo>
                <a:lnTo>
                  <a:pt x="96418" y="57429"/>
                </a:lnTo>
                <a:lnTo>
                  <a:pt x="93279" y="73237"/>
                </a:lnTo>
                <a:lnTo>
                  <a:pt x="84720" y="86147"/>
                </a:lnTo>
                <a:lnTo>
                  <a:pt x="72024" y="94851"/>
                </a:lnTo>
                <a:lnTo>
                  <a:pt x="56461" y="98047"/>
                </a:lnTo>
                <a:lnTo>
                  <a:pt x="96412" y="98047"/>
                </a:lnTo>
                <a:lnTo>
                  <a:pt x="108515" y="79788"/>
                </a:lnTo>
                <a:lnTo>
                  <a:pt x="112953" y="57429"/>
                </a:lnTo>
                <a:lnTo>
                  <a:pt x="108515" y="35077"/>
                </a:lnTo>
                <a:lnTo>
                  <a:pt x="96415" y="1682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87128" y="1307484"/>
            <a:ext cx="27940" cy="19050"/>
          </a:xfrm>
          <a:custGeom>
            <a:avLst/>
            <a:gdLst/>
            <a:ahLst/>
            <a:cxnLst/>
            <a:rect l="l" t="t" r="r" b="b"/>
            <a:pathLst>
              <a:path w="27939" h="19050">
                <a:moveTo>
                  <a:pt x="24511" y="0"/>
                </a:moveTo>
                <a:lnTo>
                  <a:pt x="0" y="10477"/>
                </a:lnTo>
                <a:lnTo>
                  <a:pt x="3378" y="18618"/>
                </a:lnTo>
                <a:lnTo>
                  <a:pt x="27889" y="8153"/>
                </a:lnTo>
                <a:lnTo>
                  <a:pt x="2451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32254" y="1202650"/>
            <a:ext cx="27940" cy="19050"/>
          </a:xfrm>
          <a:custGeom>
            <a:avLst/>
            <a:gdLst/>
            <a:ahLst/>
            <a:cxnLst/>
            <a:rect l="l" t="t" r="r" b="b"/>
            <a:pathLst>
              <a:path w="27940" h="19050">
                <a:moveTo>
                  <a:pt x="24536" y="0"/>
                </a:moveTo>
                <a:lnTo>
                  <a:pt x="0" y="10490"/>
                </a:lnTo>
                <a:lnTo>
                  <a:pt x="3365" y="18630"/>
                </a:lnTo>
                <a:lnTo>
                  <a:pt x="27889" y="8140"/>
                </a:lnTo>
                <a:lnTo>
                  <a:pt x="2453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36157" y="1223619"/>
            <a:ext cx="175260" cy="81915"/>
          </a:xfrm>
          <a:custGeom>
            <a:avLst/>
            <a:gdLst/>
            <a:ahLst/>
            <a:cxnLst/>
            <a:rect l="l" t="t" r="r" b="b"/>
            <a:pathLst>
              <a:path w="175259" h="81915">
                <a:moveTo>
                  <a:pt x="27889" y="71056"/>
                </a:moveTo>
                <a:lnTo>
                  <a:pt x="24511" y="62903"/>
                </a:lnTo>
                <a:lnTo>
                  <a:pt x="0" y="73380"/>
                </a:lnTo>
                <a:lnTo>
                  <a:pt x="3365" y="81521"/>
                </a:lnTo>
                <a:lnTo>
                  <a:pt x="27889" y="71056"/>
                </a:lnTo>
                <a:close/>
              </a:path>
              <a:path w="175259" h="81915">
                <a:moveTo>
                  <a:pt x="76898" y="50088"/>
                </a:moveTo>
                <a:lnTo>
                  <a:pt x="73545" y="41935"/>
                </a:lnTo>
                <a:lnTo>
                  <a:pt x="49022" y="52425"/>
                </a:lnTo>
                <a:lnTo>
                  <a:pt x="52387" y="60566"/>
                </a:lnTo>
                <a:lnTo>
                  <a:pt x="76898" y="50088"/>
                </a:lnTo>
                <a:close/>
              </a:path>
              <a:path w="175259" h="81915">
                <a:moveTo>
                  <a:pt x="125933" y="29121"/>
                </a:moveTo>
                <a:lnTo>
                  <a:pt x="122555" y="20967"/>
                </a:lnTo>
                <a:lnTo>
                  <a:pt x="98044" y="31457"/>
                </a:lnTo>
                <a:lnTo>
                  <a:pt x="101422" y="39598"/>
                </a:lnTo>
                <a:lnTo>
                  <a:pt x="125933" y="29121"/>
                </a:lnTo>
                <a:close/>
              </a:path>
              <a:path w="175259" h="81915">
                <a:moveTo>
                  <a:pt x="174955" y="8140"/>
                </a:moveTo>
                <a:lnTo>
                  <a:pt x="171577" y="0"/>
                </a:lnTo>
                <a:lnTo>
                  <a:pt x="147066" y="10477"/>
                </a:lnTo>
                <a:lnTo>
                  <a:pt x="150444" y="18630"/>
                </a:lnTo>
                <a:lnTo>
                  <a:pt x="174955" y="81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28358" y="1105623"/>
            <a:ext cx="59055" cy="32384"/>
          </a:xfrm>
          <a:custGeom>
            <a:avLst/>
            <a:gdLst/>
            <a:ahLst/>
            <a:cxnLst/>
            <a:rect l="l" t="t" r="r" b="b"/>
            <a:pathLst>
              <a:path w="59054" h="32384">
                <a:moveTo>
                  <a:pt x="27889" y="21310"/>
                </a:moveTo>
                <a:lnTo>
                  <a:pt x="24511" y="13157"/>
                </a:lnTo>
                <a:lnTo>
                  <a:pt x="0" y="23647"/>
                </a:lnTo>
                <a:lnTo>
                  <a:pt x="3352" y="31800"/>
                </a:lnTo>
                <a:lnTo>
                  <a:pt x="27889" y="21310"/>
                </a:lnTo>
                <a:close/>
              </a:path>
              <a:path w="59054" h="32384">
                <a:moveTo>
                  <a:pt x="58991" y="8001"/>
                </a:moveTo>
                <a:lnTo>
                  <a:pt x="56388" y="2743"/>
                </a:lnTo>
                <a:lnTo>
                  <a:pt x="55270" y="0"/>
                </a:lnTo>
                <a:lnTo>
                  <a:pt x="49022" y="2679"/>
                </a:lnTo>
                <a:lnTo>
                  <a:pt x="52400" y="10833"/>
                </a:lnTo>
                <a:lnTo>
                  <a:pt x="58991" y="800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1279" y="1139748"/>
            <a:ext cx="126364" cy="60960"/>
          </a:xfrm>
          <a:custGeom>
            <a:avLst/>
            <a:gdLst/>
            <a:ahLst/>
            <a:cxnLst/>
            <a:rect l="l" t="t" r="r" b="b"/>
            <a:pathLst>
              <a:path w="126365" h="60959">
                <a:moveTo>
                  <a:pt x="27889" y="50088"/>
                </a:moveTo>
                <a:lnTo>
                  <a:pt x="24511" y="41948"/>
                </a:lnTo>
                <a:lnTo>
                  <a:pt x="0" y="52425"/>
                </a:lnTo>
                <a:lnTo>
                  <a:pt x="3365" y="60553"/>
                </a:lnTo>
                <a:lnTo>
                  <a:pt x="27889" y="50088"/>
                </a:lnTo>
                <a:close/>
              </a:path>
              <a:path w="126365" h="60959">
                <a:moveTo>
                  <a:pt x="76898" y="29108"/>
                </a:moveTo>
                <a:lnTo>
                  <a:pt x="73545" y="20967"/>
                </a:lnTo>
                <a:lnTo>
                  <a:pt x="49009" y="31445"/>
                </a:lnTo>
                <a:lnTo>
                  <a:pt x="52387" y="39598"/>
                </a:lnTo>
                <a:lnTo>
                  <a:pt x="76898" y="29108"/>
                </a:lnTo>
                <a:close/>
              </a:path>
              <a:path w="126365" h="60959">
                <a:moveTo>
                  <a:pt x="125933" y="8140"/>
                </a:moveTo>
                <a:lnTo>
                  <a:pt x="122567" y="0"/>
                </a:lnTo>
                <a:lnTo>
                  <a:pt x="98044" y="10477"/>
                </a:lnTo>
                <a:lnTo>
                  <a:pt x="101422" y="18630"/>
                </a:lnTo>
                <a:lnTo>
                  <a:pt x="125933" y="81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896851" y="1475231"/>
            <a:ext cx="126364" cy="60960"/>
          </a:xfrm>
          <a:custGeom>
            <a:avLst/>
            <a:gdLst/>
            <a:ahLst/>
            <a:cxnLst/>
            <a:rect l="l" t="t" r="r" b="b"/>
            <a:pathLst>
              <a:path w="126364" h="60959">
                <a:moveTo>
                  <a:pt x="27889" y="50076"/>
                </a:moveTo>
                <a:lnTo>
                  <a:pt x="24536" y="41922"/>
                </a:lnTo>
                <a:lnTo>
                  <a:pt x="0" y="52412"/>
                </a:lnTo>
                <a:lnTo>
                  <a:pt x="3378" y="60566"/>
                </a:lnTo>
                <a:lnTo>
                  <a:pt x="27889" y="50076"/>
                </a:lnTo>
                <a:close/>
              </a:path>
              <a:path w="126364" h="60959">
                <a:moveTo>
                  <a:pt x="76923" y="29095"/>
                </a:moveTo>
                <a:lnTo>
                  <a:pt x="73545" y="20955"/>
                </a:lnTo>
                <a:lnTo>
                  <a:pt x="49034" y="31445"/>
                </a:lnTo>
                <a:lnTo>
                  <a:pt x="52412" y="39598"/>
                </a:lnTo>
                <a:lnTo>
                  <a:pt x="76923" y="29095"/>
                </a:lnTo>
                <a:close/>
              </a:path>
              <a:path w="126364" h="60959">
                <a:moveTo>
                  <a:pt x="125945" y="8140"/>
                </a:moveTo>
                <a:lnTo>
                  <a:pt x="122580" y="0"/>
                </a:lnTo>
                <a:lnTo>
                  <a:pt x="98056" y="10477"/>
                </a:lnTo>
                <a:lnTo>
                  <a:pt x="101434" y="18630"/>
                </a:lnTo>
                <a:lnTo>
                  <a:pt x="125945" y="81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14174" y="1538109"/>
            <a:ext cx="61594" cy="33655"/>
          </a:xfrm>
          <a:custGeom>
            <a:avLst/>
            <a:gdLst/>
            <a:ahLst/>
            <a:cxnLst/>
            <a:rect l="l" t="t" r="r" b="b"/>
            <a:pathLst>
              <a:path w="61595" h="33655">
                <a:moveTo>
                  <a:pt x="12522" y="29133"/>
                </a:moveTo>
                <a:lnTo>
                  <a:pt x="9144" y="20980"/>
                </a:lnTo>
                <a:lnTo>
                  <a:pt x="0" y="24904"/>
                </a:lnTo>
                <a:lnTo>
                  <a:pt x="1308" y="27508"/>
                </a:lnTo>
                <a:lnTo>
                  <a:pt x="2438" y="30238"/>
                </a:lnTo>
                <a:lnTo>
                  <a:pt x="3352" y="33058"/>
                </a:lnTo>
                <a:lnTo>
                  <a:pt x="12522" y="29133"/>
                </a:lnTo>
                <a:close/>
              </a:path>
              <a:path w="61595" h="33655">
                <a:moveTo>
                  <a:pt x="61556" y="8153"/>
                </a:moveTo>
                <a:lnTo>
                  <a:pt x="58178" y="0"/>
                </a:lnTo>
                <a:lnTo>
                  <a:pt x="33667" y="10502"/>
                </a:lnTo>
                <a:lnTo>
                  <a:pt x="37020" y="18656"/>
                </a:lnTo>
                <a:lnTo>
                  <a:pt x="61556" y="815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43939" y="1454260"/>
            <a:ext cx="27940" cy="19050"/>
          </a:xfrm>
          <a:custGeom>
            <a:avLst/>
            <a:gdLst/>
            <a:ahLst/>
            <a:cxnLst/>
            <a:rect l="l" t="t" r="r" b="b"/>
            <a:pathLst>
              <a:path w="27939" h="19050">
                <a:moveTo>
                  <a:pt x="24523" y="0"/>
                </a:moveTo>
                <a:lnTo>
                  <a:pt x="0" y="10477"/>
                </a:lnTo>
                <a:lnTo>
                  <a:pt x="3378" y="18630"/>
                </a:lnTo>
                <a:lnTo>
                  <a:pt x="27889" y="8140"/>
                </a:lnTo>
                <a:lnTo>
                  <a:pt x="2452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91008" y="1328470"/>
            <a:ext cx="175260" cy="81915"/>
          </a:xfrm>
          <a:custGeom>
            <a:avLst/>
            <a:gdLst/>
            <a:ahLst/>
            <a:cxnLst/>
            <a:rect l="l" t="t" r="r" b="b"/>
            <a:pathLst>
              <a:path w="175260" h="81915">
                <a:moveTo>
                  <a:pt x="27889" y="71031"/>
                </a:moveTo>
                <a:lnTo>
                  <a:pt x="24523" y="62890"/>
                </a:lnTo>
                <a:lnTo>
                  <a:pt x="0" y="73367"/>
                </a:lnTo>
                <a:lnTo>
                  <a:pt x="3390" y="81508"/>
                </a:lnTo>
                <a:lnTo>
                  <a:pt x="27889" y="71031"/>
                </a:lnTo>
                <a:close/>
              </a:path>
              <a:path w="175260" h="81915">
                <a:moveTo>
                  <a:pt x="76936" y="50076"/>
                </a:moveTo>
                <a:lnTo>
                  <a:pt x="73558" y="41935"/>
                </a:lnTo>
                <a:lnTo>
                  <a:pt x="49047" y="52400"/>
                </a:lnTo>
                <a:lnTo>
                  <a:pt x="52425" y="60553"/>
                </a:lnTo>
                <a:lnTo>
                  <a:pt x="76936" y="50076"/>
                </a:lnTo>
                <a:close/>
              </a:path>
              <a:path w="175260" h="81915">
                <a:moveTo>
                  <a:pt x="125945" y="29108"/>
                </a:moveTo>
                <a:lnTo>
                  <a:pt x="122567" y="20955"/>
                </a:lnTo>
                <a:lnTo>
                  <a:pt x="98056" y="31432"/>
                </a:lnTo>
                <a:lnTo>
                  <a:pt x="101434" y="39585"/>
                </a:lnTo>
                <a:lnTo>
                  <a:pt x="125945" y="29108"/>
                </a:lnTo>
                <a:close/>
              </a:path>
              <a:path w="175260" h="81915">
                <a:moveTo>
                  <a:pt x="174980" y="8140"/>
                </a:moveTo>
                <a:lnTo>
                  <a:pt x="171615" y="0"/>
                </a:lnTo>
                <a:lnTo>
                  <a:pt x="147091" y="10477"/>
                </a:lnTo>
                <a:lnTo>
                  <a:pt x="150444" y="18618"/>
                </a:lnTo>
                <a:lnTo>
                  <a:pt x="174980" y="81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92964" y="1412328"/>
            <a:ext cx="77470" cy="40005"/>
          </a:xfrm>
          <a:custGeom>
            <a:avLst/>
            <a:gdLst/>
            <a:ahLst/>
            <a:cxnLst/>
            <a:rect l="l" t="t" r="r" b="b"/>
            <a:pathLst>
              <a:path w="77470" h="40005">
                <a:moveTo>
                  <a:pt x="27889" y="29108"/>
                </a:moveTo>
                <a:lnTo>
                  <a:pt x="24511" y="20967"/>
                </a:lnTo>
                <a:lnTo>
                  <a:pt x="0" y="31445"/>
                </a:lnTo>
                <a:lnTo>
                  <a:pt x="3378" y="39585"/>
                </a:lnTo>
                <a:lnTo>
                  <a:pt x="27889" y="29108"/>
                </a:lnTo>
                <a:close/>
              </a:path>
              <a:path w="77470" h="40005">
                <a:moveTo>
                  <a:pt x="76923" y="8140"/>
                </a:moveTo>
                <a:lnTo>
                  <a:pt x="73545" y="0"/>
                </a:lnTo>
                <a:lnTo>
                  <a:pt x="49034" y="10477"/>
                </a:lnTo>
                <a:lnTo>
                  <a:pt x="52400" y="18630"/>
                </a:lnTo>
                <a:lnTo>
                  <a:pt x="76923" y="81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7768109" y="0"/>
            <a:ext cx="941705" cy="853440"/>
            <a:chOff x="7768109" y="0"/>
            <a:chExt cx="941705" cy="853440"/>
          </a:xfrm>
        </p:grpSpPr>
        <p:sp>
          <p:nvSpPr>
            <p:cNvPr id="77" name="object 77"/>
            <p:cNvSpPr/>
            <p:nvPr/>
          </p:nvSpPr>
          <p:spPr>
            <a:xfrm>
              <a:off x="8413609" y="552744"/>
              <a:ext cx="295910" cy="300355"/>
            </a:xfrm>
            <a:custGeom>
              <a:avLst/>
              <a:gdLst/>
              <a:ahLst/>
              <a:cxnLst/>
              <a:rect l="l" t="t" r="r" b="b"/>
              <a:pathLst>
                <a:path w="295909" h="300355">
                  <a:moveTo>
                    <a:pt x="134683" y="0"/>
                  </a:moveTo>
                  <a:lnTo>
                    <a:pt x="127893" y="772"/>
                  </a:lnTo>
                  <a:lnTo>
                    <a:pt x="121143" y="1865"/>
                  </a:lnTo>
                  <a:lnTo>
                    <a:pt x="114457" y="3270"/>
                  </a:lnTo>
                  <a:lnTo>
                    <a:pt x="107861" y="4978"/>
                  </a:lnTo>
                  <a:lnTo>
                    <a:pt x="112560" y="22009"/>
                  </a:lnTo>
                  <a:lnTo>
                    <a:pt x="120256" y="19811"/>
                  </a:lnTo>
                  <a:lnTo>
                    <a:pt x="128206" y="18326"/>
                  </a:lnTo>
                  <a:lnTo>
                    <a:pt x="136207" y="17602"/>
                  </a:lnTo>
                  <a:lnTo>
                    <a:pt x="134966" y="3270"/>
                  </a:lnTo>
                  <a:lnTo>
                    <a:pt x="134844" y="1865"/>
                  </a:lnTo>
                  <a:lnTo>
                    <a:pt x="134750" y="772"/>
                  </a:lnTo>
                  <a:lnTo>
                    <a:pt x="134683" y="0"/>
                  </a:lnTo>
                  <a:close/>
                </a:path>
                <a:path w="295909" h="300355">
                  <a:moveTo>
                    <a:pt x="161925" y="88"/>
                  </a:moveTo>
                  <a:lnTo>
                    <a:pt x="160299" y="17678"/>
                  </a:lnTo>
                  <a:lnTo>
                    <a:pt x="168287" y="18440"/>
                  </a:lnTo>
                  <a:lnTo>
                    <a:pt x="176250" y="19977"/>
                  </a:lnTo>
                  <a:lnTo>
                    <a:pt x="183934" y="22212"/>
                  </a:lnTo>
                  <a:lnTo>
                    <a:pt x="188734" y="5232"/>
                  </a:lnTo>
                  <a:lnTo>
                    <a:pt x="182138" y="3473"/>
                  </a:lnTo>
                  <a:lnTo>
                    <a:pt x="175453" y="2027"/>
                  </a:lnTo>
                  <a:lnTo>
                    <a:pt x="168707" y="897"/>
                  </a:lnTo>
                  <a:lnTo>
                    <a:pt x="161925" y="88"/>
                  </a:lnTo>
                  <a:close/>
                </a:path>
                <a:path w="295909" h="300355">
                  <a:moveTo>
                    <a:pt x="82397" y="14922"/>
                  </a:moveTo>
                  <a:lnTo>
                    <a:pt x="76349" y="18142"/>
                  </a:lnTo>
                  <a:lnTo>
                    <a:pt x="70448" y="21645"/>
                  </a:lnTo>
                  <a:lnTo>
                    <a:pt x="64711" y="25422"/>
                  </a:lnTo>
                  <a:lnTo>
                    <a:pt x="59156" y="29463"/>
                  </a:lnTo>
                  <a:lnTo>
                    <a:pt x="69596" y="43586"/>
                  </a:lnTo>
                  <a:lnTo>
                    <a:pt x="76009" y="38696"/>
                  </a:lnTo>
                  <a:lnTo>
                    <a:pt x="82918" y="34378"/>
                  </a:lnTo>
                  <a:lnTo>
                    <a:pt x="90106" y="30772"/>
                  </a:lnTo>
                  <a:lnTo>
                    <a:pt x="82397" y="14922"/>
                  </a:lnTo>
                  <a:close/>
                </a:path>
                <a:path w="295909" h="300355">
                  <a:moveTo>
                    <a:pt x="214122" y="15328"/>
                  </a:moveTo>
                  <a:lnTo>
                    <a:pt x="206324" y="31127"/>
                  </a:lnTo>
                  <a:lnTo>
                    <a:pt x="213487" y="34759"/>
                  </a:lnTo>
                  <a:lnTo>
                    <a:pt x="220345" y="39128"/>
                  </a:lnTo>
                  <a:lnTo>
                    <a:pt x="226733" y="44081"/>
                  </a:lnTo>
                  <a:lnTo>
                    <a:pt x="237261" y="30022"/>
                  </a:lnTo>
                  <a:lnTo>
                    <a:pt x="231725" y="25940"/>
                  </a:lnTo>
                  <a:lnTo>
                    <a:pt x="226010" y="22123"/>
                  </a:lnTo>
                  <a:lnTo>
                    <a:pt x="220136" y="18582"/>
                  </a:lnTo>
                  <a:lnTo>
                    <a:pt x="214122" y="15328"/>
                  </a:lnTo>
                  <a:close/>
                </a:path>
                <a:path w="295909" h="300355">
                  <a:moveTo>
                    <a:pt x="38963" y="48069"/>
                  </a:moveTo>
                  <a:lnTo>
                    <a:pt x="34458" y="53286"/>
                  </a:lnTo>
                  <a:lnTo>
                    <a:pt x="30191" y="58712"/>
                  </a:lnTo>
                  <a:lnTo>
                    <a:pt x="26176" y="64328"/>
                  </a:lnTo>
                  <a:lnTo>
                    <a:pt x="22428" y="70116"/>
                  </a:lnTo>
                  <a:lnTo>
                    <a:pt x="37160" y="79489"/>
                  </a:lnTo>
                  <a:lnTo>
                    <a:pt x="41414" y="72593"/>
                  </a:lnTo>
                  <a:lnTo>
                    <a:pt x="46342" y="66039"/>
                  </a:lnTo>
                  <a:lnTo>
                    <a:pt x="51752" y="60032"/>
                  </a:lnTo>
                  <a:lnTo>
                    <a:pt x="38963" y="48069"/>
                  </a:lnTo>
                  <a:close/>
                </a:path>
                <a:path w="295909" h="300355">
                  <a:moveTo>
                    <a:pt x="257378" y="48755"/>
                  </a:moveTo>
                  <a:lnTo>
                    <a:pt x="244500" y="60629"/>
                  </a:lnTo>
                  <a:lnTo>
                    <a:pt x="249885" y="66662"/>
                  </a:lnTo>
                  <a:lnTo>
                    <a:pt x="254762" y="73240"/>
                  </a:lnTo>
                  <a:lnTo>
                    <a:pt x="258965" y="80187"/>
                  </a:lnTo>
                  <a:lnTo>
                    <a:pt x="273761" y="70891"/>
                  </a:lnTo>
                  <a:lnTo>
                    <a:pt x="270036" y="65082"/>
                  </a:lnTo>
                  <a:lnTo>
                    <a:pt x="266055" y="59442"/>
                  </a:lnTo>
                  <a:lnTo>
                    <a:pt x="261831" y="53992"/>
                  </a:lnTo>
                  <a:lnTo>
                    <a:pt x="257378" y="48755"/>
                  </a:lnTo>
                  <a:close/>
                </a:path>
                <a:path w="295909" h="300355">
                  <a:moveTo>
                    <a:pt x="10172" y="94881"/>
                  </a:moveTo>
                  <a:lnTo>
                    <a:pt x="7827" y="101395"/>
                  </a:lnTo>
                  <a:lnTo>
                    <a:pt x="5783" y="108024"/>
                  </a:lnTo>
                  <a:lnTo>
                    <a:pt x="4041" y="114746"/>
                  </a:lnTo>
                  <a:lnTo>
                    <a:pt x="2603" y="121538"/>
                  </a:lnTo>
                  <a:lnTo>
                    <a:pt x="19685" y="124840"/>
                  </a:lnTo>
                  <a:lnTo>
                    <a:pt x="21209" y="116827"/>
                  </a:lnTo>
                  <a:lnTo>
                    <a:pt x="23431" y="108915"/>
                  </a:lnTo>
                  <a:lnTo>
                    <a:pt x="26333" y="101395"/>
                  </a:lnTo>
                  <a:lnTo>
                    <a:pt x="26476" y="101395"/>
                  </a:lnTo>
                  <a:lnTo>
                    <a:pt x="10172" y="94881"/>
                  </a:lnTo>
                  <a:close/>
                </a:path>
                <a:path w="295909" h="300355">
                  <a:moveTo>
                    <a:pt x="285838" y="95745"/>
                  </a:moveTo>
                  <a:lnTo>
                    <a:pt x="269646" y="102107"/>
                  </a:lnTo>
                  <a:lnTo>
                    <a:pt x="272529" y="109702"/>
                  </a:lnTo>
                  <a:lnTo>
                    <a:pt x="274713" y="117614"/>
                  </a:lnTo>
                  <a:lnTo>
                    <a:pt x="276199" y="125641"/>
                  </a:lnTo>
                  <a:lnTo>
                    <a:pt x="293230" y="122466"/>
                  </a:lnTo>
                  <a:lnTo>
                    <a:pt x="291843" y="115656"/>
                  </a:lnTo>
                  <a:lnTo>
                    <a:pt x="290153" y="108919"/>
                  </a:lnTo>
                  <a:lnTo>
                    <a:pt x="288154" y="102276"/>
                  </a:lnTo>
                  <a:lnTo>
                    <a:pt x="285838" y="95745"/>
                  </a:lnTo>
                  <a:close/>
                </a:path>
                <a:path w="295909" h="300355">
                  <a:moveTo>
                    <a:pt x="0" y="149174"/>
                  </a:moveTo>
                  <a:lnTo>
                    <a:pt x="160" y="156697"/>
                  </a:lnTo>
                  <a:lnTo>
                    <a:pt x="636" y="163628"/>
                  </a:lnTo>
                  <a:lnTo>
                    <a:pt x="1419" y="170523"/>
                  </a:lnTo>
                  <a:lnTo>
                    <a:pt x="2501" y="177355"/>
                  </a:lnTo>
                  <a:lnTo>
                    <a:pt x="19596" y="174129"/>
                  </a:lnTo>
                  <a:lnTo>
                    <a:pt x="18135" y="166141"/>
                  </a:lnTo>
                  <a:lnTo>
                    <a:pt x="17386" y="157937"/>
                  </a:lnTo>
                  <a:lnTo>
                    <a:pt x="17386" y="149758"/>
                  </a:lnTo>
                  <a:lnTo>
                    <a:pt x="0" y="149174"/>
                  </a:lnTo>
                  <a:close/>
                </a:path>
                <a:path w="295909" h="300355">
                  <a:moveTo>
                    <a:pt x="295656" y="150063"/>
                  </a:moveTo>
                  <a:lnTo>
                    <a:pt x="278282" y="150063"/>
                  </a:lnTo>
                  <a:lnTo>
                    <a:pt x="278282" y="158216"/>
                  </a:lnTo>
                  <a:lnTo>
                    <a:pt x="277495" y="166420"/>
                  </a:lnTo>
                  <a:lnTo>
                    <a:pt x="276021" y="174383"/>
                  </a:lnTo>
                  <a:lnTo>
                    <a:pt x="293141" y="177647"/>
                  </a:lnTo>
                  <a:lnTo>
                    <a:pt x="294230" y="170833"/>
                  </a:lnTo>
                  <a:lnTo>
                    <a:pt x="295017" y="163950"/>
                  </a:lnTo>
                  <a:lnTo>
                    <a:pt x="295412" y="158216"/>
                  </a:lnTo>
                  <a:lnTo>
                    <a:pt x="295495" y="157020"/>
                  </a:lnTo>
                  <a:lnTo>
                    <a:pt x="295656" y="150063"/>
                  </a:lnTo>
                  <a:close/>
                </a:path>
                <a:path w="295909" h="300355">
                  <a:moveTo>
                    <a:pt x="26136" y="197650"/>
                  </a:moveTo>
                  <a:lnTo>
                    <a:pt x="9956" y="204038"/>
                  </a:lnTo>
                  <a:lnTo>
                    <a:pt x="12552" y="210437"/>
                  </a:lnTo>
                  <a:lnTo>
                    <a:pt x="15451" y="216723"/>
                  </a:lnTo>
                  <a:lnTo>
                    <a:pt x="18638" y="222874"/>
                  </a:lnTo>
                  <a:lnTo>
                    <a:pt x="22098" y="228866"/>
                  </a:lnTo>
                  <a:lnTo>
                    <a:pt x="36880" y="219557"/>
                  </a:lnTo>
                  <a:lnTo>
                    <a:pt x="32639" y="212610"/>
                  </a:lnTo>
                  <a:lnTo>
                    <a:pt x="29044" y="205231"/>
                  </a:lnTo>
                  <a:lnTo>
                    <a:pt x="26136" y="197650"/>
                  </a:lnTo>
                  <a:close/>
                </a:path>
                <a:path w="295909" h="300355">
                  <a:moveTo>
                    <a:pt x="269468" y="197904"/>
                  </a:moveTo>
                  <a:lnTo>
                    <a:pt x="266547" y="205485"/>
                  </a:lnTo>
                  <a:lnTo>
                    <a:pt x="262915" y="212839"/>
                  </a:lnTo>
                  <a:lnTo>
                    <a:pt x="258673" y="219760"/>
                  </a:lnTo>
                  <a:lnTo>
                    <a:pt x="273418" y="229107"/>
                  </a:lnTo>
                  <a:lnTo>
                    <a:pt x="276881" y="223130"/>
                  </a:lnTo>
                  <a:lnTo>
                    <a:pt x="280093" y="216987"/>
                  </a:lnTo>
                  <a:lnTo>
                    <a:pt x="283032" y="210703"/>
                  </a:lnTo>
                  <a:lnTo>
                    <a:pt x="285673" y="204304"/>
                  </a:lnTo>
                  <a:lnTo>
                    <a:pt x="269468" y="197904"/>
                  </a:lnTo>
                  <a:close/>
                </a:path>
                <a:path w="295909" h="300355">
                  <a:moveTo>
                    <a:pt x="51371" y="239090"/>
                  </a:moveTo>
                  <a:lnTo>
                    <a:pt x="38531" y="250990"/>
                  </a:lnTo>
                  <a:lnTo>
                    <a:pt x="43254" y="256007"/>
                  </a:lnTo>
                  <a:lnTo>
                    <a:pt x="48193" y="260802"/>
                  </a:lnTo>
                  <a:lnTo>
                    <a:pt x="53337" y="265361"/>
                  </a:lnTo>
                  <a:lnTo>
                    <a:pt x="58674" y="269671"/>
                  </a:lnTo>
                  <a:lnTo>
                    <a:pt x="69189" y="255587"/>
                  </a:lnTo>
                  <a:lnTo>
                    <a:pt x="62776" y="250659"/>
                  </a:lnTo>
                  <a:lnTo>
                    <a:pt x="56781" y="245122"/>
                  </a:lnTo>
                  <a:lnTo>
                    <a:pt x="51371" y="239090"/>
                  </a:lnTo>
                  <a:close/>
                </a:path>
                <a:path w="295909" h="300355">
                  <a:moveTo>
                    <a:pt x="244132" y="239267"/>
                  </a:moveTo>
                  <a:lnTo>
                    <a:pt x="238696" y="245287"/>
                  </a:lnTo>
                  <a:lnTo>
                    <a:pt x="232714" y="250824"/>
                  </a:lnTo>
                  <a:lnTo>
                    <a:pt x="226326" y="255752"/>
                  </a:lnTo>
                  <a:lnTo>
                    <a:pt x="236778" y="269836"/>
                  </a:lnTo>
                  <a:lnTo>
                    <a:pt x="242130" y="265541"/>
                  </a:lnTo>
                  <a:lnTo>
                    <a:pt x="247281" y="260991"/>
                  </a:lnTo>
                  <a:lnTo>
                    <a:pt x="252223" y="256203"/>
                  </a:lnTo>
                  <a:lnTo>
                    <a:pt x="256946" y="251193"/>
                  </a:lnTo>
                  <a:lnTo>
                    <a:pt x="244132" y="239267"/>
                  </a:lnTo>
                  <a:close/>
                </a:path>
                <a:path w="295909" h="300355">
                  <a:moveTo>
                    <a:pt x="89598" y="268503"/>
                  </a:moveTo>
                  <a:lnTo>
                    <a:pt x="81826" y="284314"/>
                  </a:lnTo>
                  <a:lnTo>
                    <a:pt x="88006" y="287268"/>
                  </a:lnTo>
                  <a:lnTo>
                    <a:pt x="94321" y="289933"/>
                  </a:lnTo>
                  <a:lnTo>
                    <a:pt x="100748" y="292299"/>
                  </a:lnTo>
                  <a:lnTo>
                    <a:pt x="107264" y="294360"/>
                  </a:lnTo>
                  <a:lnTo>
                    <a:pt x="112026" y="277367"/>
                  </a:lnTo>
                  <a:lnTo>
                    <a:pt x="104317" y="275132"/>
                  </a:lnTo>
                  <a:lnTo>
                    <a:pt x="96761" y="272160"/>
                  </a:lnTo>
                  <a:lnTo>
                    <a:pt x="89598" y="268503"/>
                  </a:lnTo>
                  <a:close/>
                </a:path>
                <a:path w="295909" h="300355">
                  <a:moveTo>
                    <a:pt x="205841" y="268617"/>
                  </a:moveTo>
                  <a:lnTo>
                    <a:pt x="198666" y="272249"/>
                  </a:lnTo>
                  <a:lnTo>
                    <a:pt x="191109" y="275208"/>
                  </a:lnTo>
                  <a:lnTo>
                    <a:pt x="183413" y="277418"/>
                  </a:lnTo>
                  <a:lnTo>
                    <a:pt x="188150" y="294436"/>
                  </a:lnTo>
                  <a:lnTo>
                    <a:pt x="194664" y="292387"/>
                  </a:lnTo>
                  <a:lnTo>
                    <a:pt x="201087" y="290034"/>
                  </a:lnTo>
                  <a:lnTo>
                    <a:pt x="207397" y="287384"/>
                  </a:lnTo>
                  <a:lnTo>
                    <a:pt x="213575" y="284441"/>
                  </a:lnTo>
                  <a:lnTo>
                    <a:pt x="205841" y="268617"/>
                  </a:lnTo>
                  <a:close/>
                </a:path>
                <a:path w="295909" h="300355">
                  <a:moveTo>
                    <a:pt x="159753" y="281863"/>
                  </a:moveTo>
                  <a:lnTo>
                    <a:pt x="151853" y="282587"/>
                  </a:lnTo>
                  <a:lnTo>
                    <a:pt x="135608" y="282587"/>
                  </a:lnTo>
                  <a:lnTo>
                    <a:pt x="134085" y="299465"/>
                  </a:lnTo>
                  <a:lnTo>
                    <a:pt x="138865" y="299885"/>
                  </a:lnTo>
                  <a:lnTo>
                    <a:pt x="143243" y="300100"/>
                  </a:lnTo>
                  <a:lnTo>
                    <a:pt x="152311" y="300100"/>
                  </a:lnTo>
                  <a:lnTo>
                    <a:pt x="156845" y="299885"/>
                  </a:lnTo>
                  <a:lnTo>
                    <a:pt x="161315" y="299465"/>
                  </a:lnTo>
                  <a:lnTo>
                    <a:pt x="159817" y="282587"/>
                  </a:lnTo>
                  <a:lnTo>
                    <a:pt x="143624" y="282587"/>
                  </a:lnTo>
                  <a:lnTo>
                    <a:pt x="135674" y="281863"/>
                  </a:lnTo>
                  <a:lnTo>
                    <a:pt x="159753" y="281863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8996" y="669770"/>
              <a:ext cx="64922" cy="6604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768109" y="0"/>
              <a:ext cx="772160" cy="685165"/>
            </a:xfrm>
            <a:custGeom>
              <a:avLst/>
              <a:gdLst/>
              <a:ahLst/>
              <a:cxnLst/>
              <a:rect l="l" t="t" r="r" b="b"/>
              <a:pathLst>
                <a:path w="772159" h="685165">
                  <a:moveTo>
                    <a:pt x="13153" y="0"/>
                  </a:moveTo>
                  <a:lnTo>
                    <a:pt x="0" y="0"/>
                  </a:lnTo>
                  <a:lnTo>
                    <a:pt x="766330" y="684543"/>
                  </a:lnTo>
                  <a:lnTo>
                    <a:pt x="767956" y="682080"/>
                  </a:lnTo>
                  <a:lnTo>
                    <a:pt x="769962" y="679921"/>
                  </a:lnTo>
                  <a:lnTo>
                    <a:pt x="772159" y="677990"/>
                  </a:lnTo>
                  <a:lnTo>
                    <a:pt x="13153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" name="object 80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28" y="680713"/>
            <a:ext cx="78574" cy="79895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4319442" y="440846"/>
            <a:ext cx="572135" cy="269240"/>
            <a:chOff x="4319442" y="440846"/>
            <a:chExt cx="572135" cy="269240"/>
          </a:xfrm>
        </p:grpSpPr>
        <p:pic>
          <p:nvPicPr>
            <p:cNvPr id="82" name="object 82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9442" y="440846"/>
              <a:ext cx="99288" cy="10096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413243" y="506121"/>
              <a:ext cx="478790" cy="203835"/>
            </a:xfrm>
            <a:custGeom>
              <a:avLst/>
              <a:gdLst/>
              <a:ahLst/>
              <a:cxnLst/>
              <a:rect l="l" t="t" r="r" b="b"/>
              <a:pathLst>
                <a:path w="478789" h="203834">
                  <a:moveTo>
                    <a:pt x="3314" y="0"/>
                  </a:moveTo>
                  <a:lnTo>
                    <a:pt x="2451" y="2844"/>
                  </a:lnTo>
                  <a:lnTo>
                    <a:pt x="0" y="8178"/>
                  </a:lnTo>
                  <a:lnTo>
                    <a:pt x="474929" y="203784"/>
                  </a:lnTo>
                  <a:lnTo>
                    <a:pt x="475703" y="200914"/>
                  </a:lnTo>
                  <a:lnTo>
                    <a:pt x="476796" y="198208"/>
                  </a:lnTo>
                  <a:lnTo>
                    <a:pt x="478205" y="195618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505" y="146886"/>
            <a:ext cx="64960" cy="66065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2982732" y="186759"/>
            <a:ext cx="1764664" cy="723900"/>
            <a:chOff x="2982732" y="186759"/>
            <a:chExt cx="1764664" cy="723900"/>
          </a:xfrm>
        </p:grpSpPr>
        <p:pic>
          <p:nvPicPr>
            <p:cNvPr id="86" name="object 86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2732" y="664756"/>
              <a:ext cx="241795" cy="24584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3215859" y="186759"/>
              <a:ext cx="1531620" cy="563880"/>
            </a:xfrm>
            <a:custGeom>
              <a:avLst/>
              <a:gdLst/>
              <a:ahLst/>
              <a:cxnLst/>
              <a:rect l="l" t="t" r="r" b="b"/>
              <a:pathLst>
                <a:path w="1531620" h="563880">
                  <a:moveTo>
                    <a:pt x="1528356" y="0"/>
                  </a:moveTo>
                  <a:lnTo>
                    <a:pt x="0" y="555447"/>
                  </a:lnTo>
                  <a:lnTo>
                    <a:pt x="2984" y="563740"/>
                  </a:lnTo>
                  <a:lnTo>
                    <a:pt x="1531404" y="8280"/>
                  </a:lnTo>
                  <a:lnTo>
                    <a:pt x="1528953" y="2959"/>
                  </a:lnTo>
                  <a:lnTo>
                    <a:pt x="1528356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2981904" y="3366653"/>
            <a:ext cx="495300" cy="1118870"/>
          </a:xfrm>
          <a:custGeom>
            <a:avLst/>
            <a:gdLst/>
            <a:ahLst/>
            <a:cxnLst/>
            <a:rect l="l" t="t" r="r" b="b"/>
            <a:pathLst>
              <a:path w="495300" h="1118870">
                <a:moveTo>
                  <a:pt x="7937" y="0"/>
                </a:moveTo>
                <a:lnTo>
                  <a:pt x="5511" y="1549"/>
                </a:lnTo>
                <a:lnTo>
                  <a:pt x="2832" y="2717"/>
                </a:lnTo>
                <a:lnTo>
                  <a:pt x="0" y="3556"/>
                </a:lnTo>
                <a:lnTo>
                  <a:pt x="487070" y="1118362"/>
                </a:lnTo>
                <a:lnTo>
                  <a:pt x="489572" y="1116876"/>
                </a:lnTo>
                <a:lnTo>
                  <a:pt x="492239" y="1115707"/>
                </a:lnTo>
                <a:lnTo>
                  <a:pt x="495033" y="1114806"/>
                </a:lnTo>
                <a:lnTo>
                  <a:pt x="793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331316" y="3590071"/>
            <a:ext cx="85725" cy="86995"/>
          </a:xfrm>
          <a:custGeom>
            <a:avLst/>
            <a:gdLst/>
            <a:ahLst/>
            <a:cxnLst/>
            <a:rect l="l" t="t" r="r" b="b"/>
            <a:pathLst>
              <a:path w="85725" h="86995">
                <a:moveTo>
                  <a:pt x="42672" y="0"/>
                </a:moveTo>
                <a:lnTo>
                  <a:pt x="26060" y="3408"/>
                </a:lnTo>
                <a:lnTo>
                  <a:pt x="12496" y="12703"/>
                </a:lnTo>
                <a:lnTo>
                  <a:pt x="3352" y="26489"/>
                </a:lnTo>
                <a:lnTo>
                  <a:pt x="0" y="43370"/>
                </a:lnTo>
                <a:lnTo>
                  <a:pt x="3352" y="60251"/>
                </a:lnTo>
                <a:lnTo>
                  <a:pt x="12501" y="74040"/>
                </a:lnTo>
                <a:lnTo>
                  <a:pt x="26060" y="83332"/>
                </a:lnTo>
                <a:lnTo>
                  <a:pt x="42672" y="86740"/>
                </a:lnTo>
                <a:lnTo>
                  <a:pt x="59261" y="83332"/>
                </a:lnTo>
                <a:lnTo>
                  <a:pt x="72809" y="74040"/>
                </a:lnTo>
                <a:lnTo>
                  <a:pt x="42672" y="74040"/>
                </a:lnTo>
                <a:lnTo>
                  <a:pt x="30929" y="71631"/>
                </a:lnTo>
                <a:lnTo>
                  <a:pt x="21342" y="65058"/>
                </a:lnTo>
                <a:lnTo>
                  <a:pt x="14879" y="55310"/>
                </a:lnTo>
                <a:lnTo>
                  <a:pt x="12509" y="43370"/>
                </a:lnTo>
                <a:lnTo>
                  <a:pt x="14879" y="31430"/>
                </a:lnTo>
                <a:lnTo>
                  <a:pt x="21342" y="21682"/>
                </a:lnTo>
                <a:lnTo>
                  <a:pt x="30929" y="15109"/>
                </a:lnTo>
                <a:lnTo>
                  <a:pt x="42656" y="12703"/>
                </a:lnTo>
                <a:lnTo>
                  <a:pt x="72813" y="12703"/>
                </a:lnTo>
                <a:lnTo>
                  <a:pt x="59261" y="3408"/>
                </a:lnTo>
                <a:lnTo>
                  <a:pt x="42672" y="0"/>
                </a:lnTo>
                <a:close/>
              </a:path>
              <a:path w="85725" h="86995">
                <a:moveTo>
                  <a:pt x="72813" y="12703"/>
                </a:moveTo>
                <a:lnTo>
                  <a:pt x="42687" y="12703"/>
                </a:lnTo>
                <a:lnTo>
                  <a:pt x="54405" y="15109"/>
                </a:lnTo>
                <a:lnTo>
                  <a:pt x="63984" y="21682"/>
                </a:lnTo>
                <a:lnTo>
                  <a:pt x="70441" y="31430"/>
                </a:lnTo>
                <a:lnTo>
                  <a:pt x="72809" y="43370"/>
                </a:lnTo>
                <a:lnTo>
                  <a:pt x="70441" y="55310"/>
                </a:lnTo>
                <a:lnTo>
                  <a:pt x="63984" y="65058"/>
                </a:lnTo>
                <a:lnTo>
                  <a:pt x="54405" y="71631"/>
                </a:lnTo>
                <a:lnTo>
                  <a:pt x="42672" y="74040"/>
                </a:lnTo>
                <a:lnTo>
                  <a:pt x="72811" y="74040"/>
                </a:lnTo>
                <a:lnTo>
                  <a:pt x="81953" y="60251"/>
                </a:lnTo>
                <a:lnTo>
                  <a:pt x="85305" y="43370"/>
                </a:lnTo>
                <a:lnTo>
                  <a:pt x="81953" y="26489"/>
                </a:lnTo>
                <a:lnTo>
                  <a:pt x="72813" y="1270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532243" y="4012323"/>
            <a:ext cx="60960" cy="126364"/>
          </a:xfrm>
          <a:custGeom>
            <a:avLst/>
            <a:gdLst/>
            <a:ahLst/>
            <a:cxnLst/>
            <a:rect l="l" t="t" r="r" b="b"/>
            <a:pathLst>
              <a:path w="60959" h="126364">
                <a:moveTo>
                  <a:pt x="18453" y="24574"/>
                </a:moveTo>
                <a:lnTo>
                  <a:pt x="7988" y="0"/>
                </a:lnTo>
                <a:lnTo>
                  <a:pt x="0" y="3530"/>
                </a:lnTo>
                <a:lnTo>
                  <a:pt x="10490" y="28079"/>
                </a:lnTo>
                <a:lnTo>
                  <a:pt x="18453" y="24574"/>
                </a:lnTo>
                <a:close/>
              </a:path>
              <a:path w="60959" h="126364">
                <a:moveTo>
                  <a:pt x="39395" y="73685"/>
                </a:moveTo>
                <a:lnTo>
                  <a:pt x="28943" y="49136"/>
                </a:lnTo>
                <a:lnTo>
                  <a:pt x="20942" y="52628"/>
                </a:lnTo>
                <a:lnTo>
                  <a:pt x="31432" y="77216"/>
                </a:lnTo>
                <a:lnTo>
                  <a:pt x="39395" y="73685"/>
                </a:lnTo>
                <a:close/>
              </a:path>
              <a:path w="60959" h="126364">
                <a:moveTo>
                  <a:pt x="60337" y="122821"/>
                </a:moveTo>
                <a:lnTo>
                  <a:pt x="49885" y="98259"/>
                </a:lnTo>
                <a:lnTo>
                  <a:pt x="41910" y="101777"/>
                </a:lnTo>
                <a:lnTo>
                  <a:pt x="52374" y="126326"/>
                </a:lnTo>
                <a:lnTo>
                  <a:pt x="60337" y="12282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595082" y="4159706"/>
            <a:ext cx="40005" cy="77470"/>
          </a:xfrm>
          <a:custGeom>
            <a:avLst/>
            <a:gdLst/>
            <a:ahLst/>
            <a:cxnLst/>
            <a:rect l="l" t="t" r="r" b="b"/>
            <a:pathLst>
              <a:path w="40004" h="77470">
                <a:moveTo>
                  <a:pt x="18453" y="24574"/>
                </a:moveTo>
                <a:lnTo>
                  <a:pt x="7988" y="0"/>
                </a:lnTo>
                <a:lnTo>
                  <a:pt x="0" y="3517"/>
                </a:lnTo>
                <a:lnTo>
                  <a:pt x="10477" y="28079"/>
                </a:lnTo>
                <a:lnTo>
                  <a:pt x="18453" y="24574"/>
                </a:lnTo>
                <a:close/>
              </a:path>
              <a:path w="40004" h="77470">
                <a:moveTo>
                  <a:pt x="39395" y="73698"/>
                </a:moveTo>
                <a:lnTo>
                  <a:pt x="28917" y="49136"/>
                </a:lnTo>
                <a:lnTo>
                  <a:pt x="20942" y="52654"/>
                </a:lnTo>
                <a:lnTo>
                  <a:pt x="31419" y="77228"/>
                </a:lnTo>
                <a:lnTo>
                  <a:pt x="39395" y="7369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511301" y="3963189"/>
            <a:ext cx="19050" cy="28575"/>
          </a:xfrm>
          <a:custGeom>
            <a:avLst/>
            <a:gdLst/>
            <a:ahLst/>
            <a:cxnLst/>
            <a:rect l="l" t="t" r="r" b="b"/>
            <a:pathLst>
              <a:path w="19050" h="28575">
                <a:moveTo>
                  <a:pt x="7975" y="0"/>
                </a:moveTo>
                <a:lnTo>
                  <a:pt x="0" y="3517"/>
                </a:lnTo>
                <a:lnTo>
                  <a:pt x="10490" y="28079"/>
                </a:lnTo>
                <a:lnTo>
                  <a:pt x="18465" y="24561"/>
                </a:lnTo>
                <a:lnTo>
                  <a:pt x="79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86790" y="3671099"/>
            <a:ext cx="59690" cy="123825"/>
          </a:xfrm>
          <a:custGeom>
            <a:avLst/>
            <a:gdLst/>
            <a:ahLst/>
            <a:cxnLst/>
            <a:rect l="l" t="t" r="r" b="b"/>
            <a:pathLst>
              <a:path w="59690" h="123825">
                <a:moveTo>
                  <a:pt x="17310" y="21882"/>
                </a:moveTo>
                <a:lnTo>
                  <a:pt x="7962" y="0"/>
                </a:lnTo>
                <a:lnTo>
                  <a:pt x="5473" y="1435"/>
                </a:lnTo>
                <a:lnTo>
                  <a:pt x="2794" y="2616"/>
                </a:lnTo>
                <a:lnTo>
                  <a:pt x="0" y="3517"/>
                </a:lnTo>
                <a:lnTo>
                  <a:pt x="9321" y="25400"/>
                </a:lnTo>
                <a:lnTo>
                  <a:pt x="17310" y="21882"/>
                </a:lnTo>
                <a:close/>
              </a:path>
              <a:path w="59690" h="123825">
                <a:moveTo>
                  <a:pt x="38239" y="71005"/>
                </a:moveTo>
                <a:lnTo>
                  <a:pt x="27787" y="46456"/>
                </a:lnTo>
                <a:lnTo>
                  <a:pt x="19786" y="49961"/>
                </a:lnTo>
                <a:lnTo>
                  <a:pt x="30264" y="74536"/>
                </a:lnTo>
                <a:lnTo>
                  <a:pt x="38239" y="71005"/>
                </a:lnTo>
                <a:close/>
              </a:path>
              <a:path w="59690" h="123825">
                <a:moveTo>
                  <a:pt x="59182" y="120142"/>
                </a:moveTo>
                <a:lnTo>
                  <a:pt x="48729" y="95592"/>
                </a:lnTo>
                <a:lnTo>
                  <a:pt x="40754" y="99098"/>
                </a:lnTo>
                <a:lnTo>
                  <a:pt x="51206" y="123659"/>
                </a:lnTo>
                <a:lnTo>
                  <a:pt x="59182" y="12014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448487" y="3815803"/>
            <a:ext cx="60325" cy="126364"/>
          </a:xfrm>
          <a:custGeom>
            <a:avLst/>
            <a:gdLst/>
            <a:ahLst/>
            <a:cxnLst/>
            <a:rect l="l" t="t" r="r" b="b"/>
            <a:pathLst>
              <a:path w="60325" h="126364">
                <a:moveTo>
                  <a:pt x="18453" y="24574"/>
                </a:moveTo>
                <a:lnTo>
                  <a:pt x="7962" y="0"/>
                </a:lnTo>
                <a:lnTo>
                  <a:pt x="0" y="3517"/>
                </a:lnTo>
                <a:lnTo>
                  <a:pt x="10452" y="28079"/>
                </a:lnTo>
                <a:lnTo>
                  <a:pt x="18453" y="24574"/>
                </a:lnTo>
                <a:close/>
              </a:path>
              <a:path w="60325" h="126364">
                <a:moveTo>
                  <a:pt x="39395" y="73698"/>
                </a:moveTo>
                <a:lnTo>
                  <a:pt x="28905" y="49136"/>
                </a:lnTo>
                <a:lnTo>
                  <a:pt x="20942" y="52641"/>
                </a:lnTo>
                <a:lnTo>
                  <a:pt x="31419" y="77190"/>
                </a:lnTo>
                <a:lnTo>
                  <a:pt x="39395" y="73698"/>
                </a:lnTo>
                <a:close/>
              </a:path>
              <a:path w="60325" h="126364">
                <a:moveTo>
                  <a:pt x="60325" y="122834"/>
                </a:moveTo>
                <a:lnTo>
                  <a:pt x="49834" y="98247"/>
                </a:lnTo>
                <a:lnTo>
                  <a:pt x="41859" y="101777"/>
                </a:lnTo>
                <a:lnTo>
                  <a:pt x="52349" y="126326"/>
                </a:lnTo>
                <a:lnTo>
                  <a:pt x="60325" y="12283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36849" y="2011801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03" y="0"/>
                </a:moveTo>
                <a:lnTo>
                  <a:pt x="0" y="7734"/>
                </a:lnTo>
                <a:lnTo>
                  <a:pt x="22656" y="20523"/>
                </a:lnTo>
                <a:lnTo>
                  <a:pt x="26885" y="12788"/>
                </a:lnTo>
                <a:lnTo>
                  <a:pt x="420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72768" y="2088550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16" y="0"/>
                </a:moveTo>
                <a:lnTo>
                  <a:pt x="0" y="7721"/>
                </a:lnTo>
                <a:lnTo>
                  <a:pt x="22644" y="20523"/>
                </a:lnTo>
                <a:lnTo>
                  <a:pt x="26873" y="12788"/>
                </a:lnTo>
                <a:lnTo>
                  <a:pt x="42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891533" y="1986231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21"/>
                </a:lnTo>
                <a:lnTo>
                  <a:pt x="22669" y="20510"/>
                </a:lnTo>
                <a:lnTo>
                  <a:pt x="26885" y="12788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82146" y="2037409"/>
            <a:ext cx="72390" cy="46355"/>
          </a:xfrm>
          <a:custGeom>
            <a:avLst/>
            <a:gdLst/>
            <a:ahLst/>
            <a:cxnLst/>
            <a:rect l="l" t="t" r="r" b="b"/>
            <a:pathLst>
              <a:path w="72389" h="46355">
                <a:moveTo>
                  <a:pt x="26885" y="12788"/>
                </a:moveTo>
                <a:lnTo>
                  <a:pt x="4216" y="0"/>
                </a:lnTo>
                <a:lnTo>
                  <a:pt x="0" y="7721"/>
                </a:lnTo>
                <a:lnTo>
                  <a:pt x="22669" y="20497"/>
                </a:lnTo>
                <a:lnTo>
                  <a:pt x="26885" y="12788"/>
                </a:lnTo>
                <a:close/>
              </a:path>
              <a:path w="72389" h="46355">
                <a:moveTo>
                  <a:pt x="72174" y="38354"/>
                </a:moveTo>
                <a:lnTo>
                  <a:pt x="49517" y="25565"/>
                </a:lnTo>
                <a:lnTo>
                  <a:pt x="45313" y="33286"/>
                </a:lnTo>
                <a:lnTo>
                  <a:pt x="67957" y="46075"/>
                </a:lnTo>
                <a:lnTo>
                  <a:pt x="72174" y="3835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846229" y="1960638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34"/>
                </a:lnTo>
                <a:lnTo>
                  <a:pt x="22669" y="20510"/>
                </a:lnTo>
                <a:lnTo>
                  <a:pt x="26873" y="12801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65002" y="1858327"/>
            <a:ext cx="163195" cy="97790"/>
          </a:xfrm>
          <a:custGeom>
            <a:avLst/>
            <a:gdLst/>
            <a:ahLst/>
            <a:cxnLst/>
            <a:rect l="l" t="t" r="r" b="b"/>
            <a:pathLst>
              <a:path w="163195" h="97789">
                <a:moveTo>
                  <a:pt x="26860" y="12788"/>
                </a:moveTo>
                <a:lnTo>
                  <a:pt x="4229" y="0"/>
                </a:lnTo>
                <a:lnTo>
                  <a:pt x="0" y="7721"/>
                </a:lnTo>
                <a:lnTo>
                  <a:pt x="22656" y="20497"/>
                </a:lnTo>
                <a:lnTo>
                  <a:pt x="26860" y="12788"/>
                </a:lnTo>
                <a:close/>
              </a:path>
              <a:path w="163195" h="97789">
                <a:moveTo>
                  <a:pt x="72174" y="38366"/>
                </a:moveTo>
                <a:lnTo>
                  <a:pt x="49517" y="25590"/>
                </a:lnTo>
                <a:lnTo>
                  <a:pt x="45313" y="33299"/>
                </a:lnTo>
                <a:lnTo>
                  <a:pt x="67957" y="46088"/>
                </a:lnTo>
                <a:lnTo>
                  <a:pt x="72174" y="38366"/>
                </a:lnTo>
                <a:close/>
              </a:path>
              <a:path w="163195" h="97789">
                <a:moveTo>
                  <a:pt x="117475" y="63944"/>
                </a:moveTo>
                <a:lnTo>
                  <a:pt x="94843" y="51155"/>
                </a:lnTo>
                <a:lnTo>
                  <a:pt x="90601" y="58877"/>
                </a:lnTo>
                <a:lnTo>
                  <a:pt x="113271" y="71666"/>
                </a:lnTo>
                <a:lnTo>
                  <a:pt x="117475" y="63944"/>
                </a:lnTo>
                <a:close/>
              </a:path>
              <a:path w="163195" h="97789">
                <a:moveTo>
                  <a:pt x="162788" y="89535"/>
                </a:moveTo>
                <a:lnTo>
                  <a:pt x="140131" y="76746"/>
                </a:lnTo>
                <a:lnTo>
                  <a:pt x="135902" y="84480"/>
                </a:lnTo>
                <a:lnTo>
                  <a:pt x="158584" y="97269"/>
                </a:lnTo>
                <a:lnTo>
                  <a:pt x="162788" y="8953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89918" y="2267605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34"/>
                </a:lnTo>
                <a:lnTo>
                  <a:pt x="22656" y="20535"/>
                </a:lnTo>
                <a:lnTo>
                  <a:pt x="26860" y="12801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435219" y="2293200"/>
            <a:ext cx="154940" cy="92710"/>
          </a:xfrm>
          <a:custGeom>
            <a:avLst/>
            <a:gdLst/>
            <a:ahLst/>
            <a:cxnLst/>
            <a:rect l="l" t="t" r="r" b="b"/>
            <a:pathLst>
              <a:path w="154939" h="92710">
                <a:moveTo>
                  <a:pt x="26873" y="12801"/>
                </a:moveTo>
                <a:lnTo>
                  <a:pt x="4216" y="0"/>
                </a:lnTo>
                <a:lnTo>
                  <a:pt x="0" y="7734"/>
                </a:lnTo>
                <a:lnTo>
                  <a:pt x="22644" y="20510"/>
                </a:lnTo>
                <a:lnTo>
                  <a:pt x="26873" y="12801"/>
                </a:lnTo>
                <a:close/>
              </a:path>
              <a:path w="154939" h="92710">
                <a:moveTo>
                  <a:pt x="72174" y="38379"/>
                </a:moveTo>
                <a:lnTo>
                  <a:pt x="49517" y="25590"/>
                </a:lnTo>
                <a:lnTo>
                  <a:pt x="45300" y="33299"/>
                </a:lnTo>
                <a:lnTo>
                  <a:pt x="67970" y="46101"/>
                </a:lnTo>
                <a:lnTo>
                  <a:pt x="72174" y="38379"/>
                </a:lnTo>
                <a:close/>
              </a:path>
              <a:path w="154939" h="92710">
                <a:moveTo>
                  <a:pt x="117487" y="63957"/>
                </a:moveTo>
                <a:lnTo>
                  <a:pt x="94818" y="51168"/>
                </a:lnTo>
                <a:lnTo>
                  <a:pt x="90601" y="58902"/>
                </a:lnTo>
                <a:lnTo>
                  <a:pt x="113258" y="71691"/>
                </a:lnTo>
                <a:lnTo>
                  <a:pt x="117487" y="63957"/>
                </a:lnTo>
                <a:close/>
              </a:path>
              <a:path w="154939" h="92710">
                <a:moveTo>
                  <a:pt x="154736" y="84988"/>
                </a:moveTo>
                <a:lnTo>
                  <a:pt x="140119" y="76746"/>
                </a:lnTo>
                <a:lnTo>
                  <a:pt x="135915" y="84467"/>
                </a:lnTo>
                <a:lnTo>
                  <a:pt x="150444" y="92671"/>
                </a:lnTo>
                <a:lnTo>
                  <a:pt x="151777" y="90055"/>
                </a:lnTo>
                <a:lnTo>
                  <a:pt x="153238" y="87515"/>
                </a:lnTo>
                <a:lnTo>
                  <a:pt x="154736" y="8498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18062" y="2114118"/>
            <a:ext cx="254000" cy="148590"/>
          </a:xfrm>
          <a:custGeom>
            <a:avLst/>
            <a:gdLst/>
            <a:ahLst/>
            <a:cxnLst/>
            <a:rect l="l" t="t" r="r" b="b"/>
            <a:pathLst>
              <a:path w="254000" h="148589">
                <a:moveTo>
                  <a:pt x="26873" y="12801"/>
                </a:moveTo>
                <a:lnTo>
                  <a:pt x="4216" y="0"/>
                </a:lnTo>
                <a:lnTo>
                  <a:pt x="0" y="7734"/>
                </a:lnTo>
                <a:lnTo>
                  <a:pt x="22656" y="20535"/>
                </a:lnTo>
                <a:lnTo>
                  <a:pt x="26873" y="12801"/>
                </a:lnTo>
                <a:close/>
              </a:path>
              <a:path w="254000" h="148589">
                <a:moveTo>
                  <a:pt x="72174" y="38392"/>
                </a:moveTo>
                <a:lnTo>
                  <a:pt x="49542" y="25603"/>
                </a:lnTo>
                <a:lnTo>
                  <a:pt x="45326" y="33324"/>
                </a:lnTo>
                <a:lnTo>
                  <a:pt x="67970" y="46101"/>
                </a:lnTo>
                <a:lnTo>
                  <a:pt x="72174" y="38392"/>
                </a:lnTo>
                <a:close/>
              </a:path>
              <a:path w="254000" h="148589">
                <a:moveTo>
                  <a:pt x="117487" y="63969"/>
                </a:moveTo>
                <a:lnTo>
                  <a:pt x="94843" y="51181"/>
                </a:lnTo>
                <a:lnTo>
                  <a:pt x="90614" y="58902"/>
                </a:lnTo>
                <a:lnTo>
                  <a:pt x="113258" y="71704"/>
                </a:lnTo>
                <a:lnTo>
                  <a:pt x="117487" y="63969"/>
                </a:lnTo>
                <a:close/>
              </a:path>
              <a:path w="254000" h="148589">
                <a:moveTo>
                  <a:pt x="162788" y="89560"/>
                </a:moveTo>
                <a:lnTo>
                  <a:pt x="140144" y="76771"/>
                </a:lnTo>
                <a:lnTo>
                  <a:pt x="135940" y="84493"/>
                </a:lnTo>
                <a:lnTo>
                  <a:pt x="158572" y="97282"/>
                </a:lnTo>
                <a:lnTo>
                  <a:pt x="162788" y="89560"/>
                </a:lnTo>
                <a:close/>
              </a:path>
              <a:path w="254000" h="148589">
                <a:moveTo>
                  <a:pt x="208102" y="115150"/>
                </a:moveTo>
                <a:lnTo>
                  <a:pt x="185458" y="102362"/>
                </a:lnTo>
                <a:lnTo>
                  <a:pt x="181216" y="110070"/>
                </a:lnTo>
                <a:lnTo>
                  <a:pt x="203885" y="122859"/>
                </a:lnTo>
                <a:lnTo>
                  <a:pt x="208102" y="115150"/>
                </a:lnTo>
                <a:close/>
              </a:path>
              <a:path w="254000" h="148589">
                <a:moveTo>
                  <a:pt x="253390" y="140716"/>
                </a:moveTo>
                <a:lnTo>
                  <a:pt x="230746" y="127927"/>
                </a:lnTo>
                <a:lnTo>
                  <a:pt x="226542" y="135648"/>
                </a:lnTo>
                <a:lnTo>
                  <a:pt x="249186" y="148424"/>
                </a:lnTo>
                <a:lnTo>
                  <a:pt x="253390" y="14071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985425" y="1474622"/>
            <a:ext cx="72390" cy="46355"/>
          </a:xfrm>
          <a:custGeom>
            <a:avLst/>
            <a:gdLst/>
            <a:ahLst/>
            <a:cxnLst/>
            <a:rect l="l" t="t" r="r" b="b"/>
            <a:pathLst>
              <a:path w="72389" h="46355">
                <a:moveTo>
                  <a:pt x="26873" y="12788"/>
                </a:moveTo>
                <a:lnTo>
                  <a:pt x="4216" y="0"/>
                </a:lnTo>
                <a:lnTo>
                  <a:pt x="0" y="7708"/>
                </a:lnTo>
                <a:lnTo>
                  <a:pt x="22644" y="20510"/>
                </a:lnTo>
                <a:lnTo>
                  <a:pt x="26873" y="12788"/>
                </a:lnTo>
                <a:close/>
              </a:path>
              <a:path w="72389" h="46355">
                <a:moveTo>
                  <a:pt x="72186" y="38366"/>
                </a:moveTo>
                <a:lnTo>
                  <a:pt x="49530" y="25565"/>
                </a:lnTo>
                <a:lnTo>
                  <a:pt x="45300" y="33299"/>
                </a:lnTo>
                <a:lnTo>
                  <a:pt x="67983" y="46101"/>
                </a:lnTo>
                <a:lnTo>
                  <a:pt x="72186" y="3836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121340" y="1551355"/>
            <a:ext cx="72390" cy="46355"/>
          </a:xfrm>
          <a:custGeom>
            <a:avLst/>
            <a:gdLst/>
            <a:ahLst/>
            <a:cxnLst/>
            <a:rect l="l" t="t" r="r" b="b"/>
            <a:pathLst>
              <a:path w="72389" h="46355">
                <a:moveTo>
                  <a:pt x="26873" y="12801"/>
                </a:moveTo>
                <a:lnTo>
                  <a:pt x="4241" y="0"/>
                </a:lnTo>
                <a:lnTo>
                  <a:pt x="0" y="7721"/>
                </a:lnTo>
                <a:lnTo>
                  <a:pt x="22644" y="20510"/>
                </a:lnTo>
                <a:lnTo>
                  <a:pt x="26873" y="12801"/>
                </a:lnTo>
                <a:close/>
              </a:path>
              <a:path w="72389" h="46355">
                <a:moveTo>
                  <a:pt x="72199" y="38379"/>
                </a:moveTo>
                <a:lnTo>
                  <a:pt x="49517" y="25590"/>
                </a:lnTo>
                <a:lnTo>
                  <a:pt x="45300" y="33312"/>
                </a:lnTo>
                <a:lnTo>
                  <a:pt x="67957" y="46101"/>
                </a:lnTo>
                <a:lnTo>
                  <a:pt x="72199" y="3837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940118" y="1449028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16" y="0"/>
                </a:moveTo>
                <a:lnTo>
                  <a:pt x="0" y="7721"/>
                </a:lnTo>
                <a:lnTo>
                  <a:pt x="22669" y="20510"/>
                </a:lnTo>
                <a:lnTo>
                  <a:pt x="26873" y="12788"/>
                </a:lnTo>
                <a:lnTo>
                  <a:pt x="42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76032" y="1525764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21"/>
                </a:lnTo>
                <a:lnTo>
                  <a:pt x="22656" y="20523"/>
                </a:lnTo>
                <a:lnTo>
                  <a:pt x="26898" y="12801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894844" y="1423440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178" y="0"/>
                </a:moveTo>
                <a:lnTo>
                  <a:pt x="0" y="7734"/>
                </a:lnTo>
                <a:lnTo>
                  <a:pt x="22631" y="20523"/>
                </a:lnTo>
                <a:lnTo>
                  <a:pt x="26847" y="12788"/>
                </a:lnTo>
                <a:lnTo>
                  <a:pt x="417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758882" y="1346707"/>
            <a:ext cx="72390" cy="46355"/>
          </a:xfrm>
          <a:custGeom>
            <a:avLst/>
            <a:gdLst/>
            <a:ahLst/>
            <a:cxnLst/>
            <a:rect l="l" t="t" r="r" b="b"/>
            <a:pathLst>
              <a:path w="72389" h="46355">
                <a:moveTo>
                  <a:pt x="26885" y="12788"/>
                </a:moveTo>
                <a:lnTo>
                  <a:pt x="4254" y="0"/>
                </a:lnTo>
                <a:lnTo>
                  <a:pt x="0" y="7721"/>
                </a:lnTo>
                <a:lnTo>
                  <a:pt x="22669" y="20523"/>
                </a:lnTo>
                <a:lnTo>
                  <a:pt x="26885" y="12788"/>
                </a:lnTo>
                <a:close/>
              </a:path>
              <a:path w="72389" h="46355">
                <a:moveTo>
                  <a:pt x="72186" y="38379"/>
                </a:moveTo>
                <a:lnTo>
                  <a:pt x="49517" y="25577"/>
                </a:lnTo>
                <a:lnTo>
                  <a:pt x="45300" y="33312"/>
                </a:lnTo>
                <a:lnTo>
                  <a:pt x="67957" y="46088"/>
                </a:lnTo>
                <a:lnTo>
                  <a:pt x="72186" y="3837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19707" y="1832734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34"/>
                </a:lnTo>
                <a:lnTo>
                  <a:pt x="22656" y="20523"/>
                </a:lnTo>
                <a:lnTo>
                  <a:pt x="26873" y="12788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849507" y="1397868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41" y="0"/>
                </a:moveTo>
                <a:lnTo>
                  <a:pt x="0" y="7708"/>
                </a:lnTo>
                <a:lnTo>
                  <a:pt x="22656" y="20510"/>
                </a:lnTo>
                <a:lnTo>
                  <a:pt x="26885" y="12788"/>
                </a:lnTo>
                <a:lnTo>
                  <a:pt x="42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211981" y="1602503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03" y="0"/>
                </a:moveTo>
                <a:lnTo>
                  <a:pt x="0" y="7734"/>
                </a:lnTo>
                <a:lnTo>
                  <a:pt x="22618" y="20523"/>
                </a:lnTo>
                <a:lnTo>
                  <a:pt x="26847" y="12801"/>
                </a:lnTo>
                <a:lnTo>
                  <a:pt x="420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483780" y="1755994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29" y="0"/>
                </a:moveTo>
                <a:lnTo>
                  <a:pt x="0" y="7721"/>
                </a:lnTo>
                <a:lnTo>
                  <a:pt x="22669" y="20523"/>
                </a:lnTo>
                <a:lnTo>
                  <a:pt x="26885" y="12788"/>
                </a:lnTo>
                <a:lnTo>
                  <a:pt x="42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574409" y="1807164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16" y="0"/>
                </a:moveTo>
                <a:lnTo>
                  <a:pt x="0" y="7721"/>
                </a:lnTo>
                <a:lnTo>
                  <a:pt x="22644" y="20510"/>
                </a:lnTo>
                <a:lnTo>
                  <a:pt x="26873" y="12788"/>
                </a:lnTo>
                <a:lnTo>
                  <a:pt x="42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438482" y="1730415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54" y="0"/>
                </a:moveTo>
                <a:lnTo>
                  <a:pt x="0" y="7721"/>
                </a:lnTo>
                <a:lnTo>
                  <a:pt x="22682" y="20510"/>
                </a:lnTo>
                <a:lnTo>
                  <a:pt x="26885" y="12788"/>
                </a:lnTo>
                <a:lnTo>
                  <a:pt x="425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529092" y="1781575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16" y="0"/>
                </a:moveTo>
                <a:lnTo>
                  <a:pt x="0" y="7721"/>
                </a:lnTo>
                <a:lnTo>
                  <a:pt x="22682" y="20510"/>
                </a:lnTo>
                <a:lnTo>
                  <a:pt x="26873" y="12788"/>
                </a:lnTo>
                <a:lnTo>
                  <a:pt x="42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393202" y="1704844"/>
            <a:ext cx="27305" cy="20955"/>
          </a:xfrm>
          <a:custGeom>
            <a:avLst/>
            <a:gdLst/>
            <a:ahLst/>
            <a:cxnLst/>
            <a:rect l="l" t="t" r="r" b="b"/>
            <a:pathLst>
              <a:path w="27304" h="20955">
                <a:moveTo>
                  <a:pt x="4216" y="0"/>
                </a:moveTo>
                <a:lnTo>
                  <a:pt x="0" y="7721"/>
                </a:lnTo>
                <a:lnTo>
                  <a:pt x="22631" y="20497"/>
                </a:lnTo>
                <a:lnTo>
                  <a:pt x="26847" y="12788"/>
                </a:lnTo>
                <a:lnTo>
                  <a:pt x="42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257256" y="1628101"/>
            <a:ext cx="118110" cy="71755"/>
          </a:xfrm>
          <a:custGeom>
            <a:avLst/>
            <a:gdLst/>
            <a:ahLst/>
            <a:cxnLst/>
            <a:rect l="l" t="t" r="r" b="b"/>
            <a:pathLst>
              <a:path w="118110" h="71755">
                <a:moveTo>
                  <a:pt x="26885" y="12788"/>
                </a:moveTo>
                <a:lnTo>
                  <a:pt x="4229" y="0"/>
                </a:lnTo>
                <a:lnTo>
                  <a:pt x="0" y="7721"/>
                </a:lnTo>
                <a:lnTo>
                  <a:pt x="22656" y="20497"/>
                </a:lnTo>
                <a:lnTo>
                  <a:pt x="26885" y="12788"/>
                </a:lnTo>
                <a:close/>
              </a:path>
              <a:path w="118110" h="71755">
                <a:moveTo>
                  <a:pt x="72174" y="38366"/>
                </a:moveTo>
                <a:lnTo>
                  <a:pt x="49542" y="25577"/>
                </a:lnTo>
                <a:lnTo>
                  <a:pt x="45326" y="33299"/>
                </a:lnTo>
                <a:lnTo>
                  <a:pt x="67945" y="46088"/>
                </a:lnTo>
                <a:lnTo>
                  <a:pt x="72174" y="38366"/>
                </a:lnTo>
                <a:close/>
              </a:path>
              <a:path w="118110" h="71755">
                <a:moveTo>
                  <a:pt x="117487" y="63944"/>
                </a:moveTo>
                <a:lnTo>
                  <a:pt x="94856" y="51142"/>
                </a:lnTo>
                <a:lnTo>
                  <a:pt x="90614" y="58877"/>
                </a:lnTo>
                <a:lnTo>
                  <a:pt x="113258" y="71666"/>
                </a:lnTo>
                <a:lnTo>
                  <a:pt x="117487" y="6394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411444" y="3643846"/>
            <a:ext cx="267970" cy="272415"/>
          </a:xfrm>
          <a:custGeom>
            <a:avLst/>
            <a:gdLst/>
            <a:ahLst/>
            <a:cxnLst/>
            <a:rect l="l" t="t" r="r" b="b"/>
            <a:pathLst>
              <a:path w="267969" h="272414">
                <a:moveTo>
                  <a:pt x="133832" y="0"/>
                </a:moveTo>
                <a:lnTo>
                  <a:pt x="91579" y="6950"/>
                </a:lnTo>
                <a:lnTo>
                  <a:pt x="54847" y="26295"/>
                </a:lnTo>
                <a:lnTo>
                  <a:pt x="25858" y="55774"/>
                </a:lnTo>
                <a:lnTo>
                  <a:pt x="6835" y="93127"/>
                </a:lnTo>
                <a:lnTo>
                  <a:pt x="0" y="136093"/>
                </a:lnTo>
                <a:lnTo>
                  <a:pt x="6835" y="179059"/>
                </a:lnTo>
                <a:lnTo>
                  <a:pt x="25858" y="216411"/>
                </a:lnTo>
                <a:lnTo>
                  <a:pt x="54847" y="245890"/>
                </a:lnTo>
                <a:lnTo>
                  <a:pt x="91579" y="265235"/>
                </a:lnTo>
                <a:lnTo>
                  <a:pt x="133832" y="272186"/>
                </a:lnTo>
                <a:lnTo>
                  <a:pt x="176084" y="265235"/>
                </a:lnTo>
                <a:lnTo>
                  <a:pt x="212813" y="245890"/>
                </a:lnTo>
                <a:lnTo>
                  <a:pt x="241798" y="216411"/>
                </a:lnTo>
                <a:lnTo>
                  <a:pt x="245771" y="208610"/>
                </a:lnTo>
                <a:lnTo>
                  <a:pt x="133832" y="208610"/>
                </a:lnTo>
                <a:lnTo>
                  <a:pt x="106099" y="202901"/>
                </a:lnTo>
                <a:lnTo>
                  <a:pt x="83434" y="187344"/>
                </a:lnTo>
                <a:lnTo>
                  <a:pt x="68144" y="164290"/>
                </a:lnTo>
                <a:lnTo>
                  <a:pt x="62534" y="136093"/>
                </a:lnTo>
                <a:lnTo>
                  <a:pt x="68144" y="107899"/>
                </a:lnTo>
                <a:lnTo>
                  <a:pt x="83434" y="84855"/>
                </a:lnTo>
                <a:lnTo>
                  <a:pt x="106099" y="69306"/>
                </a:lnTo>
                <a:lnTo>
                  <a:pt x="133832" y="63601"/>
                </a:lnTo>
                <a:lnTo>
                  <a:pt x="245784" y="63601"/>
                </a:lnTo>
                <a:lnTo>
                  <a:pt x="241798" y="55774"/>
                </a:lnTo>
                <a:lnTo>
                  <a:pt x="212813" y="26295"/>
                </a:lnTo>
                <a:lnTo>
                  <a:pt x="176084" y="6950"/>
                </a:lnTo>
                <a:lnTo>
                  <a:pt x="133832" y="0"/>
                </a:lnTo>
                <a:close/>
              </a:path>
              <a:path w="267969" h="272414">
                <a:moveTo>
                  <a:pt x="245784" y="63601"/>
                </a:moveTo>
                <a:lnTo>
                  <a:pt x="133832" y="63601"/>
                </a:lnTo>
                <a:lnTo>
                  <a:pt x="161560" y="69306"/>
                </a:lnTo>
                <a:lnTo>
                  <a:pt x="184226" y="84855"/>
                </a:lnTo>
                <a:lnTo>
                  <a:pt x="199519" y="107899"/>
                </a:lnTo>
                <a:lnTo>
                  <a:pt x="205130" y="136093"/>
                </a:lnTo>
                <a:lnTo>
                  <a:pt x="199519" y="164290"/>
                </a:lnTo>
                <a:lnTo>
                  <a:pt x="184226" y="187344"/>
                </a:lnTo>
                <a:lnTo>
                  <a:pt x="161560" y="202901"/>
                </a:lnTo>
                <a:lnTo>
                  <a:pt x="133832" y="208610"/>
                </a:lnTo>
                <a:lnTo>
                  <a:pt x="245771" y="208610"/>
                </a:lnTo>
                <a:lnTo>
                  <a:pt x="260818" y="179059"/>
                </a:lnTo>
                <a:lnTo>
                  <a:pt x="267652" y="136093"/>
                </a:lnTo>
                <a:lnTo>
                  <a:pt x="260818" y="93127"/>
                </a:lnTo>
                <a:lnTo>
                  <a:pt x="245784" y="6360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895297" y="3616604"/>
            <a:ext cx="187960" cy="70485"/>
          </a:xfrm>
          <a:custGeom>
            <a:avLst/>
            <a:gdLst/>
            <a:ahLst/>
            <a:cxnLst/>
            <a:rect l="l" t="t" r="r" b="b"/>
            <a:pathLst>
              <a:path w="187960" h="70485">
                <a:moveTo>
                  <a:pt x="30873" y="62382"/>
                </a:moveTo>
                <a:lnTo>
                  <a:pt x="26123" y="45377"/>
                </a:lnTo>
                <a:lnTo>
                  <a:pt x="0" y="52920"/>
                </a:lnTo>
                <a:lnTo>
                  <a:pt x="4749" y="69926"/>
                </a:lnTo>
                <a:lnTo>
                  <a:pt x="30873" y="62382"/>
                </a:lnTo>
                <a:close/>
              </a:path>
              <a:path w="187960" h="70485">
                <a:moveTo>
                  <a:pt x="83172" y="47244"/>
                </a:moveTo>
                <a:lnTo>
                  <a:pt x="78422" y="30251"/>
                </a:lnTo>
                <a:lnTo>
                  <a:pt x="52285" y="37807"/>
                </a:lnTo>
                <a:lnTo>
                  <a:pt x="57035" y="54800"/>
                </a:lnTo>
                <a:lnTo>
                  <a:pt x="83172" y="47244"/>
                </a:lnTo>
                <a:close/>
              </a:path>
              <a:path w="187960" h="70485">
                <a:moveTo>
                  <a:pt x="135470" y="32118"/>
                </a:moveTo>
                <a:lnTo>
                  <a:pt x="130721" y="15113"/>
                </a:lnTo>
                <a:lnTo>
                  <a:pt x="104559" y="22682"/>
                </a:lnTo>
                <a:lnTo>
                  <a:pt x="109296" y="39674"/>
                </a:lnTo>
                <a:lnTo>
                  <a:pt x="135470" y="32118"/>
                </a:lnTo>
                <a:close/>
              </a:path>
              <a:path w="187960" h="70485">
                <a:moveTo>
                  <a:pt x="187744" y="17005"/>
                </a:moveTo>
                <a:lnTo>
                  <a:pt x="182994" y="0"/>
                </a:lnTo>
                <a:lnTo>
                  <a:pt x="156832" y="7569"/>
                </a:lnTo>
                <a:lnTo>
                  <a:pt x="161594" y="24574"/>
                </a:lnTo>
                <a:lnTo>
                  <a:pt x="187744" y="170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686147" y="3722472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4" h="24764">
                <a:moveTo>
                  <a:pt x="26136" y="0"/>
                </a:moveTo>
                <a:lnTo>
                  <a:pt x="0" y="7543"/>
                </a:lnTo>
                <a:lnTo>
                  <a:pt x="4749" y="24549"/>
                </a:lnTo>
                <a:lnTo>
                  <a:pt x="30886" y="16992"/>
                </a:lnTo>
                <a:lnTo>
                  <a:pt x="2613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42998" y="3677086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4" h="24764">
                <a:moveTo>
                  <a:pt x="26136" y="0"/>
                </a:moveTo>
                <a:lnTo>
                  <a:pt x="0" y="7569"/>
                </a:lnTo>
                <a:lnTo>
                  <a:pt x="4749" y="24561"/>
                </a:lnTo>
                <a:lnTo>
                  <a:pt x="30886" y="17005"/>
                </a:lnTo>
                <a:lnTo>
                  <a:pt x="2613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38439" y="3692207"/>
            <a:ext cx="83185" cy="40005"/>
          </a:xfrm>
          <a:custGeom>
            <a:avLst/>
            <a:gdLst/>
            <a:ahLst/>
            <a:cxnLst/>
            <a:rect l="l" t="t" r="r" b="b"/>
            <a:pathLst>
              <a:path w="83185" h="40004">
                <a:moveTo>
                  <a:pt x="30899" y="32131"/>
                </a:moveTo>
                <a:lnTo>
                  <a:pt x="26149" y="15125"/>
                </a:lnTo>
                <a:lnTo>
                  <a:pt x="0" y="22682"/>
                </a:lnTo>
                <a:lnTo>
                  <a:pt x="4749" y="39687"/>
                </a:lnTo>
                <a:lnTo>
                  <a:pt x="30899" y="32131"/>
                </a:lnTo>
                <a:close/>
              </a:path>
              <a:path w="83185" h="40004">
                <a:moveTo>
                  <a:pt x="83172" y="17005"/>
                </a:moveTo>
                <a:lnTo>
                  <a:pt x="78422" y="0"/>
                </a:lnTo>
                <a:lnTo>
                  <a:pt x="52260" y="7556"/>
                </a:lnTo>
                <a:lnTo>
                  <a:pt x="57010" y="24574"/>
                </a:lnTo>
                <a:lnTo>
                  <a:pt x="83172" y="170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301746" y="0"/>
            <a:ext cx="588645" cy="954405"/>
            <a:chOff x="301746" y="0"/>
            <a:chExt cx="588645" cy="954405"/>
          </a:xfrm>
        </p:grpSpPr>
        <p:pic>
          <p:nvPicPr>
            <p:cNvPr id="125" name="object 125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66" y="821964"/>
              <a:ext cx="130035" cy="132245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301739" y="0"/>
              <a:ext cx="588645" cy="826769"/>
            </a:xfrm>
            <a:custGeom>
              <a:avLst/>
              <a:gdLst/>
              <a:ahLst/>
              <a:cxnLst/>
              <a:rect l="l" t="t" r="r" b="b"/>
              <a:pathLst>
                <a:path w="588644" h="826769">
                  <a:moveTo>
                    <a:pt x="15925" y="24739"/>
                  </a:moveTo>
                  <a:lnTo>
                    <a:pt x="8509" y="0"/>
                  </a:lnTo>
                  <a:lnTo>
                    <a:pt x="6350" y="0"/>
                  </a:lnTo>
                  <a:lnTo>
                    <a:pt x="0" y="1968"/>
                  </a:lnTo>
                  <a:lnTo>
                    <a:pt x="7620" y="27330"/>
                  </a:lnTo>
                  <a:lnTo>
                    <a:pt x="15925" y="24739"/>
                  </a:lnTo>
                  <a:close/>
                </a:path>
                <a:path w="588644" h="826769">
                  <a:moveTo>
                    <a:pt x="31127" y="75450"/>
                  </a:moveTo>
                  <a:lnTo>
                    <a:pt x="23545" y="50101"/>
                  </a:lnTo>
                  <a:lnTo>
                    <a:pt x="15201" y="52679"/>
                  </a:lnTo>
                  <a:lnTo>
                    <a:pt x="22809" y="78028"/>
                  </a:lnTo>
                  <a:lnTo>
                    <a:pt x="31127" y="75450"/>
                  </a:lnTo>
                  <a:close/>
                </a:path>
                <a:path w="588644" h="826769">
                  <a:moveTo>
                    <a:pt x="46355" y="126161"/>
                  </a:moveTo>
                  <a:lnTo>
                    <a:pt x="38747" y="100812"/>
                  </a:lnTo>
                  <a:lnTo>
                    <a:pt x="30416" y="103378"/>
                  </a:lnTo>
                  <a:lnTo>
                    <a:pt x="38049" y="128739"/>
                  </a:lnTo>
                  <a:lnTo>
                    <a:pt x="46355" y="126161"/>
                  </a:lnTo>
                  <a:close/>
                </a:path>
                <a:path w="588644" h="826769">
                  <a:moveTo>
                    <a:pt x="61556" y="176860"/>
                  </a:moveTo>
                  <a:lnTo>
                    <a:pt x="53962" y="151511"/>
                  </a:lnTo>
                  <a:lnTo>
                    <a:pt x="45643" y="154089"/>
                  </a:lnTo>
                  <a:lnTo>
                    <a:pt x="53238" y="179451"/>
                  </a:lnTo>
                  <a:lnTo>
                    <a:pt x="61556" y="176860"/>
                  </a:lnTo>
                  <a:close/>
                </a:path>
                <a:path w="588644" h="826769">
                  <a:moveTo>
                    <a:pt x="76758" y="227584"/>
                  </a:moveTo>
                  <a:lnTo>
                    <a:pt x="69164" y="202222"/>
                  </a:lnTo>
                  <a:lnTo>
                    <a:pt x="60845" y="204800"/>
                  </a:lnTo>
                  <a:lnTo>
                    <a:pt x="68453" y="230162"/>
                  </a:lnTo>
                  <a:lnTo>
                    <a:pt x="76758" y="227584"/>
                  </a:lnTo>
                  <a:close/>
                </a:path>
                <a:path w="588644" h="826769">
                  <a:moveTo>
                    <a:pt x="91986" y="278282"/>
                  </a:moveTo>
                  <a:lnTo>
                    <a:pt x="84366" y="252933"/>
                  </a:lnTo>
                  <a:lnTo>
                    <a:pt x="76060" y="255511"/>
                  </a:lnTo>
                  <a:lnTo>
                    <a:pt x="83654" y="280860"/>
                  </a:lnTo>
                  <a:lnTo>
                    <a:pt x="91986" y="278282"/>
                  </a:lnTo>
                  <a:close/>
                </a:path>
                <a:path w="588644" h="826769">
                  <a:moveTo>
                    <a:pt x="107200" y="328993"/>
                  </a:moveTo>
                  <a:lnTo>
                    <a:pt x="99580" y="303631"/>
                  </a:lnTo>
                  <a:lnTo>
                    <a:pt x="91262" y="306222"/>
                  </a:lnTo>
                  <a:lnTo>
                    <a:pt x="98894" y="331584"/>
                  </a:lnTo>
                  <a:lnTo>
                    <a:pt x="107200" y="328993"/>
                  </a:lnTo>
                  <a:close/>
                </a:path>
                <a:path w="588644" h="826769">
                  <a:moveTo>
                    <a:pt x="122415" y="379704"/>
                  </a:moveTo>
                  <a:lnTo>
                    <a:pt x="114795" y="354355"/>
                  </a:lnTo>
                  <a:lnTo>
                    <a:pt x="106489" y="356933"/>
                  </a:lnTo>
                  <a:lnTo>
                    <a:pt x="114084" y="382282"/>
                  </a:lnTo>
                  <a:lnTo>
                    <a:pt x="122415" y="379704"/>
                  </a:lnTo>
                  <a:close/>
                </a:path>
                <a:path w="588644" h="826769">
                  <a:moveTo>
                    <a:pt x="137604" y="430403"/>
                  </a:moveTo>
                  <a:lnTo>
                    <a:pt x="130009" y="405053"/>
                  </a:lnTo>
                  <a:lnTo>
                    <a:pt x="121678" y="407631"/>
                  </a:lnTo>
                  <a:lnTo>
                    <a:pt x="129298" y="432993"/>
                  </a:lnTo>
                  <a:lnTo>
                    <a:pt x="137604" y="430403"/>
                  </a:lnTo>
                  <a:close/>
                </a:path>
                <a:path w="588644" h="826769">
                  <a:moveTo>
                    <a:pt x="152831" y="481126"/>
                  </a:moveTo>
                  <a:lnTo>
                    <a:pt x="145199" y="455764"/>
                  </a:lnTo>
                  <a:lnTo>
                    <a:pt x="136906" y="458355"/>
                  </a:lnTo>
                  <a:lnTo>
                    <a:pt x="144513" y="483704"/>
                  </a:lnTo>
                  <a:lnTo>
                    <a:pt x="152831" y="481126"/>
                  </a:lnTo>
                  <a:close/>
                </a:path>
                <a:path w="588644" h="826769">
                  <a:moveTo>
                    <a:pt x="168033" y="531837"/>
                  </a:moveTo>
                  <a:lnTo>
                    <a:pt x="160426" y="506476"/>
                  </a:lnTo>
                  <a:lnTo>
                    <a:pt x="152107" y="509054"/>
                  </a:lnTo>
                  <a:lnTo>
                    <a:pt x="159715" y="534403"/>
                  </a:lnTo>
                  <a:lnTo>
                    <a:pt x="168033" y="531837"/>
                  </a:lnTo>
                  <a:close/>
                </a:path>
                <a:path w="588644" h="826769">
                  <a:moveTo>
                    <a:pt x="183261" y="582536"/>
                  </a:moveTo>
                  <a:lnTo>
                    <a:pt x="175641" y="557187"/>
                  </a:lnTo>
                  <a:lnTo>
                    <a:pt x="167335" y="559765"/>
                  </a:lnTo>
                  <a:lnTo>
                    <a:pt x="174917" y="585101"/>
                  </a:lnTo>
                  <a:lnTo>
                    <a:pt x="183261" y="582536"/>
                  </a:lnTo>
                  <a:close/>
                </a:path>
                <a:path w="588644" h="826769">
                  <a:moveTo>
                    <a:pt x="198450" y="633247"/>
                  </a:moveTo>
                  <a:lnTo>
                    <a:pt x="190868" y="607898"/>
                  </a:lnTo>
                  <a:lnTo>
                    <a:pt x="182524" y="610476"/>
                  </a:lnTo>
                  <a:lnTo>
                    <a:pt x="190131" y="635838"/>
                  </a:lnTo>
                  <a:lnTo>
                    <a:pt x="198450" y="633247"/>
                  </a:lnTo>
                  <a:close/>
                </a:path>
                <a:path w="588644" h="826769">
                  <a:moveTo>
                    <a:pt x="213664" y="683958"/>
                  </a:moveTo>
                  <a:lnTo>
                    <a:pt x="206044" y="658609"/>
                  </a:lnTo>
                  <a:lnTo>
                    <a:pt x="197739" y="661174"/>
                  </a:lnTo>
                  <a:lnTo>
                    <a:pt x="205359" y="686523"/>
                  </a:lnTo>
                  <a:lnTo>
                    <a:pt x="213664" y="683958"/>
                  </a:lnTo>
                  <a:close/>
                </a:path>
                <a:path w="588644" h="826769">
                  <a:moveTo>
                    <a:pt x="228879" y="734656"/>
                  </a:moveTo>
                  <a:lnTo>
                    <a:pt x="221272" y="709307"/>
                  </a:lnTo>
                  <a:lnTo>
                    <a:pt x="212940" y="711885"/>
                  </a:lnTo>
                  <a:lnTo>
                    <a:pt x="220560" y="737247"/>
                  </a:lnTo>
                  <a:lnTo>
                    <a:pt x="228879" y="734656"/>
                  </a:lnTo>
                  <a:close/>
                </a:path>
                <a:path w="588644" h="826769">
                  <a:moveTo>
                    <a:pt x="244106" y="785368"/>
                  </a:moveTo>
                  <a:lnTo>
                    <a:pt x="236486" y="760006"/>
                  </a:lnTo>
                  <a:lnTo>
                    <a:pt x="228168" y="762596"/>
                  </a:lnTo>
                  <a:lnTo>
                    <a:pt x="235788" y="787946"/>
                  </a:lnTo>
                  <a:lnTo>
                    <a:pt x="244106" y="785368"/>
                  </a:lnTo>
                  <a:close/>
                </a:path>
                <a:path w="588644" h="826769">
                  <a:moveTo>
                    <a:pt x="255612" y="823747"/>
                  </a:moveTo>
                  <a:lnTo>
                    <a:pt x="251701" y="810742"/>
                  </a:lnTo>
                  <a:lnTo>
                    <a:pt x="243370" y="813295"/>
                  </a:lnTo>
                  <a:lnTo>
                    <a:pt x="247294" y="826338"/>
                  </a:lnTo>
                  <a:lnTo>
                    <a:pt x="249974" y="825284"/>
                  </a:lnTo>
                  <a:lnTo>
                    <a:pt x="252742" y="824407"/>
                  </a:lnTo>
                  <a:lnTo>
                    <a:pt x="255612" y="823747"/>
                  </a:lnTo>
                  <a:close/>
                </a:path>
                <a:path w="588644" h="826769">
                  <a:moveTo>
                    <a:pt x="588619" y="121043"/>
                  </a:moveTo>
                  <a:lnTo>
                    <a:pt x="365150" y="0"/>
                  </a:lnTo>
                  <a:lnTo>
                    <a:pt x="346671" y="0"/>
                  </a:lnTo>
                  <a:lnTo>
                    <a:pt x="584530" y="128841"/>
                  </a:lnTo>
                  <a:lnTo>
                    <a:pt x="585749" y="126161"/>
                  </a:lnTo>
                  <a:lnTo>
                    <a:pt x="588619" y="121043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/>
          <p:nvPr/>
        </p:nvSpPr>
        <p:spPr>
          <a:xfrm>
            <a:off x="1017097" y="0"/>
            <a:ext cx="744220" cy="148590"/>
          </a:xfrm>
          <a:custGeom>
            <a:avLst/>
            <a:gdLst/>
            <a:ahLst/>
            <a:cxnLst/>
            <a:rect l="l" t="t" r="r" b="b"/>
            <a:pathLst>
              <a:path w="744219" h="148590">
                <a:moveTo>
                  <a:pt x="383844" y="63762"/>
                </a:moveTo>
                <a:lnTo>
                  <a:pt x="358267" y="68804"/>
                </a:lnTo>
                <a:lnTo>
                  <a:pt x="359943" y="77491"/>
                </a:lnTo>
                <a:lnTo>
                  <a:pt x="385508" y="72424"/>
                </a:lnTo>
                <a:lnTo>
                  <a:pt x="383844" y="63762"/>
                </a:lnTo>
                <a:close/>
              </a:path>
              <a:path w="744219" h="148590">
                <a:moveTo>
                  <a:pt x="435038" y="53640"/>
                </a:moveTo>
                <a:lnTo>
                  <a:pt x="409448" y="58695"/>
                </a:lnTo>
                <a:lnTo>
                  <a:pt x="411099" y="67369"/>
                </a:lnTo>
                <a:lnTo>
                  <a:pt x="436702" y="62302"/>
                </a:lnTo>
                <a:lnTo>
                  <a:pt x="435038" y="53640"/>
                </a:lnTo>
                <a:close/>
              </a:path>
              <a:path w="744219" h="148590">
                <a:moveTo>
                  <a:pt x="486194" y="43518"/>
                </a:moveTo>
                <a:lnTo>
                  <a:pt x="460641" y="48586"/>
                </a:lnTo>
                <a:lnTo>
                  <a:pt x="462292" y="57247"/>
                </a:lnTo>
                <a:lnTo>
                  <a:pt x="487845" y="52193"/>
                </a:lnTo>
                <a:lnTo>
                  <a:pt x="486194" y="43518"/>
                </a:lnTo>
                <a:close/>
              </a:path>
              <a:path w="744219" h="148590">
                <a:moveTo>
                  <a:pt x="332676" y="73884"/>
                </a:moveTo>
                <a:lnTo>
                  <a:pt x="307086" y="78939"/>
                </a:lnTo>
                <a:lnTo>
                  <a:pt x="308749" y="87613"/>
                </a:lnTo>
                <a:lnTo>
                  <a:pt x="334340" y="82546"/>
                </a:lnTo>
                <a:lnTo>
                  <a:pt x="332676" y="73884"/>
                </a:lnTo>
                <a:close/>
              </a:path>
              <a:path w="744219" h="148590">
                <a:moveTo>
                  <a:pt x="127939" y="114359"/>
                </a:moveTo>
                <a:lnTo>
                  <a:pt x="102349" y="119414"/>
                </a:lnTo>
                <a:lnTo>
                  <a:pt x="104025" y="128088"/>
                </a:lnTo>
                <a:lnTo>
                  <a:pt x="129616" y="123020"/>
                </a:lnTo>
                <a:lnTo>
                  <a:pt x="127939" y="114359"/>
                </a:lnTo>
                <a:close/>
              </a:path>
              <a:path w="744219" h="148590">
                <a:moveTo>
                  <a:pt x="537387" y="33397"/>
                </a:moveTo>
                <a:lnTo>
                  <a:pt x="511784" y="38451"/>
                </a:lnTo>
                <a:lnTo>
                  <a:pt x="513448" y="47138"/>
                </a:lnTo>
                <a:lnTo>
                  <a:pt x="539038" y="42071"/>
                </a:lnTo>
                <a:lnTo>
                  <a:pt x="537387" y="33397"/>
                </a:lnTo>
                <a:close/>
              </a:path>
              <a:path w="744219" h="148590">
                <a:moveTo>
                  <a:pt x="25590" y="134590"/>
                </a:moveTo>
                <a:lnTo>
                  <a:pt x="0" y="139645"/>
                </a:lnTo>
                <a:lnTo>
                  <a:pt x="1663" y="148319"/>
                </a:lnTo>
                <a:lnTo>
                  <a:pt x="27254" y="143264"/>
                </a:lnTo>
                <a:lnTo>
                  <a:pt x="25590" y="134590"/>
                </a:lnTo>
                <a:close/>
              </a:path>
              <a:path w="744219" h="148590">
                <a:moveTo>
                  <a:pt x="179133" y="104237"/>
                </a:moveTo>
                <a:lnTo>
                  <a:pt x="153543" y="109292"/>
                </a:lnTo>
                <a:lnTo>
                  <a:pt x="155181" y="117966"/>
                </a:lnTo>
                <a:lnTo>
                  <a:pt x="180784" y="112911"/>
                </a:lnTo>
                <a:lnTo>
                  <a:pt x="179133" y="104237"/>
                </a:lnTo>
                <a:close/>
              </a:path>
              <a:path w="744219" h="148590">
                <a:moveTo>
                  <a:pt x="281495" y="83993"/>
                </a:moveTo>
                <a:lnTo>
                  <a:pt x="255917" y="89061"/>
                </a:lnTo>
                <a:lnTo>
                  <a:pt x="257581" y="97722"/>
                </a:lnTo>
                <a:lnTo>
                  <a:pt x="283159" y="92667"/>
                </a:lnTo>
                <a:lnTo>
                  <a:pt x="281495" y="83993"/>
                </a:lnTo>
                <a:close/>
              </a:path>
              <a:path w="744219" h="148590">
                <a:moveTo>
                  <a:pt x="230327" y="94115"/>
                </a:moveTo>
                <a:lnTo>
                  <a:pt x="204724" y="99170"/>
                </a:lnTo>
                <a:lnTo>
                  <a:pt x="206375" y="107844"/>
                </a:lnTo>
                <a:lnTo>
                  <a:pt x="231990" y="102789"/>
                </a:lnTo>
                <a:lnTo>
                  <a:pt x="230327" y="94115"/>
                </a:lnTo>
                <a:close/>
              </a:path>
              <a:path w="744219" h="148590">
                <a:moveTo>
                  <a:pt x="76758" y="124468"/>
                </a:moveTo>
                <a:lnTo>
                  <a:pt x="51168" y="129523"/>
                </a:lnTo>
                <a:lnTo>
                  <a:pt x="52831" y="138210"/>
                </a:lnTo>
                <a:lnTo>
                  <a:pt x="78422" y="133142"/>
                </a:lnTo>
                <a:lnTo>
                  <a:pt x="76758" y="124468"/>
                </a:lnTo>
                <a:close/>
              </a:path>
              <a:path w="744219" h="148590">
                <a:moveTo>
                  <a:pt x="588543" y="23287"/>
                </a:moveTo>
                <a:lnTo>
                  <a:pt x="562978" y="28342"/>
                </a:lnTo>
                <a:lnTo>
                  <a:pt x="564629" y="37003"/>
                </a:lnTo>
                <a:lnTo>
                  <a:pt x="590219" y="31949"/>
                </a:lnTo>
                <a:lnTo>
                  <a:pt x="588543" y="23287"/>
                </a:lnTo>
                <a:close/>
              </a:path>
              <a:path w="744219" h="148590">
                <a:moveTo>
                  <a:pt x="743470" y="0"/>
                </a:moveTo>
                <a:lnTo>
                  <a:pt x="716904" y="0"/>
                </a:lnTo>
                <a:lnTo>
                  <a:pt x="718172" y="6650"/>
                </a:lnTo>
                <a:lnTo>
                  <a:pt x="743775" y="1583"/>
                </a:lnTo>
                <a:lnTo>
                  <a:pt x="743470" y="0"/>
                </a:lnTo>
                <a:close/>
              </a:path>
              <a:path w="744219" h="148590">
                <a:moveTo>
                  <a:pt x="690930" y="3044"/>
                </a:moveTo>
                <a:lnTo>
                  <a:pt x="665327" y="8111"/>
                </a:lnTo>
                <a:lnTo>
                  <a:pt x="666991" y="16785"/>
                </a:lnTo>
                <a:lnTo>
                  <a:pt x="692581" y="11718"/>
                </a:lnTo>
                <a:lnTo>
                  <a:pt x="690930" y="3044"/>
                </a:lnTo>
                <a:close/>
              </a:path>
              <a:path w="744219" h="148590">
                <a:moveTo>
                  <a:pt x="639737" y="13165"/>
                </a:moveTo>
                <a:lnTo>
                  <a:pt x="614146" y="18220"/>
                </a:lnTo>
                <a:lnTo>
                  <a:pt x="615810" y="26894"/>
                </a:lnTo>
                <a:lnTo>
                  <a:pt x="641400" y="21840"/>
                </a:lnTo>
                <a:lnTo>
                  <a:pt x="639737" y="1316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475984" y="0"/>
            <a:ext cx="217804" cy="579755"/>
          </a:xfrm>
          <a:custGeom>
            <a:avLst/>
            <a:gdLst/>
            <a:ahLst/>
            <a:cxnLst/>
            <a:rect l="l" t="t" r="r" b="b"/>
            <a:pathLst>
              <a:path w="217804" h="579755">
                <a:moveTo>
                  <a:pt x="217738" y="0"/>
                </a:moveTo>
                <a:lnTo>
                  <a:pt x="208469" y="0"/>
                </a:lnTo>
                <a:lnTo>
                  <a:pt x="0" y="576110"/>
                </a:lnTo>
                <a:lnTo>
                  <a:pt x="2743" y="576999"/>
                </a:lnTo>
                <a:lnTo>
                  <a:pt x="8140" y="579158"/>
                </a:lnTo>
                <a:lnTo>
                  <a:pt x="21773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66118" y="964641"/>
            <a:ext cx="894715" cy="992505"/>
          </a:xfrm>
          <a:custGeom>
            <a:avLst/>
            <a:gdLst/>
            <a:ahLst/>
            <a:cxnLst/>
            <a:rect l="l" t="t" r="r" b="b"/>
            <a:pathLst>
              <a:path w="894715" h="992505">
                <a:moveTo>
                  <a:pt x="6413" y="0"/>
                </a:moveTo>
                <a:lnTo>
                  <a:pt x="4444" y="2158"/>
                </a:lnTo>
                <a:lnTo>
                  <a:pt x="0" y="5968"/>
                </a:lnTo>
                <a:lnTo>
                  <a:pt x="887793" y="992479"/>
                </a:lnTo>
                <a:lnTo>
                  <a:pt x="889850" y="990396"/>
                </a:lnTo>
                <a:lnTo>
                  <a:pt x="894232" y="986535"/>
                </a:lnTo>
                <a:lnTo>
                  <a:pt x="641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758628" y="1170399"/>
            <a:ext cx="210820" cy="742315"/>
          </a:xfrm>
          <a:custGeom>
            <a:avLst/>
            <a:gdLst/>
            <a:ahLst/>
            <a:cxnLst/>
            <a:rect l="l" t="t" r="r" b="b"/>
            <a:pathLst>
              <a:path w="210820" h="742314">
                <a:moveTo>
                  <a:pt x="60591" y="507238"/>
                </a:moveTo>
                <a:lnTo>
                  <a:pt x="53860" y="532841"/>
                </a:lnTo>
                <a:lnTo>
                  <a:pt x="70662" y="537413"/>
                </a:lnTo>
                <a:lnTo>
                  <a:pt x="77368" y="511797"/>
                </a:lnTo>
                <a:lnTo>
                  <a:pt x="60591" y="507238"/>
                </a:lnTo>
                <a:close/>
              </a:path>
              <a:path w="210820" h="742314">
                <a:moveTo>
                  <a:pt x="87502" y="404799"/>
                </a:moveTo>
                <a:lnTo>
                  <a:pt x="80784" y="430403"/>
                </a:lnTo>
                <a:lnTo>
                  <a:pt x="97574" y="434975"/>
                </a:lnTo>
                <a:lnTo>
                  <a:pt x="104292" y="409371"/>
                </a:lnTo>
                <a:lnTo>
                  <a:pt x="87502" y="404799"/>
                </a:lnTo>
                <a:close/>
              </a:path>
              <a:path w="210820" h="742314">
                <a:moveTo>
                  <a:pt x="47129" y="558444"/>
                </a:moveTo>
                <a:lnTo>
                  <a:pt x="40411" y="584060"/>
                </a:lnTo>
                <a:lnTo>
                  <a:pt x="57200" y="588619"/>
                </a:lnTo>
                <a:lnTo>
                  <a:pt x="63906" y="563016"/>
                </a:lnTo>
                <a:lnTo>
                  <a:pt x="47129" y="558444"/>
                </a:lnTo>
                <a:close/>
              </a:path>
              <a:path w="210820" h="742314">
                <a:moveTo>
                  <a:pt x="100990" y="353580"/>
                </a:moveTo>
                <a:lnTo>
                  <a:pt x="94246" y="379196"/>
                </a:lnTo>
                <a:lnTo>
                  <a:pt x="111036" y="383755"/>
                </a:lnTo>
                <a:lnTo>
                  <a:pt x="117754" y="358140"/>
                </a:lnTo>
                <a:lnTo>
                  <a:pt x="100990" y="353580"/>
                </a:lnTo>
                <a:close/>
              </a:path>
              <a:path w="210820" h="742314">
                <a:moveTo>
                  <a:pt x="33680" y="609676"/>
                </a:moveTo>
                <a:lnTo>
                  <a:pt x="26936" y="635279"/>
                </a:lnTo>
                <a:lnTo>
                  <a:pt x="43713" y="639838"/>
                </a:lnTo>
                <a:lnTo>
                  <a:pt x="50457" y="614235"/>
                </a:lnTo>
                <a:lnTo>
                  <a:pt x="33680" y="609676"/>
                </a:lnTo>
                <a:close/>
              </a:path>
              <a:path w="210820" h="742314">
                <a:moveTo>
                  <a:pt x="6769" y="712101"/>
                </a:moveTo>
                <a:lnTo>
                  <a:pt x="0" y="737717"/>
                </a:lnTo>
                <a:lnTo>
                  <a:pt x="16814" y="742276"/>
                </a:lnTo>
                <a:lnTo>
                  <a:pt x="23545" y="716673"/>
                </a:lnTo>
                <a:lnTo>
                  <a:pt x="6769" y="712101"/>
                </a:lnTo>
                <a:close/>
              </a:path>
              <a:path w="210820" h="742314">
                <a:moveTo>
                  <a:pt x="20192" y="660895"/>
                </a:moveTo>
                <a:lnTo>
                  <a:pt x="13461" y="686498"/>
                </a:lnTo>
                <a:lnTo>
                  <a:pt x="30264" y="691057"/>
                </a:lnTo>
                <a:lnTo>
                  <a:pt x="37007" y="665454"/>
                </a:lnTo>
                <a:lnTo>
                  <a:pt x="20192" y="660895"/>
                </a:lnTo>
                <a:close/>
              </a:path>
              <a:path w="210820" h="742314">
                <a:moveTo>
                  <a:pt x="74053" y="456018"/>
                </a:moveTo>
                <a:lnTo>
                  <a:pt x="67309" y="481622"/>
                </a:lnTo>
                <a:lnTo>
                  <a:pt x="84099" y="486194"/>
                </a:lnTo>
                <a:lnTo>
                  <a:pt x="90830" y="460578"/>
                </a:lnTo>
                <a:lnTo>
                  <a:pt x="74053" y="456018"/>
                </a:lnTo>
                <a:close/>
              </a:path>
              <a:path w="210820" h="742314">
                <a:moveTo>
                  <a:pt x="181724" y="46266"/>
                </a:moveTo>
                <a:lnTo>
                  <a:pt x="175018" y="71869"/>
                </a:lnTo>
                <a:lnTo>
                  <a:pt x="191795" y="76441"/>
                </a:lnTo>
                <a:lnTo>
                  <a:pt x="198526" y="50838"/>
                </a:lnTo>
                <a:lnTo>
                  <a:pt x="181724" y="46266"/>
                </a:lnTo>
                <a:close/>
              </a:path>
              <a:path w="210820" h="742314">
                <a:moveTo>
                  <a:pt x="193890" y="0"/>
                </a:moveTo>
                <a:lnTo>
                  <a:pt x="188480" y="20662"/>
                </a:lnTo>
                <a:lnTo>
                  <a:pt x="205244" y="25234"/>
                </a:lnTo>
                <a:lnTo>
                  <a:pt x="210794" y="4102"/>
                </a:lnTo>
                <a:lnTo>
                  <a:pt x="205028" y="3162"/>
                </a:lnTo>
                <a:lnTo>
                  <a:pt x="199364" y="1828"/>
                </a:lnTo>
                <a:lnTo>
                  <a:pt x="193890" y="0"/>
                </a:lnTo>
                <a:close/>
              </a:path>
              <a:path w="210820" h="742314">
                <a:moveTo>
                  <a:pt x="168274" y="97497"/>
                </a:moveTo>
                <a:lnTo>
                  <a:pt x="161556" y="123101"/>
                </a:lnTo>
                <a:lnTo>
                  <a:pt x="178346" y="127673"/>
                </a:lnTo>
                <a:lnTo>
                  <a:pt x="185064" y="102057"/>
                </a:lnTo>
                <a:lnTo>
                  <a:pt x="168274" y="97497"/>
                </a:lnTo>
                <a:close/>
              </a:path>
              <a:path w="210820" h="742314">
                <a:moveTo>
                  <a:pt x="114439" y="302361"/>
                </a:moveTo>
                <a:lnTo>
                  <a:pt x="107695" y="327977"/>
                </a:lnTo>
                <a:lnTo>
                  <a:pt x="124485" y="332536"/>
                </a:lnTo>
                <a:lnTo>
                  <a:pt x="131216" y="306920"/>
                </a:lnTo>
                <a:lnTo>
                  <a:pt x="114439" y="302361"/>
                </a:lnTo>
                <a:close/>
              </a:path>
              <a:path w="210820" h="742314">
                <a:moveTo>
                  <a:pt x="154825" y="148717"/>
                </a:moveTo>
                <a:lnTo>
                  <a:pt x="148081" y="174320"/>
                </a:lnTo>
                <a:lnTo>
                  <a:pt x="164884" y="178879"/>
                </a:lnTo>
                <a:lnTo>
                  <a:pt x="171589" y="153276"/>
                </a:lnTo>
                <a:lnTo>
                  <a:pt x="154825" y="148717"/>
                </a:lnTo>
                <a:close/>
              </a:path>
              <a:path w="210820" h="742314">
                <a:moveTo>
                  <a:pt x="141350" y="199923"/>
                </a:moveTo>
                <a:lnTo>
                  <a:pt x="134619" y="225539"/>
                </a:lnTo>
                <a:lnTo>
                  <a:pt x="151396" y="230098"/>
                </a:lnTo>
                <a:lnTo>
                  <a:pt x="158140" y="204495"/>
                </a:lnTo>
                <a:lnTo>
                  <a:pt x="141350" y="199923"/>
                </a:lnTo>
                <a:close/>
              </a:path>
              <a:path w="210820" h="742314">
                <a:moveTo>
                  <a:pt x="127888" y="251142"/>
                </a:moveTo>
                <a:lnTo>
                  <a:pt x="121170" y="276745"/>
                </a:lnTo>
                <a:lnTo>
                  <a:pt x="137934" y="281305"/>
                </a:lnTo>
                <a:lnTo>
                  <a:pt x="144691" y="255714"/>
                </a:lnTo>
                <a:lnTo>
                  <a:pt x="127888" y="25114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1" name="object 131"/>
          <p:cNvGrpSpPr/>
          <p:nvPr/>
        </p:nvGrpSpPr>
        <p:grpSpPr>
          <a:xfrm>
            <a:off x="6060475" y="4247691"/>
            <a:ext cx="625475" cy="985519"/>
            <a:chOff x="6060475" y="4247691"/>
            <a:chExt cx="625475" cy="985519"/>
          </a:xfrm>
        </p:grpSpPr>
        <p:sp>
          <p:nvSpPr>
            <p:cNvPr id="132" name="object 132"/>
            <p:cNvSpPr/>
            <p:nvPr/>
          </p:nvSpPr>
          <p:spPr>
            <a:xfrm>
              <a:off x="6374221" y="4916378"/>
              <a:ext cx="311785" cy="316230"/>
            </a:xfrm>
            <a:custGeom>
              <a:avLst/>
              <a:gdLst/>
              <a:ahLst/>
              <a:cxnLst/>
              <a:rect l="l" t="t" r="r" b="b"/>
              <a:pathLst>
                <a:path w="311784" h="316229">
                  <a:moveTo>
                    <a:pt x="144551" y="0"/>
                  </a:moveTo>
                  <a:lnTo>
                    <a:pt x="136804" y="571"/>
                  </a:lnTo>
                  <a:lnTo>
                    <a:pt x="129070" y="1714"/>
                  </a:lnTo>
                  <a:lnTo>
                    <a:pt x="121513" y="3441"/>
                  </a:lnTo>
                  <a:lnTo>
                    <a:pt x="122961" y="9893"/>
                  </a:lnTo>
                  <a:lnTo>
                    <a:pt x="130162" y="8242"/>
                  </a:lnTo>
                  <a:lnTo>
                    <a:pt x="137591" y="7150"/>
                  </a:lnTo>
                  <a:lnTo>
                    <a:pt x="145008" y="6616"/>
                  </a:lnTo>
                  <a:lnTo>
                    <a:pt x="144789" y="3441"/>
                  </a:lnTo>
                  <a:lnTo>
                    <a:pt x="144669" y="1714"/>
                  </a:lnTo>
                  <a:lnTo>
                    <a:pt x="144551" y="0"/>
                  </a:lnTo>
                  <a:close/>
                </a:path>
                <a:path w="311784" h="316229">
                  <a:moveTo>
                    <a:pt x="167792" y="76"/>
                  </a:moveTo>
                  <a:lnTo>
                    <a:pt x="167297" y="6680"/>
                  </a:lnTo>
                  <a:lnTo>
                    <a:pt x="174701" y="7264"/>
                  </a:lnTo>
                  <a:lnTo>
                    <a:pt x="182117" y="8420"/>
                  </a:lnTo>
                  <a:lnTo>
                    <a:pt x="189318" y="10096"/>
                  </a:lnTo>
                  <a:lnTo>
                    <a:pt x="190779" y="3644"/>
                  </a:lnTo>
                  <a:lnTo>
                    <a:pt x="183248" y="1892"/>
                  </a:lnTo>
                  <a:lnTo>
                    <a:pt x="175539" y="698"/>
                  </a:lnTo>
                  <a:lnTo>
                    <a:pt x="167792" y="76"/>
                  </a:lnTo>
                  <a:close/>
                </a:path>
                <a:path w="311784" h="316229">
                  <a:moveTo>
                    <a:pt x="99263" y="10325"/>
                  </a:moveTo>
                  <a:lnTo>
                    <a:pt x="92062" y="13169"/>
                  </a:lnTo>
                  <a:lnTo>
                    <a:pt x="84988" y="16611"/>
                  </a:lnTo>
                  <a:lnTo>
                    <a:pt x="78270" y="20535"/>
                  </a:lnTo>
                  <a:lnTo>
                    <a:pt x="81533" y="26276"/>
                  </a:lnTo>
                  <a:lnTo>
                    <a:pt x="87960" y="22529"/>
                  </a:lnTo>
                  <a:lnTo>
                    <a:pt x="94716" y="19227"/>
                  </a:lnTo>
                  <a:lnTo>
                    <a:pt x="101336" y="16611"/>
                  </a:lnTo>
                  <a:lnTo>
                    <a:pt x="101669" y="16611"/>
                  </a:lnTo>
                  <a:lnTo>
                    <a:pt x="99263" y="10325"/>
                  </a:lnTo>
                  <a:close/>
                </a:path>
                <a:path w="311784" h="316229">
                  <a:moveTo>
                    <a:pt x="212978" y="10693"/>
                  </a:moveTo>
                  <a:lnTo>
                    <a:pt x="210578" y="16840"/>
                  </a:lnTo>
                  <a:lnTo>
                    <a:pt x="217462" y="19608"/>
                  </a:lnTo>
                  <a:lnTo>
                    <a:pt x="224180" y="22936"/>
                  </a:lnTo>
                  <a:lnTo>
                    <a:pt x="230593" y="26733"/>
                  </a:lnTo>
                  <a:lnTo>
                    <a:pt x="233883" y="21005"/>
                  </a:lnTo>
                  <a:lnTo>
                    <a:pt x="227190" y="17043"/>
                  </a:lnTo>
                  <a:lnTo>
                    <a:pt x="220154" y="13563"/>
                  </a:lnTo>
                  <a:lnTo>
                    <a:pt x="212978" y="10693"/>
                  </a:lnTo>
                  <a:close/>
                </a:path>
                <a:path w="311784" h="316229">
                  <a:moveTo>
                    <a:pt x="59029" y="33807"/>
                  </a:moveTo>
                  <a:lnTo>
                    <a:pt x="52958" y="38709"/>
                  </a:lnTo>
                  <a:lnTo>
                    <a:pt x="47218" y="44094"/>
                  </a:lnTo>
                  <a:lnTo>
                    <a:pt x="41897" y="49834"/>
                  </a:lnTo>
                  <a:lnTo>
                    <a:pt x="46685" y="54368"/>
                  </a:lnTo>
                  <a:lnTo>
                    <a:pt x="51739" y="48856"/>
                  </a:lnTo>
                  <a:lnTo>
                    <a:pt x="57264" y="43713"/>
                  </a:lnTo>
                  <a:lnTo>
                    <a:pt x="63068" y="39001"/>
                  </a:lnTo>
                  <a:lnTo>
                    <a:pt x="59029" y="33807"/>
                  </a:lnTo>
                  <a:close/>
                </a:path>
                <a:path w="311784" h="316229">
                  <a:moveTo>
                    <a:pt x="253060" y="34391"/>
                  </a:moveTo>
                  <a:lnTo>
                    <a:pt x="248970" y="39547"/>
                  </a:lnTo>
                  <a:lnTo>
                    <a:pt x="254761" y="44272"/>
                  </a:lnTo>
                  <a:lnTo>
                    <a:pt x="260248" y="49479"/>
                  </a:lnTo>
                  <a:lnTo>
                    <a:pt x="265264" y="55016"/>
                  </a:lnTo>
                  <a:lnTo>
                    <a:pt x="270052" y="50520"/>
                  </a:lnTo>
                  <a:lnTo>
                    <a:pt x="264820" y="44729"/>
                  </a:lnTo>
                  <a:lnTo>
                    <a:pt x="259092" y="39319"/>
                  </a:lnTo>
                  <a:lnTo>
                    <a:pt x="253060" y="34391"/>
                  </a:lnTo>
                  <a:close/>
                </a:path>
                <a:path w="311784" h="316229">
                  <a:moveTo>
                    <a:pt x="27355" y="68249"/>
                  </a:moveTo>
                  <a:lnTo>
                    <a:pt x="22961" y="74764"/>
                  </a:lnTo>
                  <a:lnTo>
                    <a:pt x="19024" y="81635"/>
                  </a:lnTo>
                  <a:lnTo>
                    <a:pt x="15646" y="88671"/>
                  </a:lnTo>
                  <a:lnTo>
                    <a:pt x="21501" y="91566"/>
                  </a:lnTo>
                  <a:lnTo>
                    <a:pt x="24726" y="84823"/>
                  </a:lnTo>
                  <a:lnTo>
                    <a:pt x="28511" y="78244"/>
                  </a:lnTo>
                  <a:lnTo>
                    <a:pt x="32727" y="72021"/>
                  </a:lnTo>
                  <a:lnTo>
                    <a:pt x="27355" y="68249"/>
                  </a:lnTo>
                  <a:close/>
                </a:path>
                <a:path w="311784" h="316229">
                  <a:moveTo>
                    <a:pt x="284530" y="69024"/>
                  </a:moveTo>
                  <a:lnTo>
                    <a:pt x="279120" y="72758"/>
                  </a:lnTo>
                  <a:lnTo>
                    <a:pt x="283311" y="79006"/>
                  </a:lnTo>
                  <a:lnTo>
                    <a:pt x="287045" y="85610"/>
                  </a:lnTo>
                  <a:lnTo>
                    <a:pt x="290245" y="92405"/>
                  </a:lnTo>
                  <a:lnTo>
                    <a:pt x="296100" y="89534"/>
                  </a:lnTo>
                  <a:lnTo>
                    <a:pt x="292773" y="82448"/>
                  </a:lnTo>
                  <a:lnTo>
                    <a:pt x="288874" y="75564"/>
                  </a:lnTo>
                  <a:lnTo>
                    <a:pt x="284530" y="69024"/>
                  </a:lnTo>
                  <a:close/>
                </a:path>
                <a:path w="311784" h="316229">
                  <a:moveTo>
                    <a:pt x="7048" y="110655"/>
                  </a:moveTo>
                  <a:lnTo>
                    <a:pt x="4749" y="118160"/>
                  </a:lnTo>
                  <a:lnTo>
                    <a:pt x="2971" y="125920"/>
                  </a:lnTo>
                  <a:lnTo>
                    <a:pt x="1803" y="133705"/>
                  </a:lnTo>
                  <a:lnTo>
                    <a:pt x="8242" y="134696"/>
                  </a:lnTo>
                  <a:lnTo>
                    <a:pt x="9385" y="127253"/>
                  </a:lnTo>
                  <a:lnTo>
                    <a:pt x="11061" y="119824"/>
                  </a:lnTo>
                  <a:lnTo>
                    <a:pt x="13271" y="112648"/>
                  </a:lnTo>
                  <a:lnTo>
                    <a:pt x="7048" y="110655"/>
                  </a:lnTo>
                  <a:close/>
                </a:path>
                <a:path w="311784" h="316229">
                  <a:moveTo>
                    <a:pt x="304596" y="111594"/>
                  </a:moveTo>
                  <a:lnTo>
                    <a:pt x="298361" y="113512"/>
                  </a:lnTo>
                  <a:lnTo>
                    <a:pt x="300507" y="120726"/>
                  </a:lnTo>
                  <a:lnTo>
                    <a:pt x="302145" y="128155"/>
                  </a:lnTo>
                  <a:lnTo>
                    <a:pt x="303237" y="135623"/>
                  </a:lnTo>
                  <a:lnTo>
                    <a:pt x="309702" y="134670"/>
                  </a:lnTo>
                  <a:lnTo>
                    <a:pt x="308546" y="126872"/>
                  </a:lnTo>
                  <a:lnTo>
                    <a:pt x="306831" y="119100"/>
                  </a:lnTo>
                  <a:lnTo>
                    <a:pt x="304596" y="111594"/>
                  </a:lnTo>
                  <a:close/>
                </a:path>
                <a:path w="311784" h="316229">
                  <a:moveTo>
                    <a:pt x="0" y="157302"/>
                  </a:moveTo>
                  <a:lnTo>
                    <a:pt x="0" y="165811"/>
                  </a:lnTo>
                  <a:lnTo>
                    <a:pt x="523" y="173075"/>
                  </a:lnTo>
                  <a:lnTo>
                    <a:pt x="571" y="173748"/>
                  </a:lnTo>
                  <a:lnTo>
                    <a:pt x="1714" y="181495"/>
                  </a:lnTo>
                  <a:lnTo>
                    <a:pt x="8153" y="180517"/>
                  </a:lnTo>
                  <a:lnTo>
                    <a:pt x="7171" y="173748"/>
                  </a:lnTo>
                  <a:lnTo>
                    <a:pt x="7073" y="173075"/>
                  </a:lnTo>
                  <a:lnTo>
                    <a:pt x="6539" y="165811"/>
                  </a:lnTo>
                  <a:lnTo>
                    <a:pt x="6515" y="157911"/>
                  </a:lnTo>
                  <a:lnTo>
                    <a:pt x="0" y="157302"/>
                  </a:lnTo>
                  <a:close/>
                </a:path>
                <a:path w="311784" h="316229">
                  <a:moveTo>
                    <a:pt x="311365" y="158241"/>
                  </a:moveTo>
                  <a:lnTo>
                    <a:pt x="304850" y="158241"/>
                  </a:lnTo>
                  <a:lnTo>
                    <a:pt x="304798" y="166128"/>
                  </a:lnTo>
                  <a:lnTo>
                    <a:pt x="304253" y="173393"/>
                  </a:lnTo>
                  <a:lnTo>
                    <a:pt x="303148" y="180835"/>
                  </a:lnTo>
                  <a:lnTo>
                    <a:pt x="309600" y="181813"/>
                  </a:lnTo>
                  <a:lnTo>
                    <a:pt x="310743" y="174066"/>
                  </a:lnTo>
                  <a:lnTo>
                    <a:pt x="311353" y="166128"/>
                  </a:lnTo>
                  <a:lnTo>
                    <a:pt x="311365" y="158241"/>
                  </a:lnTo>
                  <a:close/>
                </a:path>
                <a:path w="311784" h="316229">
                  <a:moveTo>
                    <a:pt x="13106" y="202603"/>
                  </a:moveTo>
                  <a:lnTo>
                    <a:pt x="6870" y="204558"/>
                  </a:lnTo>
                  <a:lnTo>
                    <a:pt x="9143" y="212064"/>
                  </a:lnTo>
                  <a:lnTo>
                    <a:pt x="12014" y="219481"/>
                  </a:lnTo>
                  <a:lnTo>
                    <a:pt x="15379" y="226567"/>
                  </a:lnTo>
                  <a:lnTo>
                    <a:pt x="21247" y="223697"/>
                  </a:lnTo>
                  <a:lnTo>
                    <a:pt x="18021" y="216903"/>
                  </a:lnTo>
                  <a:lnTo>
                    <a:pt x="15278" y="209803"/>
                  </a:lnTo>
                  <a:lnTo>
                    <a:pt x="13106" y="202603"/>
                  </a:lnTo>
                  <a:close/>
                </a:path>
                <a:path w="311784" h="316229">
                  <a:moveTo>
                    <a:pt x="298170" y="202907"/>
                  </a:moveTo>
                  <a:lnTo>
                    <a:pt x="295960" y="210108"/>
                  </a:lnTo>
                  <a:lnTo>
                    <a:pt x="293204" y="217208"/>
                  </a:lnTo>
                  <a:lnTo>
                    <a:pt x="289979" y="223964"/>
                  </a:lnTo>
                  <a:lnTo>
                    <a:pt x="295871" y="226860"/>
                  </a:lnTo>
                  <a:lnTo>
                    <a:pt x="299211" y="219798"/>
                  </a:lnTo>
                  <a:lnTo>
                    <a:pt x="302082" y="212394"/>
                  </a:lnTo>
                  <a:lnTo>
                    <a:pt x="304406" y="204863"/>
                  </a:lnTo>
                  <a:lnTo>
                    <a:pt x="298170" y="202907"/>
                  </a:lnTo>
                  <a:close/>
                </a:path>
                <a:path w="311784" h="316229">
                  <a:moveTo>
                    <a:pt x="32397" y="243319"/>
                  </a:moveTo>
                  <a:lnTo>
                    <a:pt x="27000" y="247078"/>
                  </a:lnTo>
                  <a:lnTo>
                    <a:pt x="31356" y="253555"/>
                  </a:lnTo>
                  <a:lnTo>
                    <a:pt x="36233" y="259765"/>
                  </a:lnTo>
                  <a:lnTo>
                    <a:pt x="41528" y="265544"/>
                  </a:lnTo>
                  <a:lnTo>
                    <a:pt x="46291" y="261048"/>
                  </a:lnTo>
                  <a:lnTo>
                    <a:pt x="41236" y="255498"/>
                  </a:lnTo>
                  <a:lnTo>
                    <a:pt x="36575" y="249542"/>
                  </a:lnTo>
                  <a:lnTo>
                    <a:pt x="32397" y="243319"/>
                  </a:lnTo>
                  <a:close/>
                </a:path>
                <a:path w="311784" h="316229">
                  <a:moveTo>
                    <a:pt x="278815" y="243560"/>
                  </a:moveTo>
                  <a:lnTo>
                    <a:pt x="274612" y="249770"/>
                  </a:lnTo>
                  <a:lnTo>
                    <a:pt x="269925" y="255727"/>
                  </a:lnTo>
                  <a:lnTo>
                    <a:pt x="264858" y="261226"/>
                  </a:lnTo>
                  <a:lnTo>
                    <a:pt x="269646" y="265747"/>
                  </a:lnTo>
                  <a:lnTo>
                    <a:pt x="274916" y="259994"/>
                  </a:lnTo>
                  <a:lnTo>
                    <a:pt x="279819" y="253784"/>
                  </a:lnTo>
                  <a:lnTo>
                    <a:pt x="284187" y="247307"/>
                  </a:lnTo>
                  <a:lnTo>
                    <a:pt x="278815" y="243560"/>
                  </a:lnTo>
                  <a:close/>
                </a:path>
                <a:path w="311784" h="316229">
                  <a:moveTo>
                    <a:pt x="62623" y="276466"/>
                  </a:moveTo>
                  <a:lnTo>
                    <a:pt x="58534" y="281660"/>
                  </a:lnTo>
                  <a:lnTo>
                    <a:pt x="64617" y="286575"/>
                  </a:lnTo>
                  <a:lnTo>
                    <a:pt x="71056" y="291058"/>
                  </a:lnTo>
                  <a:lnTo>
                    <a:pt x="77723" y="294995"/>
                  </a:lnTo>
                  <a:lnTo>
                    <a:pt x="81000" y="289255"/>
                  </a:lnTo>
                  <a:lnTo>
                    <a:pt x="74625" y="285470"/>
                  </a:lnTo>
                  <a:lnTo>
                    <a:pt x="68414" y="281177"/>
                  </a:lnTo>
                  <a:lnTo>
                    <a:pt x="62623" y="276466"/>
                  </a:lnTo>
                  <a:close/>
                </a:path>
                <a:path w="311784" h="316229">
                  <a:moveTo>
                    <a:pt x="248526" y="276618"/>
                  </a:moveTo>
                  <a:lnTo>
                    <a:pt x="242722" y="281343"/>
                  </a:lnTo>
                  <a:lnTo>
                    <a:pt x="236499" y="285635"/>
                  </a:lnTo>
                  <a:lnTo>
                    <a:pt x="230098" y="289394"/>
                  </a:lnTo>
                  <a:lnTo>
                    <a:pt x="233362" y="295135"/>
                  </a:lnTo>
                  <a:lnTo>
                    <a:pt x="240055" y="291210"/>
                  </a:lnTo>
                  <a:lnTo>
                    <a:pt x="246519" y="286740"/>
                  </a:lnTo>
                  <a:lnTo>
                    <a:pt x="252590" y="281825"/>
                  </a:lnTo>
                  <a:lnTo>
                    <a:pt x="248526" y="276618"/>
                  </a:lnTo>
                  <a:close/>
                </a:path>
                <a:path w="311784" h="316229">
                  <a:moveTo>
                    <a:pt x="101053" y="299110"/>
                  </a:moveTo>
                  <a:lnTo>
                    <a:pt x="98666" y="305269"/>
                  </a:lnTo>
                  <a:lnTo>
                    <a:pt x="105892" y="308152"/>
                  </a:lnTo>
                  <a:lnTo>
                    <a:pt x="113372" y="310502"/>
                  </a:lnTo>
                  <a:lnTo>
                    <a:pt x="120891" y="312254"/>
                  </a:lnTo>
                  <a:lnTo>
                    <a:pt x="122351" y="305790"/>
                  </a:lnTo>
                  <a:lnTo>
                    <a:pt x="115112" y="304126"/>
                  </a:lnTo>
                  <a:lnTo>
                    <a:pt x="107975" y="301878"/>
                  </a:lnTo>
                  <a:lnTo>
                    <a:pt x="101053" y="299110"/>
                  </a:lnTo>
                  <a:close/>
                </a:path>
                <a:path w="311784" h="316229">
                  <a:moveTo>
                    <a:pt x="210007" y="299211"/>
                  </a:moveTo>
                  <a:lnTo>
                    <a:pt x="203123" y="301955"/>
                  </a:lnTo>
                  <a:lnTo>
                    <a:pt x="195960" y="304203"/>
                  </a:lnTo>
                  <a:lnTo>
                    <a:pt x="188709" y="305854"/>
                  </a:lnTo>
                  <a:lnTo>
                    <a:pt x="190131" y="312331"/>
                  </a:lnTo>
                  <a:lnTo>
                    <a:pt x="197700" y="310591"/>
                  </a:lnTo>
                  <a:lnTo>
                    <a:pt x="205168" y="308254"/>
                  </a:lnTo>
                  <a:lnTo>
                    <a:pt x="212382" y="305384"/>
                  </a:lnTo>
                  <a:lnTo>
                    <a:pt x="210007" y="299211"/>
                  </a:lnTo>
                  <a:close/>
                </a:path>
                <a:path w="311784" h="316229">
                  <a:moveTo>
                    <a:pt x="144864" y="309194"/>
                  </a:moveTo>
                  <a:lnTo>
                    <a:pt x="144370" y="309194"/>
                  </a:lnTo>
                  <a:lnTo>
                    <a:pt x="143888" y="315798"/>
                  </a:lnTo>
                  <a:lnTo>
                    <a:pt x="144357" y="315798"/>
                  </a:lnTo>
                  <a:lnTo>
                    <a:pt x="147777" y="316077"/>
                  </a:lnTo>
                  <a:lnTo>
                    <a:pt x="151726" y="316217"/>
                  </a:lnTo>
                  <a:lnTo>
                    <a:pt x="159524" y="316217"/>
                  </a:lnTo>
                  <a:lnTo>
                    <a:pt x="163360" y="316077"/>
                  </a:lnTo>
                  <a:lnTo>
                    <a:pt x="167131" y="315798"/>
                  </a:lnTo>
                  <a:lnTo>
                    <a:pt x="166700" y="309727"/>
                  </a:lnTo>
                  <a:lnTo>
                    <a:pt x="151739" y="309727"/>
                  </a:lnTo>
                  <a:lnTo>
                    <a:pt x="144864" y="309194"/>
                  </a:lnTo>
                  <a:close/>
                </a:path>
                <a:path w="311784" h="316229">
                  <a:moveTo>
                    <a:pt x="166662" y="309194"/>
                  </a:moveTo>
                  <a:lnTo>
                    <a:pt x="159283" y="309727"/>
                  </a:lnTo>
                  <a:lnTo>
                    <a:pt x="166700" y="309727"/>
                  </a:lnTo>
                  <a:lnTo>
                    <a:pt x="166662" y="309194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1968" y="5015562"/>
              <a:ext cx="115869" cy="117868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6060475" y="4247691"/>
              <a:ext cx="444500" cy="778510"/>
            </a:xfrm>
            <a:custGeom>
              <a:avLst/>
              <a:gdLst/>
              <a:ahLst/>
              <a:cxnLst/>
              <a:rect l="l" t="t" r="r" b="b"/>
              <a:pathLst>
                <a:path w="444500" h="778510">
                  <a:moveTo>
                    <a:pt x="7556" y="0"/>
                  </a:moveTo>
                  <a:lnTo>
                    <a:pt x="5118" y="1612"/>
                  </a:lnTo>
                  <a:lnTo>
                    <a:pt x="0" y="4381"/>
                  </a:lnTo>
                  <a:lnTo>
                    <a:pt x="436892" y="778052"/>
                  </a:lnTo>
                  <a:lnTo>
                    <a:pt x="439280" y="776414"/>
                  </a:lnTo>
                  <a:lnTo>
                    <a:pt x="444461" y="773709"/>
                  </a:lnTo>
                  <a:lnTo>
                    <a:pt x="7556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7553713" y="4177840"/>
            <a:ext cx="697865" cy="756285"/>
            <a:chOff x="7553713" y="4177840"/>
            <a:chExt cx="697865" cy="756285"/>
          </a:xfrm>
        </p:grpSpPr>
        <p:pic>
          <p:nvPicPr>
            <p:cNvPr id="136" name="object 136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3713" y="4177840"/>
              <a:ext cx="184886" cy="187871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7667381" y="4290071"/>
              <a:ext cx="584200" cy="643890"/>
            </a:xfrm>
            <a:custGeom>
              <a:avLst/>
              <a:gdLst/>
              <a:ahLst/>
              <a:cxnLst/>
              <a:rect l="l" t="t" r="r" b="b"/>
              <a:pathLst>
                <a:path w="584200" h="643889">
                  <a:moveTo>
                    <a:pt x="5816" y="0"/>
                  </a:moveTo>
                  <a:lnTo>
                    <a:pt x="4229" y="2476"/>
                  </a:lnTo>
                  <a:lnTo>
                    <a:pt x="0" y="6591"/>
                  </a:lnTo>
                  <a:lnTo>
                    <a:pt x="577481" y="643458"/>
                  </a:lnTo>
                  <a:lnTo>
                    <a:pt x="579310" y="641146"/>
                  </a:lnTo>
                  <a:lnTo>
                    <a:pt x="581380" y="639076"/>
                  </a:lnTo>
                  <a:lnTo>
                    <a:pt x="583742" y="637336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/>
          <p:nvPr/>
        </p:nvSpPr>
        <p:spPr>
          <a:xfrm>
            <a:off x="6045968" y="2146085"/>
            <a:ext cx="655955" cy="1959610"/>
          </a:xfrm>
          <a:custGeom>
            <a:avLst/>
            <a:gdLst/>
            <a:ahLst/>
            <a:cxnLst/>
            <a:rect l="l" t="t" r="r" b="b"/>
            <a:pathLst>
              <a:path w="655954" h="1959610">
                <a:moveTo>
                  <a:pt x="647255" y="0"/>
                </a:moveTo>
                <a:lnTo>
                  <a:pt x="0" y="1956435"/>
                </a:lnTo>
                <a:lnTo>
                  <a:pt x="2819" y="1957235"/>
                </a:lnTo>
                <a:lnTo>
                  <a:pt x="8242" y="1959241"/>
                </a:lnTo>
                <a:lnTo>
                  <a:pt x="655472" y="2870"/>
                </a:lnTo>
                <a:lnTo>
                  <a:pt x="652691" y="2044"/>
                </a:lnTo>
                <a:lnTo>
                  <a:pt x="64725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668805" y="966723"/>
            <a:ext cx="477520" cy="1391285"/>
          </a:xfrm>
          <a:custGeom>
            <a:avLst/>
            <a:gdLst/>
            <a:ahLst/>
            <a:cxnLst/>
            <a:rect l="l" t="t" r="r" b="b"/>
            <a:pathLst>
              <a:path w="477519" h="1391285">
                <a:moveTo>
                  <a:pt x="113728" y="1229766"/>
                </a:moveTo>
                <a:lnTo>
                  <a:pt x="111747" y="1201724"/>
                </a:lnTo>
                <a:lnTo>
                  <a:pt x="106222" y="1201724"/>
                </a:lnTo>
                <a:lnTo>
                  <a:pt x="106337" y="1209522"/>
                </a:lnTo>
                <a:lnTo>
                  <a:pt x="106692" y="1216177"/>
                </a:lnTo>
                <a:lnTo>
                  <a:pt x="106718" y="1216596"/>
                </a:lnTo>
                <a:lnTo>
                  <a:pt x="107302" y="1222997"/>
                </a:lnTo>
                <a:lnTo>
                  <a:pt x="107353" y="1223619"/>
                </a:lnTo>
                <a:lnTo>
                  <a:pt x="108153" y="1229766"/>
                </a:lnTo>
                <a:lnTo>
                  <a:pt x="108254" y="1230591"/>
                </a:lnTo>
                <a:lnTo>
                  <a:pt x="113728" y="1229766"/>
                </a:lnTo>
                <a:close/>
              </a:path>
              <a:path w="477519" h="1391285">
                <a:moveTo>
                  <a:pt x="119888" y="1147813"/>
                </a:moveTo>
                <a:lnTo>
                  <a:pt x="108369" y="1173607"/>
                </a:lnTo>
                <a:lnTo>
                  <a:pt x="113830" y="1174457"/>
                </a:lnTo>
                <a:lnTo>
                  <a:pt x="114985" y="1167714"/>
                </a:lnTo>
                <a:lnTo>
                  <a:pt x="116395" y="1161008"/>
                </a:lnTo>
                <a:lnTo>
                  <a:pt x="118021" y="1154366"/>
                </a:lnTo>
                <a:lnTo>
                  <a:pt x="119888" y="1147813"/>
                </a:lnTo>
                <a:close/>
              </a:path>
              <a:path w="477519" h="1391285">
                <a:moveTo>
                  <a:pt x="129527" y="1281899"/>
                </a:moveTo>
                <a:lnTo>
                  <a:pt x="126720" y="1275676"/>
                </a:lnTo>
                <a:lnTo>
                  <a:pt x="124129" y="1269352"/>
                </a:lnTo>
                <a:lnTo>
                  <a:pt x="121793" y="1262926"/>
                </a:lnTo>
                <a:lnTo>
                  <a:pt x="119697" y="1256423"/>
                </a:lnTo>
                <a:lnTo>
                  <a:pt x="114376" y="1258087"/>
                </a:lnTo>
                <a:lnTo>
                  <a:pt x="116560" y="1264767"/>
                </a:lnTo>
                <a:lnTo>
                  <a:pt x="118973" y="1271397"/>
                </a:lnTo>
                <a:lnTo>
                  <a:pt x="121640" y="1277924"/>
                </a:lnTo>
                <a:lnTo>
                  <a:pt x="124548" y="1284351"/>
                </a:lnTo>
                <a:lnTo>
                  <a:pt x="129527" y="1281899"/>
                </a:lnTo>
                <a:close/>
              </a:path>
              <a:path w="477519" h="1391285">
                <a:moveTo>
                  <a:pt x="143383" y="1098765"/>
                </a:moveTo>
                <a:lnTo>
                  <a:pt x="124866" y="1119936"/>
                </a:lnTo>
                <a:lnTo>
                  <a:pt x="129832" y="1122387"/>
                </a:lnTo>
                <a:lnTo>
                  <a:pt x="132892" y="1116304"/>
                </a:lnTo>
                <a:lnTo>
                  <a:pt x="136169" y="1110322"/>
                </a:lnTo>
                <a:lnTo>
                  <a:pt x="139674" y="1104468"/>
                </a:lnTo>
                <a:lnTo>
                  <a:pt x="143383" y="1098765"/>
                </a:lnTo>
                <a:close/>
              </a:path>
              <a:path w="477519" h="1391285">
                <a:moveTo>
                  <a:pt x="159766" y="1326984"/>
                </a:moveTo>
                <a:lnTo>
                  <a:pt x="155295" y="1321879"/>
                </a:lnTo>
                <a:lnTo>
                  <a:pt x="150990" y="1316609"/>
                </a:lnTo>
                <a:lnTo>
                  <a:pt x="146888" y="1311173"/>
                </a:lnTo>
                <a:lnTo>
                  <a:pt x="142989" y="1305598"/>
                </a:lnTo>
                <a:lnTo>
                  <a:pt x="138417" y="1308773"/>
                </a:lnTo>
                <a:lnTo>
                  <a:pt x="142430" y="1314513"/>
                </a:lnTo>
                <a:lnTo>
                  <a:pt x="146672" y="1320114"/>
                </a:lnTo>
                <a:lnTo>
                  <a:pt x="151104" y="1325549"/>
                </a:lnTo>
                <a:lnTo>
                  <a:pt x="155727" y="1330807"/>
                </a:lnTo>
                <a:lnTo>
                  <a:pt x="159766" y="1326984"/>
                </a:lnTo>
                <a:close/>
              </a:path>
              <a:path w="477519" h="1391285">
                <a:moveTo>
                  <a:pt x="179959" y="1058976"/>
                </a:moveTo>
                <a:lnTo>
                  <a:pt x="176555" y="1054506"/>
                </a:lnTo>
                <a:lnTo>
                  <a:pt x="171221" y="1058976"/>
                </a:lnTo>
                <a:lnTo>
                  <a:pt x="166039" y="1063663"/>
                </a:lnTo>
                <a:lnTo>
                  <a:pt x="161023" y="1068539"/>
                </a:lnTo>
                <a:lnTo>
                  <a:pt x="156184" y="1073607"/>
                </a:lnTo>
                <a:lnTo>
                  <a:pt x="160248" y="1077455"/>
                </a:lnTo>
                <a:lnTo>
                  <a:pt x="164934" y="1072540"/>
                </a:lnTo>
                <a:lnTo>
                  <a:pt x="169799" y="1067803"/>
                </a:lnTo>
                <a:lnTo>
                  <a:pt x="174840" y="1063256"/>
                </a:lnTo>
                <a:lnTo>
                  <a:pt x="179959" y="1058976"/>
                </a:lnTo>
                <a:close/>
              </a:path>
              <a:path w="477519" h="1391285">
                <a:moveTo>
                  <a:pt x="201676" y="1361046"/>
                </a:moveTo>
                <a:lnTo>
                  <a:pt x="195935" y="1357503"/>
                </a:lnTo>
                <a:lnTo>
                  <a:pt x="190309" y="1353743"/>
                </a:lnTo>
                <a:lnTo>
                  <a:pt x="184823" y="1349768"/>
                </a:lnTo>
                <a:lnTo>
                  <a:pt x="179476" y="1345603"/>
                </a:lnTo>
                <a:lnTo>
                  <a:pt x="176060" y="1349997"/>
                </a:lnTo>
                <a:lnTo>
                  <a:pt x="181546" y="1354289"/>
                </a:lnTo>
                <a:lnTo>
                  <a:pt x="187198" y="1358392"/>
                </a:lnTo>
                <a:lnTo>
                  <a:pt x="192989" y="1362265"/>
                </a:lnTo>
                <a:lnTo>
                  <a:pt x="198920" y="1365910"/>
                </a:lnTo>
                <a:lnTo>
                  <a:pt x="201676" y="1361046"/>
                </a:lnTo>
                <a:close/>
              </a:path>
              <a:path w="477519" h="1391285">
                <a:moveTo>
                  <a:pt x="226580" y="1031748"/>
                </a:moveTo>
                <a:lnTo>
                  <a:pt x="224599" y="1026490"/>
                </a:lnTo>
                <a:lnTo>
                  <a:pt x="218186" y="1029169"/>
                </a:lnTo>
                <a:lnTo>
                  <a:pt x="211861" y="1032103"/>
                </a:lnTo>
                <a:lnTo>
                  <a:pt x="205638" y="1035278"/>
                </a:lnTo>
                <a:lnTo>
                  <a:pt x="199555" y="1038682"/>
                </a:lnTo>
                <a:lnTo>
                  <a:pt x="202323" y="1043559"/>
                </a:lnTo>
                <a:lnTo>
                  <a:pt x="208216" y="1040257"/>
                </a:lnTo>
                <a:lnTo>
                  <a:pt x="214236" y="1037183"/>
                </a:lnTo>
                <a:lnTo>
                  <a:pt x="220370" y="1034338"/>
                </a:lnTo>
                <a:lnTo>
                  <a:pt x="226580" y="1031748"/>
                </a:lnTo>
                <a:close/>
              </a:path>
              <a:path w="477519" h="1391285">
                <a:moveTo>
                  <a:pt x="251599" y="1381010"/>
                </a:moveTo>
                <a:lnTo>
                  <a:pt x="245071" y="1379359"/>
                </a:lnTo>
                <a:lnTo>
                  <a:pt x="238594" y="1377454"/>
                </a:lnTo>
                <a:lnTo>
                  <a:pt x="232206" y="1375308"/>
                </a:lnTo>
                <a:lnTo>
                  <a:pt x="225920" y="1372933"/>
                </a:lnTo>
                <a:lnTo>
                  <a:pt x="223862" y="1378178"/>
                </a:lnTo>
                <a:lnTo>
                  <a:pt x="230352" y="1380629"/>
                </a:lnTo>
                <a:lnTo>
                  <a:pt x="236943" y="1382839"/>
                </a:lnTo>
                <a:lnTo>
                  <a:pt x="243611" y="1384795"/>
                </a:lnTo>
                <a:lnTo>
                  <a:pt x="250329" y="1386497"/>
                </a:lnTo>
                <a:lnTo>
                  <a:pt x="251599" y="1381010"/>
                </a:lnTo>
                <a:close/>
              </a:path>
              <a:path w="477519" h="1391285">
                <a:moveTo>
                  <a:pt x="280238" y="1135786"/>
                </a:moveTo>
                <a:lnTo>
                  <a:pt x="253365" y="1023569"/>
                </a:lnTo>
                <a:lnTo>
                  <a:pt x="258902" y="1022413"/>
                </a:lnTo>
                <a:lnTo>
                  <a:pt x="265544" y="1021295"/>
                </a:lnTo>
                <a:lnTo>
                  <a:pt x="272224" y="1020432"/>
                </a:lnTo>
                <a:lnTo>
                  <a:pt x="278930" y="1019822"/>
                </a:lnTo>
                <a:lnTo>
                  <a:pt x="278828" y="1018286"/>
                </a:lnTo>
                <a:lnTo>
                  <a:pt x="278726" y="1016876"/>
                </a:lnTo>
                <a:lnTo>
                  <a:pt x="278650" y="1015720"/>
                </a:lnTo>
                <a:lnTo>
                  <a:pt x="278549" y="1014209"/>
                </a:lnTo>
                <a:lnTo>
                  <a:pt x="271653" y="1014831"/>
                </a:lnTo>
                <a:lnTo>
                  <a:pt x="264756" y="1015720"/>
                </a:lnTo>
                <a:lnTo>
                  <a:pt x="257898" y="1016876"/>
                </a:lnTo>
                <a:lnTo>
                  <a:pt x="252056" y="1018095"/>
                </a:lnTo>
                <a:lnTo>
                  <a:pt x="8356" y="0"/>
                </a:lnTo>
                <a:lnTo>
                  <a:pt x="5676" y="1028"/>
                </a:lnTo>
                <a:lnTo>
                  <a:pt x="2882" y="1790"/>
                </a:lnTo>
                <a:lnTo>
                  <a:pt x="0" y="2286"/>
                </a:lnTo>
                <a:lnTo>
                  <a:pt x="271780" y="1137805"/>
                </a:lnTo>
                <a:lnTo>
                  <a:pt x="274535" y="1136942"/>
                </a:lnTo>
                <a:lnTo>
                  <a:pt x="280238" y="1135786"/>
                </a:lnTo>
                <a:close/>
              </a:path>
              <a:path w="477519" h="1391285">
                <a:moveTo>
                  <a:pt x="305498" y="1390726"/>
                </a:moveTo>
                <a:lnTo>
                  <a:pt x="305130" y="1385481"/>
                </a:lnTo>
                <a:lnTo>
                  <a:pt x="305104" y="1385125"/>
                </a:lnTo>
                <a:lnTo>
                  <a:pt x="298373" y="1385481"/>
                </a:lnTo>
                <a:lnTo>
                  <a:pt x="285140" y="1385481"/>
                </a:lnTo>
                <a:lnTo>
                  <a:pt x="278853" y="1385125"/>
                </a:lnTo>
                <a:lnTo>
                  <a:pt x="278193" y="1385125"/>
                </a:lnTo>
                <a:lnTo>
                  <a:pt x="277787" y="1390726"/>
                </a:lnTo>
                <a:lnTo>
                  <a:pt x="278269" y="1390726"/>
                </a:lnTo>
                <a:lnTo>
                  <a:pt x="282562" y="1391069"/>
                </a:lnTo>
                <a:lnTo>
                  <a:pt x="287134" y="1391234"/>
                </a:lnTo>
                <a:lnTo>
                  <a:pt x="296367" y="1391234"/>
                </a:lnTo>
                <a:lnTo>
                  <a:pt x="300964" y="1391069"/>
                </a:lnTo>
                <a:lnTo>
                  <a:pt x="305498" y="1390726"/>
                </a:lnTo>
                <a:close/>
              </a:path>
              <a:path w="477519" h="1391285">
                <a:moveTo>
                  <a:pt x="333705" y="1018540"/>
                </a:moveTo>
                <a:lnTo>
                  <a:pt x="326923" y="1017092"/>
                </a:lnTo>
                <a:lnTo>
                  <a:pt x="320078" y="1015898"/>
                </a:lnTo>
                <a:lnTo>
                  <a:pt x="313182" y="1014971"/>
                </a:lnTo>
                <a:lnTo>
                  <a:pt x="306273" y="1014298"/>
                </a:lnTo>
                <a:lnTo>
                  <a:pt x="306158" y="1015898"/>
                </a:lnTo>
                <a:lnTo>
                  <a:pt x="306070" y="1017092"/>
                </a:lnTo>
                <a:lnTo>
                  <a:pt x="305968" y="1018540"/>
                </a:lnTo>
                <a:lnTo>
                  <a:pt x="305866" y="1019911"/>
                </a:lnTo>
                <a:lnTo>
                  <a:pt x="312559" y="1020559"/>
                </a:lnTo>
                <a:lnTo>
                  <a:pt x="319239" y="1021461"/>
                </a:lnTo>
                <a:lnTo>
                  <a:pt x="325882" y="1022616"/>
                </a:lnTo>
                <a:lnTo>
                  <a:pt x="332447" y="1024026"/>
                </a:lnTo>
                <a:lnTo>
                  <a:pt x="333705" y="1018540"/>
                </a:lnTo>
                <a:close/>
              </a:path>
              <a:path w="477519" h="1391285">
                <a:moveTo>
                  <a:pt x="359460" y="1378318"/>
                </a:moveTo>
                <a:lnTo>
                  <a:pt x="357428" y="1373073"/>
                </a:lnTo>
                <a:lnTo>
                  <a:pt x="351129" y="1375448"/>
                </a:lnTo>
                <a:lnTo>
                  <a:pt x="344728" y="1377581"/>
                </a:lnTo>
                <a:lnTo>
                  <a:pt x="338239" y="1379461"/>
                </a:lnTo>
                <a:lnTo>
                  <a:pt x="331698" y="1381099"/>
                </a:lnTo>
                <a:lnTo>
                  <a:pt x="332917" y="1386611"/>
                </a:lnTo>
                <a:lnTo>
                  <a:pt x="339661" y="1384909"/>
                </a:lnTo>
                <a:lnTo>
                  <a:pt x="346354" y="1382953"/>
                </a:lnTo>
                <a:lnTo>
                  <a:pt x="352958" y="1380756"/>
                </a:lnTo>
                <a:lnTo>
                  <a:pt x="359460" y="1378318"/>
                </a:lnTo>
                <a:close/>
              </a:path>
              <a:path w="477519" h="1391285">
                <a:moveTo>
                  <a:pt x="385076" y="1039241"/>
                </a:moveTo>
                <a:lnTo>
                  <a:pt x="379044" y="1035799"/>
                </a:lnTo>
                <a:lnTo>
                  <a:pt x="372859" y="1032598"/>
                </a:lnTo>
                <a:lnTo>
                  <a:pt x="366560" y="1029639"/>
                </a:lnTo>
                <a:lnTo>
                  <a:pt x="360159" y="1026922"/>
                </a:lnTo>
                <a:lnTo>
                  <a:pt x="358140" y="1032154"/>
                </a:lnTo>
                <a:lnTo>
                  <a:pt x="364337" y="1034783"/>
                </a:lnTo>
                <a:lnTo>
                  <a:pt x="370433" y="1037666"/>
                </a:lnTo>
                <a:lnTo>
                  <a:pt x="376428" y="1040777"/>
                </a:lnTo>
                <a:lnTo>
                  <a:pt x="382308" y="1044105"/>
                </a:lnTo>
                <a:lnTo>
                  <a:pt x="385076" y="1039241"/>
                </a:lnTo>
                <a:close/>
              </a:path>
              <a:path w="477519" h="1391285">
                <a:moveTo>
                  <a:pt x="407403" y="1350225"/>
                </a:moveTo>
                <a:lnTo>
                  <a:pt x="403936" y="1345806"/>
                </a:lnTo>
                <a:lnTo>
                  <a:pt x="398589" y="1349959"/>
                </a:lnTo>
                <a:lnTo>
                  <a:pt x="393090" y="1353934"/>
                </a:lnTo>
                <a:lnTo>
                  <a:pt x="387451" y="1357680"/>
                </a:lnTo>
                <a:lnTo>
                  <a:pt x="381685" y="1361224"/>
                </a:lnTo>
                <a:lnTo>
                  <a:pt x="384467" y="1366100"/>
                </a:lnTo>
                <a:lnTo>
                  <a:pt x="390398" y="1362456"/>
                </a:lnTo>
                <a:lnTo>
                  <a:pt x="396214" y="1358595"/>
                </a:lnTo>
                <a:lnTo>
                  <a:pt x="401878" y="1354505"/>
                </a:lnTo>
                <a:lnTo>
                  <a:pt x="407403" y="1350225"/>
                </a:lnTo>
                <a:close/>
              </a:path>
              <a:path w="477519" h="1391285">
                <a:moveTo>
                  <a:pt x="428205" y="1074420"/>
                </a:moveTo>
                <a:lnTo>
                  <a:pt x="423430" y="1069327"/>
                </a:lnTo>
                <a:lnTo>
                  <a:pt x="418439" y="1064425"/>
                </a:lnTo>
                <a:lnTo>
                  <a:pt x="413270" y="1059700"/>
                </a:lnTo>
                <a:lnTo>
                  <a:pt x="407936" y="1055192"/>
                </a:lnTo>
                <a:lnTo>
                  <a:pt x="404418" y="1059700"/>
                </a:lnTo>
                <a:lnTo>
                  <a:pt x="404622" y="1059700"/>
                </a:lnTo>
                <a:lnTo>
                  <a:pt x="409651" y="1063967"/>
                </a:lnTo>
                <a:lnTo>
                  <a:pt x="414655" y="1068539"/>
                </a:lnTo>
                <a:lnTo>
                  <a:pt x="419506" y="1073302"/>
                </a:lnTo>
                <a:lnTo>
                  <a:pt x="424167" y="1078242"/>
                </a:lnTo>
                <a:lnTo>
                  <a:pt x="428205" y="1074420"/>
                </a:lnTo>
                <a:close/>
              </a:path>
              <a:path w="477519" h="1391285">
                <a:moveTo>
                  <a:pt x="445071" y="1309065"/>
                </a:moveTo>
                <a:lnTo>
                  <a:pt x="440512" y="1305877"/>
                </a:lnTo>
                <a:lnTo>
                  <a:pt x="436600" y="1311440"/>
                </a:lnTo>
                <a:lnTo>
                  <a:pt x="432473" y="1316863"/>
                </a:lnTo>
                <a:lnTo>
                  <a:pt x="428180" y="1322120"/>
                </a:lnTo>
                <a:lnTo>
                  <a:pt x="423697" y="1327226"/>
                </a:lnTo>
                <a:lnTo>
                  <a:pt x="427748" y="1331061"/>
                </a:lnTo>
                <a:lnTo>
                  <a:pt x="432371" y="1325816"/>
                </a:lnTo>
                <a:lnTo>
                  <a:pt x="436816" y="1320380"/>
                </a:lnTo>
                <a:lnTo>
                  <a:pt x="441058" y="1314792"/>
                </a:lnTo>
                <a:lnTo>
                  <a:pt x="445071" y="1309065"/>
                </a:lnTo>
                <a:close/>
              </a:path>
              <a:path w="477519" h="1391285">
                <a:moveTo>
                  <a:pt x="459295" y="1120952"/>
                </a:moveTo>
                <a:lnTo>
                  <a:pt x="456196" y="1114640"/>
                </a:lnTo>
                <a:lnTo>
                  <a:pt x="452843" y="1108456"/>
                </a:lnTo>
                <a:lnTo>
                  <a:pt x="449262" y="1102398"/>
                </a:lnTo>
                <a:lnTo>
                  <a:pt x="445465" y="1096505"/>
                </a:lnTo>
                <a:lnTo>
                  <a:pt x="440880" y="1099667"/>
                </a:lnTo>
                <a:lnTo>
                  <a:pt x="444563" y="1105395"/>
                </a:lnTo>
                <a:lnTo>
                  <a:pt x="448043" y="1111275"/>
                </a:lnTo>
                <a:lnTo>
                  <a:pt x="451294" y="1117282"/>
                </a:lnTo>
                <a:lnTo>
                  <a:pt x="454317" y="1123391"/>
                </a:lnTo>
                <a:lnTo>
                  <a:pt x="459295" y="1120952"/>
                </a:lnTo>
                <a:close/>
              </a:path>
              <a:path w="477519" h="1391285">
                <a:moveTo>
                  <a:pt x="469176" y="1258468"/>
                </a:moveTo>
                <a:lnTo>
                  <a:pt x="463867" y="1256792"/>
                </a:lnTo>
                <a:lnTo>
                  <a:pt x="461772" y="1263269"/>
                </a:lnTo>
                <a:lnTo>
                  <a:pt x="459422" y="1269682"/>
                </a:lnTo>
                <a:lnTo>
                  <a:pt x="456831" y="1276007"/>
                </a:lnTo>
                <a:lnTo>
                  <a:pt x="453999" y="1282230"/>
                </a:lnTo>
                <a:lnTo>
                  <a:pt x="458978" y="1284681"/>
                </a:lnTo>
                <a:lnTo>
                  <a:pt x="461899" y="1278267"/>
                </a:lnTo>
                <a:lnTo>
                  <a:pt x="464566" y="1271739"/>
                </a:lnTo>
                <a:lnTo>
                  <a:pt x="467004" y="1265135"/>
                </a:lnTo>
                <a:lnTo>
                  <a:pt x="469176" y="1258468"/>
                </a:lnTo>
                <a:close/>
              </a:path>
              <a:path w="477519" h="1391285">
                <a:moveTo>
                  <a:pt x="475475" y="1174750"/>
                </a:moveTo>
                <a:lnTo>
                  <a:pt x="474345" y="1167790"/>
                </a:lnTo>
                <a:lnTo>
                  <a:pt x="472948" y="1160868"/>
                </a:lnTo>
                <a:lnTo>
                  <a:pt x="471297" y="1154010"/>
                </a:lnTo>
                <a:lnTo>
                  <a:pt x="469392" y="1147241"/>
                </a:lnTo>
                <a:lnTo>
                  <a:pt x="464096" y="1148880"/>
                </a:lnTo>
                <a:lnTo>
                  <a:pt x="465937" y="1155446"/>
                </a:lnTo>
                <a:lnTo>
                  <a:pt x="467537" y="1162100"/>
                </a:lnTo>
                <a:lnTo>
                  <a:pt x="468896" y="1168806"/>
                </a:lnTo>
                <a:lnTo>
                  <a:pt x="470027" y="1175562"/>
                </a:lnTo>
                <a:lnTo>
                  <a:pt x="475475" y="1174750"/>
                </a:lnTo>
                <a:close/>
              </a:path>
              <a:path w="477519" h="1391285">
                <a:moveTo>
                  <a:pt x="477469" y="1202880"/>
                </a:moveTo>
                <a:lnTo>
                  <a:pt x="471919" y="1202880"/>
                </a:lnTo>
                <a:lnTo>
                  <a:pt x="471779" y="1209713"/>
                </a:lnTo>
                <a:lnTo>
                  <a:pt x="471385" y="1216558"/>
                </a:lnTo>
                <a:lnTo>
                  <a:pt x="470763" y="1223378"/>
                </a:lnTo>
                <a:lnTo>
                  <a:pt x="469887" y="1230134"/>
                </a:lnTo>
                <a:lnTo>
                  <a:pt x="475373" y="1230985"/>
                </a:lnTo>
                <a:lnTo>
                  <a:pt x="476262" y="1224013"/>
                </a:lnTo>
                <a:lnTo>
                  <a:pt x="476923" y="1216977"/>
                </a:lnTo>
                <a:lnTo>
                  <a:pt x="477316" y="1209929"/>
                </a:lnTo>
                <a:lnTo>
                  <a:pt x="477469" y="120288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34421" y="1533231"/>
            <a:ext cx="464184" cy="974090"/>
          </a:xfrm>
          <a:custGeom>
            <a:avLst/>
            <a:gdLst/>
            <a:ahLst/>
            <a:cxnLst/>
            <a:rect l="l" t="t" r="r" b="b"/>
            <a:pathLst>
              <a:path w="464184" h="974089">
                <a:moveTo>
                  <a:pt x="456361" y="0"/>
                </a:moveTo>
                <a:lnTo>
                  <a:pt x="0" y="970051"/>
                </a:lnTo>
                <a:lnTo>
                  <a:pt x="2819" y="970978"/>
                </a:lnTo>
                <a:lnTo>
                  <a:pt x="5499" y="972159"/>
                </a:lnTo>
                <a:lnTo>
                  <a:pt x="7899" y="973759"/>
                </a:lnTo>
                <a:lnTo>
                  <a:pt x="464184" y="3873"/>
                </a:lnTo>
                <a:lnTo>
                  <a:pt x="461492" y="2743"/>
                </a:lnTo>
                <a:lnTo>
                  <a:pt x="45636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53888" y="2858316"/>
            <a:ext cx="2486025" cy="534670"/>
          </a:xfrm>
          <a:custGeom>
            <a:avLst/>
            <a:gdLst/>
            <a:ahLst/>
            <a:cxnLst/>
            <a:rect l="l" t="t" r="r" b="b"/>
            <a:pathLst>
              <a:path w="2486025" h="534670">
                <a:moveTo>
                  <a:pt x="1752" y="0"/>
                </a:moveTo>
                <a:lnTo>
                  <a:pt x="1511" y="3009"/>
                </a:lnTo>
                <a:lnTo>
                  <a:pt x="939" y="5905"/>
                </a:lnTo>
                <a:lnTo>
                  <a:pt x="0" y="8636"/>
                </a:lnTo>
                <a:lnTo>
                  <a:pt x="2483675" y="534352"/>
                </a:lnTo>
                <a:lnTo>
                  <a:pt x="2485440" y="525703"/>
                </a:lnTo>
                <a:lnTo>
                  <a:pt x="175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882597" y="2864369"/>
            <a:ext cx="1107440" cy="452755"/>
          </a:xfrm>
          <a:custGeom>
            <a:avLst/>
            <a:gdLst/>
            <a:ahLst/>
            <a:cxnLst/>
            <a:rect l="l" t="t" r="r" b="b"/>
            <a:pathLst>
              <a:path w="1107439" h="452754">
                <a:moveTo>
                  <a:pt x="1103985" y="0"/>
                </a:moveTo>
                <a:lnTo>
                  <a:pt x="0" y="444271"/>
                </a:lnTo>
                <a:lnTo>
                  <a:pt x="1511" y="446760"/>
                </a:lnTo>
                <a:lnTo>
                  <a:pt x="2666" y="449491"/>
                </a:lnTo>
                <a:lnTo>
                  <a:pt x="3263" y="452450"/>
                </a:lnTo>
                <a:lnTo>
                  <a:pt x="1107211" y="8204"/>
                </a:lnTo>
                <a:lnTo>
                  <a:pt x="1105814" y="5626"/>
                </a:lnTo>
                <a:lnTo>
                  <a:pt x="1104709" y="2921"/>
                </a:lnTo>
                <a:lnTo>
                  <a:pt x="110398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471329" y="2285174"/>
            <a:ext cx="121920" cy="66675"/>
          </a:xfrm>
          <a:custGeom>
            <a:avLst/>
            <a:gdLst/>
            <a:ahLst/>
            <a:cxnLst/>
            <a:rect l="l" t="t" r="r" b="b"/>
            <a:pathLst>
              <a:path w="121920" h="66675">
                <a:moveTo>
                  <a:pt x="27368" y="54851"/>
                </a:moveTo>
                <a:lnTo>
                  <a:pt x="23545" y="46901"/>
                </a:lnTo>
                <a:lnTo>
                  <a:pt x="0" y="58623"/>
                </a:lnTo>
                <a:lnTo>
                  <a:pt x="3810" y="66560"/>
                </a:lnTo>
                <a:lnTo>
                  <a:pt x="27368" y="54851"/>
                </a:lnTo>
                <a:close/>
              </a:path>
              <a:path w="121920" h="66675">
                <a:moveTo>
                  <a:pt x="74472" y="31381"/>
                </a:moveTo>
                <a:lnTo>
                  <a:pt x="70650" y="23444"/>
                </a:lnTo>
                <a:lnTo>
                  <a:pt x="47104" y="35166"/>
                </a:lnTo>
                <a:lnTo>
                  <a:pt x="50914" y="43103"/>
                </a:lnTo>
                <a:lnTo>
                  <a:pt x="74472" y="31381"/>
                </a:lnTo>
                <a:close/>
              </a:path>
              <a:path w="121920" h="66675">
                <a:moveTo>
                  <a:pt x="121615" y="7937"/>
                </a:moveTo>
                <a:lnTo>
                  <a:pt x="117805" y="0"/>
                </a:lnTo>
                <a:lnTo>
                  <a:pt x="94221" y="11722"/>
                </a:lnTo>
                <a:lnTo>
                  <a:pt x="98056" y="19659"/>
                </a:lnTo>
                <a:lnTo>
                  <a:pt x="121615" y="79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77082" y="2378976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71" y="0"/>
                </a:moveTo>
                <a:lnTo>
                  <a:pt x="0" y="11722"/>
                </a:lnTo>
                <a:lnTo>
                  <a:pt x="3809" y="19659"/>
                </a:lnTo>
                <a:lnTo>
                  <a:pt x="27368" y="7937"/>
                </a:lnTo>
                <a:lnTo>
                  <a:pt x="2357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612675" y="2261716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83" y="0"/>
                </a:moveTo>
                <a:lnTo>
                  <a:pt x="0" y="11734"/>
                </a:lnTo>
                <a:lnTo>
                  <a:pt x="3822" y="19672"/>
                </a:lnTo>
                <a:lnTo>
                  <a:pt x="27393" y="7937"/>
                </a:lnTo>
                <a:lnTo>
                  <a:pt x="2358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54044" y="2144471"/>
            <a:ext cx="121920" cy="66675"/>
          </a:xfrm>
          <a:custGeom>
            <a:avLst/>
            <a:gdLst/>
            <a:ahLst/>
            <a:cxnLst/>
            <a:rect l="l" t="t" r="r" b="b"/>
            <a:pathLst>
              <a:path w="121920" h="66675">
                <a:moveTo>
                  <a:pt x="27368" y="54851"/>
                </a:moveTo>
                <a:lnTo>
                  <a:pt x="23558" y="46913"/>
                </a:lnTo>
                <a:lnTo>
                  <a:pt x="0" y="58635"/>
                </a:lnTo>
                <a:lnTo>
                  <a:pt x="3822" y="66573"/>
                </a:lnTo>
                <a:lnTo>
                  <a:pt x="27368" y="54851"/>
                </a:lnTo>
                <a:close/>
              </a:path>
              <a:path w="121920" h="66675">
                <a:moveTo>
                  <a:pt x="74485" y="31394"/>
                </a:moveTo>
                <a:lnTo>
                  <a:pt x="70675" y="23456"/>
                </a:lnTo>
                <a:lnTo>
                  <a:pt x="47117" y="35166"/>
                </a:lnTo>
                <a:lnTo>
                  <a:pt x="50927" y="43116"/>
                </a:lnTo>
                <a:lnTo>
                  <a:pt x="74485" y="31394"/>
                </a:lnTo>
                <a:close/>
              </a:path>
              <a:path w="121920" h="66675">
                <a:moveTo>
                  <a:pt x="121627" y="7937"/>
                </a:moveTo>
                <a:lnTo>
                  <a:pt x="120497" y="5626"/>
                </a:lnTo>
                <a:lnTo>
                  <a:pt x="118872" y="2590"/>
                </a:lnTo>
                <a:lnTo>
                  <a:pt x="118249" y="965"/>
                </a:lnTo>
                <a:lnTo>
                  <a:pt x="117792" y="0"/>
                </a:lnTo>
                <a:lnTo>
                  <a:pt x="94234" y="11722"/>
                </a:lnTo>
                <a:lnTo>
                  <a:pt x="98056" y="19659"/>
                </a:lnTo>
                <a:lnTo>
                  <a:pt x="121627" y="79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659790" y="2238265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58" y="0"/>
                </a:moveTo>
                <a:lnTo>
                  <a:pt x="0" y="11722"/>
                </a:lnTo>
                <a:lnTo>
                  <a:pt x="3822" y="19672"/>
                </a:lnTo>
                <a:lnTo>
                  <a:pt x="27393" y="7937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29966" y="2402418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58" y="0"/>
                </a:moveTo>
                <a:lnTo>
                  <a:pt x="0" y="11722"/>
                </a:lnTo>
                <a:lnTo>
                  <a:pt x="3822" y="19672"/>
                </a:lnTo>
                <a:lnTo>
                  <a:pt x="27368" y="7937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706906" y="2214819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83" y="0"/>
                </a:moveTo>
                <a:lnTo>
                  <a:pt x="0" y="11722"/>
                </a:lnTo>
                <a:lnTo>
                  <a:pt x="3822" y="19659"/>
                </a:lnTo>
                <a:lnTo>
                  <a:pt x="27393" y="7924"/>
                </a:lnTo>
                <a:lnTo>
                  <a:pt x="2358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424189" y="2355525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83" y="0"/>
                </a:moveTo>
                <a:lnTo>
                  <a:pt x="0" y="11722"/>
                </a:lnTo>
                <a:lnTo>
                  <a:pt x="3822" y="19659"/>
                </a:lnTo>
                <a:lnTo>
                  <a:pt x="27393" y="7937"/>
                </a:lnTo>
                <a:lnTo>
                  <a:pt x="2358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905883" y="2613462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71" y="0"/>
                </a:moveTo>
                <a:lnTo>
                  <a:pt x="0" y="11734"/>
                </a:lnTo>
                <a:lnTo>
                  <a:pt x="3822" y="19685"/>
                </a:lnTo>
                <a:lnTo>
                  <a:pt x="27381" y="7937"/>
                </a:lnTo>
                <a:lnTo>
                  <a:pt x="2357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952991" y="2566580"/>
            <a:ext cx="74930" cy="43180"/>
          </a:xfrm>
          <a:custGeom>
            <a:avLst/>
            <a:gdLst/>
            <a:ahLst/>
            <a:cxnLst/>
            <a:rect l="l" t="t" r="r" b="b"/>
            <a:pathLst>
              <a:path w="74930" h="43180">
                <a:moveTo>
                  <a:pt x="27368" y="31394"/>
                </a:moveTo>
                <a:lnTo>
                  <a:pt x="23571" y="23456"/>
                </a:lnTo>
                <a:lnTo>
                  <a:pt x="0" y="35179"/>
                </a:lnTo>
                <a:lnTo>
                  <a:pt x="3822" y="43116"/>
                </a:lnTo>
                <a:lnTo>
                  <a:pt x="27368" y="31394"/>
                </a:lnTo>
                <a:close/>
              </a:path>
              <a:path w="74930" h="43180">
                <a:moveTo>
                  <a:pt x="74510" y="7937"/>
                </a:moveTo>
                <a:lnTo>
                  <a:pt x="70675" y="0"/>
                </a:lnTo>
                <a:lnTo>
                  <a:pt x="47117" y="11722"/>
                </a:lnTo>
                <a:lnTo>
                  <a:pt x="50939" y="19659"/>
                </a:lnTo>
                <a:lnTo>
                  <a:pt x="74510" y="79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818003" y="2636913"/>
            <a:ext cx="68580" cy="40005"/>
          </a:xfrm>
          <a:custGeom>
            <a:avLst/>
            <a:gdLst/>
            <a:ahLst/>
            <a:cxnLst/>
            <a:rect l="l" t="t" r="r" b="b"/>
            <a:pathLst>
              <a:path w="68580" h="40005">
                <a:moveTo>
                  <a:pt x="21005" y="31394"/>
                </a:moveTo>
                <a:lnTo>
                  <a:pt x="17183" y="23469"/>
                </a:lnTo>
                <a:lnTo>
                  <a:pt x="0" y="32016"/>
                </a:lnTo>
                <a:lnTo>
                  <a:pt x="1511" y="34544"/>
                </a:lnTo>
                <a:lnTo>
                  <a:pt x="2768" y="37172"/>
                </a:lnTo>
                <a:lnTo>
                  <a:pt x="3797" y="39954"/>
                </a:lnTo>
                <a:lnTo>
                  <a:pt x="21005" y="31394"/>
                </a:lnTo>
                <a:close/>
              </a:path>
              <a:path w="68580" h="40005">
                <a:moveTo>
                  <a:pt x="68122" y="7950"/>
                </a:moveTo>
                <a:lnTo>
                  <a:pt x="64300" y="0"/>
                </a:lnTo>
                <a:lnTo>
                  <a:pt x="40754" y="11747"/>
                </a:lnTo>
                <a:lnTo>
                  <a:pt x="44564" y="19685"/>
                </a:lnTo>
                <a:lnTo>
                  <a:pt x="68122" y="79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094377" y="2519679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45" y="0"/>
                </a:moveTo>
                <a:lnTo>
                  <a:pt x="0" y="11709"/>
                </a:lnTo>
                <a:lnTo>
                  <a:pt x="3809" y="19646"/>
                </a:lnTo>
                <a:lnTo>
                  <a:pt x="27355" y="7937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141472" y="2425877"/>
            <a:ext cx="168910" cy="90170"/>
          </a:xfrm>
          <a:custGeom>
            <a:avLst/>
            <a:gdLst/>
            <a:ahLst/>
            <a:cxnLst/>
            <a:rect l="l" t="t" r="r" b="b"/>
            <a:pathLst>
              <a:path w="168910" h="90169">
                <a:moveTo>
                  <a:pt x="27368" y="78282"/>
                </a:moveTo>
                <a:lnTo>
                  <a:pt x="23545" y="70345"/>
                </a:lnTo>
                <a:lnTo>
                  <a:pt x="0" y="82080"/>
                </a:lnTo>
                <a:lnTo>
                  <a:pt x="3822" y="90017"/>
                </a:lnTo>
                <a:lnTo>
                  <a:pt x="27368" y="78282"/>
                </a:lnTo>
                <a:close/>
              </a:path>
              <a:path w="168910" h="90169">
                <a:moveTo>
                  <a:pt x="74523" y="54838"/>
                </a:moveTo>
                <a:lnTo>
                  <a:pt x="70688" y="46901"/>
                </a:lnTo>
                <a:lnTo>
                  <a:pt x="47129" y="58623"/>
                </a:lnTo>
                <a:lnTo>
                  <a:pt x="50952" y="66573"/>
                </a:lnTo>
                <a:lnTo>
                  <a:pt x="74523" y="54838"/>
                </a:lnTo>
                <a:close/>
              </a:path>
              <a:path w="168910" h="90169">
                <a:moveTo>
                  <a:pt x="121640" y="31381"/>
                </a:moveTo>
                <a:lnTo>
                  <a:pt x="117805" y="23444"/>
                </a:lnTo>
                <a:lnTo>
                  <a:pt x="94246" y="35166"/>
                </a:lnTo>
                <a:lnTo>
                  <a:pt x="98069" y="43116"/>
                </a:lnTo>
                <a:lnTo>
                  <a:pt x="121640" y="31381"/>
                </a:lnTo>
                <a:close/>
              </a:path>
              <a:path w="168910" h="90169">
                <a:moveTo>
                  <a:pt x="168732" y="7937"/>
                </a:moveTo>
                <a:lnTo>
                  <a:pt x="164909" y="0"/>
                </a:lnTo>
                <a:lnTo>
                  <a:pt x="141363" y="11734"/>
                </a:lnTo>
                <a:lnTo>
                  <a:pt x="145173" y="19659"/>
                </a:lnTo>
                <a:lnTo>
                  <a:pt x="168732" y="79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047262" y="2543120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23545" y="0"/>
                </a:moveTo>
                <a:lnTo>
                  <a:pt x="0" y="11722"/>
                </a:lnTo>
                <a:lnTo>
                  <a:pt x="3797" y="19672"/>
                </a:lnTo>
                <a:lnTo>
                  <a:pt x="27355" y="7937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818422" y="2699105"/>
            <a:ext cx="1951355" cy="927100"/>
          </a:xfrm>
          <a:custGeom>
            <a:avLst/>
            <a:gdLst/>
            <a:ahLst/>
            <a:cxnLst/>
            <a:rect l="l" t="t" r="r" b="b"/>
            <a:pathLst>
              <a:path w="1951354" h="927100">
                <a:moveTo>
                  <a:pt x="8369" y="12293"/>
                </a:moveTo>
                <a:lnTo>
                  <a:pt x="3670" y="10096"/>
                </a:lnTo>
                <a:lnTo>
                  <a:pt x="2679" y="12903"/>
                </a:lnTo>
                <a:lnTo>
                  <a:pt x="1460" y="15582"/>
                </a:lnTo>
                <a:lnTo>
                  <a:pt x="0" y="18122"/>
                </a:lnTo>
                <a:lnTo>
                  <a:pt x="4749" y="20332"/>
                </a:lnTo>
                <a:lnTo>
                  <a:pt x="8369" y="12293"/>
                </a:lnTo>
                <a:close/>
              </a:path>
              <a:path w="1951354" h="927100">
                <a:moveTo>
                  <a:pt x="55740" y="34391"/>
                </a:moveTo>
                <a:lnTo>
                  <a:pt x="32054" y="23355"/>
                </a:lnTo>
                <a:lnTo>
                  <a:pt x="28422" y="31369"/>
                </a:lnTo>
                <a:lnTo>
                  <a:pt x="52120" y="42430"/>
                </a:lnTo>
                <a:lnTo>
                  <a:pt x="55740" y="34391"/>
                </a:lnTo>
                <a:close/>
              </a:path>
              <a:path w="1951354" h="927100">
                <a:moveTo>
                  <a:pt x="103136" y="56502"/>
                </a:moveTo>
                <a:lnTo>
                  <a:pt x="79438" y="45453"/>
                </a:lnTo>
                <a:lnTo>
                  <a:pt x="75806" y="53492"/>
                </a:lnTo>
                <a:lnTo>
                  <a:pt x="99504" y="64541"/>
                </a:lnTo>
                <a:lnTo>
                  <a:pt x="103136" y="56502"/>
                </a:lnTo>
                <a:close/>
              </a:path>
              <a:path w="1951354" h="927100">
                <a:moveTo>
                  <a:pt x="150520" y="78613"/>
                </a:moveTo>
                <a:lnTo>
                  <a:pt x="126822" y="67564"/>
                </a:lnTo>
                <a:lnTo>
                  <a:pt x="123215" y="75590"/>
                </a:lnTo>
                <a:lnTo>
                  <a:pt x="146913" y="86652"/>
                </a:lnTo>
                <a:lnTo>
                  <a:pt x="150520" y="78613"/>
                </a:lnTo>
                <a:close/>
              </a:path>
              <a:path w="1951354" h="927100">
                <a:moveTo>
                  <a:pt x="197904" y="100711"/>
                </a:moveTo>
                <a:lnTo>
                  <a:pt x="174244" y="89674"/>
                </a:lnTo>
                <a:lnTo>
                  <a:pt x="170586" y="97701"/>
                </a:lnTo>
                <a:lnTo>
                  <a:pt x="194271" y="108762"/>
                </a:lnTo>
                <a:lnTo>
                  <a:pt x="197904" y="100711"/>
                </a:lnTo>
                <a:close/>
              </a:path>
              <a:path w="1951354" h="927100">
                <a:moveTo>
                  <a:pt x="245287" y="122834"/>
                </a:moveTo>
                <a:lnTo>
                  <a:pt x="221602" y="111772"/>
                </a:lnTo>
                <a:lnTo>
                  <a:pt x="217970" y="119799"/>
                </a:lnTo>
                <a:lnTo>
                  <a:pt x="241681" y="130860"/>
                </a:lnTo>
                <a:lnTo>
                  <a:pt x="245287" y="122834"/>
                </a:lnTo>
                <a:close/>
              </a:path>
              <a:path w="1951354" h="927100">
                <a:moveTo>
                  <a:pt x="292696" y="144932"/>
                </a:moveTo>
                <a:lnTo>
                  <a:pt x="269024" y="133883"/>
                </a:lnTo>
                <a:lnTo>
                  <a:pt x="265379" y="141909"/>
                </a:lnTo>
                <a:lnTo>
                  <a:pt x="289064" y="152971"/>
                </a:lnTo>
                <a:lnTo>
                  <a:pt x="292696" y="144932"/>
                </a:lnTo>
                <a:close/>
              </a:path>
              <a:path w="1951354" h="927100">
                <a:moveTo>
                  <a:pt x="340080" y="167043"/>
                </a:moveTo>
                <a:lnTo>
                  <a:pt x="316395" y="155994"/>
                </a:lnTo>
                <a:lnTo>
                  <a:pt x="312775" y="164020"/>
                </a:lnTo>
                <a:lnTo>
                  <a:pt x="336461" y="175082"/>
                </a:lnTo>
                <a:lnTo>
                  <a:pt x="340080" y="167043"/>
                </a:lnTo>
                <a:close/>
              </a:path>
              <a:path w="1951354" h="927100">
                <a:moveTo>
                  <a:pt x="387489" y="189141"/>
                </a:moveTo>
                <a:lnTo>
                  <a:pt x="363753" y="178104"/>
                </a:lnTo>
                <a:lnTo>
                  <a:pt x="360146" y="186118"/>
                </a:lnTo>
                <a:lnTo>
                  <a:pt x="383857" y="197180"/>
                </a:lnTo>
                <a:lnTo>
                  <a:pt x="387489" y="189141"/>
                </a:lnTo>
                <a:close/>
              </a:path>
              <a:path w="1951354" h="927100">
                <a:moveTo>
                  <a:pt x="434860" y="211251"/>
                </a:moveTo>
                <a:lnTo>
                  <a:pt x="411162" y="200202"/>
                </a:lnTo>
                <a:lnTo>
                  <a:pt x="407530" y="208229"/>
                </a:lnTo>
                <a:lnTo>
                  <a:pt x="431266" y="219290"/>
                </a:lnTo>
                <a:lnTo>
                  <a:pt x="434860" y="211251"/>
                </a:lnTo>
                <a:close/>
              </a:path>
              <a:path w="1951354" h="927100">
                <a:moveTo>
                  <a:pt x="482244" y="233362"/>
                </a:moveTo>
                <a:lnTo>
                  <a:pt x="458546" y="222313"/>
                </a:lnTo>
                <a:lnTo>
                  <a:pt x="454926" y="230339"/>
                </a:lnTo>
                <a:lnTo>
                  <a:pt x="478612" y="241401"/>
                </a:lnTo>
                <a:lnTo>
                  <a:pt x="482244" y="233362"/>
                </a:lnTo>
                <a:close/>
              </a:path>
              <a:path w="1951354" h="927100">
                <a:moveTo>
                  <a:pt x="529628" y="255460"/>
                </a:moveTo>
                <a:lnTo>
                  <a:pt x="505942" y="244411"/>
                </a:lnTo>
                <a:lnTo>
                  <a:pt x="502310" y="252450"/>
                </a:lnTo>
                <a:lnTo>
                  <a:pt x="526034" y="263486"/>
                </a:lnTo>
                <a:lnTo>
                  <a:pt x="529628" y="255460"/>
                </a:lnTo>
                <a:close/>
              </a:path>
              <a:path w="1951354" h="927100">
                <a:moveTo>
                  <a:pt x="577024" y="277571"/>
                </a:moveTo>
                <a:lnTo>
                  <a:pt x="553326" y="266509"/>
                </a:lnTo>
                <a:lnTo>
                  <a:pt x="549719" y="274548"/>
                </a:lnTo>
                <a:lnTo>
                  <a:pt x="573392" y="285597"/>
                </a:lnTo>
                <a:lnTo>
                  <a:pt x="577024" y="277571"/>
                </a:lnTo>
                <a:close/>
              </a:path>
              <a:path w="1951354" h="927100">
                <a:moveTo>
                  <a:pt x="624408" y="299669"/>
                </a:moveTo>
                <a:lnTo>
                  <a:pt x="600748" y="288607"/>
                </a:lnTo>
                <a:lnTo>
                  <a:pt x="597090" y="296659"/>
                </a:lnTo>
                <a:lnTo>
                  <a:pt x="620776" y="307708"/>
                </a:lnTo>
                <a:lnTo>
                  <a:pt x="624408" y="299669"/>
                </a:lnTo>
                <a:close/>
              </a:path>
              <a:path w="1951354" h="927100">
                <a:moveTo>
                  <a:pt x="671791" y="321779"/>
                </a:moveTo>
                <a:lnTo>
                  <a:pt x="648093" y="310718"/>
                </a:lnTo>
                <a:lnTo>
                  <a:pt x="644499" y="318770"/>
                </a:lnTo>
                <a:lnTo>
                  <a:pt x="668185" y="329806"/>
                </a:lnTo>
                <a:lnTo>
                  <a:pt x="671791" y="321779"/>
                </a:lnTo>
                <a:close/>
              </a:path>
              <a:path w="1951354" h="927100">
                <a:moveTo>
                  <a:pt x="719201" y="343890"/>
                </a:moveTo>
                <a:lnTo>
                  <a:pt x="695490" y="332828"/>
                </a:lnTo>
                <a:lnTo>
                  <a:pt x="691857" y="340868"/>
                </a:lnTo>
                <a:lnTo>
                  <a:pt x="715556" y="351904"/>
                </a:lnTo>
                <a:lnTo>
                  <a:pt x="719201" y="343890"/>
                </a:lnTo>
                <a:close/>
              </a:path>
              <a:path w="1951354" h="927100">
                <a:moveTo>
                  <a:pt x="766572" y="365988"/>
                </a:moveTo>
                <a:lnTo>
                  <a:pt x="742886" y="354939"/>
                </a:lnTo>
                <a:lnTo>
                  <a:pt x="739279" y="362978"/>
                </a:lnTo>
                <a:lnTo>
                  <a:pt x="762965" y="374015"/>
                </a:lnTo>
                <a:lnTo>
                  <a:pt x="766572" y="365988"/>
                </a:lnTo>
                <a:close/>
              </a:path>
              <a:path w="1951354" h="927100">
                <a:moveTo>
                  <a:pt x="813981" y="388112"/>
                </a:moveTo>
                <a:lnTo>
                  <a:pt x="790257" y="377050"/>
                </a:lnTo>
                <a:lnTo>
                  <a:pt x="786650" y="385076"/>
                </a:lnTo>
                <a:lnTo>
                  <a:pt x="810348" y="396125"/>
                </a:lnTo>
                <a:lnTo>
                  <a:pt x="813981" y="388112"/>
                </a:lnTo>
                <a:close/>
              </a:path>
              <a:path w="1951354" h="927100">
                <a:moveTo>
                  <a:pt x="861364" y="410210"/>
                </a:moveTo>
                <a:lnTo>
                  <a:pt x="837666" y="399148"/>
                </a:lnTo>
                <a:lnTo>
                  <a:pt x="834034" y="407187"/>
                </a:lnTo>
                <a:lnTo>
                  <a:pt x="857745" y="418236"/>
                </a:lnTo>
                <a:lnTo>
                  <a:pt x="861364" y="410210"/>
                </a:lnTo>
                <a:close/>
              </a:path>
              <a:path w="1951354" h="927100">
                <a:moveTo>
                  <a:pt x="908761" y="432320"/>
                </a:moveTo>
                <a:lnTo>
                  <a:pt x="885050" y="421259"/>
                </a:lnTo>
                <a:lnTo>
                  <a:pt x="881418" y="429298"/>
                </a:lnTo>
                <a:lnTo>
                  <a:pt x="905116" y="440334"/>
                </a:lnTo>
                <a:lnTo>
                  <a:pt x="908761" y="432320"/>
                </a:lnTo>
                <a:close/>
              </a:path>
              <a:path w="1951354" h="927100">
                <a:moveTo>
                  <a:pt x="956132" y="454418"/>
                </a:moveTo>
                <a:lnTo>
                  <a:pt x="932434" y="443357"/>
                </a:lnTo>
                <a:lnTo>
                  <a:pt x="928801" y="451396"/>
                </a:lnTo>
                <a:lnTo>
                  <a:pt x="952500" y="462445"/>
                </a:lnTo>
                <a:lnTo>
                  <a:pt x="956132" y="454418"/>
                </a:lnTo>
                <a:close/>
              </a:path>
              <a:path w="1951354" h="927100">
                <a:moveTo>
                  <a:pt x="1003515" y="476529"/>
                </a:moveTo>
                <a:lnTo>
                  <a:pt x="979830" y="465467"/>
                </a:lnTo>
                <a:lnTo>
                  <a:pt x="976210" y="473519"/>
                </a:lnTo>
                <a:lnTo>
                  <a:pt x="999883" y="484555"/>
                </a:lnTo>
                <a:lnTo>
                  <a:pt x="1003515" y="476529"/>
                </a:lnTo>
                <a:close/>
              </a:path>
              <a:path w="1951354" h="927100">
                <a:moveTo>
                  <a:pt x="1050899" y="498640"/>
                </a:moveTo>
                <a:lnTo>
                  <a:pt x="1027226" y="487578"/>
                </a:lnTo>
                <a:lnTo>
                  <a:pt x="1023581" y="495617"/>
                </a:lnTo>
                <a:lnTo>
                  <a:pt x="1047280" y="506666"/>
                </a:lnTo>
                <a:lnTo>
                  <a:pt x="1050899" y="498640"/>
                </a:lnTo>
                <a:close/>
              </a:path>
              <a:path w="1951354" h="927100">
                <a:moveTo>
                  <a:pt x="1098283" y="520750"/>
                </a:moveTo>
                <a:lnTo>
                  <a:pt x="1074597" y="509689"/>
                </a:lnTo>
                <a:lnTo>
                  <a:pt x="1071003" y="517728"/>
                </a:lnTo>
                <a:lnTo>
                  <a:pt x="1094676" y="528764"/>
                </a:lnTo>
                <a:lnTo>
                  <a:pt x="1098283" y="520750"/>
                </a:lnTo>
                <a:close/>
              </a:path>
              <a:path w="1951354" h="927100">
                <a:moveTo>
                  <a:pt x="1145692" y="542861"/>
                </a:moveTo>
                <a:lnTo>
                  <a:pt x="1122019" y="531787"/>
                </a:lnTo>
                <a:lnTo>
                  <a:pt x="1118362" y="539826"/>
                </a:lnTo>
                <a:lnTo>
                  <a:pt x="1142060" y="550875"/>
                </a:lnTo>
                <a:lnTo>
                  <a:pt x="1145692" y="542861"/>
                </a:lnTo>
                <a:close/>
              </a:path>
              <a:path w="1951354" h="927100">
                <a:moveTo>
                  <a:pt x="1193076" y="564959"/>
                </a:moveTo>
                <a:lnTo>
                  <a:pt x="1169377" y="553897"/>
                </a:lnTo>
                <a:lnTo>
                  <a:pt x="1165745" y="561936"/>
                </a:lnTo>
                <a:lnTo>
                  <a:pt x="1189469" y="572998"/>
                </a:lnTo>
                <a:lnTo>
                  <a:pt x="1193076" y="564959"/>
                </a:lnTo>
                <a:close/>
              </a:path>
              <a:path w="1951354" h="927100">
                <a:moveTo>
                  <a:pt x="1240485" y="587070"/>
                </a:moveTo>
                <a:lnTo>
                  <a:pt x="1216774" y="576008"/>
                </a:lnTo>
                <a:lnTo>
                  <a:pt x="1213142" y="584060"/>
                </a:lnTo>
                <a:lnTo>
                  <a:pt x="1236827" y="595096"/>
                </a:lnTo>
                <a:lnTo>
                  <a:pt x="1240485" y="587070"/>
                </a:lnTo>
                <a:close/>
              </a:path>
              <a:path w="1951354" h="927100">
                <a:moveTo>
                  <a:pt x="1287843" y="609180"/>
                </a:moveTo>
                <a:lnTo>
                  <a:pt x="1264158" y="598119"/>
                </a:lnTo>
                <a:lnTo>
                  <a:pt x="1260525" y="606158"/>
                </a:lnTo>
                <a:lnTo>
                  <a:pt x="1284224" y="617207"/>
                </a:lnTo>
                <a:lnTo>
                  <a:pt x="1287843" y="609180"/>
                </a:lnTo>
                <a:close/>
              </a:path>
              <a:path w="1951354" h="927100">
                <a:moveTo>
                  <a:pt x="1335239" y="631278"/>
                </a:moveTo>
                <a:lnTo>
                  <a:pt x="1311541" y="620217"/>
                </a:lnTo>
                <a:lnTo>
                  <a:pt x="1307922" y="628256"/>
                </a:lnTo>
                <a:lnTo>
                  <a:pt x="1331620" y="639305"/>
                </a:lnTo>
                <a:lnTo>
                  <a:pt x="1335239" y="631278"/>
                </a:lnTo>
                <a:close/>
              </a:path>
              <a:path w="1951354" h="927100">
                <a:moveTo>
                  <a:pt x="1382623" y="653402"/>
                </a:moveTo>
                <a:lnTo>
                  <a:pt x="1358938" y="642340"/>
                </a:lnTo>
                <a:lnTo>
                  <a:pt x="1355318" y="650367"/>
                </a:lnTo>
                <a:lnTo>
                  <a:pt x="1379004" y="661416"/>
                </a:lnTo>
                <a:lnTo>
                  <a:pt x="1382623" y="653402"/>
                </a:lnTo>
                <a:close/>
              </a:path>
              <a:path w="1951354" h="927100">
                <a:moveTo>
                  <a:pt x="1387843" y="299631"/>
                </a:moveTo>
                <a:lnTo>
                  <a:pt x="5918" y="0"/>
                </a:lnTo>
                <a:lnTo>
                  <a:pt x="5575" y="2984"/>
                </a:lnTo>
                <a:lnTo>
                  <a:pt x="4991" y="5854"/>
                </a:lnTo>
                <a:lnTo>
                  <a:pt x="4102" y="8636"/>
                </a:lnTo>
                <a:lnTo>
                  <a:pt x="1386065" y="308279"/>
                </a:lnTo>
                <a:lnTo>
                  <a:pt x="1386471" y="305320"/>
                </a:lnTo>
                <a:lnTo>
                  <a:pt x="1387843" y="299631"/>
                </a:lnTo>
                <a:close/>
              </a:path>
              <a:path w="1951354" h="927100">
                <a:moveTo>
                  <a:pt x="1430020" y="675500"/>
                </a:moveTo>
                <a:lnTo>
                  <a:pt x="1406334" y="664438"/>
                </a:lnTo>
                <a:lnTo>
                  <a:pt x="1402715" y="672477"/>
                </a:lnTo>
                <a:lnTo>
                  <a:pt x="1426387" y="683526"/>
                </a:lnTo>
                <a:lnTo>
                  <a:pt x="1430020" y="675500"/>
                </a:lnTo>
                <a:close/>
              </a:path>
              <a:path w="1951354" h="927100">
                <a:moveTo>
                  <a:pt x="1477403" y="697611"/>
                </a:moveTo>
                <a:lnTo>
                  <a:pt x="1453705" y="686536"/>
                </a:lnTo>
                <a:lnTo>
                  <a:pt x="1450086" y="694588"/>
                </a:lnTo>
                <a:lnTo>
                  <a:pt x="1473796" y="705624"/>
                </a:lnTo>
                <a:lnTo>
                  <a:pt x="1477403" y="697611"/>
                </a:lnTo>
                <a:close/>
              </a:path>
              <a:path w="1951354" h="927100">
                <a:moveTo>
                  <a:pt x="1524787" y="719709"/>
                </a:moveTo>
                <a:lnTo>
                  <a:pt x="1501101" y="708647"/>
                </a:lnTo>
                <a:lnTo>
                  <a:pt x="1497507" y="716686"/>
                </a:lnTo>
                <a:lnTo>
                  <a:pt x="1521180" y="727735"/>
                </a:lnTo>
                <a:lnTo>
                  <a:pt x="1524787" y="719709"/>
                </a:lnTo>
                <a:close/>
              </a:path>
              <a:path w="1951354" h="927100">
                <a:moveTo>
                  <a:pt x="1572196" y="741807"/>
                </a:moveTo>
                <a:lnTo>
                  <a:pt x="1548485" y="730745"/>
                </a:lnTo>
                <a:lnTo>
                  <a:pt x="1544853" y="738797"/>
                </a:lnTo>
                <a:lnTo>
                  <a:pt x="1568551" y="749846"/>
                </a:lnTo>
                <a:lnTo>
                  <a:pt x="1572196" y="741807"/>
                </a:lnTo>
                <a:close/>
              </a:path>
              <a:path w="1951354" h="927100">
                <a:moveTo>
                  <a:pt x="1619567" y="763905"/>
                </a:moveTo>
                <a:lnTo>
                  <a:pt x="1595869" y="752868"/>
                </a:lnTo>
                <a:lnTo>
                  <a:pt x="1592262" y="760895"/>
                </a:lnTo>
                <a:lnTo>
                  <a:pt x="1615973" y="771956"/>
                </a:lnTo>
                <a:lnTo>
                  <a:pt x="1619567" y="763905"/>
                </a:lnTo>
                <a:close/>
              </a:path>
              <a:path w="1951354" h="927100">
                <a:moveTo>
                  <a:pt x="1666989" y="786015"/>
                </a:moveTo>
                <a:lnTo>
                  <a:pt x="1643278" y="774966"/>
                </a:lnTo>
                <a:lnTo>
                  <a:pt x="1639646" y="783005"/>
                </a:lnTo>
                <a:lnTo>
                  <a:pt x="1663331" y="794067"/>
                </a:lnTo>
                <a:lnTo>
                  <a:pt x="1666989" y="786015"/>
                </a:lnTo>
                <a:close/>
              </a:path>
              <a:path w="1951354" h="927100">
                <a:moveTo>
                  <a:pt x="1714360" y="808139"/>
                </a:moveTo>
                <a:lnTo>
                  <a:pt x="1690662" y="797077"/>
                </a:lnTo>
                <a:lnTo>
                  <a:pt x="1687029" y="805116"/>
                </a:lnTo>
                <a:lnTo>
                  <a:pt x="1710728" y="816165"/>
                </a:lnTo>
                <a:lnTo>
                  <a:pt x="1714360" y="808139"/>
                </a:lnTo>
                <a:close/>
              </a:path>
              <a:path w="1951354" h="927100">
                <a:moveTo>
                  <a:pt x="1761744" y="830237"/>
                </a:moveTo>
                <a:lnTo>
                  <a:pt x="1738045" y="819175"/>
                </a:lnTo>
                <a:lnTo>
                  <a:pt x="1734413" y="827214"/>
                </a:lnTo>
                <a:lnTo>
                  <a:pt x="1758111" y="838263"/>
                </a:lnTo>
                <a:lnTo>
                  <a:pt x="1761744" y="830237"/>
                </a:lnTo>
                <a:close/>
              </a:path>
              <a:path w="1951354" h="927100">
                <a:moveTo>
                  <a:pt x="1809127" y="852335"/>
                </a:moveTo>
                <a:lnTo>
                  <a:pt x="1785442" y="841286"/>
                </a:lnTo>
                <a:lnTo>
                  <a:pt x="1781797" y="849325"/>
                </a:lnTo>
                <a:lnTo>
                  <a:pt x="1805495" y="860374"/>
                </a:lnTo>
                <a:lnTo>
                  <a:pt x="1809127" y="852335"/>
                </a:lnTo>
                <a:close/>
              </a:path>
              <a:path w="1951354" h="927100">
                <a:moveTo>
                  <a:pt x="1856511" y="874445"/>
                </a:moveTo>
                <a:lnTo>
                  <a:pt x="1832825" y="863396"/>
                </a:lnTo>
                <a:lnTo>
                  <a:pt x="1829206" y="871423"/>
                </a:lnTo>
                <a:lnTo>
                  <a:pt x="1852891" y="882472"/>
                </a:lnTo>
                <a:lnTo>
                  <a:pt x="1856511" y="874445"/>
                </a:lnTo>
                <a:close/>
              </a:path>
              <a:path w="1951354" h="927100">
                <a:moveTo>
                  <a:pt x="1903869" y="896556"/>
                </a:moveTo>
                <a:lnTo>
                  <a:pt x="1880209" y="885494"/>
                </a:lnTo>
                <a:lnTo>
                  <a:pt x="1876590" y="893533"/>
                </a:lnTo>
                <a:lnTo>
                  <a:pt x="1900275" y="904595"/>
                </a:lnTo>
                <a:lnTo>
                  <a:pt x="1903869" y="896556"/>
                </a:lnTo>
                <a:close/>
              </a:path>
              <a:path w="1951354" h="927100">
                <a:moveTo>
                  <a:pt x="1951278" y="918667"/>
                </a:moveTo>
                <a:lnTo>
                  <a:pt x="1927593" y="907605"/>
                </a:lnTo>
                <a:lnTo>
                  <a:pt x="1923961" y="915644"/>
                </a:lnTo>
                <a:lnTo>
                  <a:pt x="1947659" y="926693"/>
                </a:lnTo>
                <a:lnTo>
                  <a:pt x="1951278" y="91866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250651" y="1810796"/>
            <a:ext cx="235585" cy="624205"/>
          </a:xfrm>
          <a:custGeom>
            <a:avLst/>
            <a:gdLst/>
            <a:ahLst/>
            <a:cxnLst/>
            <a:rect l="l" t="t" r="r" b="b"/>
            <a:pathLst>
              <a:path w="235584" h="624205">
                <a:moveTo>
                  <a:pt x="63665" y="447141"/>
                </a:moveTo>
                <a:lnTo>
                  <a:pt x="54571" y="471970"/>
                </a:lnTo>
                <a:lnTo>
                  <a:pt x="62712" y="475056"/>
                </a:lnTo>
                <a:lnTo>
                  <a:pt x="71805" y="450214"/>
                </a:lnTo>
                <a:lnTo>
                  <a:pt x="63665" y="447141"/>
                </a:lnTo>
                <a:close/>
              </a:path>
              <a:path w="235584" h="624205">
                <a:moveTo>
                  <a:pt x="100050" y="347776"/>
                </a:moveTo>
                <a:lnTo>
                  <a:pt x="90944" y="372617"/>
                </a:lnTo>
                <a:lnTo>
                  <a:pt x="99085" y="375691"/>
                </a:lnTo>
                <a:lnTo>
                  <a:pt x="108178" y="350850"/>
                </a:lnTo>
                <a:lnTo>
                  <a:pt x="100050" y="347776"/>
                </a:lnTo>
                <a:close/>
              </a:path>
              <a:path w="235584" h="624205">
                <a:moveTo>
                  <a:pt x="27292" y="546506"/>
                </a:moveTo>
                <a:lnTo>
                  <a:pt x="18173" y="571347"/>
                </a:lnTo>
                <a:lnTo>
                  <a:pt x="26339" y="574433"/>
                </a:lnTo>
                <a:lnTo>
                  <a:pt x="35420" y="549579"/>
                </a:lnTo>
                <a:lnTo>
                  <a:pt x="27292" y="546506"/>
                </a:lnTo>
                <a:close/>
              </a:path>
              <a:path w="235584" h="624205">
                <a:moveTo>
                  <a:pt x="9093" y="596188"/>
                </a:moveTo>
                <a:lnTo>
                  <a:pt x="0" y="621017"/>
                </a:lnTo>
                <a:lnTo>
                  <a:pt x="8128" y="624116"/>
                </a:lnTo>
                <a:lnTo>
                  <a:pt x="17233" y="599262"/>
                </a:lnTo>
                <a:lnTo>
                  <a:pt x="9093" y="596188"/>
                </a:lnTo>
                <a:close/>
              </a:path>
              <a:path w="235584" h="624205">
                <a:moveTo>
                  <a:pt x="118224" y="298094"/>
                </a:moveTo>
                <a:lnTo>
                  <a:pt x="109131" y="322935"/>
                </a:lnTo>
                <a:lnTo>
                  <a:pt x="117284" y="326008"/>
                </a:lnTo>
                <a:lnTo>
                  <a:pt x="126365" y="301167"/>
                </a:lnTo>
                <a:lnTo>
                  <a:pt x="118224" y="298094"/>
                </a:lnTo>
                <a:close/>
              </a:path>
              <a:path w="235584" h="624205">
                <a:moveTo>
                  <a:pt x="45466" y="496823"/>
                </a:moveTo>
                <a:lnTo>
                  <a:pt x="36385" y="521652"/>
                </a:lnTo>
                <a:lnTo>
                  <a:pt x="44526" y="524751"/>
                </a:lnTo>
                <a:lnTo>
                  <a:pt x="53606" y="499897"/>
                </a:lnTo>
                <a:lnTo>
                  <a:pt x="45466" y="496823"/>
                </a:lnTo>
                <a:close/>
              </a:path>
              <a:path w="235584" h="624205">
                <a:moveTo>
                  <a:pt x="81851" y="397459"/>
                </a:moveTo>
                <a:lnTo>
                  <a:pt x="72758" y="422300"/>
                </a:lnTo>
                <a:lnTo>
                  <a:pt x="80899" y="425373"/>
                </a:lnTo>
                <a:lnTo>
                  <a:pt x="90004" y="400545"/>
                </a:lnTo>
                <a:lnTo>
                  <a:pt x="81851" y="397459"/>
                </a:lnTo>
                <a:close/>
              </a:path>
              <a:path w="235584" h="624205">
                <a:moveTo>
                  <a:pt x="209194" y="49669"/>
                </a:moveTo>
                <a:lnTo>
                  <a:pt x="200101" y="74510"/>
                </a:lnTo>
                <a:lnTo>
                  <a:pt x="208241" y="77584"/>
                </a:lnTo>
                <a:lnTo>
                  <a:pt x="217335" y="52743"/>
                </a:lnTo>
                <a:lnTo>
                  <a:pt x="209194" y="49669"/>
                </a:lnTo>
                <a:close/>
              </a:path>
              <a:path w="235584" h="624205">
                <a:moveTo>
                  <a:pt x="227380" y="0"/>
                </a:moveTo>
                <a:lnTo>
                  <a:pt x="218287" y="24815"/>
                </a:lnTo>
                <a:lnTo>
                  <a:pt x="226441" y="27901"/>
                </a:lnTo>
                <a:lnTo>
                  <a:pt x="235534" y="3073"/>
                </a:lnTo>
                <a:lnTo>
                  <a:pt x="227380" y="0"/>
                </a:lnTo>
                <a:close/>
              </a:path>
              <a:path w="235584" h="624205">
                <a:moveTo>
                  <a:pt x="191008" y="99352"/>
                </a:moveTo>
                <a:lnTo>
                  <a:pt x="181902" y="124205"/>
                </a:lnTo>
                <a:lnTo>
                  <a:pt x="190068" y="127266"/>
                </a:lnTo>
                <a:lnTo>
                  <a:pt x="199148" y="102438"/>
                </a:lnTo>
                <a:lnTo>
                  <a:pt x="191008" y="99352"/>
                </a:lnTo>
                <a:close/>
              </a:path>
              <a:path w="235584" h="624205">
                <a:moveTo>
                  <a:pt x="172808" y="149034"/>
                </a:moveTo>
                <a:lnTo>
                  <a:pt x="163728" y="173888"/>
                </a:lnTo>
                <a:lnTo>
                  <a:pt x="171881" y="176961"/>
                </a:lnTo>
                <a:lnTo>
                  <a:pt x="180962" y="152120"/>
                </a:lnTo>
                <a:lnTo>
                  <a:pt x="172808" y="149034"/>
                </a:lnTo>
                <a:close/>
              </a:path>
              <a:path w="235584" h="624205">
                <a:moveTo>
                  <a:pt x="136423" y="248399"/>
                </a:moveTo>
                <a:lnTo>
                  <a:pt x="127342" y="273253"/>
                </a:lnTo>
                <a:lnTo>
                  <a:pt x="135470" y="276326"/>
                </a:lnTo>
                <a:lnTo>
                  <a:pt x="144564" y="251485"/>
                </a:lnTo>
                <a:lnTo>
                  <a:pt x="136423" y="248399"/>
                </a:lnTo>
                <a:close/>
              </a:path>
              <a:path w="235584" h="624205">
                <a:moveTo>
                  <a:pt x="154609" y="198716"/>
                </a:moveTo>
                <a:lnTo>
                  <a:pt x="145516" y="223570"/>
                </a:lnTo>
                <a:lnTo>
                  <a:pt x="153682" y="226644"/>
                </a:lnTo>
                <a:lnTo>
                  <a:pt x="162763" y="201802"/>
                </a:lnTo>
                <a:lnTo>
                  <a:pt x="154609" y="19871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33872" y="1201112"/>
            <a:ext cx="849630" cy="542925"/>
          </a:xfrm>
          <a:custGeom>
            <a:avLst/>
            <a:gdLst/>
            <a:ahLst/>
            <a:cxnLst/>
            <a:rect l="l" t="t" r="r" b="b"/>
            <a:pathLst>
              <a:path w="849629" h="542925">
                <a:moveTo>
                  <a:pt x="286918" y="353313"/>
                </a:moveTo>
                <a:lnTo>
                  <a:pt x="264782" y="367322"/>
                </a:lnTo>
                <a:lnTo>
                  <a:pt x="269379" y="374827"/>
                </a:lnTo>
                <a:lnTo>
                  <a:pt x="291515" y="360806"/>
                </a:lnTo>
                <a:lnTo>
                  <a:pt x="286918" y="353313"/>
                </a:lnTo>
                <a:close/>
              </a:path>
              <a:path w="849629" h="542925">
                <a:moveTo>
                  <a:pt x="331177" y="325285"/>
                </a:moveTo>
                <a:lnTo>
                  <a:pt x="309054" y="339293"/>
                </a:lnTo>
                <a:lnTo>
                  <a:pt x="313626" y="346786"/>
                </a:lnTo>
                <a:lnTo>
                  <a:pt x="335749" y="332778"/>
                </a:lnTo>
                <a:lnTo>
                  <a:pt x="331177" y="325285"/>
                </a:lnTo>
                <a:close/>
              </a:path>
              <a:path w="849629" h="542925">
                <a:moveTo>
                  <a:pt x="375424" y="297243"/>
                </a:moveTo>
                <a:lnTo>
                  <a:pt x="353288" y="311264"/>
                </a:lnTo>
                <a:lnTo>
                  <a:pt x="357873" y="318769"/>
                </a:lnTo>
                <a:lnTo>
                  <a:pt x="380009" y="304736"/>
                </a:lnTo>
                <a:lnTo>
                  <a:pt x="375424" y="297243"/>
                </a:lnTo>
                <a:close/>
              </a:path>
              <a:path w="849629" h="542925">
                <a:moveTo>
                  <a:pt x="419671" y="269227"/>
                </a:moveTo>
                <a:lnTo>
                  <a:pt x="397535" y="283222"/>
                </a:lnTo>
                <a:lnTo>
                  <a:pt x="402132" y="290728"/>
                </a:lnTo>
                <a:lnTo>
                  <a:pt x="424243" y="276720"/>
                </a:lnTo>
                <a:lnTo>
                  <a:pt x="419671" y="269227"/>
                </a:lnTo>
                <a:close/>
              </a:path>
              <a:path w="849629" h="542925">
                <a:moveTo>
                  <a:pt x="242658" y="381342"/>
                </a:moveTo>
                <a:lnTo>
                  <a:pt x="220522" y="395350"/>
                </a:lnTo>
                <a:lnTo>
                  <a:pt x="225132" y="402856"/>
                </a:lnTo>
                <a:lnTo>
                  <a:pt x="247256" y="388848"/>
                </a:lnTo>
                <a:lnTo>
                  <a:pt x="242658" y="381342"/>
                </a:lnTo>
                <a:close/>
              </a:path>
              <a:path w="849629" h="542925">
                <a:moveTo>
                  <a:pt x="21386" y="521500"/>
                </a:moveTo>
                <a:lnTo>
                  <a:pt x="0" y="535051"/>
                </a:lnTo>
                <a:lnTo>
                  <a:pt x="1765" y="537387"/>
                </a:lnTo>
                <a:lnTo>
                  <a:pt x="3314" y="539864"/>
                </a:lnTo>
                <a:lnTo>
                  <a:pt x="4597" y="542556"/>
                </a:lnTo>
                <a:lnTo>
                  <a:pt x="25971" y="529005"/>
                </a:lnTo>
                <a:lnTo>
                  <a:pt x="21386" y="521500"/>
                </a:lnTo>
                <a:close/>
              </a:path>
              <a:path w="849629" h="542925">
                <a:moveTo>
                  <a:pt x="65633" y="493471"/>
                </a:moveTo>
                <a:lnTo>
                  <a:pt x="43522" y="507504"/>
                </a:lnTo>
                <a:lnTo>
                  <a:pt x="48094" y="514984"/>
                </a:lnTo>
                <a:lnTo>
                  <a:pt x="70230" y="500964"/>
                </a:lnTo>
                <a:lnTo>
                  <a:pt x="65633" y="493471"/>
                </a:lnTo>
                <a:close/>
              </a:path>
              <a:path w="849629" h="542925">
                <a:moveTo>
                  <a:pt x="154139" y="437413"/>
                </a:moveTo>
                <a:lnTo>
                  <a:pt x="132016" y="451421"/>
                </a:lnTo>
                <a:lnTo>
                  <a:pt x="136613" y="458927"/>
                </a:lnTo>
                <a:lnTo>
                  <a:pt x="158749" y="444906"/>
                </a:lnTo>
                <a:lnTo>
                  <a:pt x="154139" y="437413"/>
                </a:lnTo>
                <a:close/>
              </a:path>
              <a:path w="849629" h="542925">
                <a:moveTo>
                  <a:pt x="109905" y="465429"/>
                </a:moveTo>
                <a:lnTo>
                  <a:pt x="87769" y="479450"/>
                </a:lnTo>
                <a:lnTo>
                  <a:pt x="92367" y="486956"/>
                </a:lnTo>
                <a:lnTo>
                  <a:pt x="114477" y="472935"/>
                </a:lnTo>
                <a:lnTo>
                  <a:pt x="109905" y="465429"/>
                </a:lnTo>
                <a:close/>
              </a:path>
              <a:path w="849629" h="542925">
                <a:moveTo>
                  <a:pt x="198412" y="409371"/>
                </a:moveTo>
                <a:lnTo>
                  <a:pt x="176275" y="423392"/>
                </a:lnTo>
                <a:lnTo>
                  <a:pt x="180886" y="430885"/>
                </a:lnTo>
                <a:lnTo>
                  <a:pt x="203009" y="416877"/>
                </a:lnTo>
                <a:lnTo>
                  <a:pt x="198412" y="409371"/>
                </a:lnTo>
                <a:close/>
              </a:path>
              <a:path w="849629" h="542925">
                <a:moveTo>
                  <a:pt x="817956" y="16929"/>
                </a:moveTo>
                <a:lnTo>
                  <a:pt x="795820" y="30949"/>
                </a:lnTo>
                <a:lnTo>
                  <a:pt x="800404" y="38442"/>
                </a:lnTo>
                <a:lnTo>
                  <a:pt x="822528" y="24409"/>
                </a:lnTo>
                <a:lnTo>
                  <a:pt x="817956" y="16929"/>
                </a:lnTo>
                <a:close/>
              </a:path>
              <a:path w="849629" h="542925">
                <a:moveTo>
                  <a:pt x="729437" y="72974"/>
                </a:moveTo>
                <a:lnTo>
                  <a:pt x="707326" y="86994"/>
                </a:lnTo>
                <a:lnTo>
                  <a:pt x="711898" y="94513"/>
                </a:lnTo>
                <a:lnTo>
                  <a:pt x="734021" y="80492"/>
                </a:lnTo>
                <a:lnTo>
                  <a:pt x="729437" y="72974"/>
                </a:lnTo>
                <a:close/>
              </a:path>
              <a:path w="849629" h="542925">
                <a:moveTo>
                  <a:pt x="773683" y="44957"/>
                </a:moveTo>
                <a:lnTo>
                  <a:pt x="751547" y="58978"/>
                </a:lnTo>
                <a:lnTo>
                  <a:pt x="756157" y="66459"/>
                </a:lnTo>
                <a:lnTo>
                  <a:pt x="778294" y="52438"/>
                </a:lnTo>
                <a:lnTo>
                  <a:pt x="773683" y="44957"/>
                </a:lnTo>
                <a:close/>
              </a:path>
              <a:path w="849629" h="542925">
                <a:moveTo>
                  <a:pt x="685203" y="101015"/>
                </a:moveTo>
                <a:lnTo>
                  <a:pt x="663066" y="115036"/>
                </a:lnTo>
                <a:lnTo>
                  <a:pt x="667664" y="122529"/>
                </a:lnTo>
                <a:lnTo>
                  <a:pt x="689775" y="108521"/>
                </a:lnTo>
                <a:lnTo>
                  <a:pt x="685203" y="101015"/>
                </a:lnTo>
                <a:close/>
              </a:path>
              <a:path w="849629" h="542925">
                <a:moveTo>
                  <a:pt x="844651" y="0"/>
                </a:moveTo>
                <a:lnTo>
                  <a:pt x="840066" y="2895"/>
                </a:lnTo>
                <a:lnTo>
                  <a:pt x="844664" y="10413"/>
                </a:lnTo>
                <a:lnTo>
                  <a:pt x="849299" y="7454"/>
                </a:lnTo>
                <a:lnTo>
                  <a:pt x="847636" y="5067"/>
                </a:lnTo>
                <a:lnTo>
                  <a:pt x="846035" y="2603"/>
                </a:lnTo>
                <a:lnTo>
                  <a:pt x="844651" y="0"/>
                </a:lnTo>
                <a:close/>
              </a:path>
              <a:path w="849629" h="542925">
                <a:moveTo>
                  <a:pt x="552424" y="185115"/>
                </a:moveTo>
                <a:lnTo>
                  <a:pt x="530288" y="199135"/>
                </a:lnTo>
                <a:lnTo>
                  <a:pt x="534898" y="206616"/>
                </a:lnTo>
                <a:lnTo>
                  <a:pt x="557021" y="192620"/>
                </a:lnTo>
                <a:lnTo>
                  <a:pt x="552424" y="185115"/>
                </a:lnTo>
                <a:close/>
              </a:path>
              <a:path w="849629" h="542925">
                <a:moveTo>
                  <a:pt x="640930" y="129057"/>
                </a:moveTo>
                <a:lnTo>
                  <a:pt x="618807" y="143065"/>
                </a:lnTo>
                <a:lnTo>
                  <a:pt x="623404" y="150571"/>
                </a:lnTo>
                <a:lnTo>
                  <a:pt x="645515" y="136550"/>
                </a:lnTo>
                <a:lnTo>
                  <a:pt x="640930" y="129057"/>
                </a:lnTo>
                <a:close/>
              </a:path>
              <a:path w="849629" h="542925">
                <a:moveTo>
                  <a:pt x="463918" y="241172"/>
                </a:moveTo>
                <a:lnTo>
                  <a:pt x="441782" y="255193"/>
                </a:lnTo>
                <a:lnTo>
                  <a:pt x="446379" y="262699"/>
                </a:lnTo>
                <a:lnTo>
                  <a:pt x="468515" y="248678"/>
                </a:lnTo>
                <a:lnTo>
                  <a:pt x="463918" y="241172"/>
                </a:lnTo>
                <a:close/>
              </a:path>
              <a:path w="849629" h="542925">
                <a:moveTo>
                  <a:pt x="508177" y="213156"/>
                </a:moveTo>
                <a:lnTo>
                  <a:pt x="486054" y="227164"/>
                </a:lnTo>
                <a:lnTo>
                  <a:pt x="490626" y="234670"/>
                </a:lnTo>
                <a:lnTo>
                  <a:pt x="512762" y="220649"/>
                </a:lnTo>
                <a:lnTo>
                  <a:pt x="508177" y="213156"/>
                </a:lnTo>
                <a:close/>
              </a:path>
              <a:path w="849629" h="542925">
                <a:moveTo>
                  <a:pt x="596671" y="157073"/>
                </a:moveTo>
                <a:lnTo>
                  <a:pt x="574547" y="171094"/>
                </a:lnTo>
                <a:lnTo>
                  <a:pt x="579158" y="178600"/>
                </a:lnTo>
                <a:lnTo>
                  <a:pt x="601281" y="164591"/>
                </a:lnTo>
                <a:lnTo>
                  <a:pt x="596671" y="1570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776700" y="2433256"/>
            <a:ext cx="92710" cy="107950"/>
          </a:xfrm>
          <a:custGeom>
            <a:avLst/>
            <a:gdLst/>
            <a:ahLst/>
            <a:cxnLst/>
            <a:rect l="l" t="t" r="r" b="b"/>
            <a:pathLst>
              <a:path w="92710" h="107950">
                <a:moveTo>
                  <a:pt x="23736" y="20370"/>
                </a:moveTo>
                <a:lnTo>
                  <a:pt x="6591" y="0"/>
                </a:lnTo>
                <a:lnTo>
                  <a:pt x="0" y="5753"/>
                </a:lnTo>
                <a:lnTo>
                  <a:pt x="17132" y="26123"/>
                </a:lnTo>
                <a:lnTo>
                  <a:pt x="23736" y="20370"/>
                </a:lnTo>
                <a:close/>
              </a:path>
              <a:path w="92710" h="107950">
                <a:moveTo>
                  <a:pt x="58000" y="61137"/>
                </a:moveTo>
                <a:lnTo>
                  <a:pt x="40868" y="40767"/>
                </a:lnTo>
                <a:lnTo>
                  <a:pt x="34264" y="46507"/>
                </a:lnTo>
                <a:lnTo>
                  <a:pt x="51396" y="66878"/>
                </a:lnTo>
                <a:lnTo>
                  <a:pt x="58000" y="61137"/>
                </a:lnTo>
                <a:close/>
              </a:path>
              <a:path w="92710" h="107950">
                <a:moveTo>
                  <a:pt x="92303" y="101892"/>
                </a:moveTo>
                <a:lnTo>
                  <a:pt x="75145" y="81508"/>
                </a:lnTo>
                <a:lnTo>
                  <a:pt x="68541" y="87249"/>
                </a:lnTo>
                <a:lnTo>
                  <a:pt x="85686" y="107632"/>
                </a:lnTo>
                <a:lnTo>
                  <a:pt x="92303" y="10189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571012" y="2188757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16" y="0"/>
                </a:moveTo>
                <a:lnTo>
                  <a:pt x="0" y="5753"/>
                </a:lnTo>
                <a:lnTo>
                  <a:pt x="17145" y="26123"/>
                </a:lnTo>
                <a:lnTo>
                  <a:pt x="23749" y="20370"/>
                </a:lnTo>
                <a:lnTo>
                  <a:pt x="66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39578" y="2270255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3" y="0"/>
                </a:moveTo>
                <a:lnTo>
                  <a:pt x="0" y="5753"/>
                </a:lnTo>
                <a:lnTo>
                  <a:pt x="17144" y="26123"/>
                </a:lnTo>
                <a:lnTo>
                  <a:pt x="23761" y="20383"/>
                </a:lnTo>
                <a:lnTo>
                  <a:pt x="660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708127" y="2351765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4" y="0"/>
                </a:moveTo>
                <a:lnTo>
                  <a:pt x="0" y="5740"/>
                </a:lnTo>
                <a:lnTo>
                  <a:pt x="17157" y="26111"/>
                </a:lnTo>
                <a:lnTo>
                  <a:pt x="23749" y="20358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605306" y="2229507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591" y="0"/>
                </a:moveTo>
                <a:lnTo>
                  <a:pt x="0" y="5753"/>
                </a:lnTo>
                <a:lnTo>
                  <a:pt x="17132" y="26123"/>
                </a:lnTo>
                <a:lnTo>
                  <a:pt x="23736" y="20370"/>
                </a:lnTo>
                <a:lnTo>
                  <a:pt x="65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879529" y="2555516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4" y="0"/>
                </a:moveTo>
                <a:lnTo>
                  <a:pt x="0" y="5740"/>
                </a:lnTo>
                <a:lnTo>
                  <a:pt x="17157" y="26111"/>
                </a:lnTo>
                <a:lnTo>
                  <a:pt x="23749" y="20370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673863" y="2311010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4" y="0"/>
                </a:moveTo>
                <a:lnTo>
                  <a:pt x="0" y="5740"/>
                </a:lnTo>
                <a:lnTo>
                  <a:pt x="17132" y="26123"/>
                </a:lnTo>
                <a:lnTo>
                  <a:pt x="23749" y="20370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742419" y="2392508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16" y="0"/>
                </a:moveTo>
                <a:lnTo>
                  <a:pt x="0" y="5753"/>
                </a:lnTo>
                <a:lnTo>
                  <a:pt x="17132" y="26123"/>
                </a:lnTo>
                <a:lnTo>
                  <a:pt x="23736" y="20383"/>
                </a:lnTo>
                <a:lnTo>
                  <a:pt x="66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085209" y="2800019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36" y="20370"/>
                </a:moveTo>
                <a:lnTo>
                  <a:pt x="6604" y="0"/>
                </a:lnTo>
                <a:lnTo>
                  <a:pt x="0" y="5740"/>
                </a:lnTo>
                <a:lnTo>
                  <a:pt x="17145" y="26111"/>
                </a:lnTo>
                <a:lnTo>
                  <a:pt x="23736" y="20370"/>
                </a:lnTo>
                <a:close/>
              </a:path>
              <a:path w="58420" h="67310">
                <a:moveTo>
                  <a:pt x="58013" y="61112"/>
                </a:moveTo>
                <a:lnTo>
                  <a:pt x="40881" y="40754"/>
                </a:lnTo>
                <a:lnTo>
                  <a:pt x="34302" y="46494"/>
                </a:lnTo>
                <a:lnTo>
                  <a:pt x="51409" y="66865"/>
                </a:lnTo>
                <a:lnTo>
                  <a:pt x="58013" y="6111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913809" y="2596267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16" y="0"/>
                </a:moveTo>
                <a:lnTo>
                  <a:pt x="0" y="5740"/>
                </a:lnTo>
                <a:lnTo>
                  <a:pt x="17145" y="26123"/>
                </a:lnTo>
                <a:lnTo>
                  <a:pt x="23749" y="20370"/>
                </a:lnTo>
                <a:lnTo>
                  <a:pt x="66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153776" y="2881528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23" y="20370"/>
                </a:moveTo>
                <a:lnTo>
                  <a:pt x="6578" y="0"/>
                </a:lnTo>
                <a:lnTo>
                  <a:pt x="0" y="5727"/>
                </a:lnTo>
                <a:lnTo>
                  <a:pt x="17119" y="26111"/>
                </a:lnTo>
                <a:lnTo>
                  <a:pt x="23723" y="20370"/>
                </a:lnTo>
                <a:close/>
              </a:path>
              <a:path w="58420" h="67310">
                <a:moveTo>
                  <a:pt x="58026" y="61125"/>
                </a:moveTo>
                <a:lnTo>
                  <a:pt x="40868" y="40754"/>
                </a:lnTo>
                <a:lnTo>
                  <a:pt x="34264" y="46482"/>
                </a:lnTo>
                <a:lnTo>
                  <a:pt x="51409" y="66865"/>
                </a:lnTo>
                <a:lnTo>
                  <a:pt x="58026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948112" y="2637002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23" y="20396"/>
                </a:moveTo>
                <a:lnTo>
                  <a:pt x="6578" y="0"/>
                </a:lnTo>
                <a:lnTo>
                  <a:pt x="0" y="5740"/>
                </a:lnTo>
                <a:lnTo>
                  <a:pt x="17119" y="26136"/>
                </a:lnTo>
                <a:lnTo>
                  <a:pt x="23723" y="20396"/>
                </a:lnTo>
                <a:close/>
              </a:path>
              <a:path w="58420" h="67310">
                <a:moveTo>
                  <a:pt x="57988" y="61137"/>
                </a:moveTo>
                <a:lnTo>
                  <a:pt x="40855" y="40754"/>
                </a:lnTo>
                <a:lnTo>
                  <a:pt x="34264" y="46520"/>
                </a:lnTo>
                <a:lnTo>
                  <a:pt x="51396" y="66890"/>
                </a:lnTo>
                <a:lnTo>
                  <a:pt x="57988" y="611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016642" y="2718523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61" y="20358"/>
                </a:moveTo>
                <a:lnTo>
                  <a:pt x="6604" y="0"/>
                </a:lnTo>
                <a:lnTo>
                  <a:pt x="0" y="5740"/>
                </a:lnTo>
                <a:lnTo>
                  <a:pt x="17145" y="26111"/>
                </a:lnTo>
                <a:lnTo>
                  <a:pt x="23761" y="20358"/>
                </a:lnTo>
                <a:close/>
              </a:path>
              <a:path w="58420" h="67310">
                <a:moveTo>
                  <a:pt x="58026" y="61125"/>
                </a:moveTo>
                <a:lnTo>
                  <a:pt x="40881" y="40741"/>
                </a:lnTo>
                <a:lnTo>
                  <a:pt x="34290" y="46482"/>
                </a:lnTo>
                <a:lnTo>
                  <a:pt x="51435" y="66865"/>
                </a:lnTo>
                <a:lnTo>
                  <a:pt x="58026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222329" y="2963021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6604" y="0"/>
                </a:moveTo>
                <a:lnTo>
                  <a:pt x="0" y="5740"/>
                </a:lnTo>
                <a:lnTo>
                  <a:pt x="901" y="6794"/>
                </a:lnTo>
                <a:lnTo>
                  <a:pt x="2946" y="4749"/>
                </a:lnTo>
                <a:lnTo>
                  <a:pt x="5181" y="2844"/>
                </a:lnTo>
                <a:lnTo>
                  <a:pt x="7505" y="1066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056843" y="1577501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30" h="26669">
                <a:moveTo>
                  <a:pt x="6591" y="0"/>
                </a:moveTo>
                <a:lnTo>
                  <a:pt x="0" y="5753"/>
                </a:lnTo>
                <a:lnTo>
                  <a:pt x="17132" y="26123"/>
                </a:lnTo>
                <a:lnTo>
                  <a:pt x="23736" y="20370"/>
                </a:lnTo>
                <a:lnTo>
                  <a:pt x="65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125378" y="1659003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30" h="26669">
                <a:moveTo>
                  <a:pt x="6604" y="0"/>
                </a:moveTo>
                <a:lnTo>
                  <a:pt x="0" y="5753"/>
                </a:lnTo>
                <a:lnTo>
                  <a:pt x="17170" y="26111"/>
                </a:lnTo>
                <a:lnTo>
                  <a:pt x="23761" y="20370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59658" y="1699767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19" h="67310">
                <a:moveTo>
                  <a:pt x="23749" y="20358"/>
                </a:moveTo>
                <a:lnTo>
                  <a:pt x="6604" y="0"/>
                </a:lnTo>
                <a:lnTo>
                  <a:pt x="0" y="5740"/>
                </a:lnTo>
                <a:lnTo>
                  <a:pt x="17157" y="26111"/>
                </a:lnTo>
                <a:lnTo>
                  <a:pt x="23749" y="20358"/>
                </a:lnTo>
                <a:close/>
              </a:path>
              <a:path w="58419" h="67310">
                <a:moveTo>
                  <a:pt x="58026" y="61125"/>
                </a:moveTo>
                <a:lnTo>
                  <a:pt x="40894" y="40741"/>
                </a:lnTo>
                <a:lnTo>
                  <a:pt x="34290" y="46494"/>
                </a:lnTo>
                <a:lnTo>
                  <a:pt x="51422" y="66865"/>
                </a:lnTo>
                <a:lnTo>
                  <a:pt x="58026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091119" y="1618247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30" h="26669">
                <a:moveTo>
                  <a:pt x="6578" y="0"/>
                </a:moveTo>
                <a:lnTo>
                  <a:pt x="0" y="5740"/>
                </a:lnTo>
                <a:lnTo>
                  <a:pt x="17119" y="26123"/>
                </a:lnTo>
                <a:lnTo>
                  <a:pt x="23723" y="20383"/>
                </a:lnTo>
                <a:lnTo>
                  <a:pt x="657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19717" y="1414510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30" h="26669">
                <a:moveTo>
                  <a:pt x="6604" y="0"/>
                </a:moveTo>
                <a:lnTo>
                  <a:pt x="0" y="5727"/>
                </a:lnTo>
                <a:lnTo>
                  <a:pt x="17132" y="26111"/>
                </a:lnTo>
                <a:lnTo>
                  <a:pt x="23723" y="20370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022552" y="1536750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30" h="26669">
                <a:moveTo>
                  <a:pt x="6616" y="0"/>
                </a:moveTo>
                <a:lnTo>
                  <a:pt x="0" y="5740"/>
                </a:lnTo>
                <a:lnTo>
                  <a:pt x="17144" y="26111"/>
                </a:lnTo>
                <a:lnTo>
                  <a:pt x="23736" y="20370"/>
                </a:lnTo>
                <a:lnTo>
                  <a:pt x="66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53982" y="1455254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19" h="67309">
                <a:moveTo>
                  <a:pt x="23761" y="20383"/>
                </a:moveTo>
                <a:lnTo>
                  <a:pt x="6604" y="0"/>
                </a:lnTo>
                <a:lnTo>
                  <a:pt x="0" y="5753"/>
                </a:lnTo>
                <a:lnTo>
                  <a:pt x="17157" y="26123"/>
                </a:lnTo>
                <a:lnTo>
                  <a:pt x="23761" y="20383"/>
                </a:lnTo>
                <a:close/>
              </a:path>
              <a:path w="58419" h="67309">
                <a:moveTo>
                  <a:pt x="58026" y="61125"/>
                </a:moveTo>
                <a:lnTo>
                  <a:pt x="40881" y="40754"/>
                </a:lnTo>
                <a:lnTo>
                  <a:pt x="34290" y="46507"/>
                </a:lnTo>
                <a:lnTo>
                  <a:pt x="51435" y="66865"/>
                </a:lnTo>
                <a:lnTo>
                  <a:pt x="58026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502473" y="2107264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591" y="0"/>
                </a:moveTo>
                <a:lnTo>
                  <a:pt x="0" y="5740"/>
                </a:lnTo>
                <a:lnTo>
                  <a:pt x="17145" y="26111"/>
                </a:lnTo>
                <a:lnTo>
                  <a:pt x="23736" y="20370"/>
                </a:lnTo>
                <a:lnTo>
                  <a:pt x="65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228219" y="1781243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16" y="0"/>
                </a:moveTo>
                <a:lnTo>
                  <a:pt x="0" y="5753"/>
                </a:lnTo>
                <a:lnTo>
                  <a:pt x="17144" y="26123"/>
                </a:lnTo>
                <a:lnTo>
                  <a:pt x="23736" y="20383"/>
                </a:lnTo>
                <a:lnTo>
                  <a:pt x="661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399622" y="1985002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4" y="0"/>
                </a:moveTo>
                <a:lnTo>
                  <a:pt x="0" y="5740"/>
                </a:lnTo>
                <a:lnTo>
                  <a:pt x="17132" y="26111"/>
                </a:lnTo>
                <a:lnTo>
                  <a:pt x="23736" y="20370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468184" y="2066504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3" y="0"/>
                </a:moveTo>
                <a:lnTo>
                  <a:pt x="0" y="5740"/>
                </a:lnTo>
                <a:lnTo>
                  <a:pt x="17144" y="26123"/>
                </a:lnTo>
                <a:lnTo>
                  <a:pt x="23761" y="20370"/>
                </a:lnTo>
                <a:lnTo>
                  <a:pt x="660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536736" y="2148003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604" y="0"/>
                </a:moveTo>
                <a:lnTo>
                  <a:pt x="0" y="5753"/>
                </a:lnTo>
                <a:lnTo>
                  <a:pt x="17145" y="26123"/>
                </a:lnTo>
                <a:lnTo>
                  <a:pt x="23736" y="20383"/>
                </a:lnTo>
                <a:lnTo>
                  <a:pt x="660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433915" y="2025749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6591" y="0"/>
                </a:moveTo>
                <a:lnTo>
                  <a:pt x="0" y="5753"/>
                </a:lnTo>
                <a:lnTo>
                  <a:pt x="17132" y="26123"/>
                </a:lnTo>
                <a:lnTo>
                  <a:pt x="23723" y="20383"/>
                </a:lnTo>
                <a:lnTo>
                  <a:pt x="65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262503" y="1822005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36" y="20370"/>
                </a:moveTo>
                <a:lnTo>
                  <a:pt x="6591" y="0"/>
                </a:lnTo>
                <a:lnTo>
                  <a:pt x="0" y="5753"/>
                </a:lnTo>
                <a:lnTo>
                  <a:pt x="17132" y="26111"/>
                </a:lnTo>
                <a:lnTo>
                  <a:pt x="23736" y="20370"/>
                </a:lnTo>
                <a:close/>
              </a:path>
              <a:path w="58420" h="67310">
                <a:moveTo>
                  <a:pt x="58039" y="61125"/>
                </a:moveTo>
                <a:lnTo>
                  <a:pt x="40881" y="40754"/>
                </a:lnTo>
                <a:lnTo>
                  <a:pt x="34277" y="46494"/>
                </a:lnTo>
                <a:lnTo>
                  <a:pt x="51422" y="66865"/>
                </a:lnTo>
                <a:lnTo>
                  <a:pt x="58039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331057" y="1903501"/>
            <a:ext cx="58419" cy="67310"/>
          </a:xfrm>
          <a:custGeom>
            <a:avLst/>
            <a:gdLst/>
            <a:ahLst/>
            <a:cxnLst/>
            <a:rect l="l" t="t" r="r" b="b"/>
            <a:pathLst>
              <a:path w="58420" h="67310">
                <a:moveTo>
                  <a:pt x="23736" y="20383"/>
                </a:moveTo>
                <a:lnTo>
                  <a:pt x="6604" y="0"/>
                </a:lnTo>
                <a:lnTo>
                  <a:pt x="0" y="5753"/>
                </a:lnTo>
                <a:lnTo>
                  <a:pt x="17157" y="26123"/>
                </a:lnTo>
                <a:lnTo>
                  <a:pt x="23736" y="20383"/>
                </a:lnTo>
                <a:close/>
              </a:path>
              <a:path w="58420" h="67310">
                <a:moveTo>
                  <a:pt x="58013" y="61125"/>
                </a:moveTo>
                <a:lnTo>
                  <a:pt x="40906" y="40767"/>
                </a:lnTo>
                <a:lnTo>
                  <a:pt x="34277" y="46494"/>
                </a:lnTo>
                <a:lnTo>
                  <a:pt x="51409" y="66878"/>
                </a:lnTo>
                <a:lnTo>
                  <a:pt x="58013" y="6112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538373" y="3837871"/>
            <a:ext cx="330835" cy="1183640"/>
          </a:xfrm>
          <a:custGeom>
            <a:avLst/>
            <a:gdLst/>
            <a:ahLst/>
            <a:cxnLst/>
            <a:rect l="l" t="t" r="r" b="b"/>
            <a:pathLst>
              <a:path w="330834" h="1183639">
                <a:moveTo>
                  <a:pt x="95669" y="818807"/>
                </a:moveTo>
                <a:lnTo>
                  <a:pt x="88861" y="844397"/>
                </a:lnTo>
                <a:lnTo>
                  <a:pt x="105625" y="849020"/>
                </a:lnTo>
                <a:lnTo>
                  <a:pt x="112433" y="823442"/>
                </a:lnTo>
                <a:lnTo>
                  <a:pt x="95669" y="818807"/>
                </a:lnTo>
                <a:close/>
              </a:path>
              <a:path w="330834" h="1183639">
                <a:moveTo>
                  <a:pt x="109283" y="767626"/>
                </a:moveTo>
                <a:lnTo>
                  <a:pt x="102463" y="793229"/>
                </a:lnTo>
                <a:lnTo>
                  <a:pt x="119240" y="797839"/>
                </a:lnTo>
                <a:lnTo>
                  <a:pt x="126047" y="772261"/>
                </a:lnTo>
                <a:lnTo>
                  <a:pt x="109283" y="767626"/>
                </a:lnTo>
                <a:close/>
              </a:path>
              <a:path w="330834" h="1183639">
                <a:moveTo>
                  <a:pt x="122885" y="716457"/>
                </a:moveTo>
                <a:lnTo>
                  <a:pt x="116090" y="742061"/>
                </a:lnTo>
                <a:lnTo>
                  <a:pt x="132880" y="746658"/>
                </a:lnTo>
                <a:lnTo>
                  <a:pt x="139674" y="721080"/>
                </a:lnTo>
                <a:lnTo>
                  <a:pt x="122885" y="716457"/>
                </a:lnTo>
                <a:close/>
              </a:path>
              <a:path w="330834" h="1183639">
                <a:moveTo>
                  <a:pt x="82054" y="870000"/>
                </a:moveTo>
                <a:lnTo>
                  <a:pt x="75260" y="895578"/>
                </a:lnTo>
                <a:lnTo>
                  <a:pt x="92011" y="900188"/>
                </a:lnTo>
                <a:lnTo>
                  <a:pt x="98831" y="874610"/>
                </a:lnTo>
                <a:lnTo>
                  <a:pt x="82054" y="870000"/>
                </a:lnTo>
                <a:close/>
              </a:path>
              <a:path w="330834" h="1183639">
                <a:moveTo>
                  <a:pt x="136512" y="665289"/>
                </a:moveTo>
                <a:lnTo>
                  <a:pt x="129692" y="690880"/>
                </a:lnTo>
                <a:lnTo>
                  <a:pt x="146481" y="695490"/>
                </a:lnTo>
                <a:lnTo>
                  <a:pt x="153263" y="669899"/>
                </a:lnTo>
                <a:lnTo>
                  <a:pt x="136512" y="665289"/>
                </a:lnTo>
                <a:close/>
              </a:path>
              <a:path w="330834" h="1183639">
                <a:moveTo>
                  <a:pt x="27597" y="1074686"/>
                </a:moveTo>
                <a:lnTo>
                  <a:pt x="20789" y="1100277"/>
                </a:lnTo>
                <a:lnTo>
                  <a:pt x="37541" y="1104900"/>
                </a:lnTo>
                <a:lnTo>
                  <a:pt x="44361" y="1079322"/>
                </a:lnTo>
                <a:lnTo>
                  <a:pt x="27597" y="1074686"/>
                </a:lnTo>
                <a:close/>
              </a:path>
              <a:path w="330834" h="1183639">
                <a:moveTo>
                  <a:pt x="13969" y="1125867"/>
                </a:moveTo>
                <a:lnTo>
                  <a:pt x="7175" y="1151470"/>
                </a:lnTo>
                <a:lnTo>
                  <a:pt x="23926" y="1156068"/>
                </a:lnTo>
                <a:lnTo>
                  <a:pt x="30759" y="1130490"/>
                </a:lnTo>
                <a:lnTo>
                  <a:pt x="13969" y="1125867"/>
                </a:lnTo>
                <a:close/>
              </a:path>
              <a:path w="330834" h="1183639">
                <a:moveTo>
                  <a:pt x="355" y="1177036"/>
                </a:moveTo>
                <a:lnTo>
                  <a:pt x="0" y="1178382"/>
                </a:lnTo>
                <a:lnTo>
                  <a:pt x="5867" y="1179271"/>
                </a:lnTo>
                <a:lnTo>
                  <a:pt x="11455" y="1181036"/>
                </a:lnTo>
                <a:lnTo>
                  <a:pt x="16636" y="1183589"/>
                </a:lnTo>
                <a:lnTo>
                  <a:pt x="17132" y="1181646"/>
                </a:lnTo>
                <a:lnTo>
                  <a:pt x="355" y="1177036"/>
                </a:lnTo>
                <a:close/>
              </a:path>
              <a:path w="330834" h="1183639">
                <a:moveTo>
                  <a:pt x="41186" y="1023505"/>
                </a:moveTo>
                <a:lnTo>
                  <a:pt x="34404" y="1049096"/>
                </a:lnTo>
                <a:lnTo>
                  <a:pt x="51168" y="1053731"/>
                </a:lnTo>
                <a:lnTo>
                  <a:pt x="57988" y="1028141"/>
                </a:lnTo>
                <a:lnTo>
                  <a:pt x="41186" y="1023505"/>
                </a:lnTo>
                <a:close/>
              </a:path>
              <a:path w="330834" h="1183639">
                <a:moveTo>
                  <a:pt x="150126" y="614121"/>
                </a:moveTo>
                <a:lnTo>
                  <a:pt x="143306" y="639711"/>
                </a:lnTo>
                <a:lnTo>
                  <a:pt x="160096" y="644309"/>
                </a:lnTo>
                <a:lnTo>
                  <a:pt x="166890" y="618731"/>
                </a:lnTo>
                <a:lnTo>
                  <a:pt x="150126" y="614121"/>
                </a:lnTo>
                <a:close/>
              </a:path>
              <a:path w="330834" h="1183639">
                <a:moveTo>
                  <a:pt x="68427" y="921156"/>
                </a:moveTo>
                <a:lnTo>
                  <a:pt x="61620" y="946759"/>
                </a:lnTo>
                <a:lnTo>
                  <a:pt x="78397" y="951369"/>
                </a:lnTo>
                <a:lnTo>
                  <a:pt x="85216" y="925779"/>
                </a:lnTo>
                <a:lnTo>
                  <a:pt x="68427" y="921156"/>
                </a:lnTo>
                <a:close/>
              </a:path>
              <a:path w="330834" h="1183639">
                <a:moveTo>
                  <a:pt x="54813" y="972350"/>
                </a:moveTo>
                <a:lnTo>
                  <a:pt x="48005" y="997940"/>
                </a:lnTo>
                <a:lnTo>
                  <a:pt x="64782" y="1002538"/>
                </a:lnTo>
                <a:lnTo>
                  <a:pt x="71602" y="976947"/>
                </a:lnTo>
                <a:lnTo>
                  <a:pt x="54813" y="972350"/>
                </a:lnTo>
                <a:close/>
              </a:path>
              <a:path w="330834" h="1183639">
                <a:moveTo>
                  <a:pt x="259041" y="204698"/>
                </a:moveTo>
                <a:lnTo>
                  <a:pt x="252234" y="230289"/>
                </a:lnTo>
                <a:lnTo>
                  <a:pt x="269024" y="234911"/>
                </a:lnTo>
                <a:lnTo>
                  <a:pt x="275831" y="209334"/>
                </a:lnTo>
                <a:lnTo>
                  <a:pt x="259041" y="204698"/>
                </a:lnTo>
                <a:close/>
              </a:path>
              <a:path w="330834" h="1183639">
                <a:moveTo>
                  <a:pt x="272656" y="153530"/>
                </a:moveTo>
                <a:lnTo>
                  <a:pt x="265836" y="179120"/>
                </a:lnTo>
                <a:lnTo>
                  <a:pt x="282613" y="183743"/>
                </a:lnTo>
                <a:lnTo>
                  <a:pt x="289432" y="158153"/>
                </a:lnTo>
                <a:lnTo>
                  <a:pt x="272656" y="153530"/>
                </a:lnTo>
                <a:close/>
              </a:path>
              <a:path w="330834" h="1183639">
                <a:moveTo>
                  <a:pt x="163741" y="562940"/>
                </a:moveTo>
                <a:lnTo>
                  <a:pt x="156921" y="588530"/>
                </a:lnTo>
                <a:lnTo>
                  <a:pt x="173710" y="593128"/>
                </a:lnTo>
                <a:lnTo>
                  <a:pt x="180505" y="567550"/>
                </a:lnTo>
                <a:lnTo>
                  <a:pt x="163741" y="562940"/>
                </a:lnTo>
                <a:close/>
              </a:path>
              <a:path w="330834" h="1183639">
                <a:moveTo>
                  <a:pt x="299872" y="51181"/>
                </a:moveTo>
                <a:lnTo>
                  <a:pt x="293090" y="76771"/>
                </a:lnTo>
                <a:lnTo>
                  <a:pt x="309854" y="81381"/>
                </a:lnTo>
                <a:lnTo>
                  <a:pt x="316661" y="55791"/>
                </a:lnTo>
                <a:lnTo>
                  <a:pt x="299872" y="51181"/>
                </a:lnTo>
                <a:close/>
              </a:path>
              <a:path w="330834" h="1183639">
                <a:moveTo>
                  <a:pt x="313512" y="0"/>
                </a:moveTo>
                <a:lnTo>
                  <a:pt x="306704" y="25590"/>
                </a:lnTo>
                <a:lnTo>
                  <a:pt x="323468" y="30213"/>
                </a:lnTo>
                <a:lnTo>
                  <a:pt x="330288" y="4622"/>
                </a:lnTo>
                <a:lnTo>
                  <a:pt x="313512" y="0"/>
                </a:lnTo>
                <a:close/>
              </a:path>
              <a:path w="330834" h="1183639">
                <a:moveTo>
                  <a:pt x="286270" y="102362"/>
                </a:moveTo>
                <a:lnTo>
                  <a:pt x="279476" y="127939"/>
                </a:lnTo>
                <a:lnTo>
                  <a:pt x="296227" y="132562"/>
                </a:lnTo>
                <a:lnTo>
                  <a:pt x="303047" y="106972"/>
                </a:lnTo>
                <a:lnTo>
                  <a:pt x="286270" y="102362"/>
                </a:lnTo>
                <a:close/>
              </a:path>
              <a:path w="330834" h="1183639">
                <a:moveTo>
                  <a:pt x="190969" y="460590"/>
                </a:moveTo>
                <a:lnTo>
                  <a:pt x="184162" y="486194"/>
                </a:lnTo>
                <a:lnTo>
                  <a:pt x="200952" y="490791"/>
                </a:lnTo>
                <a:lnTo>
                  <a:pt x="207733" y="465200"/>
                </a:lnTo>
                <a:lnTo>
                  <a:pt x="190969" y="460590"/>
                </a:lnTo>
                <a:close/>
              </a:path>
              <a:path w="330834" h="1183639">
                <a:moveTo>
                  <a:pt x="204596" y="409409"/>
                </a:moveTo>
                <a:lnTo>
                  <a:pt x="197764" y="435000"/>
                </a:lnTo>
                <a:lnTo>
                  <a:pt x="214553" y="439610"/>
                </a:lnTo>
                <a:lnTo>
                  <a:pt x="221360" y="414020"/>
                </a:lnTo>
                <a:lnTo>
                  <a:pt x="204596" y="409409"/>
                </a:lnTo>
                <a:close/>
              </a:path>
              <a:path w="330834" h="1183639">
                <a:moveTo>
                  <a:pt x="245427" y="255879"/>
                </a:moveTo>
                <a:lnTo>
                  <a:pt x="238620" y="281482"/>
                </a:lnTo>
                <a:lnTo>
                  <a:pt x="255384" y="286080"/>
                </a:lnTo>
                <a:lnTo>
                  <a:pt x="262216" y="260502"/>
                </a:lnTo>
                <a:lnTo>
                  <a:pt x="245427" y="255879"/>
                </a:lnTo>
                <a:close/>
              </a:path>
              <a:path w="330834" h="1183639">
                <a:moveTo>
                  <a:pt x="218211" y="358228"/>
                </a:moveTo>
                <a:lnTo>
                  <a:pt x="211404" y="383819"/>
                </a:lnTo>
                <a:lnTo>
                  <a:pt x="228168" y="388429"/>
                </a:lnTo>
                <a:lnTo>
                  <a:pt x="234975" y="362864"/>
                </a:lnTo>
                <a:lnTo>
                  <a:pt x="218211" y="358228"/>
                </a:lnTo>
                <a:close/>
              </a:path>
              <a:path w="330834" h="1183639">
                <a:moveTo>
                  <a:pt x="231800" y="307047"/>
                </a:moveTo>
                <a:lnTo>
                  <a:pt x="225005" y="332651"/>
                </a:lnTo>
                <a:lnTo>
                  <a:pt x="241782" y="337261"/>
                </a:lnTo>
                <a:lnTo>
                  <a:pt x="248589" y="311670"/>
                </a:lnTo>
                <a:lnTo>
                  <a:pt x="231800" y="307047"/>
                </a:lnTo>
                <a:close/>
              </a:path>
              <a:path w="330834" h="1183639">
                <a:moveTo>
                  <a:pt x="177355" y="511746"/>
                </a:moveTo>
                <a:lnTo>
                  <a:pt x="170535" y="537337"/>
                </a:lnTo>
                <a:lnTo>
                  <a:pt x="187312" y="541972"/>
                </a:lnTo>
                <a:lnTo>
                  <a:pt x="194119" y="516381"/>
                </a:lnTo>
                <a:lnTo>
                  <a:pt x="177355" y="51174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054438" y="2861403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39" y="0"/>
                </a:moveTo>
                <a:lnTo>
                  <a:pt x="0" y="3301"/>
                </a:lnTo>
                <a:lnTo>
                  <a:pt x="9690" y="27889"/>
                </a:lnTo>
                <a:lnTo>
                  <a:pt x="17767" y="24612"/>
                </a:lnTo>
                <a:lnTo>
                  <a:pt x="803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996203" y="2713775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51" y="0"/>
                </a:moveTo>
                <a:lnTo>
                  <a:pt x="0" y="3301"/>
                </a:lnTo>
                <a:lnTo>
                  <a:pt x="9690" y="27901"/>
                </a:lnTo>
                <a:lnTo>
                  <a:pt x="17754" y="24612"/>
                </a:lnTo>
                <a:lnTo>
                  <a:pt x="805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035038" y="2812201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64" y="0"/>
                </a:moveTo>
                <a:lnTo>
                  <a:pt x="0" y="3289"/>
                </a:lnTo>
                <a:lnTo>
                  <a:pt x="9702" y="27889"/>
                </a:lnTo>
                <a:lnTo>
                  <a:pt x="17754" y="24599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112668" y="3009025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64" y="0"/>
                </a:moveTo>
                <a:lnTo>
                  <a:pt x="0" y="3301"/>
                </a:lnTo>
                <a:lnTo>
                  <a:pt x="9728" y="27901"/>
                </a:lnTo>
                <a:lnTo>
                  <a:pt x="17767" y="24612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015608" y="2762990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77" y="0"/>
                </a:moveTo>
                <a:lnTo>
                  <a:pt x="0" y="3289"/>
                </a:lnTo>
                <a:lnTo>
                  <a:pt x="9702" y="27876"/>
                </a:lnTo>
                <a:lnTo>
                  <a:pt x="17779" y="24612"/>
                </a:lnTo>
                <a:lnTo>
                  <a:pt x="807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073834" y="2910602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39">
                <a:moveTo>
                  <a:pt x="8077" y="0"/>
                </a:moveTo>
                <a:lnTo>
                  <a:pt x="0" y="3301"/>
                </a:lnTo>
                <a:lnTo>
                  <a:pt x="9715" y="27914"/>
                </a:lnTo>
                <a:lnTo>
                  <a:pt x="17792" y="24612"/>
                </a:lnTo>
                <a:lnTo>
                  <a:pt x="807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190333" y="3205873"/>
            <a:ext cx="50800" cy="110489"/>
          </a:xfrm>
          <a:custGeom>
            <a:avLst/>
            <a:gdLst/>
            <a:ahLst/>
            <a:cxnLst/>
            <a:rect l="l" t="t" r="r" b="b"/>
            <a:pathLst>
              <a:path w="50800" h="110489">
                <a:moveTo>
                  <a:pt x="17767" y="24612"/>
                </a:moveTo>
                <a:lnTo>
                  <a:pt x="8064" y="0"/>
                </a:lnTo>
                <a:lnTo>
                  <a:pt x="0" y="3302"/>
                </a:lnTo>
                <a:lnTo>
                  <a:pt x="9702" y="27889"/>
                </a:lnTo>
                <a:lnTo>
                  <a:pt x="17767" y="24612"/>
                </a:lnTo>
                <a:close/>
              </a:path>
              <a:path w="50800" h="110489">
                <a:moveTo>
                  <a:pt x="37172" y="73812"/>
                </a:moveTo>
                <a:lnTo>
                  <a:pt x="27457" y="49212"/>
                </a:lnTo>
                <a:lnTo>
                  <a:pt x="19405" y="52489"/>
                </a:lnTo>
                <a:lnTo>
                  <a:pt x="29108" y="77101"/>
                </a:lnTo>
                <a:lnTo>
                  <a:pt x="37172" y="73812"/>
                </a:lnTo>
                <a:close/>
              </a:path>
              <a:path w="50800" h="110489">
                <a:moveTo>
                  <a:pt x="50266" y="106972"/>
                </a:moveTo>
                <a:lnTo>
                  <a:pt x="46875" y="98412"/>
                </a:lnTo>
                <a:lnTo>
                  <a:pt x="38811" y="101714"/>
                </a:lnTo>
                <a:lnTo>
                  <a:pt x="42214" y="110299"/>
                </a:lnTo>
                <a:lnTo>
                  <a:pt x="44818" y="109004"/>
                </a:lnTo>
                <a:lnTo>
                  <a:pt x="47459" y="107848"/>
                </a:lnTo>
                <a:lnTo>
                  <a:pt x="50266" y="10697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132104" y="3058248"/>
            <a:ext cx="57150" cy="126364"/>
          </a:xfrm>
          <a:custGeom>
            <a:avLst/>
            <a:gdLst/>
            <a:ahLst/>
            <a:cxnLst/>
            <a:rect l="l" t="t" r="r" b="b"/>
            <a:pathLst>
              <a:path w="57150" h="126364">
                <a:moveTo>
                  <a:pt x="17767" y="24612"/>
                </a:moveTo>
                <a:lnTo>
                  <a:pt x="8064" y="0"/>
                </a:lnTo>
                <a:lnTo>
                  <a:pt x="0" y="3289"/>
                </a:lnTo>
                <a:lnTo>
                  <a:pt x="9702" y="27889"/>
                </a:lnTo>
                <a:lnTo>
                  <a:pt x="17767" y="24612"/>
                </a:lnTo>
                <a:close/>
              </a:path>
              <a:path w="57150" h="126364">
                <a:moveTo>
                  <a:pt x="37160" y="73812"/>
                </a:moveTo>
                <a:lnTo>
                  <a:pt x="27457" y="49199"/>
                </a:lnTo>
                <a:lnTo>
                  <a:pt x="19405" y="52501"/>
                </a:lnTo>
                <a:lnTo>
                  <a:pt x="29095" y="77114"/>
                </a:lnTo>
                <a:lnTo>
                  <a:pt x="37160" y="73812"/>
                </a:lnTo>
                <a:close/>
              </a:path>
              <a:path w="57150" h="126364">
                <a:moveTo>
                  <a:pt x="56565" y="123024"/>
                </a:moveTo>
                <a:lnTo>
                  <a:pt x="46850" y="98425"/>
                </a:lnTo>
                <a:lnTo>
                  <a:pt x="38798" y="101701"/>
                </a:lnTo>
                <a:lnTo>
                  <a:pt x="48514" y="126314"/>
                </a:lnTo>
                <a:lnTo>
                  <a:pt x="56565" y="12302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093267" y="2959818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64" y="0"/>
                </a:moveTo>
                <a:lnTo>
                  <a:pt x="0" y="3276"/>
                </a:lnTo>
                <a:lnTo>
                  <a:pt x="9702" y="27889"/>
                </a:lnTo>
                <a:lnTo>
                  <a:pt x="17754" y="24612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802056" y="2221699"/>
            <a:ext cx="37465" cy="77470"/>
          </a:xfrm>
          <a:custGeom>
            <a:avLst/>
            <a:gdLst/>
            <a:ahLst/>
            <a:cxnLst/>
            <a:rect l="l" t="t" r="r" b="b"/>
            <a:pathLst>
              <a:path w="37465" h="77469">
                <a:moveTo>
                  <a:pt x="17754" y="24587"/>
                </a:moveTo>
                <a:lnTo>
                  <a:pt x="8089" y="0"/>
                </a:lnTo>
                <a:lnTo>
                  <a:pt x="0" y="3289"/>
                </a:lnTo>
                <a:lnTo>
                  <a:pt x="9702" y="27876"/>
                </a:lnTo>
                <a:lnTo>
                  <a:pt x="17754" y="24587"/>
                </a:lnTo>
                <a:close/>
              </a:path>
              <a:path w="37465" h="77469">
                <a:moveTo>
                  <a:pt x="37185" y="73812"/>
                </a:moveTo>
                <a:lnTo>
                  <a:pt x="27470" y="49199"/>
                </a:lnTo>
                <a:lnTo>
                  <a:pt x="19418" y="52501"/>
                </a:lnTo>
                <a:lnTo>
                  <a:pt x="29121" y="77089"/>
                </a:lnTo>
                <a:lnTo>
                  <a:pt x="37185" y="7381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976795" y="2664567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8051" y="0"/>
                </a:moveTo>
                <a:lnTo>
                  <a:pt x="0" y="3289"/>
                </a:lnTo>
                <a:lnTo>
                  <a:pt x="9702" y="27876"/>
                </a:lnTo>
                <a:lnTo>
                  <a:pt x="17767" y="24612"/>
                </a:lnTo>
                <a:lnTo>
                  <a:pt x="805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771233" y="2143620"/>
            <a:ext cx="29209" cy="57150"/>
          </a:xfrm>
          <a:custGeom>
            <a:avLst/>
            <a:gdLst/>
            <a:ahLst/>
            <a:cxnLst/>
            <a:rect l="l" t="t" r="r" b="b"/>
            <a:pathLst>
              <a:path w="29209" h="57150">
                <a:moveTo>
                  <a:pt x="9779" y="4267"/>
                </a:moveTo>
                <a:lnTo>
                  <a:pt x="8102" y="0"/>
                </a:lnTo>
                <a:lnTo>
                  <a:pt x="5473" y="1206"/>
                </a:lnTo>
                <a:lnTo>
                  <a:pt x="2755" y="2260"/>
                </a:lnTo>
                <a:lnTo>
                  <a:pt x="0" y="3263"/>
                </a:lnTo>
                <a:lnTo>
                  <a:pt x="1727" y="7543"/>
                </a:lnTo>
                <a:lnTo>
                  <a:pt x="9779" y="4267"/>
                </a:lnTo>
                <a:close/>
              </a:path>
              <a:path w="29209" h="57150">
                <a:moveTo>
                  <a:pt x="29184" y="53467"/>
                </a:moveTo>
                <a:lnTo>
                  <a:pt x="19494" y="28854"/>
                </a:lnTo>
                <a:lnTo>
                  <a:pt x="11430" y="32156"/>
                </a:lnTo>
                <a:lnTo>
                  <a:pt x="21132" y="56756"/>
                </a:lnTo>
                <a:lnTo>
                  <a:pt x="29184" y="5346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840893" y="2320124"/>
            <a:ext cx="37465" cy="77470"/>
          </a:xfrm>
          <a:custGeom>
            <a:avLst/>
            <a:gdLst/>
            <a:ahLst/>
            <a:cxnLst/>
            <a:rect l="l" t="t" r="r" b="b"/>
            <a:pathLst>
              <a:path w="37465" h="77469">
                <a:moveTo>
                  <a:pt x="17754" y="24587"/>
                </a:moveTo>
                <a:lnTo>
                  <a:pt x="8051" y="0"/>
                </a:lnTo>
                <a:lnTo>
                  <a:pt x="0" y="3276"/>
                </a:lnTo>
                <a:lnTo>
                  <a:pt x="9690" y="27876"/>
                </a:lnTo>
                <a:lnTo>
                  <a:pt x="17754" y="24587"/>
                </a:lnTo>
                <a:close/>
              </a:path>
              <a:path w="37465" h="77469">
                <a:moveTo>
                  <a:pt x="37172" y="73799"/>
                </a:moveTo>
                <a:lnTo>
                  <a:pt x="27470" y="49187"/>
                </a:lnTo>
                <a:lnTo>
                  <a:pt x="19380" y="52489"/>
                </a:lnTo>
                <a:lnTo>
                  <a:pt x="29095" y="77076"/>
                </a:lnTo>
                <a:lnTo>
                  <a:pt x="37172" y="737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79717" y="2418524"/>
            <a:ext cx="95885" cy="224790"/>
          </a:xfrm>
          <a:custGeom>
            <a:avLst/>
            <a:gdLst/>
            <a:ahLst/>
            <a:cxnLst/>
            <a:rect l="l" t="t" r="r" b="b"/>
            <a:pathLst>
              <a:path w="95884" h="224789">
                <a:moveTo>
                  <a:pt x="17754" y="24612"/>
                </a:moveTo>
                <a:lnTo>
                  <a:pt x="8064" y="0"/>
                </a:lnTo>
                <a:lnTo>
                  <a:pt x="0" y="3289"/>
                </a:lnTo>
                <a:lnTo>
                  <a:pt x="9702" y="27889"/>
                </a:lnTo>
                <a:lnTo>
                  <a:pt x="17754" y="24612"/>
                </a:lnTo>
                <a:close/>
              </a:path>
              <a:path w="95884" h="224789">
                <a:moveTo>
                  <a:pt x="37172" y="73825"/>
                </a:moveTo>
                <a:lnTo>
                  <a:pt x="27470" y="49212"/>
                </a:lnTo>
                <a:lnTo>
                  <a:pt x="19405" y="52501"/>
                </a:lnTo>
                <a:lnTo>
                  <a:pt x="29108" y="77114"/>
                </a:lnTo>
                <a:lnTo>
                  <a:pt x="37172" y="73825"/>
                </a:lnTo>
                <a:close/>
              </a:path>
              <a:path w="95884" h="224789">
                <a:moveTo>
                  <a:pt x="56591" y="123037"/>
                </a:moveTo>
                <a:lnTo>
                  <a:pt x="46888" y="98425"/>
                </a:lnTo>
                <a:lnTo>
                  <a:pt x="38836" y="101714"/>
                </a:lnTo>
                <a:lnTo>
                  <a:pt x="48514" y="126314"/>
                </a:lnTo>
                <a:lnTo>
                  <a:pt x="56591" y="123037"/>
                </a:lnTo>
                <a:close/>
              </a:path>
              <a:path w="95884" h="224789">
                <a:moveTo>
                  <a:pt x="75984" y="172250"/>
                </a:moveTo>
                <a:lnTo>
                  <a:pt x="66294" y="147624"/>
                </a:lnTo>
                <a:lnTo>
                  <a:pt x="58229" y="150926"/>
                </a:lnTo>
                <a:lnTo>
                  <a:pt x="67932" y="175514"/>
                </a:lnTo>
                <a:lnTo>
                  <a:pt x="75984" y="172250"/>
                </a:lnTo>
                <a:close/>
              </a:path>
              <a:path w="95884" h="224789">
                <a:moveTo>
                  <a:pt x="95402" y="221437"/>
                </a:moveTo>
                <a:lnTo>
                  <a:pt x="85699" y="196850"/>
                </a:lnTo>
                <a:lnTo>
                  <a:pt x="77635" y="200139"/>
                </a:lnTo>
                <a:lnTo>
                  <a:pt x="87350" y="224726"/>
                </a:lnTo>
                <a:lnTo>
                  <a:pt x="95402" y="2214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693390" y="4521323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33" y="0"/>
                </a:moveTo>
                <a:lnTo>
                  <a:pt x="0" y="11023"/>
                </a:lnTo>
                <a:lnTo>
                  <a:pt x="3632" y="19037"/>
                </a:lnTo>
                <a:lnTo>
                  <a:pt x="27165" y="8013"/>
                </a:lnTo>
                <a:lnTo>
                  <a:pt x="2353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87538" y="4433137"/>
            <a:ext cx="121920" cy="63500"/>
          </a:xfrm>
          <a:custGeom>
            <a:avLst/>
            <a:gdLst/>
            <a:ahLst/>
            <a:cxnLst/>
            <a:rect l="l" t="t" r="r" b="b"/>
            <a:pathLst>
              <a:path w="121920" h="63500">
                <a:moveTo>
                  <a:pt x="27165" y="52120"/>
                </a:moveTo>
                <a:lnTo>
                  <a:pt x="23533" y="44107"/>
                </a:lnTo>
                <a:lnTo>
                  <a:pt x="0" y="55118"/>
                </a:lnTo>
                <a:lnTo>
                  <a:pt x="3644" y="63144"/>
                </a:lnTo>
                <a:lnTo>
                  <a:pt x="27165" y="52120"/>
                </a:lnTo>
                <a:close/>
              </a:path>
              <a:path w="121920" h="63500">
                <a:moveTo>
                  <a:pt x="74244" y="30073"/>
                </a:moveTo>
                <a:lnTo>
                  <a:pt x="70624" y="22047"/>
                </a:lnTo>
                <a:lnTo>
                  <a:pt x="47066" y="33070"/>
                </a:lnTo>
                <a:lnTo>
                  <a:pt x="50723" y="41097"/>
                </a:lnTo>
                <a:lnTo>
                  <a:pt x="74244" y="30073"/>
                </a:lnTo>
                <a:close/>
              </a:path>
              <a:path w="121920" h="63500">
                <a:moveTo>
                  <a:pt x="121323" y="8026"/>
                </a:moveTo>
                <a:lnTo>
                  <a:pt x="117690" y="0"/>
                </a:lnTo>
                <a:lnTo>
                  <a:pt x="94145" y="11023"/>
                </a:lnTo>
                <a:lnTo>
                  <a:pt x="97802" y="19050"/>
                </a:lnTo>
                <a:lnTo>
                  <a:pt x="121323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505081" y="4609484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20" y="0"/>
                </a:moveTo>
                <a:lnTo>
                  <a:pt x="0" y="11023"/>
                </a:lnTo>
                <a:lnTo>
                  <a:pt x="3632" y="19050"/>
                </a:lnTo>
                <a:lnTo>
                  <a:pt x="27152" y="8026"/>
                </a:lnTo>
                <a:lnTo>
                  <a:pt x="2352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646323" y="4543360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20" y="0"/>
                </a:moveTo>
                <a:lnTo>
                  <a:pt x="0" y="11023"/>
                </a:lnTo>
                <a:lnTo>
                  <a:pt x="3606" y="19037"/>
                </a:lnTo>
                <a:lnTo>
                  <a:pt x="27152" y="8013"/>
                </a:lnTo>
                <a:lnTo>
                  <a:pt x="2352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52156" y="4565408"/>
            <a:ext cx="74295" cy="41275"/>
          </a:xfrm>
          <a:custGeom>
            <a:avLst/>
            <a:gdLst/>
            <a:ahLst/>
            <a:cxnLst/>
            <a:rect l="l" t="t" r="r" b="b"/>
            <a:pathLst>
              <a:path w="74295" h="41275">
                <a:moveTo>
                  <a:pt x="27152" y="30048"/>
                </a:moveTo>
                <a:lnTo>
                  <a:pt x="23520" y="22034"/>
                </a:lnTo>
                <a:lnTo>
                  <a:pt x="0" y="33058"/>
                </a:lnTo>
                <a:lnTo>
                  <a:pt x="3606" y="41084"/>
                </a:lnTo>
                <a:lnTo>
                  <a:pt x="27152" y="30048"/>
                </a:lnTo>
                <a:close/>
              </a:path>
              <a:path w="74295" h="41275">
                <a:moveTo>
                  <a:pt x="74231" y="8013"/>
                </a:moveTo>
                <a:lnTo>
                  <a:pt x="70599" y="0"/>
                </a:lnTo>
                <a:lnTo>
                  <a:pt x="47078" y="11010"/>
                </a:lnTo>
                <a:lnTo>
                  <a:pt x="50711" y="19037"/>
                </a:lnTo>
                <a:lnTo>
                  <a:pt x="74231" y="801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164183" y="4278845"/>
            <a:ext cx="74295" cy="41275"/>
          </a:xfrm>
          <a:custGeom>
            <a:avLst/>
            <a:gdLst/>
            <a:ahLst/>
            <a:cxnLst/>
            <a:rect l="l" t="t" r="r" b="b"/>
            <a:pathLst>
              <a:path w="74295" h="41275">
                <a:moveTo>
                  <a:pt x="27165" y="30073"/>
                </a:moveTo>
                <a:lnTo>
                  <a:pt x="23533" y="22047"/>
                </a:lnTo>
                <a:lnTo>
                  <a:pt x="0" y="33070"/>
                </a:lnTo>
                <a:lnTo>
                  <a:pt x="3632" y="41097"/>
                </a:lnTo>
                <a:lnTo>
                  <a:pt x="27165" y="30073"/>
                </a:lnTo>
                <a:close/>
              </a:path>
              <a:path w="74295" h="41275">
                <a:moveTo>
                  <a:pt x="74256" y="8026"/>
                </a:moveTo>
                <a:lnTo>
                  <a:pt x="70612" y="0"/>
                </a:lnTo>
                <a:lnTo>
                  <a:pt x="47066" y="11023"/>
                </a:lnTo>
                <a:lnTo>
                  <a:pt x="50698" y="19050"/>
                </a:lnTo>
                <a:lnTo>
                  <a:pt x="74256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458001" y="4631530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20" y="0"/>
                </a:moveTo>
                <a:lnTo>
                  <a:pt x="0" y="11023"/>
                </a:lnTo>
                <a:lnTo>
                  <a:pt x="3606" y="19049"/>
                </a:lnTo>
                <a:lnTo>
                  <a:pt x="27152" y="8026"/>
                </a:lnTo>
                <a:lnTo>
                  <a:pt x="2352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258327" y="4242485"/>
            <a:ext cx="57785" cy="33655"/>
          </a:xfrm>
          <a:custGeom>
            <a:avLst/>
            <a:gdLst/>
            <a:ahLst/>
            <a:cxnLst/>
            <a:rect l="l" t="t" r="r" b="b"/>
            <a:pathLst>
              <a:path w="57784" h="33654">
                <a:moveTo>
                  <a:pt x="27178" y="22352"/>
                </a:moveTo>
                <a:lnTo>
                  <a:pt x="23545" y="14325"/>
                </a:lnTo>
                <a:lnTo>
                  <a:pt x="0" y="25336"/>
                </a:lnTo>
                <a:lnTo>
                  <a:pt x="3632" y="33375"/>
                </a:lnTo>
                <a:lnTo>
                  <a:pt x="27178" y="22352"/>
                </a:lnTo>
                <a:close/>
              </a:path>
              <a:path w="57784" h="33654">
                <a:moveTo>
                  <a:pt x="57734" y="8026"/>
                </a:moveTo>
                <a:lnTo>
                  <a:pt x="56324" y="5473"/>
                </a:lnTo>
                <a:lnTo>
                  <a:pt x="55156" y="2781"/>
                </a:lnTo>
                <a:lnTo>
                  <a:pt x="54140" y="0"/>
                </a:lnTo>
                <a:lnTo>
                  <a:pt x="47091" y="3289"/>
                </a:lnTo>
                <a:lnTo>
                  <a:pt x="50723" y="11315"/>
                </a:lnTo>
                <a:lnTo>
                  <a:pt x="57734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928771" y="4411092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57" y="19050"/>
                </a:lnTo>
                <a:lnTo>
                  <a:pt x="27177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022932" y="4367010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32" y="19050"/>
                </a:lnTo>
                <a:lnTo>
                  <a:pt x="27177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117098" y="4322918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36"/>
                </a:lnTo>
                <a:lnTo>
                  <a:pt x="3632" y="19050"/>
                </a:lnTo>
                <a:lnTo>
                  <a:pt x="27190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975852" y="4389046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45" y="0"/>
                </a:moveTo>
                <a:lnTo>
                  <a:pt x="0" y="11023"/>
                </a:lnTo>
                <a:lnTo>
                  <a:pt x="3632" y="19049"/>
                </a:lnTo>
                <a:lnTo>
                  <a:pt x="27177" y="8026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070012" y="4344964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32" y="19049"/>
                </a:lnTo>
                <a:lnTo>
                  <a:pt x="27177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740463" y="4499278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45" y="0"/>
                </a:moveTo>
                <a:lnTo>
                  <a:pt x="0" y="11010"/>
                </a:lnTo>
                <a:lnTo>
                  <a:pt x="3644" y="19037"/>
                </a:lnTo>
                <a:lnTo>
                  <a:pt x="27165" y="8013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940096" y="4873994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44" y="19050"/>
                </a:lnTo>
                <a:lnTo>
                  <a:pt x="27190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798862" y="4940122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45" y="0"/>
                </a:moveTo>
                <a:lnTo>
                  <a:pt x="0" y="11023"/>
                </a:lnTo>
                <a:lnTo>
                  <a:pt x="3644" y="19050"/>
                </a:lnTo>
                <a:lnTo>
                  <a:pt x="27165" y="8026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893011" y="4896039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57" y="19050"/>
                </a:lnTo>
                <a:lnTo>
                  <a:pt x="27177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751774" y="4962175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10"/>
                </a:lnTo>
                <a:lnTo>
                  <a:pt x="3644" y="19050"/>
                </a:lnTo>
                <a:lnTo>
                  <a:pt x="27190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845934" y="4918076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36"/>
                </a:lnTo>
                <a:lnTo>
                  <a:pt x="3657" y="19050"/>
                </a:lnTo>
                <a:lnTo>
                  <a:pt x="27190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704689" y="4984212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36"/>
                </a:lnTo>
                <a:lnTo>
                  <a:pt x="3657" y="19050"/>
                </a:lnTo>
                <a:lnTo>
                  <a:pt x="27177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583426" y="5006263"/>
            <a:ext cx="101600" cy="54610"/>
          </a:xfrm>
          <a:custGeom>
            <a:avLst/>
            <a:gdLst/>
            <a:ahLst/>
            <a:cxnLst/>
            <a:rect l="l" t="t" r="r" b="b"/>
            <a:pathLst>
              <a:path w="101600" h="54610">
                <a:moveTo>
                  <a:pt x="7200" y="52108"/>
                </a:moveTo>
                <a:lnTo>
                  <a:pt x="3581" y="44081"/>
                </a:lnTo>
                <a:lnTo>
                  <a:pt x="0" y="45745"/>
                </a:lnTo>
                <a:lnTo>
                  <a:pt x="1117" y="48475"/>
                </a:lnTo>
                <a:lnTo>
                  <a:pt x="1993" y="51308"/>
                </a:lnTo>
                <a:lnTo>
                  <a:pt x="2705" y="54216"/>
                </a:lnTo>
                <a:lnTo>
                  <a:pt x="7200" y="52108"/>
                </a:lnTo>
                <a:close/>
              </a:path>
              <a:path w="101600" h="54610">
                <a:moveTo>
                  <a:pt x="54279" y="30060"/>
                </a:moveTo>
                <a:lnTo>
                  <a:pt x="50660" y="22034"/>
                </a:lnTo>
                <a:lnTo>
                  <a:pt x="27127" y="33070"/>
                </a:lnTo>
                <a:lnTo>
                  <a:pt x="30759" y="41084"/>
                </a:lnTo>
                <a:lnTo>
                  <a:pt x="54279" y="30060"/>
                </a:lnTo>
                <a:close/>
              </a:path>
              <a:path w="101600" h="54610">
                <a:moveTo>
                  <a:pt x="101371" y="8026"/>
                </a:moveTo>
                <a:lnTo>
                  <a:pt x="97739" y="0"/>
                </a:lnTo>
                <a:lnTo>
                  <a:pt x="74206" y="11023"/>
                </a:lnTo>
                <a:lnTo>
                  <a:pt x="77825" y="19050"/>
                </a:lnTo>
                <a:lnTo>
                  <a:pt x="101371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410913" y="4653565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33" y="0"/>
                </a:moveTo>
                <a:lnTo>
                  <a:pt x="0" y="11036"/>
                </a:lnTo>
                <a:lnTo>
                  <a:pt x="3632" y="19050"/>
                </a:lnTo>
                <a:lnTo>
                  <a:pt x="27177" y="8026"/>
                </a:lnTo>
                <a:lnTo>
                  <a:pt x="2353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222591" y="4741748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33" y="0"/>
                </a:moveTo>
                <a:lnTo>
                  <a:pt x="0" y="11010"/>
                </a:lnTo>
                <a:lnTo>
                  <a:pt x="3619" y="19050"/>
                </a:lnTo>
                <a:lnTo>
                  <a:pt x="27177" y="8026"/>
                </a:lnTo>
                <a:lnTo>
                  <a:pt x="2353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269657" y="4675619"/>
            <a:ext cx="121920" cy="63500"/>
          </a:xfrm>
          <a:custGeom>
            <a:avLst/>
            <a:gdLst/>
            <a:ahLst/>
            <a:cxnLst/>
            <a:rect l="l" t="t" r="r" b="b"/>
            <a:pathLst>
              <a:path w="121920" h="63500">
                <a:moveTo>
                  <a:pt x="27190" y="52120"/>
                </a:moveTo>
                <a:lnTo>
                  <a:pt x="23545" y="44094"/>
                </a:lnTo>
                <a:lnTo>
                  <a:pt x="0" y="55105"/>
                </a:lnTo>
                <a:lnTo>
                  <a:pt x="3632" y="63131"/>
                </a:lnTo>
                <a:lnTo>
                  <a:pt x="27190" y="52120"/>
                </a:lnTo>
                <a:close/>
              </a:path>
              <a:path w="121920" h="63500">
                <a:moveTo>
                  <a:pt x="74269" y="30060"/>
                </a:moveTo>
                <a:lnTo>
                  <a:pt x="70624" y="22034"/>
                </a:lnTo>
                <a:lnTo>
                  <a:pt x="47091" y="33058"/>
                </a:lnTo>
                <a:lnTo>
                  <a:pt x="50711" y="41084"/>
                </a:lnTo>
                <a:lnTo>
                  <a:pt x="74269" y="30060"/>
                </a:lnTo>
                <a:close/>
              </a:path>
              <a:path w="121920" h="63500">
                <a:moveTo>
                  <a:pt x="121348" y="8026"/>
                </a:moveTo>
                <a:lnTo>
                  <a:pt x="117703" y="0"/>
                </a:lnTo>
                <a:lnTo>
                  <a:pt x="94170" y="11023"/>
                </a:lnTo>
                <a:lnTo>
                  <a:pt x="97790" y="19050"/>
                </a:lnTo>
                <a:lnTo>
                  <a:pt x="121348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175499" y="4763772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545" y="0"/>
                </a:moveTo>
                <a:lnTo>
                  <a:pt x="0" y="11036"/>
                </a:lnTo>
                <a:lnTo>
                  <a:pt x="3632" y="19062"/>
                </a:lnTo>
                <a:lnTo>
                  <a:pt x="27190" y="8039"/>
                </a:lnTo>
                <a:lnTo>
                  <a:pt x="23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987176" y="4851957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3558" y="0"/>
                </a:moveTo>
                <a:lnTo>
                  <a:pt x="0" y="11023"/>
                </a:lnTo>
                <a:lnTo>
                  <a:pt x="3632" y="19049"/>
                </a:lnTo>
                <a:lnTo>
                  <a:pt x="27190" y="8026"/>
                </a:lnTo>
                <a:lnTo>
                  <a:pt x="235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034263" y="4785829"/>
            <a:ext cx="121920" cy="63500"/>
          </a:xfrm>
          <a:custGeom>
            <a:avLst/>
            <a:gdLst/>
            <a:ahLst/>
            <a:cxnLst/>
            <a:rect l="l" t="t" r="r" b="b"/>
            <a:pathLst>
              <a:path w="121920" h="63500">
                <a:moveTo>
                  <a:pt x="27178" y="52120"/>
                </a:moveTo>
                <a:lnTo>
                  <a:pt x="23545" y="44094"/>
                </a:lnTo>
                <a:lnTo>
                  <a:pt x="0" y="55118"/>
                </a:lnTo>
                <a:lnTo>
                  <a:pt x="3619" y="63144"/>
                </a:lnTo>
                <a:lnTo>
                  <a:pt x="27178" y="52120"/>
                </a:lnTo>
                <a:close/>
              </a:path>
              <a:path w="121920" h="63500">
                <a:moveTo>
                  <a:pt x="74256" y="30073"/>
                </a:moveTo>
                <a:lnTo>
                  <a:pt x="70624" y="22047"/>
                </a:lnTo>
                <a:lnTo>
                  <a:pt x="47066" y="33070"/>
                </a:lnTo>
                <a:lnTo>
                  <a:pt x="50698" y="41097"/>
                </a:lnTo>
                <a:lnTo>
                  <a:pt x="74256" y="30073"/>
                </a:lnTo>
                <a:close/>
              </a:path>
              <a:path w="121920" h="63500">
                <a:moveTo>
                  <a:pt x="121335" y="8039"/>
                </a:moveTo>
                <a:lnTo>
                  <a:pt x="117703" y="0"/>
                </a:lnTo>
                <a:lnTo>
                  <a:pt x="94157" y="11010"/>
                </a:lnTo>
                <a:lnTo>
                  <a:pt x="97777" y="19062"/>
                </a:lnTo>
                <a:lnTo>
                  <a:pt x="121335" y="803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244016" y="4507941"/>
            <a:ext cx="74930" cy="61594"/>
          </a:xfrm>
          <a:custGeom>
            <a:avLst/>
            <a:gdLst/>
            <a:ahLst/>
            <a:cxnLst/>
            <a:rect l="l" t="t" r="r" b="b"/>
            <a:pathLst>
              <a:path w="74929" h="61595">
                <a:moveTo>
                  <a:pt x="31546" y="45466"/>
                </a:moveTo>
                <a:lnTo>
                  <a:pt x="21475" y="31076"/>
                </a:lnTo>
                <a:lnTo>
                  <a:pt x="0" y="46609"/>
                </a:lnTo>
                <a:lnTo>
                  <a:pt x="10071" y="60998"/>
                </a:lnTo>
                <a:lnTo>
                  <a:pt x="31546" y="45466"/>
                </a:lnTo>
                <a:close/>
              </a:path>
              <a:path w="74929" h="61595">
                <a:moveTo>
                  <a:pt x="74498" y="14401"/>
                </a:moveTo>
                <a:lnTo>
                  <a:pt x="64414" y="0"/>
                </a:lnTo>
                <a:lnTo>
                  <a:pt x="42951" y="15532"/>
                </a:lnTo>
                <a:lnTo>
                  <a:pt x="53009" y="29921"/>
                </a:lnTo>
                <a:lnTo>
                  <a:pt x="74498" y="1440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158138" y="460113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88" y="0"/>
                </a:moveTo>
                <a:lnTo>
                  <a:pt x="0" y="15532"/>
                </a:lnTo>
                <a:lnTo>
                  <a:pt x="10083" y="29921"/>
                </a:lnTo>
                <a:lnTo>
                  <a:pt x="31534" y="14389"/>
                </a:lnTo>
                <a:lnTo>
                  <a:pt x="2148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329884" y="4476874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75" y="0"/>
                </a:moveTo>
                <a:lnTo>
                  <a:pt x="0" y="15532"/>
                </a:lnTo>
                <a:lnTo>
                  <a:pt x="10109" y="29921"/>
                </a:lnTo>
                <a:lnTo>
                  <a:pt x="31572" y="14389"/>
                </a:lnTo>
                <a:lnTo>
                  <a:pt x="214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15197" y="4632200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63" y="0"/>
                </a:moveTo>
                <a:lnTo>
                  <a:pt x="0" y="15532"/>
                </a:lnTo>
                <a:lnTo>
                  <a:pt x="10083" y="29921"/>
                </a:lnTo>
                <a:lnTo>
                  <a:pt x="31546" y="14389"/>
                </a:lnTo>
                <a:lnTo>
                  <a:pt x="2146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544600" y="4290504"/>
            <a:ext cx="74930" cy="61594"/>
          </a:xfrm>
          <a:custGeom>
            <a:avLst/>
            <a:gdLst/>
            <a:ahLst/>
            <a:cxnLst/>
            <a:rect l="l" t="t" r="r" b="b"/>
            <a:pathLst>
              <a:path w="74929" h="61595">
                <a:moveTo>
                  <a:pt x="31546" y="45453"/>
                </a:moveTo>
                <a:lnTo>
                  <a:pt x="21463" y="31064"/>
                </a:lnTo>
                <a:lnTo>
                  <a:pt x="0" y="46596"/>
                </a:lnTo>
                <a:lnTo>
                  <a:pt x="10083" y="60985"/>
                </a:lnTo>
                <a:lnTo>
                  <a:pt x="31546" y="45453"/>
                </a:lnTo>
                <a:close/>
              </a:path>
              <a:path w="74929" h="61595">
                <a:moveTo>
                  <a:pt x="74485" y="14401"/>
                </a:moveTo>
                <a:lnTo>
                  <a:pt x="64401" y="0"/>
                </a:lnTo>
                <a:lnTo>
                  <a:pt x="42938" y="15532"/>
                </a:lnTo>
                <a:lnTo>
                  <a:pt x="53009" y="29921"/>
                </a:lnTo>
                <a:lnTo>
                  <a:pt x="74485" y="1440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372850" y="4445816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75" y="0"/>
                </a:moveTo>
                <a:lnTo>
                  <a:pt x="0" y="15532"/>
                </a:lnTo>
                <a:lnTo>
                  <a:pt x="10058" y="29921"/>
                </a:lnTo>
                <a:lnTo>
                  <a:pt x="31534" y="14389"/>
                </a:lnTo>
                <a:lnTo>
                  <a:pt x="214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072258" y="4663249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75" y="0"/>
                </a:moveTo>
                <a:lnTo>
                  <a:pt x="0" y="15532"/>
                </a:lnTo>
                <a:lnTo>
                  <a:pt x="10058" y="29921"/>
                </a:lnTo>
                <a:lnTo>
                  <a:pt x="31534" y="14389"/>
                </a:lnTo>
                <a:lnTo>
                  <a:pt x="214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415784" y="4352645"/>
            <a:ext cx="117475" cy="92075"/>
          </a:xfrm>
          <a:custGeom>
            <a:avLst/>
            <a:gdLst/>
            <a:ahLst/>
            <a:cxnLst/>
            <a:rect l="l" t="t" r="r" b="b"/>
            <a:pathLst>
              <a:path w="117475" h="92075">
                <a:moveTo>
                  <a:pt x="31534" y="76504"/>
                </a:moveTo>
                <a:lnTo>
                  <a:pt x="21475" y="62115"/>
                </a:lnTo>
                <a:lnTo>
                  <a:pt x="0" y="77647"/>
                </a:lnTo>
                <a:lnTo>
                  <a:pt x="10058" y="92036"/>
                </a:lnTo>
                <a:lnTo>
                  <a:pt x="31534" y="76504"/>
                </a:lnTo>
                <a:close/>
              </a:path>
              <a:path w="117475" h="92075">
                <a:moveTo>
                  <a:pt x="74485" y="45453"/>
                </a:moveTo>
                <a:lnTo>
                  <a:pt x="64414" y="31064"/>
                </a:lnTo>
                <a:lnTo>
                  <a:pt x="42951" y="46583"/>
                </a:lnTo>
                <a:lnTo>
                  <a:pt x="52997" y="60972"/>
                </a:lnTo>
                <a:lnTo>
                  <a:pt x="74485" y="45453"/>
                </a:lnTo>
                <a:close/>
              </a:path>
              <a:path w="117475" h="92075">
                <a:moveTo>
                  <a:pt x="117424" y="14389"/>
                </a:moveTo>
                <a:lnTo>
                  <a:pt x="107340" y="0"/>
                </a:lnTo>
                <a:lnTo>
                  <a:pt x="85877" y="15532"/>
                </a:lnTo>
                <a:lnTo>
                  <a:pt x="95948" y="29933"/>
                </a:lnTo>
                <a:lnTo>
                  <a:pt x="117424" y="1438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01072" y="4570065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75" y="0"/>
                </a:moveTo>
                <a:lnTo>
                  <a:pt x="0" y="15532"/>
                </a:lnTo>
                <a:lnTo>
                  <a:pt x="10058" y="29921"/>
                </a:lnTo>
                <a:lnTo>
                  <a:pt x="31534" y="14389"/>
                </a:lnTo>
                <a:lnTo>
                  <a:pt x="214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771670" y="488068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63" y="0"/>
                </a:moveTo>
                <a:lnTo>
                  <a:pt x="0" y="15532"/>
                </a:lnTo>
                <a:lnTo>
                  <a:pt x="10071" y="29933"/>
                </a:lnTo>
                <a:lnTo>
                  <a:pt x="31546" y="14414"/>
                </a:lnTo>
                <a:lnTo>
                  <a:pt x="2146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575425" y="4911750"/>
            <a:ext cx="185420" cy="142240"/>
          </a:xfrm>
          <a:custGeom>
            <a:avLst/>
            <a:gdLst/>
            <a:ahLst/>
            <a:cxnLst/>
            <a:rect l="l" t="t" r="r" b="b"/>
            <a:pathLst>
              <a:path w="185420" h="142239">
                <a:moveTo>
                  <a:pt x="13068" y="138658"/>
                </a:moveTo>
                <a:lnTo>
                  <a:pt x="2984" y="124256"/>
                </a:lnTo>
                <a:lnTo>
                  <a:pt x="0" y="126428"/>
                </a:lnTo>
                <a:lnTo>
                  <a:pt x="3581" y="131076"/>
                </a:lnTo>
                <a:lnTo>
                  <a:pt x="6502" y="136283"/>
                </a:lnTo>
                <a:lnTo>
                  <a:pt x="8597" y="141884"/>
                </a:lnTo>
                <a:lnTo>
                  <a:pt x="13068" y="138658"/>
                </a:lnTo>
                <a:close/>
              </a:path>
              <a:path w="185420" h="142239">
                <a:moveTo>
                  <a:pt x="56019" y="107594"/>
                </a:moveTo>
                <a:lnTo>
                  <a:pt x="45935" y="93192"/>
                </a:lnTo>
                <a:lnTo>
                  <a:pt x="24472" y="108724"/>
                </a:lnTo>
                <a:lnTo>
                  <a:pt x="34544" y="123113"/>
                </a:lnTo>
                <a:lnTo>
                  <a:pt x="56019" y="107594"/>
                </a:lnTo>
                <a:close/>
              </a:path>
              <a:path w="185420" h="142239">
                <a:moveTo>
                  <a:pt x="98958" y="76530"/>
                </a:moveTo>
                <a:lnTo>
                  <a:pt x="88874" y="62141"/>
                </a:lnTo>
                <a:lnTo>
                  <a:pt x="67411" y="77673"/>
                </a:lnTo>
                <a:lnTo>
                  <a:pt x="77482" y="92049"/>
                </a:lnTo>
                <a:lnTo>
                  <a:pt x="98958" y="76530"/>
                </a:lnTo>
                <a:close/>
              </a:path>
              <a:path w="185420" h="142239">
                <a:moveTo>
                  <a:pt x="141884" y="45466"/>
                </a:moveTo>
                <a:lnTo>
                  <a:pt x="131826" y="31076"/>
                </a:lnTo>
                <a:lnTo>
                  <a:pt x="110350" y="46609"/>
                </a:lnTo>
                <a:lnTo>
                  <a:pt x="120421" y="60998"/>
                </a:lnTo>
                <a:lnTo>
                  <a:pt x="141884" y="45466"/>
                </a:lnTo>
                <a:close/>
              </a:path>
              <a:path w="185420" h="142239">
                <a:moveTo>
                  <a:pt x="184835" y="14389"/>
                </a:moveTo>
                <a:lnTo>
                  <a:pt x="174777" y="0"/>
                </a:lnTo>
                <a:lnTo>
                  <a:pt x="153301" y="15532"/>
                </a:lnTo>
                <a:lnTo>
                  <a:pt x="163360" y="29921"/>
                </a:lnTo>
                <a:lnTo>
                  <a:pt x="184835" y="1438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00499" y="4787503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21475" y="0"/>
                </a:moveTo>
                <a:lnTo>
                  <a:pt x="0" y="15532"/>
                </a:lnTo>
                <a:lnTo>
                  <a:pt x="10071" y="29921"/>
                </a:lnTo>
                <a:lnTo>
                  <a:pt x="31534" y="14401"/>
                </a:lnTo>
                <a:lnTo>
                  <a:pt x="2147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943433" y="4694326"/>
            <a:ext cx="117475" cy="92075"/>
          </a:xfrm>
          <a:custGeom>
            <a:avLst/>
            <a:gdLst/>
            <a:ahLst/>
            <a:cxnLst/>
            <a:rect l="l" t="t" r="r" b="b"/>
            <a:pathLst>
              <a:path w="117475" h="92075">
                <a:moveTo>
                  <a:pt x="31534" y="76504"/>
                </a:moveTo>
                <a:lnTo>
                  <a:pt x="21475" y="62115"/>
                </a:lnTo>
                <a:lnTo>
                  <a:pt x="0" y="77647"/>
                </a:lnTo>
                <a:lnTo>
                  <a:pt x="10058" y="92036"/>
                </a:lnTo>
                <a:lnTo>
                  <a:pt x="31534" y="76504"/>
                </a:lnTo>
                <a:close/>
              </a:path>
              <a:path w="117475" h="92075">
                <a:moveTo>
                  <a:pt x="74472" y="45453"/>
                </a:moveTo>
                <a:lnTo>
                  <a:pt x="64389" y="31064"/>
                </a:lnTo>
                <a:lnTo>
                  <a:pt x="42938" y="46583"/>
                </a:lnTo>
                <a:lnTo>
                  <a:pt x="52997" y="60972"/>
                </a:lnTo>
                <a:lnTo>
                  <a:pt x="74472" y="45453"/>
                </a:lnTo>
                <a:close/>
              </a:path>
              <a:path w="117475" h="92075">
                <a:moveTo>
                  <a:pt x="117424" y="14389"/>
                </a:moveTo>
                <a:lnTo>
                  <a:pt x="107353" y="0"/>
                </a:lnTo>
                <a:lnTo>
                  <a:pt x="85877" y="15532"/>
                </a:lnTo>
                <a:lnTo>
                  <a:pt x="95973" y="29921"/>
                </a:lnTo>
                <a:lnTo>
                  <a:pt x="117424" y="1438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814579" y="4818570"/>
            <a:ext cx="74930" cy="61594"/>
          </a:xfrm>
          <a:custGeom>
            <a:avLst/>
            <a:gdLst/>
            <a:ahLst/>
            <a:cxnLst/>
            <a:rect l="l" t="t" r="r" b="b"/>
            <a:pathLst>
              <a:path w="74929" h="61595">
                <a:moveTo>
                  <a:pt x="31572" y="45453"/>
                </a:moveTo>
                <a:lnTo>
                  <a:pt x="21488" y="31064"/>
                </a:lnTo>
                <a:lnTo>
                  <a:pt x="0" y="46596"/>
                </a:lnTo>
                <a:lnTo>
                  <a:pt x="10096" y="60998"/>
                </a:lnTo>
                <a:lnTo>
                  <a:pt x="31572" y="45453"/>
                </a:lnTo>
                <a:close/>
              </a:path>
              <a:path w="74929" h="61595">
                <a:moveTo>
                  <a:pt x="74498" y="14389"/>
                </a:moveTo>
                <a:lnTo>
                  <a:pt x="64439" y="0"/>
                </a:lnTo>
                <a:lnTo>
                  <a:pt x="42964" y="15532"/>
                </a:lnTo>
                <a:lnTo>
                  <a:pt x="53047" y="29921"/>
                </a:lnTo>
                <a:lnTo>
                  <a:pt x="74498" y="1438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205308" y="51813"/>
            <a:ext cx="344805" cy="624840"/>
          </a:xfrm>
          <a:custGeom>
            <a:avLst/>
            <a:gdLst/>
            <a:ahLst/>
            <a:cxnLst/>
            <a:rect l="l" t="t" r="r" b="b"/>
            <a:pathLst>
              <a:path w="344804" h="624840">
                <a:moveTo>
                  <a:pt x="83210" y="139230"/>
                </a:moveTo>
                <a:lnTo>
                  <a:pt x="75603" y="143497"/>
                </a:lnTo>
                <a:lnTo>
                  <a:pt x="88214" y="166712"/>
                </a:lnTo>
                <a:lnTo>
                  <a:pt x="95821" y="162420"/>
                </a:lnTo>
                <a:lnTo>
                  <a:pt x="83210" y="139230"/>
                </a:lnTo>
                <a:close/>
              </a:path>
              <a:path w="344804" h="624840">
                <a:moveTo>
                  <a:pt x="158813" y="278460"/>
                </a:moveTo>
                <a:lnTo>
                  <a:pt x="151218" y="282727"/>
                </a:lnTo>
                <a:lnTo>
                  <a:pt x="163830" y="305942"/>
                </a:lnTo>
                <a:lnTo>
                  <a:pt x="171424" y="301663"/>
                </a:lnTo>
                <a:lnTo>
                  <a:pt x="158813" y="278460"/>
                </a:lnTo>
                <a:close/>
              </a:path>
              <a:path w="344804" h="624840">
                <a:moveTo>
                  <a:pt x="108407" y="185648"/>
                </a:moveTo>
                <a:lnTo>
                  <a:pt x="100812" y="189903"/>
                </a:lnTo>
                <a:lnTo>
                  <a:pt x="113411" y="213118"/>
                </a:lnTo>
                <a:lnTo>
                  <a:pt x="121018" y="208838"/>
                </a:lnTo>
                <a:lnTo>
                  <a:pt x="108407" y="185648"/>
                </a:lnTo>
                <a:close/>
              </a:path>
              <a:path w="344804" h="624840">
                <a:moveTo>
                  <a:pt x="7607" y="0"/>
                </a:moveTo>
                <a:lnTo>
                  <a:pt x="0" y="4267"/>
                </a:lnTo>
                <a:lnTo>
                  <a:pt x="12611" y="27470"/>
                </a:lnTo>
                <a:lnTo>
                  <a:pt x="20205" y="23202"/>
                </a:lnTo>
                <a:lnTo>
                  <a:pt x="7607" y="0"/>
                </a:lnTo>
                <a:close/>
              </a:path>
              <a:path w="344804" h="624840">
                <a:moveTo>
                  <a:pt x="58026" y="92811"/>
                </a:moveTo>
                <a:lnTo>
                  <a:pt x="50393" y="97091"/>
                </a:lnTo>
                <a:lnTo>
                  <a:pt x="63030" y="120294"/>
                </a:lnTo>
                <a:lnTo>
                  <a:pt x="70624" y="116014"/>
                </a:lnTo>
                <a:lnTo>
                  <a:pt x="58026" y="92811"/>
                </a:lnTo>
                <a:close/>
              </a:path>
              <a:path w="344804" h="624840">
                <a:moveTo>
                  <a:pt x="32804" y="46405"/>
                </a:moveTo>
                <a:lnTo>
                  <a:pt x="25196" y="50672"/>
                </a:lnTo>
                <a:lnTo>
                  <a:pt x="37807" y="73875"/>
                </a:lnTo>
                <a:lnTo>
                  <a:pt x="45415" y="69621"/>
                </a:lnTo>
                <a:lnTo>
                  <a:pt x="32804" y="46405"/>
                </a:lnTo>
                <a:close/>
              </a:path>
              <a:path w="344804" h="624840">
                <a:moveTo>
                  <a:pt x="133616" y="232054"/>
                </a:moveTo>
                <a:lnTo>
                  <a:pt x="126022" y="236321"/>
                </a:lnTo>
                <a:lnTo>
                  <a:pt x="138620" y="259524"/>
                </a:lnTo>
                <a:lnTo>
                  <a:pt x="146227" y="255257"/>
                </a:lnTo>
                <a:lnTo>
                  <a:pt x="133616" y="232054"/>
                </a:lnTo>
                <a:close/>
              </a:path>
              <a:path w="344804" h="624840">
                <a:moveTo>
                  <a:pt x="284835" y="510514"/>
                </a:moveTo>
                <a:lnTo>
                  <a:pt x="277228" y="514769"/>
                </a:lnTo>
                <a:lnTo>
                  <a:pt x="289826" y="537997"/>
                </a:lnTo>
                <a:lnTo>
                  <a:pt x="297421" y="533704"/>
                </a:lnTo>
                <a:lnTo>
                  <a:pt x="284835" y="510514"/>
                </a:lnTo>
                <a:close/>
              </a:path>
              <a:path w="344804" h="624840">
                <a:moveTo>
                  <a:pt x="310032" y="556920"/>
                </a:moveTo>
                <a:lnTo>
                  <a:pt x="302437" y="561187"/>
                </a:lnTo>
                <a:lnTo>
                  <a:pt x="315036" y="584403"/>
                </a:lnTo>
                <a:lnTo>
                  <a:pt x="322630" y="580123"/>
                </a:lnTo>
                <a:lnTo>
                  <a:pt x="310032" y="556920"/>
                </a:lnTo>
                <a:close/>
              </a:path>
              <a:path w="344804" h="624840">
                <a:moveTo>
                  <a:pt x="335241" y="603326"/>
                </a:moveTo>
                <a:lnTo>
                  <a:pt x="327647" y="607606"/>
                </a:lnTo>
                <a:lnTo>
                  <a:pt x="336854" y="624585"/>
                </a:lnTo>
                <a:lnTo>
                  <a:pt x="339178" y="622820"/>
                </a:lnTo>
                <a:lnTo>
                  <a:pt x="341693" y="621360"/>
                </a:lnTo>
                <a:lnTo>
                  <a:pt x="344436" y="620267"/>
                </a:lnTo>
                <a:lnTo>
                  <a:pt x="335241" y="603326"/>
                </a:lnTo>
                <a:close/>
              </a:path>
              <a:path w="344804" h="624840">
                <a:moveTo>
                  <a:pt x="209232" y="371284"/>
                </a:moveTo>
                <a:lnTo>
                  <a:pt x="201625" y="375538"/>
                </a:lnTo>
                <a:lnTo>
                  <a:pt x="214210" y="398754"/>
                </a:lnTo>
                <a:lnTo>
                  <a:pt x="221830" y="394487"/>
                </a:lnTo>
                <a:lnTo>
                  <a:pt x="209232" y="371284"/>
                </a:lnTo>
                <a:close/>
              </a:path>
              <a:path w="344804" h="624840">
                <a:moveTo>
                  <a:pt x="184023" y="324878"/>
                </a:moveTo>
                <a:lnTo>
                  <a:pt x="176415" y="329145"/>
                </a:lnTo>
                <a:lnTo>
                  <a:pt x="189039" y="352348"/>
                </a:lnTo>
                <a:lnTo>
                  <a:pt x="196634" y="348068"/>
                </a:lnTo>
                <a:lnTo>
                  <a:pt x="184023" y="324878"/>
                </a:lnTo>
                <a:close/>
              </a:path>
              <a:path w="344804" h="624840">
                <a:moveTo>
                  <a:pt x="259638" y="464096"/>
                </a:moveTo>
                <a:lnTo>
                  <a:pt x="252031" y="468375"/>
                </a:lnTo>
                <a:lnTo>
                  <a:pt x="264629" y="491578"/>
                </a:lnTo>
                <a:lnTo>
                  <a:pt x="272224" y="487298"/>
                </a:lnTo>
                <a:lnTo>
                  <a:pt x="259638" y="464096"/>
                </a:lnTo>
                <a:close/>
              </a:path>
              <a:path w="344804" h="624840">
                <a:moveTo>
                  <a:pt x="234429" y="417690"/>
                </a:moveTo>
                <a:lnTo>
                  <a:pt x="226847" y="421970"/>
                </a:lnTo>
                <a:lnTo>
                  <a:pt x="239420" y="445160"/>
                </a:lnTo>
                <a:lnTo>
                  <a:pt x="247015" y="440893"/>
                </a:lnTo>
                <a:lnTo>
                  <a:pt x="234429" y="41769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041388" y="3846837"/>
            <a:ext cx="226695" cy="1076325"/>
          </a:xfrm>
          <a:custGeom>
            <a:avLst/>
            <a:gdLst/>
            <a:ahLst/>
            <a:cxnLst/>
            <a:rect l="l" t="t" r="r" b="b"/>
            <a:pathLst>
              <a:path w="226695" h="1076325">
                <a:moveTo>
                  <a:pt x="8521" y="0"/>
                </a:moveTo>
                <a:lnTo>
                  <a:pt x="5765" y="838"/>
                </a:lnTo>
                <a:lnTo>
                  <a:pt x="2921" y="1435"/>
                </a:lnTo>
                <a:lnTo>
                  <a:pt x="0" y="1778"/>
                </a:lnTo>
                <a:lnTo>
                  <a:pt x="217817" y="1076299"/>
                </a:lnTo>
                <a:lnTo>
                  <a:pt x="220510" y="1075334"/>
                </a:lnTo>
                <a:lnTo>
                  <a:pt x="223354" y="1074737"/>
                </a:lnTo>
                <a:lnTo>
                  <a:pt x="226314" y="1074521"/>
                </a:lnTo>
                <a:lnTo>
                  <a:pt x="852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878719" y="3333026"/>
            <a:ext cx="1085215" cy="803910"/>
          </a:xfrm>
          <a:custGeom>
            <a:avLst/>
            <a:gdLst/>
            <a:ahLst/>
            <a:cxnLst/>
            <a:rect l="l" t="t" r="r" b="b"/>
            <a:pathLst>
              <a:path w="1085214" h="803910">
                <a:moveTo>
                  <a:pt x="5054" y="0"/>
                </a:moveTo>
                <a:lnTo>
                  <a:pt x="3771" y="2679"/>
                </a:lnTo>
                <a:lnTo>
                  <a:pt x="2095" y="5118"/>
                </a:lnTo>
                <a:lnTo>
                  <a:pt x="0" y="7175"/>
                </a:lnTo>
                <a:lnTo>
                  <a:pt x="1079588" y="803478"/>
                </a:lnTo>
                <a:lnTo>
                  <a:pt x="1081163" y="801001"/>
                </a:lnTo>
                <a:lnTo>
                  <a:pt x="1084668" y="796302"/>
                </a:lnTo>
                <a:lnTo>
                  <a:pt x="505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485689" y="4242993"/>
            <a:ext cx="181610" cy="42545"/>
          </a:xfrm>
          <a:custGeom>
            <a:avLst/>
            <a:gdLst/>
            <a:ahLst/>
            <a:cxnLst/>
            <a:rect l="l" t="t" r="r" b="b"/>
            <a:pathLst>
              <a:path w="181610" h="42545">
                <a:moveTo>
                  <a:pt x="27203" y="37515"/>
                </a:moveTo>
                <a:lnTo>
                  <a:pt x="25641" y="28816"/>
                </a:lnTo>
                <a:lnTo>
                  <a:pt x="0" y="33616"/>
                </a:lnTo>
                <a:lnTo>
                  <a:pt x="1574" y="42303"/>
                </a:lnTo>
                <a:lnTo>
                  <a:pt x="27203" y="37515"/>
                </a:lnTo>
                <a:close/>
              </a:path>
              <a:path w="181610" h="42545">
                <a:moveTo>
                  <a:pt x="78486" y="27901"/>
                </a:moveTo>
                <a:lnTo>
                  <a:pt x="76911" y="19202"/>
                </a:lnTo>
                <a:lnTo>
                  <a:pt x="51282" y="24003"/>
                </a:lnTo>
                <a:lnTo>
                  <a:pt x="52844" y="32702"/>
                </a:lnTo>
                <a:lnTo>
                  <a:pt x="78486" y="27901"/>
                </a:lnTo>
                <a:close/>
              </a:path>
              <a:path w="181610" h="42545">
                <a:moveTo>
                  <a:pt x="129755" y="18300"/>
                </a:moveTo>
                <a:lnTo>
                  <a:pt x="128181" y="9601"/>
                </a:lnTo>
                <a:lnTo>
                  <a:pt x="102552" y="14414"/>
                </a:lnTo>
                <a:lnTo>
                  <a:pt x="104127" y="23101"/>
                </a:lnTo>
                <a:lnTo>
                  <a:pt x="129755" y="18300"/>
                </a:lnTo>
                <a:close/>
              </a:path>
              <a:path w="181610" h="42545">
                <a:moveTo>
                  <a:pt x="181038" y="8699"/>
                </a:moveTo>
                <a:lnTo>
                  <a:pt x="179476" y="0"/>
                </a:lnTo>
                <a:lnTo>
                  <a:pt x="153835" y="4800"/>
                </a:lnTo>
                <a:lnTo>
                  <a:pt x="155409" y="13512"/>
                </a:lnTo>
                <a:lnTo>
                  <a:pt x="181038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331849" y="4300589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87" y="13500"/>
                </a:lnTo>
                <a:lnTo>
                  <a:pt x="27228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383136" y="4281398"/>
            <a:ext cx="78740" cy="23495"/>
          </a:xfrm>
          <a:custGeom>
            <a:avLst/>
            <a:gdLst/>
            <a:ahLst/>
            <a:cxnLst/>
            <a:rect l="l" t="t" r="r" b="b"/>
            <a:pathLst>
              <a:path w="78739" h="23495">
                <a:moveTo>
                  <a:pt x="27203" y="18300"/>
                </a:moveTo>
                <a:lnTo>
                  <a:pt x="25641" y="9601"/>
                </a:lnTo>
                <a:lnTo>
                  <a:pt x="0" y="14401"/>
                </a:lnTo>
                <a:lnTo>
                  <a:pt x="1562" y="23101"/>
                </a:lnTo>
                <a:lnTo>
                  <a:pt x="27203" y="18300"/>
                </a:lnTo>
                <a:close/>
              </a:path>
              <a:path w="78739" h="23495">
                <a:moveTo>
                  <a:pt x="78473" y="8699"/>
                </a:moveTo>
                <a:lnTo>
                  <a:pt x="76911" y="0"/>
                </a:lnTo>
                <a:lnTo>
                  <a:pt x="51269" y="4800"/>
                </a:lnTo>
                <a:lnTo>
                  <a:pt x="52844" y="13500"/>
                </a:lnTo>
                <a:lnTo>
                  <a:pt x="78473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690797" y="4233392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13"/>
                </a:lnTo>
                <a:lnTo>
                  <a:pt x="1574" y="13500"/>
                </a:lnTo>
                <a:lnTo>
                  <a:pt x="27216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742051" y="4194987"/>
            <a:ext cx="181610" cy="42545"/>
          </a:xfrm>
          <a:custGeom>
            <a:avLst/>
            <a:gdLst/>
            <a:ahLst/>
            <a:cxnLst/>
            <a:rect l="l" t="t" r="r" b="b"/>
            <a:pathLst>
              <a:path w="181610" h="42545">
                <a:moveTo>
                  <a:pt x="27228" y="37503"/>
                </a:moveTo>
                <a:lnTo>
                  <a:pt x="25641" y="28803"/>
                </a:lnTo>
                <a:lnTo>
                  <a:pt x="0" y="33604"/>
                </a:lnTo>
                <a:lnTo>
                  <a:pt x="1587" y="42303"/>
                </a:lnTo>
                <a:lnTo>
                  <a:pt x="27228" y="37503"/>
                </a:lnTo>
                <a:close/>
              </a:path>
              <a:path w="181610" h="42545">
                <a:moveTo>
                  <a:pt x="78498" y="27889"/>
                </a:moveTo>
                <a:lnTo>
                  <a:pt x="76911" y="19227"/>
                </a:lnTo>
                <a:lnTo>
                  <a:pt x="51295" y="24015"/>
                </a:lnTo>
                <a:lnTo>
                  <a:pt x="52857" y="32702"/>
                </a:lnTo>
                <a:lnTo>
                  <a:pt x="78498" y="27889"/>
                </a:lnTo>
                <a:close/>
              </a:path>
              <a:path w="181610" h="42545">
                <a:moveTo>
                  <a:pt x="129781" y="18300"/>
                </a:moveTo>
                <a:lnTo>
                  <a:pt x="128193" y="9601"/>
                </a:lnTo>
                <a:lnTo>
                  <a:pt x="102577" y="14414"/>
                </a:lnTo>
                <a:lnTo>
                  <a:pt x="104127" y="23101"/>
                </a:lnTo>
                <a:lnTo>
                  <a:pt x="129781" y="18300"/>
                </a:lnTo>
                <a:close/>
              </a:path>
              <a:path w="181610" h="42545">
                <a:moveTo>
                  <a:pt x="181051" y="8712"/>
                </a:moveTo>
                <a:lnTo>
                  <a:pt x="179489" y="0"/>
                </a:lnTo>
                <a:lnTo>
                  <a:pt x="153847" y="4813"/>
                </a:lnTo>
                <a:lnTo>
                  <a:pt x="155422" y="13500"/>
                </a:lnTo>
                <a:lnTo>
                  <a:pt x="181051" y="871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024206" y="4358190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74" y="13500"/>
                </a:lnTo>
                <a:lnTo>
                  <a:pt x="27216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921663" y="4377390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62" y="13500"/>
                </a:lnTo>
                <a:lnTo>
                  <a:pt x="27203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280593" y="4310190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62" y="13500"/>
                </a:lnTo>
                <a:lnTo>
                  <a:pt x="27190" y="8712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870386" y="4386995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28" y="0"/>
                </a:moveTo>
                <a:lnTo>
                  <a:pt x="0" y="4813"/>
                </a:lnTo>
                <a:lnTo>
                  <a:pt x="1562" y="13500"/>
                </a:lnTo>
                <a:lnTo>
                  <a:pt x="27203" y="8699"/>
                </a:lnTo>
                <a:lnTo>
                  <a:pt x="2562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67821" y="4396600"/>
            <a:ext cx="78740" cy="23495"/>
          </a:xfrm>
          <a:custGeom>
            <a:avLst/>
            <a:gdLst/>
            <a:ahLst/>
            <a:cxnLst/>
            <a:rect l="l" t="t" r="r" b="b"/>
            <a:pathLst>
              <a:path w="78739" h="23495">
                <a:moveTo>
                  <a:pt x="27228" y="18288"/>
                </a:moveTo>
                <a:lnTo>
                  <a:pt x="25641" y="9588"/>
                </a:lnTo>
                <a:lnTo>
                  <a:pt x="0" y="14401"/>
                </a:lnTo>
                <a:lnTo>
                  <a:pt x="1574" y="23088"/>
                </a:lnTo>
                <a:lnTo>
                  <a:pt x="27228" y="18288"/>
                </a:lnTo>
                <a:close/>
              </a:path>
              <a:path w="78739" h="23495">
                <a:moveTo>
                  <a:pt x="78498" y="8699"/>
                </a:moveTo>
                <a:lnTo>
                  <a:pt x="76911" y="0"/>
                </a:lnTo>
                <a:lnTo>
                  <a:pt x="51295" y="4800"/>
                </a:lnTo>
                <a:lnTo>
                  <a:pt x="52857" y="13500"/>
                </a:lnTo>
                <a:lnTo>
                  <a:pt x="78498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972932" y="4367786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74" y="13500"/>
                </a:lnTo>
                <a:lnTo>
                  <a:pt x="27203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716552" y="441578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4" h="13970">
                <a:moveTo>
                  <a:pt x="25641" y="0"/>
                </a:moveTo>
                <a:lnTo>
                  <a:pt x="0" y="4800"/>
                </a:lnTo>
                <a:lnTo>
                  <a:pt x="1574" y="13500"/>
                </a:lnTo>
                <a:lnTo>
                  <a:pt x="27203" y="8699"/>
                </a:lnTo>
                <a:lnTo>
                  <a:pt x="256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178031" y="4319790"/>
            <a:ext cx="78740" cy="23495"/>
          </a:xfrm>
          <a:custGeom>
            <a:avLst/>
            <a:gdLst/>
            <a:ahLst/>
            <a:cxnLst/>
            <a:rect l="l" t="t" r="r" b="b"/>
            <a:pathLst>
              <a:path w="78739" h="23495">
                <a:moveTo>
                  <a:pt x="27203" y="18313"/>
                </a:moveTo>
                <a:lnTo>
                  <a:pt x="25615" y="9613"/>
                </a:lnTo>
                <a:lnTo>
                  <a:pt x="0" y="14414"/>
                </a:lnTo>
                <a:lnTo>
                  <a:pt x="1574" y="23114"/>
                </a:lnTo>
                <a:lnTo>
                  <a:pt x="27203" y="18313"/>
                </a:lnTo>
                <a:close/>
              </a:path>
              <a:path w="78739" h="23495">
                <a:moveTo>
                  <a:pt x="78473" y="8699"/>
                </a:moveTo>
                <a:lnTo>
                  <a:pt x="76911" y="0"/>
                </a:lnTo>
                <a:lnTo>
                  <a:pt x="51269" y="4800"/>
                </a:lnTo>
                <a:lnTo>
                  <a:pt x="52844" y="13512"/>
                </a:lnTo>
                <a:lnTo>
                  <a:pt x="78473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075491" y="4338992"/>
            <a:ext cx="78740" cy="23495"/>
          </a:xfrm>
          <a:custGeom>
            <a:avLst/>
            <a:gdLst/>
            <a:ahLst/>
            <a:cxnLst/>
            <a:rect l="l" t="t" r="r" b="b"/>
            <a:pathLst>
              <a:path w="78739" h="23495">
                <a:moveTo>
                  <a:pt x="27203" y="18300"/>
                </a:moveTo>
                <a:lnTo>
                  <a:pt x="25615" y="9601"/>
                </a:lnTo>
                <a:lnTo>
                  <a:pt x="0" y="14401"/>
                </a:lnTo>
                <a:lnTo>
                  <a:pt x="1562" y="23088"/>
                </a:lnTo>
                <a:lnTo>
                  <a:pt x="27203" y="18300"/>
                </a:lnTo>
                <a:close/>
              </a:path>
              <a:path w="78739" h="23495">
                <a:moveTo>
                  <a:pt x="78473" y="8699"/>
                </a:moveTo>
                <a:lnTo>
                  <a:pt x="76898" y="0"/>
                </a:lnTo>
                <a:lnTo>
                  <a:pt x="51269" y="4800"/>
                </a:lnTo>
                <a:lnTo>
                  <a:pt x="52832" y="13500"/>
                </a:lnTo>
                <a:lnTo>
                  <a:pt x="78473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019288" y="1341105"/>
            <a:ext cx="1680845" cy="803910"/>
          </a:xfrm>
          <a:custGeom>
            <a:avLst/>
            <a:gdLst/>
            <a:ahLst/>
            <a:cxnLst/>
            <a:rect l="l" t="t" r="r" b="b"/>
            <a:pathLst>
              <a:path w="1680845" h="803910">
                <a:moveTo>
                  <a:pt x="1676831" y="0"/>
                </a:moveTo>
                <a:lnTo>
                  <a:pt x="0" y="795629"/>
                </a:lnTo>
                <a:lnTo>
                  <a:pt x="1409" y="798207"/>
                </a:lnTo>
                <a:lnTo>
                  <a:pt x="3644" y="803656"/>
                </a:lnTo>
                <a:lnTo>
                  <a:pt x="1680425" y="8051"/>
                </a:lnTo>
                <a:lnTo>
                  <a:pt x="1678863" y="5575"/>
                </a:lnTo>
                <a:lnTo>
                  <a:pt x="1677720" y="2844"/>
                </a:lnTo>
                <a:lnTo>
                  <a:pt x="167683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92698" y="205149"/>
            <a:ext cx="642620" cy="688975"/>
          </a:xfrm>
          <a:custGeom>
            <a:avLst/>
            <a:gdLst/>
            <a:ahLst/>
            <a:cxnLst/>
            <a:rect l="l" t="t" r="r" b="b"/>
            <a:pathLst>
              <a:path w="642619" h="688975">
                <a:moveTo>
                  <a:pt x="174345" y="180416"/>
                </a:moveTo>
                <a:lnTo>
                  <a:pt x="168008" y="186499"/>
                </a:lnTo>
                <a:lnTo>
                  <a:pt x="185940" y="205740"/>
                </a:lnTo>
                <a:lnTo>
                  <a:pt x="192265" y="199656"/>
                </a:lnTo>
                <a:lnTo>
                  <a:pt x="174345" y="180416"/>
                </a:lnTo>
                <a:close/>
              </a:path>
              <a:path w="642619" h="688975">
                <a:moveTo>
                  <a:pt x="246049" y="257390"/>
                </a:moveTo>
                <a:lnTo>
                  <a:pt x="239712" y="263474"/>
                </a:lnTo>
                <a:lnTo>
                  <a:pt x="257632" y="282714"/>
                </a:lnTo>
                <a:lnTo>
                  <a:pt x="263969" y="276644"/>
                </a:lnTo>
                <a:lnTo>
                  <a:pt x="246049" y="257390"/>
                </a:lnTo>
                <a:close/>
              </a:path>
              <a:path w="642619" h="688975">
                <a:moveTo>
                  <a:pt x="210184" y="218909"/>
                </a:moveTo>
                <a:lnTo>
                  <a:pt x="203873" y="224980"/>
                </a:lnTo>
                <a:lnTo>
                  <a:pt x="221792" y="244233"/>
                </a:lnTo>
                <a:lnTo>
                  <a:pt x="228104" y="238163"/>
                </a:lnTo>
                <a:lnTo>
                  <a:pt x="210184" y="218909"/>
                </a:lnTo>
                <a:close/>
              </a:path>
              <a:path w="642619" h="688975">
                <a:moveTo>
                  <a:pt x="138480" y="141922"/>
                </a:moveTo>
                <a:lnTo>
                  <a:pt x="132143" y="147993"/>
                </a:lnTo>
                <a:lnTo>
                  <a:pt x="150075" y="167246"/>
                </a:lnTo>
                <a:lnTo>
                  <a:pt x="156400" y="161163"/>
                </a:lnTo>
                <a:lnTo>
                  <a:pt x="138480" y="141922"/>
                </a:lnTo>
                <a:close/>
              </a:path>
              <a:path w="642619" h="688975">
                <a:moveTo>
                  <a:pt x="30899" y="26454"/>
                </a:moveTo>
                <a:lnTo>
                  <a:pt x="24599" y="32524"/>
                </a:lnTo>
                <a:lnTo>
                  <a:pt x="42544" y="51765"/>
                </a:lnTo>
                <a:lnTo>
                  <a:pt x="48844" y="45694"/>
                </a:lnTo>
                <a:lnTo>
                  <a:pt x="30899" y="26454"/>
                </a:lnTo>
                <a:close/>
              </a:path>
              <a:path w="642619" h="688975">
                <a:moveTo>
                  <a:pt x="6273" y="0"/>
                </a:moveTo>
                <a:lnTo>
                  <a:pt x="4279" y="2159"/>
                </a:lnTo>
                <a:lnTo>
                  <a:pt x="2209" y="4229"/>
                </a:lnTo>
                <a:lnTo>
                  <a:pt x="0" y="6121"/>
                </a:lnTo>
                <a:lnTo>
                  <a:pt x="6680" y="13271"/>
                </a:lnTo>
                <a:lnTo>
                  <a:pt x="12966" y="7213"/>
                </a:lnTo>
                <a:lnTo>
                  <a:pt x="6273" y="0"/>
                </a:lnTo>
                <a:close/>
              </a:path>
              <a:path w="642619" h="688975">
                <a:moveTo>
                  <a:pt x="281876" y="295884"/>
                </a:moveTo>
                <a:lnTo>
                  <a:pt x="275564" y="301955"/>
                </a:lnTo>
                <a:lnTo>
                  <a:pt x="293484" y="321195"/>
                </a:lnTo>
                <a:lnTo>
                  <a:pt x="299796" y="315125"/>
                </a:lnTo>
                <a:lnTo>
                  <a:pt x="281876" y="295884"/>
                </a:lnTo>
                <a:close/>
              </a:path>
              <a:path w="642619" h="688975">
                <a:moveTo>
                  <a:pt x="66776" y="64947"/>
                </a:moveTo>
                <a:lnTo>
                  <a:pt x="60464" y="71018"/>
                </a:lnTo>
                <a:lnTo>
                  <a:pt x="78384" y="90258"/>
                </a:lnTo>
                <a:lnTo>
                  <a:pt x="84696" y="84188"/>
                </a:lnTo>
                <a:lnTo>
                  <a:pt x="66776" y="64947"/>
                </a:lnTo>
                <a:close/>
              </a:path>
              <a:path w="642619" h="688975">
                <a:moveTo>
                  <a:pt x="102615" y="103441"/>
                </a:moveTo>
                <a:lnTo>
                  <a:pt x="96304" y="109512"/>
                </a:lnTo>
                <a:lnTo>
                  <a:pt x="114236" y="128765"/>
                </a:lnTo>
                <a:lnTo>
                  <a:pt x="120561" y="122682"/>
                </a:lnTo>
                <a:lnTo>
                  <a:pt x="102615" y="103441"/>
                </a:lnTo>
                <a:close/>
              </a:path>
              <a:path w="642619" h="688975">
                <a:moveTo>
                  <a:pt x="389445" y="411353"/>
                </a:moveTo>
                <a:lnTo>
                  <a:pt x="383146" y="417423"/>
                </a:lnTo>
                <a:lnTo>
                  <a:pt x="401078" y="436664"/>
                </a:lnTo>
                <a:lnTo>
                  <a:pt x="407365" y="430593"/>
                </a:lnTo>
                <a:lnTo>
                  <a:pt x="389445" y="411353"/>
                </a:lnTo>
                <a:close/>
              </a:path>
              <a:path w="642619" h="688975">
                <a:moveTo>
                  <a:pt x="568731" y="603808"/>
                </a:moveTo>
                <a:lnTo>
                  <a:pt x="562419" y="609879"/>
                </a:lnTo>
                <a:lnTo>
                  <a:pt x="580326" y="629132"/>
                </a:lnTo>
                <a:lnTo>
                  <a:pt x="586663" y="623049"/>
                </a:lnTo>
                <a:lnTo>
                  <a:pt x="568731" y="603808"/>
                </a:lnTo>
                <a:close/>
              </a:path>
              <a:path w="642619" h="688975">
                <a:moveTo>
                  <a:pt x="604583" y="642289"/>
                </a:moveTo>
                <a:lnTo>
                  <a:pt x="598246" y="648360"/>
                </a:lnTo>
                <a:lnTo>
                  <a:pt x="616165" y="667613"/>
                </a:lnTo>
                <a:lnTo>
                  <a:pt x="622503" y="661543"/>
                </a:lnTo>
                <a:lnTo>
                  <a:pt x="604583" y="642289"/>
                </a:lnTo>
                <a:close/>
              </a:path>
              <a:path w="642619" h="688975">
                <a:moveTo>
                  <a:pt x="532879" y="565302"/>
                </a:moveTo>
                <a:lnTo>
                  <a:pt x="526567" y="571385"/>
                </a:lnTo>
                <a:lnTo>
                  <a:pt x="544474" y="590638"/>
                </a:lnTo>
                <a:lnTo>
                  <a:pt x="550798" y="584568"/>
                </a:lnTo>
                <a:lnTo>
                  <a:pt x="532879" y="565302"/>
                </a:lnTo>
                <a:close/>
              </a:path>
              <a:path w="642619" h="688975">
                <a:moveTo>
                  <a:pt x="640422" y="680783"/>
                </a:moveTo>
                <a:lnTo>
                  <a:pt x="634110" y="686854"/>
                </a:lnTo>
                <a:lnTo>
                  <a:pt x="635622" y="688492"/>
                </a:lnTo>
                <a:lnTo>
                  <a:pt x="637590" y="686282"/>
                </a:lnTo>
                <a:lnTo>
                  <a:pt x="639711" y="684314"/>
                </a:lnTo>
                <a:lnTo>
                  <a:pt x="642035" y="682536"/>
                </a:lnTo>
                <a:lnTo>
                  <a:pt x="640422" y="680783"/>
                </a:lnTo>
                <a:close/>
              </a:path>
              <a:path w="642619" h="688975">
                <a:moveTo>
                  <a:pt x="461149" y="488340"/>
                </a:moveTo>
                <a:lnTo>
                  <a:pt x="454850" y="494411"/>
                </a:lnTo>
                <a:lnTo>
                  <a:pt x="472770" y="513651"/>
                </a:lnTo>
                <a:lnTo>
                  <a:pt x="479069" y="507568"/>
                </a:lnTo>
                <a:lnTo>
                  <a:pt x="461149" y="488340"/>
                </a:lnTo>
                <a:close/>
              </a:path>
              <a:path w="642619" h="688975">
                <a:moveTo>
                  <a:pt x="353606" y="372872"/>
                </a:moveTo>
                <a:lnTo>
                  <a:pt x="347268" y="378942"/>
                </a:lnTo>
                <a:lnTo>
                  <a:pt x="365226" y="398170"/>
                </a:lnTo>
                <a:lnTo>
                  <a:pt x="371525" y="392099"/>
                </a:lnTo>
                <a:lnTo>
                  <a:pt x="353606" y="372872"/>
                </a:lnTo>
                <a:close/>
              </a:path>
              <a:path w="642619" h="688975">
                <a:moveTo>
                  <a:pt x="317728" y="334378"/>
                </a:moveTo>
                <a:lnTo>
                  <a:pt x="311429" y="340448"/>
                </a:lnTo>
                <a:lnTo>
                  <a:pt x="329349" y="359702"/>
                </a:lnTo>
                <a:lnTo>
                  <a:pt x="335660" y="353618"/>
                </a:lnTo>
                <a:lnTo>
                  <a:pt x="317728" y="334378"/>
                </a:lnTo>
                <a:close/>
              </a:path>
              <a:path w="642619" h="688975">
                <a:moveTo>
                  <a:pt x="497001" y="526821"/>
                </a:moveTo>
                <a:lnTo>
                  <a:pt x="490702" y="532892"/>
                </a:lnTo>
                <a:lnTo>
                  <a:pt x="508634" y="552145"/>
                </a:lnTo>
                <a:lnTo>
                  <a:pt x="514946" y="546074"/>
                </a:lnTo>
                <a:lnTo>
                  <a:pt x="497001" y="526821"/>
                </a:lnTo>
                <a:close/>
              </a:path>
              <a:path w="642619" h="688975">
                <a:moveTo>
                  <a:pt x="425297" y="449846"/>
                </a:moveTo>
                <a:lnTo>
                  <a:pt x="418998" y="455930"/>
                </a:lnTo>
                <a:lnTo>
                  <a:pt x="436930" y="475170"/>
                </a:lnTo>
                <a:lnTo>
                  <a:pt x="443229" y="469087"/>
                </a:lnTo>
                <a:lnTo>
                  <a:pt x="425297" y="44984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367692" y="966463"/>
            <a:ext cx="271145" cy="431800"/>
          </a:xfrm>
          <a:custGeom>
            <a:avLst/>
            <a:gdLst/>
            <a:ahLst/>
            <a:cxnLst/>
            <a:rect l="l" t="t" r="r" b="b"/>
            <a:pathLst>
              <a:path w="271144" h="431800">
                <a:moveTo>
                  <a:pt x="124752" y="224472"/>
                </a:moveTo>
                <a:lnTo>
                  <a:pt x="110896" y="246926"/>
                </a:lnTo>
                <a:lnTo>
                  <a:pt x="118287" y="251612"/>
                </a:lnTo>
                <a:lnTo>
                  <a:pt x="132143" y="229171"/>
                </a:lnTo>
                <a:lnTo>
                  <a:pt x="124752" y="224472"/>
                </a:lnTo>
                <a:close/>
              </a:path>
              <a:path w="271144" h="431800">
                <a:moveTo>
                  <a:pt x="152501" y="179565"/>
                </a:moveTo>
                <a:lnTo>
                  <a:pt x="138633" y="202018"/>
                </a:lnTo>
                <a:lnTo>
                  <a:pt x="145999" y="206717"/>
                </a:lnTo>
                <a:lnTo>
                  <a:pt x="159854" y="184277"/>
                </a:lnTo>
                <a:lnTo>
                  <a:pt x="152501" y="179565"/>
                </a:lnTo>
                <a:close/>
              </a:path>
              <a:path w="271144" h="431800">
                <a:moveTo>
                  <a:pt x="97040" y="269354"/>
                </a:moveTo>
                <a:lnTo>
                  <a:pt x="83184" y="291807"/>
                </a:lnTo>
                <a:lnTo>
                  <a:pt x="90538" y="296506"/>
                </a:lnTo>
                <a:lnTo>
                  <a:pt x="104406" y="274066"/>
                </a:lnTo>
                <a:lnTo>
                  <a:pt x="97040" y="269354"/>
                </a:lnTo>
                <a:close/>
              </a:path>
              <a:path w="271144" h="431800">
                <a:moveTo>
                  <a:pt x="41579" y="359156"/>
                </a:moveTo>
                <a:lnTo>
                  <a:pt x="27711" y="381596"/>
                </a:lnTo>
                <a:lnTo>
                  <a:pt x="35090" y="386308"/>
                </a:lnTo>
                <a:lnTo>
                  <a:pt x="48933" y="363855"/>
                </a:lnTo>
                <a:lnTo>
                  <a:pt x="41579" y="359156"/>
                </a:lnTo>
                <a:close/>
              </a:path>
              <a:path w="271144" h="431800">
                <a:moveTo>
                  <a:pt x="69303" y="314248"/>
                </a:moveTo>
                <a:lnTo>
                  <a:pt x="55435" y="336702"/>
                </a:lnTo>
                <a:lnTo>
                  <a:pt x="62801" y="341401"/>
                </a:lnTo>
                <a:lnTo>
                  <a:pt x="76695" y="318960"/>
                </a:lnTo>
                <a:lnTo>
                  <a:pt x="69303" y="314248"/>
                </a:lnTo>
                <a:close/>
              </a:path>
              <a:path w="271144" h="431800">
                <a:moveTo>
                  <a:pt x="263397" y="0"/>
                </a:moveTo>
                <a:lnTo>
                  <a:pt x="249542" y="22428"/>
                </a:lnTo>
                <a:lnTo>
                  <a:pt x="256933" y="27127"/>
                </a:lnTo>
                <a:lnTo>
                  <a:pt x="270776" y="4686"/>
                </a:lnTo>
                <a:lnTo>
                  <a:pt x="263397" y="0"/>
                </a:lnTo>
                <a:close/>
              </a:path>
              <a:path w="271144" h="431800">
                <a:moveTo>
                  <a:pt x="13842" y="404050"/>
                </a:moveTo>
                <a:lnTo>
                  <a:pt x="0" y="426504"/>
                </a:lnTo>
                <a:lnTo>
                  <a:pt x="7340" y="431190"/>
                </a:lnTo>
                <a:lnTo>
                  <a:pt x="21208" y="408749"/>
                </a:lnTo>
                <a:lnTo>
                  <a:pt x="13842" y="404050"/>
                </a:lnTo>
                <a:close/>
              </a:path>
              <a:path w="271144" h="431800">
                <a:moveTo>
                  <a:pt x="180238" y="134670"/>
                </a:moveTo>
                <a:lnTo>
                  <a:pt x="166344" y="157124"/>
                </a:lnTo>
                <a:lnTo>
                  <a:pt x="173735" y="161823"/>
                </a:lnTo>
                <a:lnTo>
                  <a:pt x="187591" y="139369"/>
                </a:lnTo>
                <a:lnTo>
                  <a:pt x="180238" y="134670"/>
                </a:lnTo>
                <a:close/>
              </a:path>
              <a:path w="271144" h="431800">
                <a:moveTo>
                  <a:pt x="235686" y="44894"/>
                </a:moveTo>
                <a:lnTo>
                  <a:pt x="221830" y="67322"/>
                </a:lnTo>
                <a:lnTo>
                  <a:pt x="229196" y="72021"/>
                </a:lnTo>
                <a:lnTo>
                  <a:pt x="243039" y="49580"/>
                </a:lnTo>
                <a:lnTo>
                  <a:pt x="235686" y="44894"/>
                </a:lnTo>
                <a:close/>
              </a:path>
              <a:path w="271144" h="431800">
                <a:moveTo>
                  <a:pt x="207949" y="89776"/>
                </a:moveTo>
                <a:lnTo>
                  <a:pt x="194094" y="112229"/>
                </a:lnTo>
                <a:lnTo>
                  <a:pt x="201447" y="116928"/>
                </a:lnTo>
                <a:lnTo>
                  <a:pt x="215328" y="94475"/>
                </a:lnTo>
                <a:lnTo>
                  <a:pt x="207949" y="8977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229671" y="0"/>
            <a:ext cx="516890" cy="176530"/>
          </a:xfrm>
          <a:custGeom>
            <a:avLst/>
            <a:gdLst/>
            <a:ahLst/>
            <a:cxnLst/>
            <a:rect l="l" t="t" r="r" b="b"/>
            <a:pathLst>
              <a:path w="516889" h="176530">
                <a:moveTo>
                  <a:pt x="27281" y="0"/>
                </a:moveTo>
                <a:lnTo>
                  <a:pt x="0" y="0"/>
                </a:lnTo>
                <a:lnTo>
                  <a:pt x="514225" y="175987"/>
                </a:lnTo>
                <a:lnTo>
                  <a:pt x="514580" y="172977"/>
                </a:lnTo>
                <a:lnTo>
                  <a:pt x="515190" y="170069"/>
                </a:lnTo>
                <a:lnTo>
                  <a:pt x="516295" y="167351"/>
                </a:lnTo>
                <a:lnTo>
                  <a:pt x="27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757219" y="0"/>
            <a:ext cx="238760" cy="753110"/>
          </a:xfrm>
          <a:custGeom>
            <a:avLst/>
            <a:gdLst/>
            <a:ahLst/>
            <a:cxnLst/>
            <a:rect l="l" t="t" r="r" b="b"/>
            <a:pathLst>
              <a:path w="238760" h="753110">
                <a:moveTo>
                  <a:pt x="67645" y="191432"/>
                </a:moveTo>
                <a:lnTo>
                  <a:pt x="59339" y="194061"/>
                </a:lnTo>
                <a:lnTo>
                  <a:pt x="67099" y="219359"/>
                </a:lnTo>
                <a:lnTo>
                  <a:pt x="75392" y="216743"/>
                </a:lnTo>
                <a:lnTo>
                  <a:pt x="67645" y="191432"/>
                </a:lnTo>
                <a:close/>
              </a:path>
              <a:path w="238760" h="753110">
                <a:moveTo>
                  <a:pt x="83126" y="242054"/>
                </a:moveTo>
                <a:lnTo>
                  <a:pt x="74820" y="244683"/>
                </a:lnTo>
                <a:lnTo>
                  <a:pt x="82567" y="269969"/>
                </a:lnTo>
                <a:lnTo>
                  <a:pt x="90860" y="267365"/>
                </a:lnTo>
                <a:lnTo>
                  <a:pt x="83126" y="242054"/>
                </a:lnTo>
                <a:close/>
              </a:path>
              <a:path w="238760" h="753110">
                <a:moveTo>
                  <a:pt x="36695" y="90175"/>
                </a:moveTo>
                <a:lnTo>
                  <a:pt x="28389" y="92804"/>
                </a:lnTo>
                <a:lnTo>
                  <a:pt x="36123" y="118115"/>
                </a:lnTo>
                <a:lnTo>
                  <a:pt x="44429" y="115499"/>
                </a:lnTo>
                <a:lnTo>
                  <a:pt x="36695" y="90175"/>
                </a:lnTo>
                <a:close/>
              </a:path>
              <a:path w="238760" h="753110">
                <a:moveTo>
                  <a:pt x="21188" y="39553"/>
                </a:moveTo>
                <a:lnTo>
                  <a:pt x="12908" y="42182"/>
                </a:lnTo>
                <a:lnTo>
                  <a:pt x="20629" y="67480"/>
                </a:lnTo>
                <a:lnTo>
                  <a:pt x="28935" y="64864"/>
                </a:lnTo>
                <a:lnTo>
                  <a:pt x="21188" y="39553"/>
                </a:lnTo>
                <a:close/>
              </a:path>
              <a:path w="238760" h="753110">
                <a:moveTo>
                  <a:pt x="9104" y="0"/>
                </a:moveTo>
                <a:lnTo>
                  <a:pt x="0" y="0"/>
                </a:lnTo>
                <a:lnTo>
                  <a:pt x="5161" y="16871"/>
                </a:lnTo>
                <a:lnTo>
                  <a:pt x="13454" y="14242"/>
                </a:lnTo>
                <a:lnTo>
                  <a:pt x="9104" y="0"/>
                </a:lnTo>
                <a:close/>
              </a:path>
              <a:path w="238760" h="753110">
                <a:moveTo>
                  <a:pt x="98620" y="292676"/>
                </a:moveTo>
                <a:lnTo>
                  <a:pt x="90301" y="295305"/>
                </a:lnTo>
                <a:lnTo>
                  <a:pt x="98036" y="320616"/>
                </a:lnTo>
                <a:lnTo>
                  <a:pt x="106354" y="317988"/>
                </a:lnTo>
                <a:lnTo>
                  <a:pt x="98620" y="292676"/>
                </a:lnTo>
                <a:close/>
              </a:path>
              <a:path w="238760" h="753110">
                <a:moveTo>
                  <a:pt x="52189" y="140797"/>
                </a:moveTo>
                <a:lnTo>
                  <a:pt x="43870" y="143426"/>
                </a:lnTo>
                <a:lnTo>
                  <a:pt x="51605" y="168737"/>
                </a:lnTo>
                <a:lnTo>
                  <a:pt x="59923" y="166121"/>
                </a:lnTo>
                <a:lnTo>
                  <a:pt x="52189" y="140797"/>
                </a:lnTo>
                <a:close/>
              </a:path>
              <a:path w="238760" h="753110">
                <a:moveTo>
                  <a:pt x="114076" y="343299"/>
                </a:moveTo>
                <a:lnTo>
                  <a:pt x="105783" y="345915"/>
                </a:lnTo>
                <a:lnTo>
                  <a:pt x="113530" y="371239"/>
                </a:lnTo>
                <a:lnTo>
                  <a:pt x="121836" y="368610"/>
                </a:lnTo>
                <a:lnTo>
                  <a:pt x="114076" y="343299"/>
                </a:lnTo>
                <a:close/>
              </a:path>
              <a:path w="238760" h="753110">
                <a:moveTo>
                  <a:pt x="206976" y="647045"/>
                </a:moveTo>
                <a:lnTo>
                  <a:pt x="198683" y="649673"/>
                </a:lnTo>
                <a:lnTo>
                  <a:pt x="206430" y="674985"/>
                </a:lnTo>
                <a:lnTo>
                  <a:pt x="214736" y="672356"/>
                </a:lnTo>
                <a:lnTo>
                  <a:pt x="206976" y="647045"/>
                </a:lnTo>
                <a:close/>
              </a:path>
              <a:path w="238760" h="753110">
                <a:moveTo>
                  <a:pt x="191482" y="596410"/>
                </a:moveTo>
                <a:lnTo>
                  <a:pt x="183189" y="599039"/>
                </a:lnTo>
                <a:lnTo>
                  <a:pt x="190949" y="624350"/>
                </a:lnTo>
                <a:lnTo>
                  <a:pt x="199242" y="621721"/>
                </a:lnTo>
                <a:lnTo>
                  <a:pt x="191482" y="596410"/>
                </a:lnTo>
                <a:close/>
              </a:path>
              <a:path w="238760" h="753110">
                <a:moveTo>
                  <a:pt x="237939" y="748289"/>
                </a:moveTo>
                <a:lnTo>
                  <a:pt x="229659" y="750918"/>
                </a:lnTo>
                <a:lnTo>
                  <a:pt x="230128" y="752505"/>
                </a:lnTo>
                <a:lnTo>
                  <a:pt x="232834" y="751489"/>
                </a:lnTo>
                <a:lnTo>
                  <a:pt x="235602" y="750613"/>
                </a:lnTo>
                <a:lnTo>
                  <a:pt x="238434" y="749889"/>
                </a:lnTo>
                <a:lnTo>
                  <a:pt x="237939" y="748289"/>
                </a:lnTo>
                <a:close/>
              </a:path>
              <a:path w="238760" h="753110">
                <a:moveTo>
                  <a:pt x="222458" y="697667"/>
                </a:moveTo>
                <a:lnTo>
                  <a:pt x="214165" y="700296"/>
                </a:lnTo>
                <a:lnTo>
                  <a:pt x="221899" y="725607"/>
                </a:lnTo>
                <a:lnTo>
                  <a:pt x="230205" y="722965"/>
                </a:lnTo>
                <a:lnTo>
                  <a:pt x="222458" y="697667"/>
                </a:lnTo>
                <a:close/>
              </a:path>
              <a:path w="238760" h="753110">
                <a:moveTo>
                  <a:pt x="176014" y="545800"/>
                </a:moveTo>
                <a:lnTo>
                  <a:pt x="167733" y="548416"/>
                </a:lnTo>
                <a:lnTo>
                  <a:pt x="175442" y="573727"/>
                </a:lnTo>
                <a:lnTo>
                  <a:pt x="183748" y="571111"/>
                </a:lnTo>
                <a:lnTo>
                  <a:pt x="176014" y="545800"/>
                </a:lnTo>
                <a:close/>
              </a:path>
              <a:path w="238760" h="753110">
                <a:moveTo>
                  <a:pt x="129570" y="393934"/>
                </a:moveTo>
                <a:lnTo>
                  <a:pt x="121289" y="396562"/>
                </a:lnTo>
                <a:lnTo>
                  <a:pt x="129024" y="421861"/>
                </a:lnTo>
                <a:lnTo>
                  <a:pt x="137317" y="419232"/>
                </a:lnTo>
                <a:lnTo>
                  <a:pt x="129570" y="393934"/>
                </a:lnTo>
                <a:close/>
              </a:path>
              <a:path w="238760" h="753110">
                <a:moveTo>
                  <a:pt x="145051" y="444543"/>
                </a:moveTo>
                <a:lnTo>
                  <a:pt x="136758" y="447172"/>
                </a:lnTo>
                <a:lnTo>
                  <a:pt x="144492" y="472483"/>
                </a:lnTo>
                <a:lnTo>
                  <a:pt x="152798" y="469854"/>
                </a:lnTo>
                <a:lnTo>
                  <a:pt x="145051" y="444543"/>
                </a:lnTo>
                <a:close/>
              </a:path>
              <a:path w="238760" h="753110">
                <a:moveTo>
                  <a:pt x="160545" y="495165"/>
                </a:moveTo>
                <a:lnTo>
                  <a:pt x="152227" y="497794"/>
                </a:lnTo>
                <a:lnTo>
                  <a:pt x="159974" y="523093"/>
                </a:lnTo>
                <a:lnTo>
                  <a:pt x="168267" y="520476"/>
                </a:lnTo>
                <a:lnTo>
                  <a:pt x="160545" y="49516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164272" y="0"/>
            <a:ext cx="432434" cy="686435"/>
          </a:xfrm>
          <a:custGeom>
            <a:avLst/>
            <a:gdLst/>
            <a:ahLst/>
            <a:cxnLst/>
            <a:rect l="l" t="t" r="r" b="b"/>
            <a:pathLst>
              <a:path w="432435" h="686435">
                <a:moveTo>
                  <a:pt x="231914" y="307041"/>
                </a:moveTo>
                <a:lnTo>
                  <a:pt x="218033" y="329469"/>
                </a:lnTo>
                <a:lnTo>
                  <a:pt x="225374" y="334181"/>
                </a:lnTo>
                <a:lnTo>
                  <a:pt x="239268" y="311753"/>
                </a:lnTo>
                <a:lnTo>
                  <a:pt x="231914" y="307041"/>
                </a:lnTo>
                <a:close/>
              </a:path>
              <a:path w="432435" h="686435">
                <a:moveTo>
                  <a:pt x="259715" y="262172"/>
                </a:moveTo>
                <a:lnTo>
                  <a:pt x="245795" y="284600"/>
                </a:lnTo>
                <a:lnTo>
                  <a:pt x="253149" y="289312"/>
                </a:lnTo>
                <a:lnTo>
                  <a:pt x="267068" y="266884"/>
                </a:lnTo>
                <a:lnTo>
                  <a:pt x="259715" y="262172"/>
                </a:lnTo>
                <a:close/>
              </a:path>
              <a:path w="432435" h="686435">
                <a:moveTo>
                  <a:pt x="204114" y="351885"/>
                </a:moveTo>
                <a:lnTo>
                  <a:pt x="190233" y="374313"/>
                </a:lnTo>
                <a:lnTo>
                  <a:pt x="197586" y="379038"/>
                </a:lnTo>
                <a:lnTo>
                  <a:pt x="211467" y="356609"/>
                </a:lnTo>
                <a:lnTo>
                  <a:pt x="204114" y="351885"/>
                </a:lnTo>
                <a:close/>
              </a:path>
              <a:path w="432435" h="686435">
                <a:moveTo>
                  <a:pt x="287489" y="217316"/>
                </a:moveTo>
                <a:lnTo>
                  <a:pt x="273583" y="239744"/>
                </a:lnTo>
                <a:lnTo>
                  <a:pt x="280936" y="244456"/>
                </a:lnTo>
                <a:lnTo>
                  <a:pt x="294830" y="222027"/>
                </a:lnTo>
                <a:lnTo>
                  <a:pt x="287489" y="217316"/>
                </a:lnTo>
                <a:close/>
              </a:path>
              <a:path w="432435" h="686435">
                <a:moveTo>
                  <a:pt x="93002" y="531336"/>
                </a:moveTo>
                <a:lnTo>
                  <a:pt x="79095" y="553777"/>
                </a:lnTo>
                <a:lnTo>
                  <a:pt x="86448" y="558476"/>
                </a:lnTo>
                <a:lnTo>
                  <a:pt x="100330" y="536060"/>
                </a:lnTo>
                <a:lnTo>
                  <a:pt x="93002" y="531336"/>
                </a:lnTo>
                <a:close/>
              </a:path>
              <a:path w="432435" h="686435">
                <a:moveTo>
                  <a:pt x="176352" y="396754"/>
                </a:moveTo>
                <a:lnTo>
                  <a:pt x="162445" y="419195"/>
                </a:lnTo>
                <a:lnTo>
                  <a:pt x="169798" y="423907"/>
                </a:lnTo>
                <a:lnTo>
                  <a:pt x="183692" y="401466"/>
                </a:lnTo>
                <a:lnTo>
                  <a:pt x="176352" y="396754"/>
                </a:lnTo>
                <a:close/>
              </a:path>
              <a:path w="432435" h="686435">
                <a:moveTo>
                  <a:pt x="315264" y="172459"/>
                </a:moveTo>
                <a:lnTo>
                  <a:pt x="301358" y="194888"/>
                </a:lnTo>
                <a:lnTo>
                  <a:pt x="308711" y="199599"/>
                </a:lnTo>
                <a:lnTo>
                  <a:pt x="322618" y="177171"/>
                </a:lnTo>
                <a:lnTo>
                  <a:pt x="315264" y="172459"/>
                </a:lnTo>
                <a:close/>
              </a:path>
              <a:path w="432435" h="686435">
                <a:moveTo>
                  <a:pt x="120764" y="486480"/>
                </a:moveTo>
                <a:lnTo>
                  <a:pt x="106883" y="508908"/>
                </a:lnTo>
                <a:lnTo>
                  <a:pt x="114249" y="513632"/>
                </a:lnTo>
                <a:lnTo>
                  <a:pt x="128117" y="491191"/>
                </a:lnTo>
                <a:lnTo>
                  <a:pt x="120764" y="486480"/>
                </a:lnTo>
                <a:close/>
              </a:path>
              <a:path w="432435" h="686435">
                <a:moveTo>
                  <a:pt x="148551" y="441623"/>
                </a:moveTo>
                <a:lnTo>
                  <a:pt x="134683" y="464039"/>
                </a:lnTo>
                <a:lnTo>
                  <a:pt x="142011" y="468750"/>
                </a:lnTo>
                <a:lnTo>
                  <a:pt x="155892" y="446322"/>
                </a:lnTo>
                <a:lnTo>
                  <a:pt x="148551" y="441623"/>
                </a:lnTo>
                <a:close/>
              </a:path>
              <a:path w="432435" h="686435">
                <a:moveTo>
                  <a:pt x="65201" y="576192"/>
                </a:moveTo>
                <a:lnTo>
                  <a:pt x="51320" y="598621"/>
                </a:lnTo>
                <a:lnTo>
                  <a:pt x="58674" y="603332"/>
                </a:lnTo>
                <a:lnTo>
                  <a:pt x="72567" y="580904"/>
                </a:lnTo>
                <a:lnTo>
                  <a:pt x="65201" y="576192"/>
                </a:lnTo>
                <a:close/>
              </a:path>
              <a:path w="432435" h="686435">
                <a:moveTo>
                  <a:pt x="9639" y="665918"/>
                </a:moveTo>
                <a:lnTo>
                  <a:pt x="0" y="681488"/>
                </a:lnTo>
                <a:lnTo>
                  <a:pt x="4991" y="684473"/>
                </a:lnTo>
                <a:lnTo>
                  <a:pt x="7378" y="686136"/>
                </a:lnTo>
                <a:lnTo>
                  <a:pt x="16979" y="670630"/>
                </a:lnTo>
                <a:lnTo>
                  <a:pt x="9639" y="665918"/>
                </a:lnTo>
                <a:close/>
              </a:path>
              <a:path w="432435" h="686435">
                <a:moveTo>
                  <a:pt x="343052" y="127590"/>
                </a:moveTo>
                <a:lnTo>
                  <a:pt x="329158" y="150031"/>
                </a:lnTo>
                <a:lnTo>
                  <a:pt x="336511" y="154730"/>
                </a:lnTo>
                <a:lnTo>
                  <a:pt x="350393" y="132302"/>
                </a:lnTo>
                <a:lnTo>
                  <a:pt x="343052" y="127590"/>
                </a:lnTo>
                <a:close/>
              </a:path>
              <a:path w="432435" h="686435">
                <a:moveTo>
                  <a:pt x="37414" y="621049"/>
                </a:moveTo>
                <a:lnTo>
                  <a:pt x="23558" y="643490"/>
                </a:lnTo>
                <a:lnTo>
                  <a:pt x="30886" y="648201"/>
                </a:lnTo>
                <a:lnTo>
                  <a:pt x="44767" y="625773"/>
                </a:lnTo>
                <a:lnTo>
                  <a:pt x="37414" y="621049"/>
                </a:lnTo>
                <a:close/>
              </a:path>
              <a:path w="432435" h="686435">
                <a:moveTo>
                  <a:pt x="370840" y="82747"/>
                </a:moveTo>
                <a:lnTo>
                  <a:pt x="356933" y="105162"/>
                </a:lnTo>
                <a:lnTo>
                  <a:pt x="364274" y="109874"/>
                </a:lnTo>
                <a:lnTo>
                  <a:pt x="378193" y="87446"/>
                </a:lnTo>
                <a:lnTo>
                  <a:pt x="370840" y="82747"/>
                </a:lnTo>
                <a:close/>
              </a:path>
              <a:path w="432435" h="686435">
                <a:moveTo>
                  <a:pt x="398614" y="37877"/>
                </a:moveTo>
                <a:lnTo>
                  <a:pt x="384708" y="60293"/>
                </a:lnTo>
                <a:lnTo>
                  <a:pt x="392061" y="65017"/>
                </a:lnTo>
                <a:lnTo>
                  <a:pt x="405955" y="42589"/>
                </a:lnTo>
                <a:lnTo>
                  <a:pt x="398614" y="37877"/>
                </a:lnTo>
                <a:close/>
              </a:path>
              <a:path w="432435" h="686435">
                <a:moveTo>
                  <a:pt x="432340" y="0"/>
                </a:moveTo>
                <a:lnTo>
                  <a:pt x="422075" y="0"/>
                </a:lnTo>
                <a:lnTo>
                  <a:pt x="412495" y="15449"/>
                </a:lnTo>
                <a:lnTo>
                  <a:pt x="419861" y="20161"/>
                </a:lnTo>
                <a:lnTo>
                  <a:pt x="43234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902513" y="2573945"/>
            <a:ext cx="1078230" cy="1540510"/>
          </a:xfrm>
          <a:custGeom>
            <a:avLst/>
            <a:gdLst/>
            <a:ahLst/>
            <a:cxnLst/>
            <a:rect l="l" t="t" r="r" b="b"/>
            <a:pathLst>
              <a:path w="1078229" h="1540510">
                <a:moveTo>
                  <a:pt x="369087" y="518883"/>
                </a:moveTo>
                <a:lnTo>
                  <a:pt x="362000" y="523989"/>
                </a:lnTo>
                <a:lnTo>
                  <a:pt x="377075" y="545617"/>
                </a:lnTo>
                <a:lnTo>
                  <a:pt x="384187" y="540499"/>
                </a:lnTo>
                <a:lnTo>
                  <a:pt x="369087" y="518883"/>
                </a:lnTo>
                <a:close/>
              </a:path>
              <a:path w="1078229" h="1540510">
                <a:moveTo>
                  <a:pt x="338912" y="475653"/>
                </a:moveTo>
                <a:lnTo>
                  <a:pt x="331851" y="480758"/>
                </a:lnTo>
                <a:lnTo>
                  <a:pt x="346913" y="502373"/>
                </a:lnTo>
                <a:lnTo>
                  <a:pt x="353999" y="497255"/>
                </a:lnTo>
                <a:lnTo>
                  <a:pt x="338912" y="475653"/>
                </a:lnTo>
                <a:close/>
              </a:path>
              <a:path w="1078229" h="1540510">
                <a:moveTo>
                  <a:pt x="308775" y="432409"/>
                </a:moveTo>
                <a:lnTo>
                  <a:pt x="301675" y="437527"/>
                </a:lnTo>
                <a:lnTo>
                  <a:pt x="316763" y="459143"/>
                </a:lnTo>
                <a:lnTo>
                  <a:pt x="323824" y="454024"/>
                </a:lnTo>
                <a:lnTo>
                  <a:pt x="308775" y="432409"/>
                </a:lnTo>
                <a:close/>
              </a:path>
              <a:path w="1078229" h="1540510">
                <a:moveTo>
                  <a:pt x="459600" y="648614"/>
                </a:moveTo>
                <a:lnTo>
                  <a:pt x="452513" y="653719"/>
                </a:lnTo>
                <a:lnTo>
                  <a:pt x="467588" y="675335"/>
                </a:lnTo>
                <a:lnTo>
                  <a:pt x="474687" y="670229"/>
                </a:lnTo>
                <a:lnTo>
                  <a:pt x="459600" y="648614"/>
                </a:lnTo>
                <a:close/>
              </a:path>
              <a:path w="1078229" h="1540510">
                <a:moveTo>
                  <a:pt x="489762" y="691832"/>
                </a:moveTo>
                <a:lnTo>
                  <a:pt x="482688" y="696950"/>
                </a:lnTo>
                <a:lnTo>
                  <a:pt x="497776" y="718578"/>
                </a:lnTo>
                <a:lnTo>
                  <a:pt x="504850" y="713460"/>
                </a:lnTo>
                <a:lnTo>
                  <a:pt x="489762" y="691832"/>
                </a:lnTo>
                <a:close/>
              </a:path>
              <a:path w="1078229" h="1540510">
                <a:moveTo>
                  <a:pt x="399262" y="562140"/>
                </a:moveTo>
                <a:lnTo>
                  <a:pt x="392176" y="567245"/>
                </a:lnTo>
                <a:lnTo>
                  <a:pt x="407263" y="588860"/>
                </a:lnTo>
                <a:lnTo>
                  <a:pt x="414350" y="583742"/>
                </a:lnTo>
                <a:lnTo>
                  <a:pt x="399262" y="562140"/>
                </a:lnTo>
                <a:close/>
              </a:path>
              <a:path w="1078229" h="1540510">
                <a:moveTo>
                  <a:pt x="278599" y="389153"/>
                </a:moveTo>
                <a:lnTo>
                  <a:pt x="271526" y="394284"/>
                </a:lnTo>
                <a:lnTo>
                  <a:pt x="286588" y="415912"/>
                </a:lnTo>
                <a:lnTo>
                  <a:pt x="293687" y="410781"/>
                </a:lnTo>
                <a:lnTo>
                  <a:pt x="278599" y="389153"/>
                </a:lnTo>
                <a:close/>
              </a:path>
              <a:path w="1078229" h="1540510">
                <a:moveTo>
                  <a:pt x="429425" y="605370"/>
                </a:moveTo>
                <a:lnTo>
                  <a:pt x="422351" y="610488"/>
                </a:lnTo>
                <a:lnTo>
                  <a:pt x="437438" y="632091"/>
                </a:lnTo>
                <a:lnTo>
                  <a:pt x="444512" y="626986"/>
                </a:lnTo>
                <a:lnTo>
                  <a:pt x="429425" y="605370"/>
                </a:lnTo>
                <a:close/>
              </a:path>
              <a:path w="1078229" h="1540510">
                <a:moveTo>
                  <a:pt x="127749" y="172973"/>
                </a:moveTo>
                <a:lnTo>
                  <a:pt x="120650" y="178092"/>
                </a:lnTo>
                <a:lnTo>
                  <a:pt x="135737" y="199707"/>
                </a:lnTo>
                <a:lnTo>
                  <a:pt x="142836" y="194602"/>
                </a:lnTo>
                <a:lnTo>
                  <a:pt x="127749" y="172973"/>
                </a:lnTo>
                <a:close/>
              </a:path>
              <a:path w="1078229" h="1540510">
                <a:moveTo>
                  <a:pt x="37249" y="43243"/>
                </a:moveTo>
                <a:lnTo>
                  <a:pt x="30175" y="48361"/>
                </a:lnTo>
                <a:lnTo>
                  <a:pt x="45262" y="69976"/>
                </a:lnTo>
                <a:lnTo>
                  <a:pt x="52336" y="64871"/>
                </a:lnTo>
                <a:lnTo>
                  <a:pt x="37249" y="43243"/>
                </a:lnTo>
                <a:close/>
              </a:path>
              <a:path w="1078229" h="1540510">
                <a:moveTo>
                  <a:pt x="67424" y="86486"/>
                </a:moveTo>
                <a:lnTo>
                  <a:pt x="60337" y="91592"/>
                </a:lnTo>
                <a:lnTo>
                  <a:pt x="75425" y="113233"/>
                </a:lnTo>
                <a:lnTo>
                  <a:pt x="82524" y="108115"/>
                </a:lnTo>
                <a:lnTo>
                  <a:pt x="67424" y="86486"/>
                </a:lnTo>
                <a:close/>
              </a:path>
              <a:path w="1078229" h="1540510">
                <a:moveTo>
                  <a:pt x="7099" y="0"/>
                </a:moveTo>
                <a:lnTo>
                  <a:pt x="0" y="5118"/>
                </a:lnTo>
                <a:lnTo>
                  <a:pt x="15087" y="26746"/>
                </a:lnTo>
                <a:lnTo>
                  <a:pt x="22174" y="21628"/>
                </a:lnTo>
                <a:lnTo>
                  <a:pt x="7099" y="0"/>
                </a:lnTo>
                <a:close/>
              </a:path>
              <a:path w="1078229" h="1540510">
                <a:moveTo>
                  <a:pt x="248437" y="345935"/>
                </a:moveTo>
                <a:lnTo>
                  <a:pt x="241338" y="351040"/>
                </a:lnTo>
                <a:lnTo>
                  <a:pt x="256425" y="372656"/>
                </a:lnTo>
                <a:lnTo>
                  <a:pt x="263512" y="367537"/>
                </a:lnTo>
                <a:lnTo>
                  <a:pt x="248437" y="345935"/>
                </a:lnTo>
                <a:close/>
              </a:path>
              <a:path w="1078229" h="1540510">
                <a:moveTo>
                  <a:pt x="97586" y="129730"/>
                </a:moveTo>
                <a:lnTo>
                  <a:pt x="90512" y="134848"/>
                </a:lnTo>
                <a:lnTo>
                  <a:pt x="105600" y="156451"/>
                </a:lnTo>
                <a:lnTo>
                  <a:pt x="112674" y="151345"/>
                </a:lnTo>
                <a:lnTo>
                  <a:pt x="97586" y="129730"/>
                </a:lnTo>
                <a:close/>
              </a:path>
              <a:path w="1078229" h="1540510">
                <a:moveTo>
                  <a:pt x="188099" y="259448"/>
                </a:moveTo>
                <a:lnTo>
                  <a:pt x="181013" y="264566"/>
                </a:lnTo>
                <a:lnTo>
                  <a:pt x="196088" y="286181"/>
                </a:lnTo>
                <a:lnTo>
                  <a:pt x="203174" y="281050"/>
                </a:lnTo>
                <a:lnTo>
                  <a:pt x="188099" y="259448"/>
                </a:lnTo>
                <a:close/>
              </a:path>
              <a:path w="1078229" h="1540510">
                <a:moveTo>
                  <a:pt x="519938" y="735088"/>
                </a:moveTo>
                <a:lnTo>
                  <a:pt x="512838" y="740194"/>
                </a:lnTo>
                <a:lnTo>
                  <a:pt x="527939" y="761822"/>
                </a:lnTo>
                <a:lnTo>
                  <a:pt x="535025" y="756704"/>
                </a:lnTo>
                <a:lnTo>
                  <a:pt x="519938" y="735088"/>
                </a:lnTo>
                <a:close/>
              </a:path>
              <a:path w="1078229" h="1540510">
                <a:moveTo>
                  <a:pt x="157924" y="216204"/>
                </a:moveTo>
                <a:lnTo>
                  <a:pt x="150825" y="221322"/>
                </a:lnTo>
                <a:lnTo>
                  <a:pt x="165912" y="242925"/>
                </a:lnTo>
                <a:lnTo>
                  <a:pt x="173012" y="237820"/>
                </a:lnTo>
                <a:lnTo>
                  <a:pt x="157924" y="216204"/>
                </a:lnTo>
                <a:close/>
              </a:path>
              <a:path w="1078229" h="1540510">
                <a:moveTo>
                  <a:pt x="218262" y="302679"/>
                </a:moveTo>
                <a:lnTo>
                  <a:pt x="211175" y="307797"/>
                </a:lnTo>
                <a:lnTo>
                  <a:pt x="226250" y="329437"/>
                </a:lnTo>
                <a:lnTo>
                  <a:pt x="233349" y="324294"/>
                </a:lnTo>
                <a:lnTo>
                  <a:pt x="218262" y="302679"/>
                </a:lnTo>
                <a:close/>
              </a:path>
              <a:path w="1078229" h="1540510">
                <a:moveTo>
                  <a:pt x="942263" y="1340434"/>
                </a:moveTo>
                <a:lnTo>
                  <a:pt x="935177" y="1345552"/>
                </a:lnTo>
                <a:lnTo>
                  <a:pt x="950264" y="1367167"/>
                </a:lnTo>
                <a:lnTo>
                  <a:pt x="957351" y="1362049"/>
                </a:lnTo>
                <a:lnTo>
                  <a:pt x="942263" y="1340434"/>
                </a:lnTo>
                <a:close/>
              </a:path>
              <a:path w="1078229" h="1540510">
                <a:moveTo>
                  <a:pt x="912114" y="1297203"/>
                </a:moveTo>
                <a:lnTo>
                  <a:pt x="905027" y="1302308"/>
                </a:lnTo>
                <a:lnTo>
                  <a:pt x="920102" y="1323924"/>
                </a:lnTo>
                <a:lnTo>
                  <a:pt x="927201" y="1318818"/>
                </a:lnTo>
                <a:lnTo>
                  <a:pt x="912114" y="1297203"/>
                </a:lnTo>
                <a:close/>
              </a:path>
              <a:path w="1078229" h="1540510">
                <a:moveTo>
                  <a:pt x="550087" y="778332"/>
                </a:moveTo>
                <a:lnTo>
                  <a:pt x="543013" y="783437"/>
                </a:lnTo>
                <a:lnTo>
                  <a:pt x="558101" y="805052"/>
                </a:lnTo>
                <a:lnTo>
                  <a:pt x="565188" y="799947"/>
                </a:lnTo>
                <a:lnTo>
                  <a:pt x="550087" y="778332"/>
                </a:lnTo>
                <a:close/>
              </a:path>
              <a:path w="1078229" h="1540510">
                <a:moveTo>
                  <a:pt x="881951" y="1253959"/>
                </a:moveTo>
                <a:lnTo>
                  <a:pt x="874852" y="1259065"/>
                </a:lnTo>
                <a:lnTo>
                  <a:pt x="889939" y="1280693"/>
                </a:lnTo>
                <a:lnTo>
                  <a:pt x="897013" y="1275600"/>
                </a:lnTo>
                <a:lnTo>
                  <a:pt x="881951" y="1253959"/>
                </a:lnTo>
                <a:close/>
              </a:path>
              <a:path w="1078229" h="1540510">
                <a:moveTo>
                  <a:pt x="1062939" y="1513395"/>
                </a:moveTo>
                <a:lnTo>
                  <a:pt x="1055852" y="1518500"/>
                </a:lnTo>
                <a:lnTo>
                  <a:pt x="1070952" y="1540128"/>
                </a:lnTo>
                <a:lnTo>
                  <a:pt x="1078026" y="1535010"/>
                </a:lnTo>
                <a:lnTo>
                  <a:pt x="1062939" y="1513395"/>
                </a:lnTo>
                <a:close/>
              </a:path>
              <a:path w="1078229" h="1540510">
                <a:moveTo>
                  <a:pt x="1002601" y="1426921"/>
                </a:moveTo>
                <a:lnTo>
                  <a:pt x="995527" y="1432026"/>
                </a:lnTo>
                <a:lnTo>
                  <a:pt x="1010602" y="1453641"/>
                </a:lnTo>
                <a:lnTo>
                  <a:pt x="1017689" y="1448536"/>
                </a:lnTo>
                <a:lnTo>
                  <a:pt x="1002601" y="1426921"/>
                </a:lnTo>
                <a:close/>
              </a:path>
              <a:path w="1078229" h="1540510">
                <a:moveTo>
                  <a:pt x="972439" y="1383677"/>
                </a:moveTo>
                <a:lnTo>
                  <a:pt x="965339" y="1388795"/>
                </a:lnTo>
                <a:lnTo>
                  <a:pt x="980440" y="1410398"/>
                </a:lnTo>
                <a:lnTo>
                  <a:pt x="987526" y="1405293"/>
                </a:lnTo>
                <a:lnTo>
                  <a:pt x="972439" y="1383677"/>
                </a:lnTo>
                <a:close/>
              </a:path>
              <a:path w="1078229" h="1540510">
                <a:moveTo>
                  <a:pt x="1032776" y="1470164"/>
                </a:moveTo>
                <a:lnTo>
                  <a:pt x="1025690" y="1475270"/>
                </a:lnTo>
                <a:lnTo>
                  <a:pt x="1040752" y="1496885"/>
                </a:lnTo>
                <a:lnTo>
                  <a:pt x="1047864" y="1491767"/>
                </a:lnTo>
                <a:lnTo>
                  <a:pt x="1032776" y="1470164"/>
                </a:lnTo>
                <a:close/>
              </a:path>
              <a:path w="1078229" h="1540510">
                <a:moveTo>
                  <a:pt x="851776" y="1210716"/>
                </a:moveTo>
                <a:lnTo>
                  <a:pt x="844677" y="1215834"/>
                </a:lnTo>
                <a:lnTo>
                  <a:pt x="859764" y="1237437"/>
                </a:lnTo>
                <a:lnTo>
                  <a:pt x="866863" y="1232331"/>
                </a:lnTo>
                <a:lnTo>
                  <a:pt x="851776" y="1210716"/>
                </a:lnTo>
                <a:close/>
              </a:path>
              <a:path w="1078229" h="1540510">
                <a:moveTo>
                  <a:pt x="821613" y="1167485"/>
                </a:moveTo>
                <a:lnTo>
                  <a:pt x="814514" y="1172590"/>
                </a:lnTo>
                <a:lnTo>
                  <a:pt x="829589" y="1194219"/>
                </a:lnTo>
                <a:lnTo>
                  <a:pt x="836688" y="1189088"/>
                </a:lnTo>
                <a:lnTo>
                  <a:pt x="821613" y="1167485"/>
                </a:lnTo>
                <a:close/>
              </a:path>
              <a:path w="1078229" h="1540510">
                <a:moveTo>
                  <a:pt x="610438" y="864793"/>
                </a:moveTo>
                <a:lnTo>
                  <a:pt x="603351" y="869899"/>
                </a:lnTo>
                <a:lnTo>
                  <a:pt x="618439" y="891539"/>
                </a:lnTo>
                <a:lnTo>
                  <a:pt x="625513" y="886421"/>
                </a:lnTo>
                <a:lnTo>
                  <a:pt x="610438" y="864793"/>
                </a:lnTo>
                <a:close/>
              </a:path>
              <a:path w="1078229" h="1540510">
                <a:moveTo>
                  <a:pt x="670763" y="951280"/>
                </a:moveTo>
                <a:lnTo>
                  <a:pt x="663689" y="956386"/>
                </a:lnTo>
                <a:lnTo>
                  <a:pt x="678764" y="978014"/>
                </a:lnTo>
                <a:lnTo>
                  <a:pt x="685850" y="972896"/>
                </a:lnTo>
                <a:lnTo>
                  <a:pt x="670763" y="951280"/>
                </a:lnTo>
                <a:close/>
              </a:path>
              <a:path w="1078229" h="1540510">
                <a:moveTo>
                  <a:pt x="580275" y="821575"/>
                </a:moveTo>
                <a:lnTo>
                  <a:pt x="573176" y="826668"/>
                </a:lnTo>
                <a:lnTo>
                  <a:pt x="588264" y="848296"/>
                </a:lnTo>
                <a:lnTo>
                  <a:pt x="595350" y="843191"/>
                </a:lnTo>
                <a:lnTo>
                  <a:pt x="580275" y="821575"/>
                </a:lnTo>
                <a:close/>
              </a:path>
              <a:path w="1078229" h="1540510">
                <a:moveTo>
                  <a:pt x="640600" y="908037"/>
                </a:moveTo>
                <a:lnTo>
                  <a:pt x="633514" y="913142"/>
                </a:lnTo>
                <a:lnTo>
                  <a:pt x="648601" y="934758"/>
                </a:lnTo>
                <a:lnTo>
                  <a:pt x="655701" y="929652"/>
                </a:lnTo>
                <a:lnTo>
                  <a:pt x="640600" y="908037"/>
                </a:lnTo>
                <a:close/>
              </a:path>
              <a:path w="1078229" h="1540510">
                <a:moveTo>
                  <a:pt x="700938" y="994524"/>
                </a:moveTo>
                <a:lnTo>
                  <a:pt x="693839" y="999629"/>
                </a:lnTo>
                <a:lnTo>
                  <a:pt x="708939" y="1021245"/>
                </a:lnTo>
                <a:lnTo>
                  <a:pt x="716013" y="1016126"/>
                </a:lnTo>
                <a:lnTo>
                  <a:pt x="700938" y="994524"/>
                </a:lnTo>
                <a:close/>
              </a:path>
              <a:path w="1078229" h="1540510">
                <a:moveTo>
                  <a:pt x="791438" y="1124242"/>
                </a:moveTo>
                <a:lnTo>
                  <a:pt x="784352" y="1129347"/>
                </a:lnTo>
                <a:lnTo>
                  <a:pt x="799426" y="1150975"/>
                </a:lnTo>
                <a:lnTo>
                  <a:pt x="806526" y="1145857"/>
                </a:lnTo>
                <a:lnTo>
                  <a:pt x="791438" y="1124242"/>
                </a:lnTo>
                <a:close/>
              </a:path>
              <a:path w="1078229" h="1540510">
                <a:moveTo>
                  <a:pt x="731100" y="1037755"/>
                </a:moveTo>
                <a:lnTo>
                  <a:pt x="724027" y="1042885"/>
                </a:lnTo>
                <a:lnTo>
                  <a:pt x="739089" y="1064488"/>
                </a:lnTo>
                <a:lnTo>
                  <a:pt x="746188" y="1059383"/>
                </a:lnTo>
                <a:lnTo>
                  <a:pt x="731100" y="1037755"/>
                </a:lnTo>
                <a:close/>
              </a:path>
              <a:path w="1078229" h="1540510">
                <a:moveTo>
                  <a:pt x="761276" y="1080998"/>
                </a:moveTo>
                <a:lnTo>
                  <a:pt x="754189" y="1086116"/>
                </a:lnTo>
                <a:lnTo>
                  <a:pt x="769264" y="1107744"/>
                </a:lnTo>
                <a:lnTo>
                  <a:pt x="776338" y="1102613"/>
                </a:lnTo>
                <a:lnTo>
                  <a:pt x="761276" y="108099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463249" y="3381643"/>
            <a:ext cx="742950" cy="267335"/>
          </a:xfrm>
          <a:custGeom>
            <a:avLst/>
            <a:gdLst/>
            <a:ahLst/>
            <a:cxnLst/>
            <a:rect l="l" t="t" r="r" b="b"/>
            <a:pathLst>
              <a:path w="742950" h="267335">
                <a:moveTo>
                  <a:pt x="250291" y="170967"/>
                </a:moveTo>
                <a:lnTo>
                  <a:pt x="225653" y="179590"/>
                </a:lnTo>
                <a:lnTo>
                  <a:pt x="228460" y="187934"/>
                </a:lnTo>
                <a:lnTo>
                  <a:pt x="253123" y="179336"/>
                </a:lnTo>
                <a:lnTo>
                  <a:pt x="250291" y="170967"/>
                </a:lnTo>
                <a:close/>
              </a:path>
              <a:path w="742950" h="267335">
                <a:moveTo>
                  <a:pt x="299592" y="153746"/>
                </a:moveTo>
                <a:lnTo>
                  <a:pt x="274954" y="162356"/>
                </a:lnTo>
                <a:lnTo>
                  <a:pt x="277748" y="170713"/>
                </a:lnTo>
                <a:lnTo>
                  <a:pt x="302425" y="162102"/>
                </a:lnTo>
                <a:lnTo>
                  <a:pt x="299592" y="153746"/>
                </a:lnTo>
                <a:close/>
              </a:path>
              <a:path w="742950" h="267335">
                <a:moveTo>
                  <a:pt x="200964" y="188188"/>
                </a:moveTo>
                <a:lnTo>
                  <a:pt x="176326" y="196799"/>
                </a:lnTo>
                <a:lnTo>
                  <a:pt x="179146" y="205155"/>
                </a:lnTo>
                <a:lnTo>
                  <a:pt x="203784" y="196545"/>
                </a:lnTo>
                <a:lnTo>
                  <a:pt x="200964" y="188188"/>
                </a:lnTo>
                <a:close/>
              </a:path>
              <a:path w="742950" h="267335">
                <a:moveTo>
                  <a:pt x="348907" y="136537"/>
                </a:moveTo>
                <a:lnTo>
                  <a:pt x="324256" y="145135"/>
                </a:lnTo>
                <a:lnTo>
                  <a:pt x="327088" y="153492"/>
                </a:lnTo>
                <a:lnTo>
                  <a:pt x="351739" y="144881"/>
                </a:lnTo>
                <a:lnTo>
                  <a:pt x="348907" y="136537"/>
                </a:lnTo>
                <a:close/>
              </a:path>
              <a:path w="742950" h="267335">
                <a:moveTo>
                  <a:pt x="102336" y="222643"/>
                </a:moveTo>
                <a:lnTo>
                  <a:pt x="77698" y="231241"/>
                </a:lnTo>
                <a:lnTo>
                  <a:pt x="80543" y="239610"/>
                </a:lnTo>
                <a:lnTo>
                  <a:pt x="105181" y="230987"/>
                </a:lnTo>
                <a:lnTo>
                  <a:pt x="102336" y="222643"/>
                </a:lnTo>
                <a:close/>
              </a:path>
              <a:path w="742950" h="267335">
                <a:moveTo>
                  <a:pt x="3721" y="257086"/>
                </a:moveTo>
                <a:lnTo>
                  <a:pt x="0" y="258381"/>
                </a:lnTo>
                <a:lnTo>
                  <a:pt x="1054" y="261099"/>
                </a:lnTo>
                <a:lnTo>
                  <a:pt x="1676" y="264007"/>
                </a:lnTo>
                <a:lnTo>
                  <a:pt x="2006" y="267017"/>
                </a:lnTo>
                <a:lnTo>
                  <a:pt x="6553" y="265429"/>
                </a:lnTo>
                <a:lnTo>
                  <a:pt x="3721" y="257086"/>
                </a:lnTo>
                <a:close/>
              </a:path>
              <a:path w="742950" h="267335">
                <a:moveTo>
                  <a:pt x="53047" y="239864"/>
                </a:moveTo>
                <a:lnTo>
                  <a:pt x="28384" y="248475"/>
                </a:lnTo>
                <a:lnTo>
                  <a:pt x="31216" y="256832"/>
                </a:lnTo>
                <a:lnTo>
                  <a:pt x="55879" y="248208"/>
                </a:lnTo>
                <a:lnTo>
                  <a:pt x="53047" y="239864"/>
                </a:lnTo>
                <a:close/>
              </a:path>
              <a:path w="742950" h="267335">
                <a:moveTo>
                  <a:pt x="151663" y="205409"/>
                </a:moveTo>
                <a:lnTo>
                  <a:pt x="126999" y="214020"/>
                </a:lnTo>
                <a:lnTo>
                  <a:pt x="129832" y="222376"/>
                </a:lnTo>
                <a:lnTo>
                  <a:pt x="154495" y="213766"/>
                </a:lnTo>
                <a:lnTo>
                  <a:pt x="151663" y="205409"/>
                </a:lnTo>
                <a:close/>
              </a:path>
              <a:path w="742950" h="267335">
                <a:moveTo>
                  <a:pt x="694093" y="15963"/>
                </a:moveTo>
                <a:lnTo>
                  <a:pt x="669429" y="24587"/>
                </a:lnTo>
                <a:lnTo>
                  <a:pt x="672236" y="32943"/>
                </a:lnTo>
                <a:lnTo>
                  <a:pt x="696899" y="24320"/>
                </a:lnTo>
                <a:lnTo>
                  <a:pt x="694093" y="15963"/>
                </a:lnTo>
                <a:close/>
              </a:path>
              <a:path w="742950" h="267335">
                <a:moveTo>
                  <a:pt x="644753" y="33185"/>
                </a:moveTo>
                <a:lnTo>
                  <a:pt x="620102" y="41808"/>
                </a:lnTo>
                <a:lnTo>
                  <a:pt x="622922" y="50152"/>
                </a:lnTo>
                <a:lnTo>
                  <a:pt x="647585" y="41554"/>
                </a:lnTo>
                <a:lnTo>
                  <a:pt x="644753" y="33185"/>
                </a:lnTo>
                <a:close/>
              </a:path>
              <a:path w="742950" h="267335">
                <a:moveTo>
                  <a:pt x="739800" y="0"/>
                </a:moveTo>
                <a:lnTo>
                  <a:pt x="718731" y="7365"/>
                </a:lnTo>
                <a:lnTo>
                  <a:pt x="721550" y="15735"/>
                </a:lnTo>
                <a:lnTo>
                  <a:pt x="742556" y="8381"/>
                </a:lnTo>
                <a:lnTo>
                  <a:pt x="741438" y="5702"/>
                </a:lnTo>
                <a:lnTo>
                  <a:pt x="740536" y="2895"/>
                </a:lnTo>
                <a:lnTo>
                  <a:pt x="739800" y="0"/>
                </a:lnTo>
                <a:close/>
              </a:path>
              <a:path w="742950" h="267335">
                <a:moveTo>
                  <a:pt x="595464" y="50406"/>
                </a:moveTo>
                <a:lnTo>
                  <a:pt x="570801" y="59042"/>
                </a:lnTo>
                <a:lnTo>
                  <a:pt x="573646" y="67373"/>
                </a:lnTo>
                <a:lnTo>
                  <a:pt x="598284" y="58775"/>
                </a:lnTo>
                <a:lnTo>
                  <a:pt x="595464" y="50406"/>
                </a:lnTo>
                <a:close/>
              </a:path>
              <a:path w="742950" h="267335">
                <a:moveTo>
                  <a:pt x="398221" y="119291"/>
                </a:moveTo>
                <a:lnTo>
                  <a:pt x="373557" y="127914"/>
                </a:lnTo>
                <a:lnTo>
                  <a:pt x="376377" y="136270"/>
                </a:lnTo>
                <a:lnTo>
                  <a:pt x="401053" y="127673"/>
                </a:lnTo>
                <a:lnTo>
                  <a:pt x="398221" y="119291"/>
                </a:lnTo>
                <a:close/>
              </a:path>
              <a:path w="742950" h="267335">
                <a:moveTo>
                  <a:pt x="496836" y="84861"/>
                </a:moveTo>
                <a:lnTo>
                  <a:pt x="472185" y="93471"/>
                </a:lnTo>
                <a:lnTo>
                  <a:pt x="474992" y="101828"/>
                </a:lnTo>
                <a:lnTo>
                  <a:pt x="499656" y="93217"/>
                </a:lnTo>
                <a:lnTo>
                  <a:pt x="496836" y="84861"/>
                </a:lnTo>
                <a:close/>
              </a:path>
              <a:path w="742950" h="267335">
                <a:moveTo>
                  <a:pt x="447522" y="102082"/>
                </a:moveTo>
                <a:lnTo>
                  <a:pt x="422871" y="110693"/>
                </a:lnTo>
                <a:lnTo>
                  <a:pt x="425691" y="119062"/>
                </a:lnTo>
                <a:lnTo>
                  <a:pt x="450329" y="110439"/>
                </a:lnTo>
                <a:lnTo>
                  <a:pt x="447522" y="102082"/>
                </a:lnTo>
                <a:close/>
              </a:path>
              <a:path w="742950" h="267335">
                <a:moveTo>
                  <a:pt x="546150" y="67640"/>
                </a:moveTo>
                <a:lnTo>
                  <a:pt x="521500" y="76250"/>
                </a:lnTo>
                <a:lnTo>
                  <a:pt x="524306" y="84607"/>
                </a:lnTo>
                <a:lnTo>
                  <a:pt x="548957" y="75996"/>
                </a:lnTo>
                <a:lnTo>
                  <a:pt x="546150" y="676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948103" y="3363509"/>
            <a:ext cx="456565" cy="282575"/>
          </a:xfrm>
          <a:custGeom>
            <a:avLst/>
            <a:gdLst/>
            <a:ahLst/>
            <a:cxnLst/>
            <a:rect l="l" t="t" r="r" b="b"/>
            <a:pathLst>
              <a:path w="456564" h="282575">
                <a:moveTo>
                  <a:pt x="138811" y="81419"/>
                </a:moveTo>
                <a:lnTo>
                  <a:pt x="134366" y="89001"/>
                </a:lnTo>
                <a:lnTo>
                  <a:pt x="156756" y="102565"/>
                </a:lnTo>
                <a:lnTo>
                  <a:pt x="161201" y="94983"/>
                </a:lnTo>
                <a:lnTo>
                  <a:pt x="138811" y="81419"/>
                </a:lnTo>
                <a:close/>
              </a:path>
              <a:path w="456564" h="282575">
                <a:moveTo>
                  <a:pt x="94018" y="54279"/>
                </a:moveTo>
                <a:lnTo>
                  <a:pt x="89573" y="61861"/>
                </a:lnTo>
                <a:lnTo>
                  <a:pt x="111963" y="75425"/>
                </a:lnTo>
                <a:lnTo>
                  <a:pt x="116408" y="67830"/>
                </a:lnTo>
                <a:lnTo>
                  <a:pt x="94018" y="54279"/>
                </a:lnTo>
                <a:close/>
              </a:path>
              <a:path w="456564" h="282575">
                <a:moveTo>
                  <a:pt x="4457" y="0"/>
                </a:moveTo>
                <a:lnTo>
                  <a:pt x="0" y="7581"/>
                </a:lnTo>
                <a:lnTo>
                  <a:pt x="22390" y="21158"/>
                </a:lnTo>
                <a:lnTo>
                  <a:pt x="26835" y="13563"/>
                </a:lnTo>
                <a:lnTo>
                  <a:pt x="4457" y="0"/>
                </a:lnTo>
                <a:close/>
              </a:path>
              <a:path w="456564" h="282575">
                <a:moveTo>
                  <a:pt x="49237" y="27127"/>
                </a:moveTo>
                <a:lnTo>
                  <a:pt x="44792" y="34721"/>
                </a:lnTo>
                <a:lnTo>
                  <a:pt x="67170" y="48298"/>
                </a:lnTo>
                <a:lnTo>
                  <a:pt x="71628" y="40690"/>
                </a:lnTo>
                <a:lnTo>
                  <a:pt x="49237" y="27127"/>
                </a:lnTo>
                <a:close/>
              </a:path>
              <a:path w="456564" h="282575">
                <a:moveTo>
                  <a:pt x="183603" y="108559"/>
                </a:moveTo>
                <a:lnTo>
                  <a:pt x="179158" y="116141"/>
                </a:lnTo>
                <a:lnTo>
                  <a:pt x="201536" y="129692"/>
                </a:lnTo>
                <a:lnTo>
                  <a:pt x="205994" y="122110"/>
                </a:lnTo>
                <a:lnTo>
                  <a:pt x="183603" y="108559"/>
                </a:lnTo>
                <a:close/>
              </a:path>
              <a:path w="456564" h="282575">
                <a:moveTo>
                  <a:pt x="228396" y="135674"/>
                </a:moveTo>
                <a:lnTo>
                  <a:pt x="223939" y="143268"/>
                </a:lnTo>
                <a:lnTo>
                  <a:pt x="246329" y="156832"/>
                </a:lnTo>
                <a:lnTo>
                  <a:pt x="250774" y="149237"/>
                </a:lnTo>
                <a:lnTo>
                  <a:pt x="228396" y="135674"/>
                </a:lnTo>
                <a:close/>
              </a:path>
              <a:path w="456564" h="282575">
                <a:moveTo>
                  <a:pt x="452335" y="271360"/>
                </a:moveTo>
                <a:lnTo>
                  <a:pt x="447890" y="278942"/>
                </a:lnTo>
                <a:lnTo>
                  <a:pt x="453186" y="282155"/>
                </a:lnTo>
                <a:lnTo>
                  <a:pt x="453771" y="279133"/>
                </a:lnTo>
                <a:lnTo>
                  <a:pt x="454901" y="276352"/>
                </a:lnTo>
                <a:lnTo>
                  <a:pt x="456222" y="273710"/>
                </a:lnTo>
                <a:lnTo>
                  <a:pt x="452335" y="271360"/>
                </a:lnTo>
                <a:close/>
              </a:path>
              <a:path w="456564" h="282575">
                <a:moveTo>
                  <a:pt x="407543" y="244221"/>
                </a:moveTo>
                <a:lnTo>
                  <a:pt x="403110" y="251815"/>
                </a:lnTo>
                <a:lnTo>
                  <a:pt x="425500" y="265379"/>
                </a:lnTo>
                <a:lnTo>
                  <a:pt x="429945" y="257784"/>
                </a:lnTo>
                <a:lnTo>
                  <a:pt x="407543" y="244221"/>
                </a:lnTo>
                <a:close/>
              </a:path>
              <a:path w="456564" h="282575">
                <a:moveTo>
                  <a:pt x="273177" y="162801"/>
                </a:moveTo>
                <a:lnTo>
                  <a:pt x="268732" y="170421"/>
                </a:lnTo>
                <a:lnTo>
                  <a:pt x="291134" y="183984"/>
                </a:lnTo>
                <a:lnTo>
                  <a:pt x="295579" y="176390"/>
                </a:lnTo>
                <a:lnTo>
                  <a:pt x="273177" y="162801"/>
                </a:lnTo>
                <a:close/>
              </a:path>
              <a:path w="456564" h="282575">
                <a:moveTo>
                  <a:pt x="317969" y="189953"/>
                </a:moveTo>
                <a:lnTo>
                  <a:pt x="313524" y="197548"/>
                </a:lnTo>
                <a:lnTo>
                  <a:pt x="335927" y="211112"/>
                </a:lnTo>
                <a:lnTo>
                  <a:pt x="340372" y="203517"/>
                </a:lnTo>
                <a:lnTo>
                  <a:pt x="317969" y="189953"/>
                </a:lnTo>
                <a:close/>
              </a:path>
              <a:path w="456564" h="282575">
                <a:moveTo>
                  <a:pt x="362762" y="217081"/>
                </a:moveTo>
                <a:lnTo>
                  <a:pt x="358305" y="224675"/>
                </a:lnTo>
                <a:lnTo>
                  <a:pt x="380707" y="238252"/>
                </a:lnTo>
                <a:lnTo>
                  <a:pt x="385165" y="230644"/>
                </a:lnTo>
                <a:lnTo>
                  <a:pt x="362762" y="21708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" name="object 271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01" y="1519130"/>
            <a:ext cx="3290704" cy="5338869"/>
          </a:xfrm>
          <a:prstGeom prst="rect">
            <a:avLst/>
          </a:prstGeom>
        </p:spPr>
      </p:pic>
      <p:sp>
        <p:nvSpPr>
          <p:cNvPr id="272" name="object 272"/>
          <p:cNvSpPr/>
          <p:nvPr/>
        </p:nvSpPr>
        <p:spPr>
          <a:xfrm>
            <a:off x="852331" y="693299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4" h="17145">
                <a:moveTo>
                  <a:pt x="14490" y="0"/>
                </a:moveTo>
                <a:lnTo>
                  <a:pt x="0" y="9309"/>
                </a:lnTo>
                <a:lnTo>
                  <a:pt x="4648" y="16776"/>
                </a:lnTo>
                <a:lnTo>
                  <a:pt x="19126" y="7467"/>
                </a:lnTo>
                <a:lnTo>
                  <a:pt x="1449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24552" y="842370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40" h="14605">
                <a:moveTo>
                  <a:pt x="10502" y="0"/>
                </a:moveTo>
                <a:lnTo>
                  <a:pt x="0" y="6743"/>
                </a:lnTo>
                <a:lnTo>
                  <a:pt x="1714" y="9118"/>
                </a:lnTo>
                <a:lnTo>
                  <a:pt x="3301" y="11569"/>
                </a:lnTo>
                <a:lnTo>
                  <a:pt x="4711" y="14173"/>
                </a:lnTo>
                <a:lnTo>
                  <a:pt x="15138" y="7454"/>
                </a:lnTo>
                <a:lnTo>
                  <a:pt x="1050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81278" y="637387"/>
            <a:ext cx="77470" cy="54610"/>
          </a:xfrm>
          <a:custGeom>
            <a:avLst/>
            <a:gdLst/>
            <a:ahLst/>
            <a:cxnLst/>
            <a:rect l="l" t="t" r="r" b="b"/>
            <a:pathLst>
              <a:path w="77469" h="54609">
                <a:moveTo>
                  <a:pt x="19164" y="44742"/>
                </a:moveTo>
                <a:lnTo>
                  <a:pt x="14503" y="37287"/>
                </a:lnTo>
                <a:lnTo>
                  <a:pt x="0" y="46596"/>
                </a:lnTo>
                <a:lnTo>
                  <a:pt x="4673" y="54063"/>
                </a:lnTo>
                <a:lnTo>
                  <a:pt x="19164" y="44742"/>
                </a:lnTo>
                <a:close/>
              </a:path>
              <a:path w="77469" h="54609">
                <a:moveTo>
                  <a:pt x="48133" y="26111"/>
                </a:moveTo>
                <a:lnTo>
                  <a:pt x="43484" y="18669"/>
                </a:lnTo>
                <a:lnTo>
                  <a:pt x="28994" y="27965"/>
                </a:lnTo>
                <a:lnTo>
                  <a:pt x="33642" y="35433"/>
                </a:lnTo>
                <a:lnTo>
                  <a:pt x="48133" y="26111"/>
                </a:lnTo>
                <a:close/>
              </a:path>
              <a:path w="77469" h="54609">
                <a:moveTo>
                  <a:pt x="77101" y="7480"/>
                </a:moveTo>
                <a:lnTo>
                  <a:pt x="72440" y="0"/>
                </a:lnTo>
                <a:lnTo>
                  <a:pt x="57937" y="9334"/>
                </a:lnTo>
                <a:lnTo>
                  <a:pt x="62585" y="16789"/>
                </a:lnTo>
                <a:lnTo>
                  <a:pt x="77101" y="748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94385" y="711936"/>
            <a:ext cx="48260" cy="35560"/>
          </a:xfrm>
          <a:custGeom>
            <a:avLst/>
            <a:gdLst/>
            <a:ahLst/>
            <a:cxnLst/>
            <a:rect l="l" t="t" r="r" b="b"/>
            <a:pathLst>
              <a:path w="48259" h="35559">
                <a:moveTo>
                  <a:pt x="19126" y="26098"/>
                </a:moveTo>
                <a:lnTo>
                  <a:pt x="14490" y="18643"/>
                </a:lnTo>
                <a:lnTo>
                  <a:pt x="0" y="27952"/>
                </a:lnTo>
                <a:lnTo>
                  <a:pt x="4648" y="35407"/>
                </a:lnTo>
                <a:lnTo>
                  <a:pt x="19126" y="26098"/>
                </a:lnTo>
                <a:close/>
              </a:path>
              <a:path w="48259" h="35559">
                <a:moveTo>
                  <a:pt x="48094" y="7467"/>
                </a:moveTo>
                <a:lnTo>
                  <a:pt x="43446" y="0"/>
                </a:lnTo>
                <a:lnTo>
                  <a:pt x="28956" y="9309"/>
                </a:lnTo>
                <a:lnTo>
                  <a:pt x="33616" y="16764"/>
                </a:lnTo>
                <a:lnTo>
                  <a:pt x="48094" y="746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49503" y="749210"/>
            <a:ext cx="135255" cy="91440"/>
          </a:xfrm>
          <a:custGeom>
            <a:avLst/>
            <a:gdLst/>
            <a:ahLst/>
            <a:cxnLst/>
            <a:rect l="l" t="t" r="r" b="b"/>
            <a:pathLst>
              <a:path w="135254" h="91440">
                <a:moveTo>
                  <a:pt x="19164" y="81991"/>
                </a:moveTo>
                <a:lnTo>
                  <a:pt x="14516" y="74536"/>
                </a:lnTo>
                <a:lnTo>
                  <a:pt x="0" y="83832"/>
                </a:lnTo>
                <a:lnTo>
                  <a:pt x="4673" y="91313"/>
                </a:lnTo>
                <a:lnTo>
                  <a:pt x="19164" y="81991"/>
                </a:lnTo>
                <a:close/>
              </a:path>
              <a:path w="135254" h="91440">
                <a:moveTo>
                  <a:pt x="48120" y="63360"/>
                </a:moveTo>
                <a:lnTo>
                  <a:pt x="43484" y="55905"/>
                </a:lnTo>
                <a:lnTo>
                  <a:pt x="28994" y="65201"/>
                </a:lnTo>
                <a:lnTo>
                  <a:pt x="33642" y="72669"/>
                </a:lnTo>
                <a:lnTo>
                  <a:pt x="48120" y="63360"/>
                </a:lnTo>
                <a:close/>
              </a:path>
              <a:path w="135254" h="91440">
                <a:moveTo>
                  <a:pt x="77114" y="44729"/>
                </a:moveTo>
                <a:lnTo>
                  <a:pt x="72466" y="37261"/>
                </a:lnTo>
                <a:lnTo>
                  <a:pt x="57950" y="46583"/>
                </a:lnTo>
                <a:lnTo>
                  <a:pt x="62623" y="54038"/>
                </a:lnTo>
                <a:lnTo>
                  <a:pt x="77114" y="44729"/>
                </a:lnTo>
                <a:close/>
              </a:path>
              <a:path w="135254" h="91440">
                <a:moveTo>
                  <a:pt x="106057" y="26098"/>
                </a:moveTo>
                <a:lnTo>
                  <a:pt x="101422" y="18618"/>
                </a:lnTo>
                <a:lnTo>
                  <a:pt x="86931" y="27940"/>
                </a:lnTo>
                <a:lnTo>
                  <a:pt x="91579" y="35407"/>
                </a:lnTo>
                <a:lnTo>
                  <a:pt x="106057" y="26098"/>
                </a:lnTo>
                <a:close/>
              </a:path>
              <a:path w="135254" h="91440">
                <a:moveTo>
                  <a:pt x="135039" y="7454"/>
                </a:moveTo>
                <a:lnTo>
                  <a:pt x="130403" y="0"/>
                </a:lnTo>
                <a:lnTo>
                  <a:pt x="115900" y="9296"/>
                </a:lnTo>
                <a:lnTo>
                  <a:pt x="120561" y="16776"/>
                </a:lnTo>
                <a:lnTo>
                  <a:pt x="135039" y="745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059701" y="764920"/>
            <a:ext cx="182880" cy="215900"/>
          </a:xfrm>
          <a:custGeom>
            <a:avLst/>
            <a:gdLst/>
            <a:ahLst/>
            <a:cxnLst/>
            <a:rect l="l" t="t" r="r" b="b"/>
            <a:pathLst>
              <a:path w="182879" h="215900">
                <a:moveTo>
                  <a:pt x="10210" y="211048"/>
                </a:moveTo>
                <a:lnTo>
                  <a:pt x="3594" y="205308"/>
                </a:lnTo>
                <a:lnTo>
                  <a:pt x="0" y="209613"/>
                </a:lnTo>
                <a:lnTo>
                  <a:pt x="2197" y="211505"/>
                </a:lnTo>
                <a:lnTo>
                  <a:pt x="4356" y="213499"/>
                </a:lnTo>
                <a:lnTo>
                  <a:pt x="6426" y="215557"/>
                </a:lnTo>
                <a:lnTo>
                  <a:pt x="10210" y="211048"/>
                </a:lnTo>
                <a:close/>
              </a:path>
              <a:path w="182879" h="215900">
                <a:moveTo>
                  <a:pt x="44729" y="169989"/>
                </a:moveTo>
                <a:lnTo>
                  <a:pt x="38100" y="164249"/>
                </a:lnTo>
                <a:lnTo>
                  <a:pt x="20866" y="184785"/>
                </a:lnTo>
                <a:lnTo>
                  <a:pt x="27457" y="190525"/>
                </a:lnTo>
                <a:lnTo>
                  <a:pt x="44729" y="169989"/>
                </a:lnTo>
                <a:close/>
              </a:path>
              <a:path w="182879" h="215900">
                <a:moveTo>
                  <a:pt x="79235" y="128917"/>
                </a:moveTo>
                <a:lnTo>
                  <a:pt x="72618" y="123177"/>
                </a:lnTo>
                <a:lnTo>
                  <a:pt x="55359" y="143713"/>
                </a:lnTo>
                <a:lnTo>
                  <a:pt x="61976" y="149453"/>
                </a:lnTo>
                <a:lnTo>
                  <a:pt x="79235" y="128917"/>
                </a:lnTo>
                <a:close/>
              </a:path>
              <a:path w="182879" h="215900">
                <a:moveTo>
                  <a:pt x="113741" y="87845"/>
                </a:moveTo>
                <a:lnTo>
                  <a:pt x="107111" y="82105"/>
                </a:lnTo>
                <a:lnTo>
                  <a:pt x="89865" y="102641"/>
                </a:lnTo>
                <a:lnTo>
                  <a:pt x="96456" y="108381"/>
                </a:lnTo>
                <a:lnTo>
                  <a:pt x="113741" y="87845"/>
                </a:lnTo>
                <a:close/>
              </a:path>
              <a:path w="182879" h="215900">
                <a:moveTo>
                  <a:pt x="148221" y="46799"/>
                </a:moveTo>
                <a:lnTo>
                  <a:pt x="141617" y="41059"/>
                </a:lnTo>
                <a:lnTo>
                  <a:pt x="124358" y="61595"/>
                </a:lnTo>
                <a:lnTo>
                  <a:pt x="130962" y="67322"/>
                </a:lnTo>
                <a:lnTo>
                  <a:pt x="148221" y="46799"/>
                </a:lnTo>
                <a:close/>
              </a:path>
              <a:path w="182879" h="215900">
                <a:moveTo>
                  <a:pt x="182753" y="5727"/>
                </a:moveTo>
                <a:lnTo>
                  <a:pt x="176149" y="0"/>
                </a:lnTo>
                <a:lnTo>
                  <a:pt x="158889" y="20523"/>
                </a:lnTo>
                <a:lnTo>
                  <a:pt x="165493" y="26263"/>
                </a:lnTo>
                <a:lnTo>
                  <a:pt x="182753" y="572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94606" y="436371"/>
            <a:ext cx="24130" cy="26670"/>
          </a:xfrm>
          <a:custGeom>
            <a:avLst/>
            <a:gdLst/>
            <a:ahLst/>
            <a:cxnLst/>
            <a:rect l="l" t="t" r="r" b="b"/>
            <a:pathLst>
              <a:path w="24129" h="26670">
                <a:moveTo>
                  <a:pt x="17259" y="0"/>
                </a:moveTo>
                <a:lnTo>
                  <a:pt x="0" y="20548"/>
                </a:lnTo>
                <a:lnTo>
                  <a:pt x="6629" y="26276"/>
                </a:lnTo>
                <a:lnTo>
                  <a:pt x="23863" y="5753"/>
                </a:lnTo>
                <a:lnTo>
                  <a:pt x="1725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391082" y="477443"/>
            <a:ext cx="93345" cy="108585"/>
          </a:xfrm>
          <a:custGeom>
            <a:avLst/>
            <a:gdLst/>
            <a:ahLst/>
            <a:cxnLst/>
            <a:rect l="l" t="t" r="r" b="b"/>
            <a:pathLst>
              <a:path w="93345" h="108584">
                <a:moveTo>
                  <a:pt x="23876" y="87871"/>
                </a:moveTo>
                <a:lnTo>
                  <a:pt x="17284" y="82143"/>
                </a:lnTo>
                <a:lnTo>
                  <a:pt x="0" y="102666"/>
                </a:lnTo>
                <a:lnTo>
                  <a:pt x="6616" y="108407"/>
                </a:lnTo>
                <a:lnTo>
                  <a:pt x="23876" y="87871"/>
                </a:lnTo>
                <a:close/>
              </a:path>
              <a:path w="93345" h="108584">
                <a:moveTo>
                  <a:pt x="58381" y="46824"/>
                </a:moveTo>
                <a:lnTo>
                  <a:pt x="51765" y="41071"/>
                </a:lnTo>
                <a:lnTo>
                  <a:pt x="34505" y="61620"/>
                </a:lnTo>
                <a:lnTo>
                  <a:pt x="41122" y="67360"/>
                </a:lnTo>
                <a:lnTo>
                  <a:pt x="58381" y="46824"/>
                </a:lnTo>
                <a:close/>
              </a:path>
              <a:path w="93345" h="108584">
                <a:moveTo>
                  <a:pt x="92887" y="5740"/>
                </a:moveTo>
                <a:lnTo>
                  <a:pt x="86296" y="0"/>
                </a:lnTo>
                <a:lnTo>
                  <a:pt x="69037" y="20535"/>
                </a:lnTo>
                <a:lnTo>
                  <a:pt x="75641" y="26276"/>
                </a:lnTo>
                <a:lnTo>
                  <a:pt x="92887" y="57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253072" y="682777"/>
            <a:ext cx="58419" cy="67945"/>
          </a:xfrm>
          <a:custGeom>
            <a:avLst/>
            <a:gdLst/>
            <a:ahLst/>
            <a:cxnLst/>
            <a:rect l="l" t="t" r="r" b="b"/>
            <a:pathLst>
              <a:path w="58420" h="67945">
                <a:moveTo>
                  <a:pt x="23863" y="46799"/>
                </a:moveTo>
                <a:lnTo>
                  <a:pt x="17272" y="41059"/>
                </a:lnTo>
                <a:lnTo>
                  <a:pt x="0" y="61595"/>
                </a:lnTo>
                <a:lnTo>
                  <a:pt x="6616" y="67335"/>
                </a:lnTo>
                <a:lnTo>
                  <a:pt x="23863" y="46799"/>
                </a:lnTo>
                <a:close/>
              </a:path>
              <a:path w="58420" h="67945">
                <a:moveTo>
                  <a:pt x="58381" y="5740"/>
                </a:moveTo>
                <a:lnTo>
                  <a:pt x="51765" y="0"/>
                </a:lnTo>
                <a:lnTo>
                  <a:pt x="34518" y="20535"/>
                </a:lnTo>
                <a:lnTo>
                  <a:pt x="41122" y="26276"/>
                </a:lnTo>
                <a:lnTo>
                  <a:pt x="58381" y="57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22084" y="600646"/>
            <a:ext cx="58419" cy="67945"/>
          </a:xfrm>
          <a:custGeom>
            <a:avLst/>
            <a:gdLst/>
            <a:ahLst/>
            <a:cxnLst/>
            <a:rect l="l" t="t" r="r" b="b"/>
            <a:pathLst>
              <a:path w="58420" h="67945">
                <a:moveTo>
                  <a:pt x="23863" y="46799"/>
                </a:moveTo>
                <a:lnTo>
                  <a:pt x="17272" y="41071"/>
                </a:lnTo>
                <a:lnTo>
                  <a:pt x="0" y="61595"/>
                </a:lnTo>
                <a:lnTo>
                  <a:pt x="6642" y="67335"/>
                </a:lnTo>
                <a:lnTo>
                  <a:pt x="23863" y="46799"/>
                </a:lnTo>
                <a:close/>
              </a:path>
              <a:path w="58420" h="67945">
                <a:moveTo>
                  <a:pt x="58369" y="5740"/>
                </a:moveTo>
                <a:lnTo>
                  <a:pt x="51752" y="0"/>
                </a:lnTo>
                <a:lnTo>
                  <a:pt x="34518" y="20535"/>
                </a:lnTo>
                <a:lnTo>
                  <a:pt x="41109" y="26276"/>
                </a:lnTo>
                <a:lnTo>
                  <a:pt x="58369" y="57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2" name="object 282"/>
          <p:cNvPicPr/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208" y="3310257"/>
            <a:ext cx="112293" cy="114185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007" y="5802474"/>
            <a:ext cx="64985" cy="66065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6" y="5177833"/>
            <a:ext cx="64985" cy="66090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503" y="6077765"/>
            <a:ext cx="64985" cy="66065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396" y="6021828"/>
            <a:ext cx="64109" cy="65176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558" y="5086254"/>
            <a:ext cx="114642" cy="116573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827" y="6366971"/>
            <a:ext cx="129273" cy="131495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31" y="5766272"/>
            <a:ext cx="77228" cy="78536"/>
          </a:xfrm>
          <a:prstGeom prst="rect">
            <a:avLst/>
          </a:prstGeom>
        </p:spPr>
      </p:pic>
      <p:sp>
        <p:nvSpPr>
          <p:cNvPr id="290" name="object 290"/>
          <p:cNvSpPr/>
          <p:nvPr/>
        </p:nvSpPr>
        <p:spPr>
          <a:xfrm>
            <a:off x="4452544" y="5042537"/>
            <a:ext cx="433705" cy="396875"/>
          </a:xfrm>
          <a:custGeom>
            <a:avLst/>
            <a:gdLst/>
            <a:ahLst/>
            <a:cxnLst/>
            <a:rect l="l" t="t" r="r" b="b"/>
            <a:pathLst>
              <a:path w="433704" h="396875">
                <a:moveTo>
                  <a:pt x="5918" y="0"/>
                </a:moveTo>
                <a:lnTo>
                  <a:pt x="4267" y="2451"/>
                </a:lnTo>
                <a:lnTo>
                  <a:pt x="2235" y="4559"/>
                </a:lnTo>
                <a:lnTo>
                  <a:pt x="0" y="6477"/>
                </a:lnTo>
                <a:lnTo>
                  <a:pt x="427431" y="396443"/>
                </a:lnTo>
                <a:lnTo>
                  <a:pt x="429247" y="394157"/>
                </a:lnTo>
                <a:lnTo>
                  <a:pt x="433197" y="389851"/>
                </a:lnTo>
                <a:lnTo>
                  <a:pt x="591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997399" y="4951590"/>
            <a:ext cx="1054100" cy="519430"/>
          </a:xfrm>
          <a:custGeom>
            <a:avLst/>
            <a:gdLst/>
            <a:ahLst/>
            <a:cxnLst/>
            <a:rect l="l" t="t" r="r" b="b"/>
            <a:pathLst>
              <a:path w="1054100" h="519429">
                <a:moveTo>
                  <a:pt x="56451" y="511924"/>
                </a:moveTo>
                <a:lnTo>
                  <a:pt x="51587" y="494957"/>
                </a:lnTo>
                <a:lnTo>
                  <a:pt x="26555" y="502348"/>
                </a:lnTo>
                <a:lnTo>
                  <a:pt x="31419" y="519328"/>
                </a:lnTo>
                <a:lnTo>
                  <a:pt x="56451" y="511924"/>
                </a:lnTo>
                <a:close/>
              </a:path>
              <a:path w="1054100" h="519429">
                <a:moveTo>
                  <a:pt x="106514" y="497141"/>
                </a:moveTo>
                <a:lnTo>
                  <a:pt x="101663" y="480174"/>
                </a:lnTo>
                <a:lnTo>
                  <a:pt x="76631" y="487565"/>
                </a:lnTo>
                <a:lnTo>
                  <a:pt x="81483" y="504545"/>
                </a:lnTo>
                <a:lnTo>
                  <a:pt x="106514" y="497141"/>
                </a:lnTo>
                <a:close/>
              </a:path>
              <a:path w="1054100" h="519429">
                <a:moveTo>
                  <a:pt x="156591" y="482358"/>
                </a:moveTo>
                <a:lnTo>
                  <a:pt x="151726" y="465378"/>
                </a:lnTo>
                <a:lnTo>
                  <a:pt x="126707" y="472782"/>
                </a:lnTo>
                <a:lnTo>
                  <a:pt x="131559" y="489762"/>
                </a:lnTo>
                <a:lnTo>
                  <a:pt x="156591" y="482358"/>
                </a:lnTo>
                <a:close/>
              </a:path>
              <a:path w="1054100" h="519429">
                <a:moveTo>
                  <a:pt x="206667" y="467575"/>
                </a:moveTo>
                <a:lnTo>
                  <a:pt x="201803" y="450596"/>
                </a:lnTo>
                <a:lnTo>
                  <a:pt x="176771" y="458000"/>
                </a:lnTo>
                <a:lnTo>
                  <a:pt x="181635" y="474954"/>
                </a:lnTo>
                <a:lnTo>
                  <a:pt x="206667" y="467575"/>
                </a:lnTo>
                <a:close/>
              </a:path>
              <a:path w="1054100" h="519429">
                <a:moveTo>
                  <a:pt x="256730" y="452793"/>
                </a:moveTo>
                <a:lnTo>
                  <a:pt x="251866" y="435800"/>
                </a:lnTo>
                <a:lnTo>
                  <a:pt x="226847" y="443217"/>
                </a:lnTo>
                <a:lnTo>
                  <a:pt x="231686" y="460171"/>
                </a:lnTo>
                <a:lnTo>
                  <a:pt x="256730" y="452793"/>
                </a:lnTo>
                <a:close/>
              </a:path>
              <a:path w="1054100" h="519429">
                <a:moveTo>
                  <a:pt x="306793" y="437984"/>
                </a:moveTo>
                <a:lnTo>
                  <a:pt x="301942" y="421030"/>
                </a:lnTo>
                <a:lnTo>
                  <a:pt x="276910" y="428409"/>
                </a:lnTo>
                <a:lnTo>
                  <a:pt x="281762" y="445389"/>
                </a:lnTo>
                <a:lnTo>
                  <a:pt x="306793" y="437984"/>
                </a:lnTo>
                <a:close/>
              </a:path>
              <a:path w="1054100" h="519429">
                <a:moveTo>
                  <a:pt x="356870" y="423214"/>
                </a:moveTo>
                <a:lnTo>
                  <a:pt x="352005" y="406247"/>
                </a:lnTo>
                <a:lnTo>
                  <a:pt x="326961" y="413639"/>
                </a:lnTo>
                <a:lnTo>
                  <a:pt x="331825" y="430618"/>
                </a:lnTo>
                <a:lnTo>
                  <a:pt x="356870" y="423214"/>
                </a:lnTo>
                <a:close/>
              </a:path>
              <a:path w="1054100" h="519429">
                <a:moveTo>
                  <a:pt x="406920" y="408432"/>
                </a:moveTo>
                <a:lnTo>
                  <a:pt x="402082" y="391464"/>
                </a:lnTo>
                <a:lnTo>
                  <a:pt x="377037" y="398856"/>
                </a:lnTo>
                <a:lnTo>
                  <a:pt x="381901" y="415823"/>
                </a:lnTo>
                <a:lnTo>
                  <a:pt x="406920" y="408432"/>
                </a:lnTo>
                <a:close/>
              </a:path>
              <a:path w="1054100" h="519429">
                <a:moveTo>
                  <a:pt x="456996" y="393649"/>
                </a:moveTo>
                <a:lnTo>
                  <a:pt x="452145" y="376669"/>
                </a:lnTo>
                <a:lnTo>
                  <a:pt x="427101" y="384073"/>
                </a:lnTo>
                <a:lnTo>
                  <a:pt x="431965" y="401040"/>
                </a:lnTo>
                <a:lnTo>
                  <a:pt x="456996" y="393649"/>
                </a:lnTo>
                <a:close/>
              </a:path>
              <a:path w="1054100" h="519429">
                <a:moveTo>
                  <a:pt x="507072" y="378853"/>
                </a:moveTo>
                <a:lnTo>
                  <a:pt x="502196" y="361899"/>
                </a:lnTo>
                <a:lnTo>
                  <a:pt x="477177" y="369277"/>
                </a:lnTo>
                <a:lnTo>
                  <a:pt x="482028" y="386257"/>
                </a:lnTo>
                <a:lnTo>
                  <a:pt x="507072" y="378853"/>
                </a:lnTo>
                <a:close/>
              </a:path>
              <a:path w="1054100" h="519429">
                <a:moveTo>
                  <a:pt x="557136" y="364083"/>
                </a:moveTo>
                <a:lnTo>
                  <a:pt x="552284" y="347103"/>
                </a:lnTo>
                <a:lnTo>
                  <a:pt x="527240" y="354495"/>
                </a:lnTo>
                <a:lnTo>
                  <a:pt x="532104" y="371475"/>
                </a:lnTo>
                <a:lnTo>
                  <a:pt x="557136" y="364083"/>
                </a:lnTo>
                <a:close/>
              </a:path>
              <a:path w="1054100" h="519429">
                <a:moveTo>
                  <a:pt x="600938" y="6959"/>
                </a:moveTo>
                <a:lnTo>
                  <a:pt x="598893" y="4902"/>
                </a:lnTo>
                <a:lnTo>
                  <a:pt x="595579" y="0"/>
                </a:lnTo>
                <a:lnTo>
                  <a:pt x="0" y="484085"/>
                </a:lnTo>
                <a:lnTo>
                  <a:pt x="1905" y="486283"/>
                </a:lnTo>
                <a:lnTo>
                  <a:pt x="5422" y="490982"/>
                </a:lnTo>
                <a:lnTo>
                  <a:pt x="600938" y="6959"/>
                </a:lnTo>
                <a:close/>
              </a:path>
              <a:path w="1054100" h="519429">
                <a:moveTo>
                  <a:pt x="607225" y="349300"/>
                </a:moveTo>
                <a:lnTo>
                  <a:pt x="602361" y="332320"/>
                </a:lnTo>
                <a:lnTo>
                  <a:pt x="577316" y="339712"/>
                </a:lnTo>
                <a:lnTo>
                  <a:pt x="582193" y="356679"/>
                </a:lnTo>
                <a:lnTo>
                  <a:pt x="607225" y="349300"/>
                </a:lnTo>
                <a:close/>
              </a:path>
              <a:path w="1054100" h="519429">
                <a:moveTo>
                  <a:pt x="657263" y="334505"/>
                </a:moveTo>
                <a:lnTo>
                  <a:pt x="652437" y="317538"/>
                </a:lnTo>
                <a:lnTo>
                  <a:pt x="627405" y="324929"/>
                </a:lnTo>
                <a:lnTo>
                  <a:pt x="632244" y="341896"/>
                </a:lnTo>
                <a:lnTo>
                  <a:pt x="657263" y="334505"/>
                </a:lnTo>
                <a:close/>
              </a:path>
              <a:path w="1054100" h="519429">
                <a:moveTo>
                  <a:pt x="707351" y="319722"/>
                </a:moveTo>
                <a:lnTo>
                  <a:pt x="702500" y="302755"/>
                </a:lnTo>
                <a:lnTo>
                  <a:pt x="677468" y="310146"/>
                </a:lnTo>
                <a:lnTo>
                  <a:pt x="682320" y="327113"/>
                </a:lnTo>
                <a:lnTo>
                  <a:pt x="707351" y="319722"/>
                </a:lnTo>
                <a:close/>
              </a:path>
              <a:path w="1054100" h="519429">
                <a:moveTo>
                  <a:pt x="757428" y="304939"/>
                </a:moveTo>
                <a:lnTo>
                  <a:pt x="752551" y="287959"/>
                </a:lnTo>
                <a:lnTo>
                  <a:pt x="727532" y="295351"/>
                </a:lnTo>
                <a:lnTo>
                  <a:pt x="732370" y="312331"/>
                </a:lnTo>
                <a:lnTo>
                  <a:pt x="757428" y="304939"/>
                </a:lnTo>
                <a:close/>
              </a:path>
              <a:path w="1054100" h="519429">
                <a:moveTo>
                  <a:pt x="807478" y="290156"/>
                </a:moveTo>
                <a:lnTo>
                  <a:pt x="802640" y="273177"/>
                </a:lnTo>
                <a:lnTo>
                  <a:pt x="777595" y="280568"/>
                </a:lnTo>
                <a:lnTo>
                  <a:pt x="782459" y="297535"/>
                </a:lnTo>
                <a:lnTo>
                  <a:pt x="807478" y="290156"/>
                </a:lnTo>
                <a:close/>
              </a:path>
              <a:path w="1054100" h="519429">
                <a:moveTo>
                  <a:pt x="857554" y="275361"/>
                </a:moveTo>
                <a:lnTo>
                  <a:pt x="852703" y="258368"/>
                </a:lnTo>
                <a:lnTo>
                  <a:pt x="827671" y="265785"/>
                </a:lnTo>
                <a:lnTo>
                  <a:pt x="832497" y="282752"/>
                </a:lnTo>
                <a:lnTo>
                  <a:pt x="857554" y="275361"/>
                </a:lnTo>
                <a:close/>
              </a:path>
              <a:path w="1054100" h="519429">
                <a:moveTo>
                  <a:pt x="907605" y="260578"/>
                </a:moveTo>
                <a:lnTo>
                  <a:pt x="902766" y="243611"/>
                </a:lnTo>
                <a:lnTo>
                  <a:pt x="877735" y="250990"/>
                </a:lnTo>
                <a:lnTo>
                  <a:pt x="882586" y="267957"/>
                </a:lnTo>
                <a:lnTo>
                  <a:pt x="907605" y="260578"/>
                </a:lnTo>
                <a:close/>
              </a:path>
              <a:path w="1054100" h="519429">
                <a:moveTo>
                  <a:pt x="957694" y="245795"/>
                </a:moveTo>
                <a:lnTo>
                  <a:pt x="952830" y="228828"/>
                </a:lnTo>
                <a:lnTo>
                  <a:pt x="927785" y="236220"/>
                </a:lnTo>
                <a:lnTo>
                  <a:pt x="932662" y="253187"/>
                </a:lnTo>
                <a:lnTo>
                  <a:pt x="957694" y="245795"/>
                </a:lnTo>
                <a:close/>
              </a:path>
              <a:path w="1054100" h="519429">
                <a:moveTo>
                  <a:pt x="1007732" y="231025"/>
                </a:moveTo>
                <a:lnTo>
                  <a:pt x="1002906" y="214033"/>
                </a:lnTo>
                <a:lnTo>
                  <a:pt x="977887" y="221411"/>
                </a:lnTo>
                <a:lnTo>
                  <a:pt x="982726" y="238404"/>
                </a:lnTo>
                <a:lnTo>
                  <a:pt x="1007732" y="231025"/>
                </a:lnTo>
                <a:close/>
              </a:path>
              <a:path w="1054100" h="519429">
                <a:moveTo>
                  <a:pt x="1053528" y="217487"/>
                </a:moveTo>
                <a:lnTo>
                  <a:pt x="1051128" y="212204"/>
                </a:lnTo>
                <a:lnTo>
                  <a:pt x="1049502" y="206654"/>
                </a:lnTo>
                <a:lnTo>
                  <a:pt x="1049451" y="206502"/>
                </a:lnTo>
                <a:lnTo>
                  <a:pt x="1048677" y="200520"/>
                </a:lnTo>
                <a:lnTo>
                  <a:pt x="1027950" y="206654"/>
                </a:lnTo>
                <a:lnTo>
                  <a:pt x="1032802" y="223608"/>
                </a:lnTo>
                <a:lnTo>
                  <a:pt x="1053528" y="21748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888422" y="6755383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30467" y="34963"/>
                </a:moveTo>
                <a:lnTo>
                  <a:pt x="24447" y="18389"/>
                </a:lnTo>
                <a:lnTo>
                  <a:pt x="0" y="27571"/>
                </a:lnTo>
                <a:lnTo>
                  <a:pt x="6007" y="44157"/>
                </a:lnTo>
                <a:lnTo>
                  <a:pt x="30467" y="34963"/>
                </a:lnTo>
                <a:close/>
              </a:path>
              <a:path w="79375" h="44450">
                <a:moveTo>
                  <a:pt x="79375" y="16598"/>
                </a:moveTo>
                <a:lnTo>
                  <a:pt x="73329" y="0"/>
                </a:lnTo>
                <a:lnTo>
                  <a:pt x="48882" y="9194"/>
                </a:lnTo>
                <a:lnTo>
                  <a:pt x="54902" y="25768"/>
                </a:lnTo>
                <a:lnTo>
                  <a:pt x="79375" y="1659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132936" y="6681871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47" y="0"/>
                </a:moveTo>
                <a:lnTo>
                  <a:pt x="0" y="9194"/>
                </a:lnTo>
                <a:lnTo>
                  <a:pt x="6019" y="25755"/>
                </a:lnTo>
                <a:lnTo>
                  <a:pt x="30467" y="16573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839505" y="6792146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47" y="0"/>
                </a:moveTo>
                <a:lnTo>
                  <a:pt x="0" y="9182"/>
                </a:lnTo>
                <a:lnTo>
                  <a:pt x="6019" y="25768"/>
                </a:lnTo>
                <a:lnTo>
                  <a:pt x="30480" y="16573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986212" y="6700253"/>
            <a:ext cx="128905" cy="62865"/>
          </a:xfrm>
          <a:custGeom>
            <a:avLst/>
            <a:gdLst/>
            <a:ahLst/>
            <a:cxnLst/>
            <a:rect l="l" t="t" r="r" b="b"/>
            <a:pathLst>
              <a:path w="128904" h="62865">
                <a:moveTo>
                  <a:pt x="30480" y="53352"/>
                </a:moveTo>
                <a:lnTo>
                  <a:pt x="24460" y="36766"/>
                </a:lnTo>
                <a:lnTo>
                  <a:pt x="0" y="45961"/>
                </a:lnTo>
                <a:lnTo>
                  <a:pt x="6032" y="62534"/>
                </a:lnTo>
                <a:lnTo>
                  <a:pt x="30480" y="53352"/>
                </a:lnTo>
                <a:close/>
              </a:path>
              <a:path w="128904" h="62865">
                <a:moveTo>
                  <a:pt x="79375" y="34963"/>
                </a:moveTo>
                <a:lnTo>
                  <a:pt x="73367" y="18376"/>
                </a:lnTo>
                <a:lnTo>
                  <a:pt x="48895" y="27584"/>
                </a:lnTo>
                <a:lnTo>
                  <a:pt x="54940" y="44157"/>
                </a:lnTo>
                <a:lnTo>
                  <a:pt x="79375" y="34963"/>
                </a:lnTo>
                <a:close/>
              </a:path>
              <a:path w="128904" h="62865">
                <a:moveTo>
                  <a:pt x="128308" y="16586"/>
                </a:moveTo>
                <a:lnTo>
                  <a:pt x="122262" y="0"/>
                </a:lnTo>
                <a:lnTo>
                  <a:pt x="97802" y="9194"/>
                </a:lnTo>
                <a:lnTo>
                  <a:pt x="103835" y="25755"/>
                </a:lnTo>
                <a:lnTo>
                  <a:pt x="128308" y="165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692792" y="6810514"/>
            <a:ext cx="128905" cy="47625"/>
          </a:xfrm>
          <a:custGeom>
            <a:avLst/>
            <a:gdLst/>
            <a:ahLst/>
            <a:cxnLst/>
            <a:rect l="l" t="t" r="r" b="b"/>
            <a:pathLst>
              <a:path w="128904" h="47625">
                <a:moveTo>
                  <a:pt x="28346" y="47485"/>
                </a:moveTo>
                <a:lnTo>
                  <a:pt x="24447" y="36779"/>
                </a:lnTo>
                <a:lnTo>
                  <a:pt x="0" y="45961"/>
                </a:lnTo>
                <a:lnTo>
                  <a:pt x="558" y="47485"/>
                </a:lnTo>
                <a:lnTo>
                  <a:pt x="28346" y="47485"/>
                </a:lnTo>
                <a:close/>
              </a:path>
              <a:path w="128904" h="47625">
                <a:moveTo>
                  <a:pt x="79387" y="34963"/>
                </a:moveTo>
                <a:lnTo>
                  <a:pt x="73355" y="18389"/>
                </a:lnTo>
                <a:lnTo>
                  <a:pt x="48907" y="27571"/>
                </a:lnTo>
                <a:lnTo>
                  <a:pt x="54914" y="44157"/>
                </a:lnTo>
                <a:lnTo>
                  <a:pt x="79387" y="34963"/>
                </a:lnTo>
                <a:close/>
              </a:path>
              <a:path w="128904" h="47625">
                <a:moveTo>
                  <a:pt x="128295" y="16586"/>
                </a:moveTo>
                <a:lnTo>
                  <a:pt x="122275" y="0"/>
                </a:lnTo>
                <a:lnTo>
                  <a:pt x="97815" y="9194"/>
                </a:lnTo>
                <a:lnTo>
                  <a:pt x="103847" y="25768"/>
                </a:lnTo>
                <a:lnTo>
                  <a:pt x="128295" y="165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230730" y="6645115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60" y="0"/>
                </a:moveTo>
                <a:lnTo>
                  <a:pt x="0" y="9194"/>
                </a:lnTo>
                <a:lnTo>
                  <a:pt x="6019" y="25768"/>
                </a:lnTo>
                <a:lnTo>
                  <a:pt x="30480" y="16586"/>
                </a:lnTo>
                <a:lnTo>
                  <a:pt x="2446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1972" y="6498098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47" y="0"/>
                </a:moveTo>
                <a:lnTo>
                  <a:pt x="0" y="9182"/>
                </a:lnTo>
                <a:lnTo>
                  <a:pt x="6019" y="25768"/>
                </a:lnTo>
                <a:lnTo>
                  <a:pt x="30480" y="16573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524161" y="6534843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47" y="0"/>
                </a:moveTo>
                <a:lnTo>
                  <a:pt x="0" y="9194"/>
                </a:lnTo>
                <a:lnTo>
                  <a:pt x="6019" y="25780"/>
                </a:lnTo>
                <a:lnTo>
                  <a:pt x="30480" y="16586"/>
                </a:lnTo>
                <a:lnTo>
                  <a:pt x="244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670860" y="6479707"/>
            <a:ext cx="31115" cy="26034"/>
          </a:xfrm>
          <a:custGeom>
            <a:avLst/>
            <a:gdLst/>
            <a:ahLst/>
            <a:cxnLst/>
            <a:rect l="l" t="t" r="r" b="b"/>
            <a:pathLst>
              <a:path w="31114" h="26034">
                <a:moveTo>
                  <a:pt x="24472" y="0"/>
                </a:moveTo>
                <a:lnTo>
                  <a:pt x="0" y="9194"/>
                </a:lnTo>
                <a:lnTo>
                  <a:pt x="6045" y="25768"/>
                </a:lnTo>
                <a:lnTo>
                  <a:pt x="30505" y="16560"/>
                </a:lnTo>
                <a:lnTo>
                  <a:pt x="244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573075" y="6516476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34" y="0"/>
                </a:moveTo>
                <a:lnTo>
                  <a:pt x="0" y="9182"/>
                </a:lnTo>
                <a:lnTo>
                  <a:pt x="6007" y="25768"/>
                </a:lnTo>
                <a:lnTo>
                  <a:pt x="30480" y="16573"/>
                </a:lnTo>
                <a:lnTo>
                  <a:pt x="244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768689" y="6446987"/>
            <a:ext cx="20320" cy="22225"/>
          </a:xfrm>
          <a:custGeom>
            <a:avLst/>
            <a:gdLst/>
            <a:ahLst/>
            <a:cxnLst/>
            <a:rect l="l" t="t" r="r" b="b"/>
            <a:pathLst>
              <a:path w="20320" h="22225">
                <a:moveTo>
                  <a:pt x="13690" y="0"/>
                </a:moveTo>
                <a:lnTo>
                  <a:pt x="0" y="5143"/>
                </a:lnTo>
                <a:lnTo>
                  <a:pt x="6032" y="21729"/>
                </a:lnTo>
                <a:lnTo>
                  <a:pt x="19723" y="16573"/>
                </a:lnTo>
                <a:lnTo>
                  <a:pt x="17017" y="11430"/>
                </a:lnTo>
                <a:lnTo>
                  <a:pt x="14973" y="5854"/>
                </a:lnTo>
                <a:lnTo>
                  <a:pt x="1369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181833" y="6663483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4">
                <a:moveTo>
                  <a:pt x="24472" y="0"/>
                </a:moveTo>
                <a:lnTo>
                  <a:pt x="0" y="9194"/>
                </a:lnTo>
                <a:lnTo>
                  <a:pt x="6045" y="25768"/>
                </a:lnTo>
                <a:lnTo>
                  <a:pt x="30480" y="16586"/>
                </a:lnTo>
                <a:lnTo>
                  <a:pt x="244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719774" y="6461331"/>
            <a:ext cx="30480" cy="26034"/>
          </a:xfrm>
          <a:custGeom>
            <a:avLst/>
            <a:gdLst/>
            <a:ahLst/>
            <a:cxnLst/>
            <a:rect l="l" t="t" r="r" b="b"/>
            <a:pathLst>
              <a:path w="30479" h="26035">
                <a:moveTo>
                  <a:pt x="24460" y="0"/>
                </a:moveTo>
                <a:lnTo>
                  <a:pt x="0" y="9182"/>
                </a:lnTo>
                <a:lnTo>
                  <a:pt x="6032" y="25768"/>
                </a:lnTo>
                <a:lnTo>
                  <a:pt x="30480" y="16573"/>
                </a:lnTo>
                <a:lnTo>
                  <a:pt x="2446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279633" y="6589991"/>
            <a:ext cx="128905" cy="62865"/>
          </a:xfrm>
          <a:custGeom>
            <a:avLst/>
            <a:gdLst/>
            <a:ahLst/>
            <a:cxnLst/>
            <a:rect l="l" t="t" r="r" b="b"/>
            <a:pathLst>
              <a:path w="128904" h="62865">
                <a:moveTo>
                  <a:pt x="30480" y="53327"/>
                </a:moveTo>
                <a:lnTo>
                  <a:pt x="24447" y="36753"/>
                </a:lnTo>
                <a:lnTo>
                  <a:pt x="0" y="45948"/>
                </a:lnTo>
                <a:lnTo>
                  <a:pt x="6019" y="62522"/>
                </a:lnTo>
                <a:lnTo>
                  <a:pt x="30480" y="53327"/>
                </a:lnTo>
                <a:close/>
              </a:path>
              <a:path w="128904" h="62865">
                <a:moveTo>
                  <a:pt x="79400" y="34950"/>
                </a:moveTo>
                <a:lnTo>
                  <a:pt x="73342" y="18364"/>
                </a:lnTo>
                <a:lnTo>
                  <a:pt x="48895" y="27559"/>
                </a:lnTo>
                <a:lnTo>
                  <a:pt x="54914" y="44132"/>
                </a:lnTo>
                <a:lnTo>
                  <a:pt x="79400" y="34950"/>
                </a:lnTo>
                <a:close/>
              </a:path>
              <a:path w="128904" h="62865">
                <a:moveTo>
                  <a:pt x="128295" y="16586"/>
                </a:moveTo>
                <a:lnTo>
                  <a:pt x="122262" y="0"/>
                </a:lnTo>
                <a:lnTo>
                  <a:pt x="97815" y="9194"/>
                </a:lnTo>
                <a:lnTo>
                  <a:pt x="103835" y="25755"/>
                </a:lnTo>
                <a:lnTo>
                  <a:pt x="128295" y="165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426343" y="6553237"/>
            <a:ext cx="80010" cy="44450"/>
          </a:xfrm>
          <a:custGeom>
            <a:avLst/>
            <a:gdLst/>
            <a:ahLst/>
            <a:cxnLst/>
            <a:rect l="l" t="t" r="r" b="b"/>
            <a:pathLst>
              <a:path w="80010" h="44450">
                <a:moveTo>
                  <a:pt x="30480" y="34937"/>
                </a:moveTo>
                <a:lnTo>
                  <a:pt x="24447" y="18364"/>
                </a:lnTo>
                <a:lnTo>
                  <a:pt x="0" y="27559"/>
                </a:lnTo>
                <a:lnTo>
                  <a:pt x="6019" y="44132"/>
                </a:lnTo>
                <a:lnTo>
                  <a:pt x="30480" y="34937"/>
                </a:lnTo>
                <a:close/>
              </a:path>
              <a:path w="80010" h="44450">
                <a:moveTo>
                  <a:pt x="79400" y="16573"/>
                </a:moveTo>
                <a:lnTo>
                  <a:pt x="73367" y="0"/>
                </a:lnTo>
                <a:lnTo>
                  <a:pt x="48920" y="9182"/>
                </a:lnTo>
                <a:lnTo>
                  <a:pt x="54940" y="25768"/>
                </a:lnTo>
                <a:lnTo>
                  <a:pt x="79400" y="165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272446" y="6134826"/>
            <a:ext cx="517525" cy="273050"/>
          </a:xfrm>
          <a:custGeom>
            <a:avLst/>
            <a:gdLst/>
            <a:ahLst/>
            <a:cxnLst/>
            <a:rect l="l" t="t" r="r" b="b"/>
            <a:pathLst>
              <a:path w="517525" h="273050">
                <a:moveTo>
                  <a:pt x="3898" y="0"/>
                </a:moveTo>
                <a:lnTo>
                  <a:pt x="3047" y="2870"/>
                </a:lnTo>
                <a:lnTo>
                  <a:pt x="1727" y="5537"/>
                </a:lnTo>
                <a:lnTo>
                  <a:pt x="0" y="7899"/>
                </a:lnTo>
                <a:lnTo>
                  <a:pt x="513473" y="272440"/>
                </a:lnTo>
                <a:lnTo>
                  <a:pt x="514616" y="269722"/>
                </a:lnTo>
                <a:lnTo>
                  <a:pt x="517423" y="264591"/>
                </a:lnTo>
                <a:lnTo>
                  <a:pt x="389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146252" y="6140724"/>
            <a:ext cx="180340" cy="571500"/>
          </a:xfrm>
          <a:custGeom>
            <a:avLst/>
            <a:gdLst/>
            <a:ahLst/>
            <a:cxnLst/>
            <a:rect l="l" t="t" r="r" b="b"/>
            <a:pathLst>
              <a:path w="180339" h="571500">
                <a:moveTo>
                  <a:pt x="8318" y="0"/>
                </a:moveTo>
                <a:lnTo>
                  <a:pt x="5702" y="1231"/>
                </a:lnTo>
                <a:lnTo>
                  <a:pt x="2920" y="2095"/>
                </a:lnTo>
                <a:lnTo>
                  <a:pt x="0" y="2565"/>
                </a:lnTo>
                <a:lnTo>
                  <a:pt x="171437" y="571436"/>
                </a:lnTo>
                <a:lnTo>
                  <a:pt x="174104" y="570306"/>
                </a:lnTo>
                <a:lnTo>
                  <a:pt x="176885" y="569417"/>
                </a:lnTo>
                <a:lnTo>
                  <a:pt x="179768" y="568807"/>
                </a:lnTo>
                <a:lnTo>
                  <a:pt x="831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173714" y="5231920"/>
            <a:ext cx="307975" cy="340995"/>
          </a:xfrm>
          <a:custGeom>
            <a:avLst/>
            <a:gdLst/>
            <a:ahLst/>
            <a:cxnLst/>
            <a:rect l="l" t="t" r="r" b="b"/>
            <a:pathLst>
              <a:path w="307975" h="340995">
                <a:moveTo>
                  <a:pt x="6311" y="0"/>
                </a:moveTo>
                <a:lnTo>
                  <a:pt x="4470" y="2286"/>
                </a:lnTo>
                <a:lnTo>
                  <a:pt x="2374" y="4356"/>
                </a:lnTo>
                <a:lnTo>
                  <a:pt x="0" y="6045"/>
                </a:lnTo>
                <a:lnTo>
                  <a:pt x="301370" y="340372"/>
                </a:lnTo>
                <a:lnTo>
                  <a:pt x="307771" y="334429"/>
                </a:lnTo>
                <a:lnTo>
                  <a:pt x="631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683687" y="5341368"/>
            <a:ext cx="469900" cy="267335"/>
          </a:xfrm>
          <a:custGeom>
            <a:avLst/>
            <a:gdLst/>
            <a:ahLst/>
            <a:cxnLst/>
            <a:rect l="l" t="t" r="r" b="b"/>
            <a:pathLst>
              <a:path w="469900" h="267335">
                <a:moveTo>
                  <a:pt x="465620" y="0"/>
                </a:moveTo>
                <a:lnTo>
                  <a:pt x="0" y="259029"/>
                </a:lnTo>
                <a:lnTo>
                  <a:pt x="4190" y="266788"/>
                </a:lnTo>
                <a:lnTo>
                  <a:pt x="469785" y="7759"/>
                </a:lnTo>
                <a:lnTo>
                  <a:pt x="466775" y="2730"/>
                </a:lnTo>
                <a:lnTo>
                  <a:pt x="46562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480988" y="6435928"/>
            <a:ext cx="85725" cy="114935"/>
          </a:xfrm>
          <a:custGeom>
            <a:avLst/>
            <a:gdLst/>
            <a:ahLst/>
            <a:cxnLst/>
            <a:rect l="l" t="t" r="r" b="b"/>
            <a:pathLst>
              <a:path w="85725" h="114934">
                <a:moveTo>
                  <a:pt x="22745" y="92925"/>
                </a:moveTo>
                <a:lnTo>
                  <a:pt x="15722" y="87731"/>
                </a:lnTo>
                <a:lnTo>
                  <a:pt x="0" y="109664"/>
                </a:lnTo>
                <a:lnTo>
                  <a:pt x="7048" y="114846"/>
                </a:lnTo>
                <a:lnTo>
                  <a:pt x="22745" y="92925"/>
                </a:lnTo>
                <a:close/>
              </a:path>
              <a:path w="85725" h="114934">
                <a:moveTo>
                  <a:pt x="54140" y="49060"/>
                </a:moveTo>
                <a:lnTo>
                  <a:pt x="47091" y="43865"/>
                </a:lnTo>
                <a:lnTo>
                  <a:pt x="31407" y="65798"/>
                </a:lnTo>
                <a:lnTo>
                  <a:pt x="38442" y="70993"/>
                </a:lnTo>
                <a:lnTo>
                  <a:pt x="54140" y="49060"/>
                </a:lnTo>
                <a:close/>
              </a:path>
              <a:path w="85725" h="114934">
                <a:moveTo>
                  <a:pt x="85521" y="5194"/>
                </a:moveTo>
                <a:lnTo>
                  <a:pt x="78486" y="0"/>
                </a:lnTo>
                <a:lnTo>
                  <a:pt x="62776" y="21932"/>
                </a:lnTo>
                <a:lnTo>
                  <a:pt x="69811" y="27127"/>
                </a:lnTo>
                <a:lnTo>
                  <a:pt x="85521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575158" y="6304292"/>
            <a:ext cx="85725" cy="114935"/>
          </a:xfrm>
          <a:custGeom>
            <a:avLst/>
            <a:gdLst/>
            <a:ahLst/>
            <a:cxnLst/>
            <a:rect l="l" t="t" r="r" b="b"/>
            <a:pathLst>
              <a:path w="85725" h="114935">
                <a:moveTo>
                  <a:pt x="22745" y="92938"/>
                </a:moveTo>
                <a:lnTo>
                  <a:pt x="15697" y="87744"/>
                </a:lnTo>
                <a:lnTo>
                  <a:pt x="0" y="109689"/>
                </a:lnTo>
                <a:lnTo>
                  <a:pt x="7035" y="114884"/>
                </a:lnTo>
                <a:lnTo>
                  <a:pt x="22745" y="92938"/>
                </a:lnTo>
                <a:close/>
              </a:path>
              <a:path w="85725" h="114935">
                <a:moveTo>
                  <a:pt x="54127" y="49072"/>
                </a:moveTo>
                <a:lnTo>
                  <a:pt x="47117" y="43878"/>
                </a:lnTo>
                <a:lnTo>
                  <a:pt x="31419" y="65811"/>
                </a:lnTo>
                <a:lnTo>
                  <a:pt x="38455" y="71005"/>
                </a:lnTo>
                <a:lnTo>
                  <a:pt x="54127" y="49072"/>
                </a:lnTo>
                <a:close/>
              </a:path>
              <a:path w="85725" h="114935">
                <a:moveTo>
                  <a:pt x="85547" y="5194"/>
                </a:moveTo>
                <a:lnTo>
                  <a:pt x="78511" y="0"/>
                </a:lnTo>
                <a:lnTo>
                  <a:pt x="62801" y="21932"/>
                </a:lnTo>
                <a:lnTo>
                  <a:pt x="69837" y="27127"/>
                </a:lnTo>
                <a:lnTo>
                  <a:pt x="85547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359455" y="6699140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90">
                <a:moveTo>
                  <a:pt x="11658" y="0"/>
                </a:moveTo>
                <a:lnTo>
                  <a:pt x="0" y="16268"/>
                </a:lnTo>
                <a:lnTo>
                  <a:pt x="2527" y="17818"/>
                </a:lnTo>
                <a:lnTo>
                  <a:pt x="4826" y="19558"/>
                </a:lnTo>
                <a:lnTo>
                  <a:pt x="6985" y="21526"/>
                </a:lnTo>
                <a:lnTo>
                  <a:pt x="18707" y="5194"/>
                </a:lnTo>
                <a:lnTo>
                  <a:pt x="1165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49611" y="6567520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15671" y="0"/>
                </a:moveTo>
                <a:lnTo>
                  <a:pt x="0" y="21932"/>
                </a:lnTo>
                <a:lnTo>
                  <a:pt x="7023" y="27139"/>
                </a:lnTo>
                <a:lnTo>
                  <a:pt x="22707" y="5194"/>
                </a:lnTo>
                <a:lnTo>
                  <a:pt x="1567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386792" y="6611391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20">
                <a:moveTo>
                  <a:pt x="22745" y="49085"/>
                </a:moveTo>
                <a:lnTo>
                  <a:pt x="15722" y="43891"/>
                </a:lnTo>
                <a:lnTo>
                  <a:pt x="0" y="65824"/>
                </a:lnTo>
                <a:lnTo>
                  <a:pt x="7048" y="71018"/>
                </a:lnTo>
                <a:lnTo>
                  <a:pt x="22745" y="49085"/>
                </a:lnTo>
                <a:close/>
              </a:path>
              <a:path w="54610" h="71120">
                <a:moveTo>
                  <a:pt x="54140" y="5219"/>
                </a:moveTo>
                <a:lnTo>
                  <a:pt x="47091" y="0"/>
                </a:lnTo>
                <a:lnTo>
                  <a:pt x="31407" y="21932"/>
                </a:lnTo>
                <a:lnTo>
                  <a:pt x="38417" y="27139"/>
                </a:lnTo>
                <a:lnTo>
                  <a:pt x="54140" y="521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889132" y="5953301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59" h="27304">
                <a:moveTo>
                  <a:pt x="15697" y="0"/>
                </a:moveTo>
                <a:lnTo>
                  <a:pt x="0" y="21945"/>
                </a:lnTo>
                <a:lnTo>
                  <a:pt x="7023" y="27152"/>
                </a:lnTo>
                <a:lnTo>
                  <a:pt x="22707" y="5206"/>
                </a:lnTo>
                <a:lnTo>
                  <a:pt x="156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826339" y="5997181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09" h="71120">
                <a:moveTo>
                  <a:pt x="22720" y="49085"/>
                </a:moveTo>
                <a:lnTo>
                  <a:pt x="15697" y="43878"/>
                </a:lnTo>
                <a:lnTo>
                  <a:pt x="0" y="65824"/>
                </a:lnTo>
                <a:lnTo>
                  <a:pt x="7035" y="71018"/>
                </a:lnTo>
                <a:lnTo>
                  <a:pt x="22720" y="49085"/>
                </a:lnTo>
                <a:close/>
              </a:path>
              <a:path w="54609" h="71120">
                <a:moveTo>
                  <a:pt x="54114" y="5207"/>
                </a:moveTo>
                <a:lnTo>
                  <a:pt x="47078" y="0"/>
                </a:lnTo>
                <a:lnTo>
                  <a:pt x="31369" y="21945"/>
                </a:lnTo>
                <a:lnTo>
                  <a:pt x="38404" y="27152"/>
                </a:lnTo>
                <a:lnTo>
                  <a:pt x="54114" y="520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920509" y="5865571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09" h="71120">
                <a:moveTo>
                  <a:pt x="22745" y="49072"/>
                </a:moveTo>
                <a:lnTo>
                  <a:pt x="15722" y="43865"/>
                </a:lnTo>
                <a:lnTo>
                  <a:pt x="0" y="65811"/>
                </a:lnTo>
                <a:lnTo>
                  <a:pt x="7048" y="71005"/>
                </a:lnTo>
                <a:lnTo>
                  <a:pt x="22745" y="49072"/>
                </a:lnTo>
                <a:close/>
              </a:path>
              <a:path w="54609" h="71120">
                <a:moveTo>
                  <a:pt x="54140" y="5194"/>
                </a:moveTo>
                <a:lnTo>
                  <a:pt x="47091" y="0"/>
                </a:lnTo>
                <a:lnTo>
                  <a:pt x="31407" y="21932"/>
                </a:lnTo>
                <a:lnTo>
                  <a:pt x="38417" y="27127"/>
                </a:lnTo>
                <a:lnTo>
                  <a:pt x="54140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669379" y="6084938"/>
            <a:ext cx="148590" cy="203200"/>
          </a:xfrm>
          <a:custGeom>
            <a:avLst/>
            <a:gdLst/>
            <a:ahLst/>
            <a:cxnLst/>
            <a:rect l="l" t="t" r="r" b="b"/>
            <a:pathLst>
              <a:path w="148590" h="203200">
                <a:moveTo>
                  <a:pt x="22707" y="180695"/>
                </a:moveTo>
                <a:lnTo>
                  <a:pt x="15697" y="175488"/>
                </a:lnTo>
                <a:lnTo>
                  <a:pt x="0" y="197434"/>
                </a:lnTo>
                <a:lnTo>
                  <a:pt x="7023" y="202615"/>
                </a:lnTo>
                <a:lnTo>
                  <a:pt x="22707" y="180695"/>
                </a:lnTo>
                <a:close/>
              </a:path>
              <a:path w="148590" h="203200">
                <a:moveTo>
                  <a:pt x="54102" y="136804"/>
                </a:moveTo>
                <a:lnTo>
                  <a:pt x="47078" y="131610"/>
                </a:lnTo>
                <a:lnTo>
                  <a:pt x="31356" y="153568"/>
                </a:lnTo>
                <a:lnTo>
                  <a:pt x="38404" y="158762"/>
                </a:lnTo>
                <a:lnTo>
                  <a:pt x="54102" y="136804"/>
                </a:lnTo>
                <a:close/>
              </a:path>
              <a:path w="148590" h="203200">
                <a:moveTo>
                  <a:pt x="85496" y="92951"/>
                </a:moveTo>
                <a:lnTo>
                  <a:pt x="78447" y="87744"/>
                </a:lnTo>
                <a:lnTo>
                  <a:pt x="62763" y="109677"/>
                </a:lnTo>
                <a:lnTo>
                  <a:pt x="69773" y="114896"/>
                </a:lnTo>
                <a:lnTo>
                  <a:pt x="85496" y="92951"/>
                </a:lnTo>
                <a:close/>
              </a:path>
              <a:path w="148590" h="203200">
                <a:moveTo>
                  <a:pt x="116890" y="49060"/>
                </a:moveTo>
                <a:lnTo>
                  <a:pt x="109867" y="43865"/>
                </a:lnTo>
                <a:lnTo>
                  <a:pt x="94170" y="65798"/>
                </a:lnTo>
                <a:lnTo>
                  <a:pt x="101193" y="70993"/>
                </a:lnTo>
                <a:lnTo>
                  <a:pt x="116890" y="49060"/>
                </a:lnTo>
                <a:close/>
              </a:path>
              <a:path w="148590" h="203200">
                <a:moveTo>
                  <a:pt x="148285" y="5194"/>
                </a:moveTo>
                <a:lnTo>
                  <a:pt x="141249" y="0"/>
                </a:lnTo>
                <a:lnTo>
                  <a:pt x="125564" y="21932"/>
                </a:lnTo>
                <a:lnTo>
                  <a:pt x="132575" y="27127"/>
                </a:lnTo>
                <a:lnTo>
                  <a:pt x="148285" y="51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644207" y="5804273"/>
            <a:ext cx="618490" cy="1054100"/>
          </a:xfrm>
          <a:custGeom>
            <a:avLst/>
            <a:gdLst/>
            <a:ahLst/>
            <a:cxnLst/>
            <a:rect l="l" t="t" r="r" b="b"/>
            <a:pathLst>
              <a:path w="618490" h="1054100">
                <a:moveTo>
                  <a:pt x="483857" y="822198"/>
                </a:moveTo>
                <a:lnTo>
                  <a:pt x="476389" y="826693"/>
                </a:lnTo>
                <a:lnTo>
                  <a:pt x="489610" y="849541"/>
                </a:lnTo>
                <a:lnTo>
                  <a:pt x="497090" y="845058"/>
                </a:lnTo>
                <a:lnTo>
                  <a:pt x="483857" y="822198"/>
                </a:lnTo>
                <a:close/>
              </a:path>
              <a:path w="618490" h="1054100">
                <a:moveTo>
                  <a:pt x="457403" y="776516"/>
                </a:moveTo>
                <a:lnTo>
                  <a:pt x="449910" y="781011"/>
                </a:lnTo>
                <a:lnTo>
                  <a:pt x="463143" y="803859"/>
                </a:lnTo>
                <a:lnTo>
                  <a:pt x="470636" y="799376"/>
                </a:lnTo>
                <a:lnTo>
                  <a:pt x="457403" y="776516"/>
                </a:lnTo>
                <a:close/>
              </a:path>
              <a:path w="618490" h="1054100">
                <a:moveTo>
                  <a:pt x="430923" y="730834"/>
                </a:moveTo>
                <a:lnTo>
                  <a:pt x="423456" y="735330"/>
                </a:lnTo>
                <a:lnTo>
                  <a:pt x="436676" y="758164"/>
                </a:lnTo>
                <a:lnTo>
                  <a:pt x="444157" y="753694"/>
                </a:lnTo>
                <a:lnTo>
                  <a:pt x="430923" y="730834"/>
                </a:lnTo>
                <a:close/>
              </a:path>
              <a:path w="618490" h="1054100">
                <a:moveTo>
                  <a:pt x="351536" y="593813"/>
                </a:moveTo>
                <a:lnTo>
                  <a:pt x="344043" y="598297"/>
                </a:lnTo>
                <a:lnTo>
                  <a:pt x="357301" y="621131"/>
                </a:lnTo>
                <a:lnTo>
                  <a:pt x="364782" y="616648"/>
                </a:lnTo>
                <a:lnTo>
                  <a:pt x="351536" y="593813"/>
                </a:lnTo>
                <a:close/>
              </a:path>
              <a:path w="618490" h="1054100">
                <a:moveTo>
                  <a:pt x="378015" y="639495"/>
                </a:moveTo>
                <a:lnTo>
                  <a:pt x="370522" y="643978"/>
                </a:lnTo>
                <a:lnTo>
                  <a:pt x="383743" y="666813"/>
                </a:lnTo>
                <a:lnTo>
                  <a:pt x="391223" y="662330"/>
                </a:lnTo>
                <a:lnTo>
                  <a:pt x="378015" y="639495"/>
                </a:lnTo>
                <a:close/>
              </a:path>
              <a:path w="618490" h="1054100">
                <a:moveTo>
                  <a:pt x="563270" y="959243"/>
                </a:moveTo>
                <a:lnTo>
                  <a:pt x="555764" y="963726"/>
                </a:lnTo>
                <a:lnTo>
                  <a:pt x="569010" y="986561"/>
                </a:lnTo>
                <a:lnTo>
                  <a:pt x="576465" y="982078"/>
                </a:lnTo>
                <a:lnTo>
                  <a:pt x="563270" y="959243"/>
                </a:lnTo>
                <a:close/>
              </a:path>
              <a:path w="618490" h="1054100">
                <a:moveTo>
                  <a:pt x="589711" y="1004912"/>
                </a:moveTo>
                <a:lnTo>
                  <a:pt x="582218" y="1009396"/>
                </a:lnTo>
                <a:lnTo>
                  <a:pt x="595464" y="1032243"/>
                </a:lnTo>
                <a:lnTo>
                  <a:pt x="602945" y="1027747"/>
                </a:lnTo>
                <a:lnTo>
                  <a:pt x="589711" y="1004912"/>
                </a:lnTo>
                <a:close/>
              </a:path>
              <a:path w="618490" h="1054100">
                <a:moveTo>
                  <a:pt x="616191" y="1050582"/>
                </a:moveTo>
                <a:lnTo>
                  <a:pt x="610950" y="1053726"/>
                </a:lnTo>
                <a:lnTo>
                  <a:pt x="618010" y="1053726"/>
                </a:lnTo>
                <a:lnTo>
                  <a:pt x="616191" y="1050582"/>
                </a:lnTo>
                <a:close/>
              </a:path>
              <a:path w="618490" h="1054100">
                <a:moveTo>
                  <a:pt x="536778" y="913561"/>
                </a:moveTo>
                <a:lnTo>
                  <a:pt x="529297" y="918032"/>
                </a:lnTo>
                <a:lnTo>
                  <a:pt x="542531" y="940879"/>
                </a:lnTo>
                <a:lnTo>
                  <a:pt x="550011" y="936396"/>
                </a:lnTo>
                <a:lnTo>
                  <a:pt x="536778" y="913561"/>
                </a:lnTo>
                <a:close/>
              </a:path>
              <a:path w="618490" h="1054100">
                <a:moveTo>
                  <a:pt x="510336" y="867879"/>
                </a:moveTo>
                <a:lnTo>
                  <a:pt x="502831" y="872375"/>
                </a:lnTo>
                <a:lnTo>
                  <a:pt x="516089" y="895210"/>
                </a:lnTo>
                <a:lnTo>
                  <a:pt x="523570" y="890714"/>
                </a:lnTo>
                <a:lnTo>
                  <a:pt x="510336" y="867879"/>
                </a:lnTo>
                <a:close/>
              </a:path>
              <a:path w="618490" h="1054100">
                <a:moveTo>
                  <a:pt x="325094" y="548132"/>
                </a:moveTo>
                <a:lnTo>
                  <a:pt x="317576" y="552615"/>
                </a:lnTo>
                <a:lnTo>
                  <a:pt x="330847" y="575475"/>
                </a:lnTo>
                <a:lnTo>
                  <a:pt x="338302" y="570979"/>
                </a:lnTo>
                <a:lnTo>
                  <a:pt x="325094" y="548132"/>
                </a:lnTo>
                <a:close/>
              </a:path>
              <a:path w="618490" h="1054100">
                <a:moveTo>
                  <a:pt x="404482" y="685177"/>
                </a:moveTo>
                <a:lnTo>
                  <a:pt x="396976" y="689660"/>
                </a:lnTo>
                <a:lnTo>
                  <a:pt x="410235" y="712495"/>
                </a:lnTo>
                <a:lnTo>
                  <a:pt x="417715" y="708012"/>
                </a:lnTo>
                <a:lnTo>
                  <a:pt x="404482" y="685177"/>
                </a:lnTo>
                <a:close/>
              </a:path>
              <a:path w="618490" h="1054100">
                <a:moveTo>
                  <a:pt x="86893" y="137045"/>
                </a:moveTo>
                <a:lnTo>
                  <a:pt x="79413" y="141528"/>
                </a:lnTo>
                <a:lnTo>
                  <a:pt x="92646" y="164363"/>
                </a:lnTo>
                <a:lnTo>
                  <a:pt x="100126" y="159880"/>
                </a:lnTo>
                <a:lnTo>
                  <a:pt x="86893" y="137045"/>
                </a:lnTo>
                <a:close/>
              </a:path>
              <a:path w="618490" h="1054100">
                <a:moveTo>
                  <a:pt x="298615" y="502450"/>
                </a:moveTo>
                <a:lnTo>
                  <a:pt x="291122" y="506945"/>
                </a:lnTo>
                <a:lnTo>
                  <a:pt x="304368" y="529793"/>
                </a:lnTo>
                <a:lnTo>
                  <a:pt x="311823" y="525297"/>
                </a:lnTo>
                <a:lnTo>
                  <a:pt x="298615" y="502450"/>
                </a:lnTo>
                <a:close/>
              </a:path>
              <a:path w="618490" h="1054100">
                <a:moveTo>
                  <a:pt x="139839" y="228384"/>
                </a:moveTo>
                <a:lnTo>
                  <a:pt x="132346" y="232879"/>
                </a:lnTo>
                <a:lnTo>
                  <a:pt x="145554" y="255714"/>
                </a:lnTo>
                <a:lnTo>
                  <a:pt x="153047" y="251244"/>
                </a:lnTo>
                <a:lnTo>
                  <a:pt x="139839" y="228384"/>
                </a:lnTo>
                <a:close/>
              </a:path>
              <a:path w="618490" h="1054100">
                <a:moveTo>
                  <a:pt x="7493" y="0"/>
                </a:moveTo>
                <a:lnTo>
                  <a:pt x="0" y="4483"/>
                </a:lnTo>
                <a:lnTo>
                  <a:pt x="13246" y="27343"/>
                </a:lnTo>
                <a:lnTo>
                  <a:pt x="20739" y="22847"/>
                </a:lnTo>
                <a:lnTo>
                  <a:pt x="7493" y="0"/>
                </a:lnTo>
                <a:close/>
              </a:path>
              <a:path w="618490" h="1054100">
                <a:moveTo>
                  <a:pt x="33985" y="45681"/>
                </a:moveTo>
                <a:lnTo>
                  <a:pt x="26492" y="50165"/>
                </a:lnTo>
                <a:lnTo>
                  <a:pt x="39725" y="73012"/>
                </a:lnTo>
                <a:lnTo>
                  <a:pt x="47180" y="68516"/>
                </a:lnTo>
                <a:lnTo>
                  <a:pt x="33985" y="45681"/>
                </a:lnTo>
                <a:close/>
              </a:path>
              <a:path w="618490" h="1054100">
                <a:moveTo>
                  <a:pt x="60413" y="91363"/>
                </a:moveTo>
                <a:lnTo>
                  <a:pt x="52933" y="95846"/>
                </a:lnTo>
                <a:lnTo>
                  <a:pt x="66179" y="118668"/>
                </a:lnTo>
                <a:lnTo>
                  <a:pt x="73660" y="114185"/>
                </a:lnTo>
                <a:lnTo>
                  <a:pt x="60413" y="91363"/>
                </a:lnTo>
                <a:close/>
              </a:path>
              <a:path w="618490" h="1054100">
                <a:moveTo>
                  <a:pt x="113334" y="182714"/>
                </a:moveTo>
                <a:lnTo>
                  <a:pt x="105854" y="187198"/>
                </a:lnTo>
                <a:lnTo>
                  <a:pt x="119087" y="210045"/>
                </a:lnTo>
                <a:lnTo>
                  <a:pt x="126606" y="205562"/>
                </a:lnTo>
                <a:lnTo>
                  <a:pt x="113334" y="182714"/>
                </a:lnTo>
                <a:close/>
              </a:path>
              <a:path w="618490" h="1054100">
                <a:moveTo>
                  <a:pt x="166281" y="274066"/>
                </a:moveTo>
                <a:lnTo>
                  <a:pt x="158800" y="278536"/>
                </a:lnTo>
                <a:lnTo>
                  <a:pt x="172034" y="301396"/>
                </a:lnTo>
                <a:lnTo>
                  <a:pt x="179539" y="296926"/>
                </a:lnTo>
                <a:lnTo>
                  <a:pt x="166281" y="274066"/>
                </a:lnTo>
                <a:close/>
              </a:path>
              <a:path w="618490" h="1054100">
                <a:moveTo>
                  <a:pt x="245668" y="411111"/>
                </a:moveTo>
                <a:lnTo>
                  <a:pt x="238201" y="415594"/>
                </a:lnTo>
                <a:lnTo>
                  <a:pt x="251421" y="438416"/>
                </a:lnTo>
                <a:lnTo>
                  <a:pt x="258927" y="433933"/>
                </a:lnTo>
                <a:lnTo>
                  <a:pt x="245668" y="411111"/>
                </a:lnTo>
                <a:close/>
              </a:path>
              <a:path w="618490" h="1054100">
                <a:moveTo>
                  <a:pt x="272148" y="456768"/>
                </a:moveTo>
                <a:lnTo>
                  <a:pt x="264642" y="461264"/>
                </a:lnTo>
                <a:lnTo>
                  <a:pt x="277901" y="484111"/>
                </a:lnTo>
                <a:lnTo>
                  <a:pt x="285369" y="479615"/>
                </a:lnTo>
                <a:lnTo>
                  <a:pt x="272148" y="456768"/>
                </a:lnTo>
                <a:close/>
              </a:path>
              <a:path w="618490" h="1054100">
                <a:moveTo>
                  <a:pt x="192735" y="319747"/>
                </a:moveTo>
                <a:lnTo>
                  <a:pt x="185267" y="324231"/>
                </a:lnTo>
                <a:lnTo>
                  <a:pt x="198488" y="347065"/>
                </a:lnTo>
                <a:lnTo>
                  <a:pt x="205968" y="342582"/>
                </a:lnTo>
                <a:lnTo>
                  <a:pt x="192735" y="319747"/>
                </a:lnTo>
                <a:close/>
              </a:path>
              <a:path w="618490" h="1054100">
                <a:moveTo>
                  <a:pt x="219214" y="365429"/>
                </a:moveTo>
                <a:lnTo>
                  <a:pt x="211734" y="369912"/>
                </a:lnTo>
                <a:lnTo>
                  <a:pt x="224967" y="392747"/>
                </a:lnTo>
                <a:lnTo>
                  <a:pt x="232448" y="388251"/>
                </a:lnTo>
                <a:lnTo>
                  <a:pt x="219214" y="36542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1" name="object 321"/>
          <p:cNvPicPr/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307" y="6661198"/>
            <a:ext cx="186486" cy="189306"/>
          </a:xfrm>
          <a:prstGeom prst="rect">
            <a:avLst/>
          </a:prstGeom>
        </p:spPr>
      </p:pic>
      <p:sp>
        <p:nvSpPr>
          <p:cNvPr id="322" name="object 322"/>
          <p:cNvSpPr/>
          <p:nvPr/>
        </p:nvSpPr>
        <p:spPr>
          <a:xfrm>
            <a:off x="4858067" y="6045022"/>
            <a:ext cx="31750" cy="234315"/>
          </a:xfrm>
          <a:custGeom>
            <a:avLst/>
            <a:gdLst/>
            <a:ahLst/>
            <a:cxnLst/>
            <a:rect l="l" t="t" r="r" b="b"/>
            <a:pathLst>
              <a:path w="31750" h="234314">
                <a:moveTo>
                  <a:pt x="11188" y="208267"/>
                </a:moveTo>
                <a:lnTo>
                  <a:pt x="2527" y="207391"/>
                </a:lnTo>
                <a:lnTo>
                  <a:pt x="0" y="233299"/>
                </a:lnTo>
                <a:lnTo>
                  <a:pt x="8648" y="234188"/>
                </a:lnTo>
                <a:lnTo>
                  <a:pt x="11188" y="208267"/>
                </a:lnTo>
                <a:close/>
              </a:path>
              <a:path w="31750" h="234314">
                <a:moveTo>
                  <a:pt x="16281" y="156400"/>
                </a:moveTo>
                <a:lnTo>
                  <a:pt x="7658" y="155524"/>
                </a:lnTo>
                <a:lnTo>
                  <a:pt x="5118" y="181457"/>
                </a:lnTo>
                <a:lnTo>
                  <a:pt x="13754" y="182333"/>
                </a:lnTo>
                <a:lnTo>
                  <a:pt x="16281" y="156400"/>
                </a:lnTo>
                <a:close/>
              </a:path>
              <a:path w="31750" h="234314">
                <a:moveTo>
                  <a:pt x="21374" y="104571"/>
                </a:moveTo>
                <a:lnTo>
                  <a:pt x="12750" y="103695"/>
                </a:lnTo>
                <a:lnTo>
                  <a:pt x="10210" y="129616"/>
                </a:lnTo>
                <a:lnTo>
                  <a:pt x="18846" y="130492"/>
                </a:lnTo>
                <a:lnTo>
                  <a:pt x="21374" y="104571"/>
                </a:lnTo>
                <a:close/>
              </a:path>
              <a:path w="31750" h="234314">
                <a:moveTo>
                  <a:pt x="26466" y="52730"/>
                </a:moveTo>
                <a:lnTo>
                  <a:pt x="17843" y="51828"/>
                </a:lnTo>
                <a:lnTo>
                  <a:pt x="15290" y="77762"/>
                </a:lnTo>
                <a:lnTo>
                  <a:pt x="23939" y="78651"/>
                </a:lnTo>
                <a:lnTo>
                  <a:pt x="26466" y="52730"/>
                </a:lnTo>
                <a:close/>
              </a:path>
              <a:path w="31750" h="234314">
                <a:moveTo>
                  <a:pt x="31572" y="876"/>
                </a:moveTo>
                <a:lnTo>
                  <a:pt x="22936" y="0"/>
                </a:lnTo>
                <a:lnTo>
                  <a:pt x="20383" y="25920"/>
                </a:lnTo>
                <a:lnTo>
                  <a:pt x="29032" y="26797"/>
                </a:lnTo>
                <a:lnTo>
                  <a:pt x="31572" y="87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849359" y="6356071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60" h="12700">
                <a:moveTo>
                  <a:pt x="1092" y="0"/>
                </a:moveTo>
                <a:lnTo>
                  <a:pt x="0" y="11087"/>
                </a:lnTo>
                <a:lnTo>
                  <a:pt x="2908" y="11264"/>
                </a:lnTo>
                <a:lnTo>
                  <a:pt x="5816" y="11569"/>
                </a:lnTo>
                <a:lnTo>
                  <a:pt x="8623" y="12141"/>
                </a:lnTo>
                <a:lnTo>
                  <a:pt x="9728" y="888"/>
                </a:lnTo>
                <a:lnTo>
                  <a:pt x="109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883544" y="5993177"/>
            <a:ext cx="11430" cy="27305"/>
          </a:xfrm>
          <a:custGeom>
            <a:avLst/>
            <a:gdLst/>
            <a:ahLst/>
            <a:cxnLst/>
            <a:rect l="l" t="t" r="r" b="b"/>
            <a:pathLst>
              <a:path w="11429" h="27304">
                <a:moveTo>
                  <a:pt x="2552" y="0"/>
                </a:moveTo>
                <a:lnTo>
                  <a:pt x="0" y="25908"/>
                </a:lnTo>
                <a:lnTo>
                  <a:pt x="8648" y="26797"/>
                </a:lnTo>
                <a:lnTo>
                  <a:pt x="11201" y="876"/>
                </a:lnTo>
                <a:lnTo>
                  <a:pt x="255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852991" y="6304243"/>
            <a:ext cx="11430" cy="27305"/>
          </a:xfrm>
          <a:custGeom>
            <a:avLst/>
            <a:gdLst/>
            <a:ahLst/>
            <a:cxnLst/>
            <a:rect l="l" t="t" r="r" b="b"/>
            <a:pathLst>
              <a:path w="11429" h="27304">
                <a:moveTo>
                  <a:pt x="2527" y="0"/>
                </a:moveTo>
                <a:lnTo>
                  <a:pt x="0" y="25920"/>
                </a:lnTo>
                <a:lnTo>
                  <a:pt x="8623" y="26796"/>
                </a:lnTo>
                <a:lnTo>
                  <a:pt x="11188" y="876"/>
                </a:lnTo>
                <a:lnTo>
                  <a:pt x="252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909007" y="5578437"/>
            <a:ext cx="26670" cy="182880"/>
          </a:xfrm>
          <a:custGeom>
            <a:avLst/>
            <a:gdLst/>
            <a:ahLst/>
            <a:cxnLst/>
            <a:rect l="l" t="t" r="r" b="b"/>
            <a:pathLst>
              <a:path w="26670" h="182879">
                <a:moveTo>
                  <a:pt x="11188" y="156400"/>
                </a:moveTo>
                <a:lnTo>
                  <a:pt x="2527" y="155524"/>
                </a:lnTo>
                <a:lnTo>
                  <a:pt x="0" y="181444"/>
                </a:lnTo>
                <a:lnTo>
                  <a:pt x="8623" y="182321"/>
                </a:lnTo>
                <a:lnTo>
                  <a:pt x="11188" y="156400"/>
                </a:lnTo>
                <a:close/>
              </a:path>
              <a:path w="26670" h="182879">
                <a:moveTo>
                  <a:pt x="16281" y="104559"/>
                </a:moveTo>
                <a:lnTo>
                  <a:pt x="7620" y="103682"/>
                </a:lnTo>
                <a:lnTo>
                  <a:pt x="5092" y="129603"/>
                </a:lnTo>
                <a:lnTo>
                  <a:pt x="13728" y="130479"/>
                </a:lnTo>
                <a:lnTo>
                  <a:pt x="16281" y="104559"/>
                </a:lnTo>
                <a:close/>
              </a:path>
              <a:path w="26670" h="182879">
                <a:moveTo>
                  <a:pt x="21374" y="52717"/>
                </a:moveTo>
                <a:lnTo>
                  <a:pt x="12750" y="51828"/>
                </a:lnTo>
                <a:lnTo>
                  <a:pt x="10210" y="77749"/>
                </a:lnTo>
                <a:lnTo>
                  <a:pt x="18846" y="78638"/>
                </a:lnTo>
                <a:lnTo>
                  <a:pt x="21374" y="52717"/>
                </a:lnTo>
                <a:close/>
              </a:path>
              <a:path w="26670" h="182879">
                <a:moveTo>
                  <a:pt x="26466" y="863"/>
                </a:moveTo>
                <a:lnTo>
                  <a:pt x="17843" y="0"/>
                </a:lnTo>
                <a:lnTo>
                  <a:pt x="15303" y="25908"/>
                </a:lnTo>
                <a:lnTo>
                  <a:pt x="23939" y="26797"/>
                </a:lnTo>
                <a:lnTo>
                  <a:pt x="26466" y="86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888649" y="5785789"/>
            <a:ext cx="26670" cy="182880"/>
          </a:xfrm>
          <a:custGeom>
            <a:avLst/>
            <a:gdLst/>
            <a:ahLst/>
            <a:cxnLst/>
            <a:rect l="l" t="t" r="r" b="b"/>
            <a:pathLst>
              <a:path w="26670" h="182879">
                <a:moveTo>
                  <a:pt x="11176" y="156413"/>
                </a:moveTo>
                <a:lnTo>
                  <a:pt x="2540" y="155549"/>
                </a:lnTo>
                <a:lnTo>
                  <a:pt x="0" y="181457"/>
                </a:lnTo>
                <a:lnTo>
                  <a:pt x="8636" y="182346"/>
                </a:lnTo>
                <a:lnTo>
                  <a:pt x="11176" y="156413"/>
                </a:lnTo>
                <a:close/>
              </a:path>
              <a:path w="26670" h="182879">
                <a:moveTo>
                  <a:pt x="16281" y="104584"/>
                </a:moveTo>
                <a:lnTo>
                  <a:pt x="7632" y="103695"/>
                </a:lnTo>
                <a:lnTo>
                  <a:pt x="5092" y="129616"/>
                </a:lnTo>
                <a:lnTo>
                  <a:pt x="13728" y="130505"/>
                </a:lnTo>
                <a:lnTo>
                  <a:pt x="16281" y="104584"/>
                </a:lnTo>
                <a:close/>
              </a:path>
              <a:path w="26670" h="182879">
                <a:moveTo>
                  <a:pt x="21361" y="52730"/>
                </a:moveTo>
                <a:lnTo>
                  <a:pt x="12725" y="51854"/>
                </a:lnTo>
                <a:lnTo>
                  <a:pt x="10172" y="77774"/>
                </a:lnTo>
                <a:lnTo>
                  <a:pt x="18796" y="78663"/>
                </a:lnTo>
                <a:lnTo>
                  <a:pt x="21361" y="52730"/>
                </a:lnTo>
                <a:close/>
              </a:path>
              <a:path w="26670" h="182879">
                <a:moveTo>
                  <a:pt x="26454" y="901"/>
                </a:moveTo>
                <a:lnTo>
                  <a:pt x="17818" y="0"/>
                </a:lnTo>
                <a:lnTo>
                  <a:pt x="15265" y="25946"/>
                </a:lnTo>
                <a:lnTo>
                  <a:pt x="23888" y="26822"/>
                </a:lnTo>
                <a:lnTo>
                  <a:pt x="26454" y="90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227486" y="6102038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5">
                <a:moveTo>
                  <a:pt x="25019" y="0"/>
                </a:moveTo>
                <a:lnTo>
                  <a:pt x="15280" y="2003"/>
                </a:lnTo>
                <a:lnTo>
                  <a:pt x="7327" y="7464"/>
                </a:lnTo>
                <a:lnTo>
                  <a:pt x="1966" y="15559"/>
                </a:lnTo>
                <a:lnTo>
                  <a:pt x="0" y="25463"/>
                </a:lnTo>
                <a:lnTo>
                  <a:pt x="1966" y="35362"/>
                </a:lnTo>
                <a:lnTo>
                  <a:pt x="7327" y="43457"/>
                </a:lnTo>
                <a:lnTo>
                  <a:pt x="15280" y="48921"/>
                </a:lnTo>
                <a:lnTo>
                  <a:pt x="25019" y="50927"/>
                </a:lnTo>
                <a:lnTo>
                  <a:pt x="34754" y="48921"/>
                </a:lnTo>
                <a:lnTo>
                  <a:pt x="42711" y="43457"/>
                </a:lnTo>
                <a:lnTo>
                  <a:pt x="44774" y="40347"/>
                </a:lnTo>
                <a:lnTo>
                  <a:pt x="16916" y="40347"/>
                </a:lnTo>
                <a:lnTo>
                  <a:pt x="10363" y="33680"/>
                </a:lnTo>
                <a:lnTo>
                  <a:pt x="10363" y="17233"/>
                </a:lnTo>
                <a:lnTo>
                  <a:pt x="16916" y="10579"/>
                </a:lnTo>
                <a:lnTo>
                  <a:pt x="44777" y="10579"/>
                </a:lnTo>
                <a:lnTo>
                  <a:pt x="42711" y="7464"/>
                </a:lnTo>
                <a:lnTo>
                  <a:pt x="34754" y="2003"/>
                </a:lnTo>
                <a:lnTo>
                  <a:pt x="25019" y="0"/>
                </a:lnTo>
                <a:close/>
              </a:path>
              <a:path w="50164" h="51435">
                <a:moveTo>
                  <a:pt x="44777" y="10579"/>
                </a:moveTo>
                <a:lnTo>
                  <a:pt x="33121" y="10579"/>
                </a:lnTo>
                <a:lnTo>
                  <a:pt x="39649" y="17233"/>
                </a:lnTo>
                <a:lnTo>
                  <a:pt x="39649" y="33680"/>
                </a:lnTo>
                <a:lnTo>
                  <a:pt x="33121" y="40347"/>
                </a:lnTo>
                <a:lnTo>
                  <a:pt x="44774" y="40347"/>
                </a:lnTo>
                <a:lnTo>
                  <a:pt x="48080" y="35362"/>
                </a:lnTo>
                <a:lnTo>
                  <a:pt x="50050" y="25463"/>
                </a:lnTo>
                <a:lnTo>
                  <a:pt x="48080" y="15559"/>
                </a:lnTo>
                <a:lnTo>
                  <a:pt x="44777" y="1057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568489" y="2302353"/>
            <a:ext cx="304165" cy="309245"/>
          </a:xfrm>
          <a:custGeom>
            <a:avLst/>
            <a:gdLst/>
            <a:ahLst/>
            <a:cxnLst/>
            <a:rect l="l" t="t" r="r" b="b"/>
            <a:pathLst>
              <a:path w="304164" h="309244">
                <a:moveTo>
                  <a:pt x="152069" y="0"/>
                </a:moveTo>
                <a:lnTo>
                  <a:pt x="104062" y="7896"/>
                </a:lnTo>
                <a:lnTo>
                  <a:pt x="62325" y="29873"/>
                </a:lnTo>
                <a:lnTo>
                  <a:pt x="29384" y="63365"/>
                </a:lnTo>
                <a:lnTo>
                  <a:pt x="7767" y="105803"/>
                </a:lnTo>
                <a:lnTo>
                  <a:pt x="0" y="154622"/>
                </a:lnTo>
                <a:lnTo>
                  <a:pt x="7767" y="203441"/>
                </a:lnTo>
                <a:lnTo>
                  <a:pt x="29384" y="245879"/>
                </a:lnTo>
                <a:lnTo>
                  <a:pt x="62325" y="279371"/>
                </a:lnTo>
                <a:lnTo>
                  <a:pt x="104062" y="301348"/>
                </a:lnTo>
                <a:lnTo>
                  <a:pt x="152069" y="309245"/>
                </a:lnTo>
                <a:lnTo>
                  <a:pt x="200086" y="301348"/>
                </a:lnTo>
                <a:lnTo>
                  <a:pt x="241825" y="279371"/>
                </a:lnTo>
                <a:lnTo>
                  <a:pt x="274762" y="245879"/>
                </a:lnTo>
                <a:lnTo>
                  <a:pt x="275186" y="245046"/>
                </a:lnTo>
                <a:lnTo>
                  <a:pt x="152069" y="245046"/>
                </a:lnTo>
                <a:lnTo>
                  <a:pt x="117456" y="237940"/>
                </a:lnTo>
                <a:lnTo>
                  <a:pt x="89190" y="218560"/>
                </a:lnTo>
                <a:lnTo>
                  <a:pt x="70132" y="189818"/>
                </a:lnTo>
                <a:lnTo>
                  <a:pt x="63144" y="154622"/>
                </a:lnTo>
                <a:lnTo>
                  <a:pt x="70132" y="119421"/>
                </a:lnTo>
                <a:lnTo>
                  <a:pt x="89190" y="90679"/>
                </a:lnTo>
                <a:lnTo>
                  <a:pt x="117456" y="71303"/>
                </a:lnTo>
                <a:lnTo>
                  <a:pt x="152069" y="64198"/>
                </a:lnTo>
                <a:lnTo>
                  <a:pt x="275186" y="64198"/>
                </a:lnTo>
                <a:lnTo>
                  <a:pt x="274762" y="63365"/>
                </a:lnTo>
                <a:lnTo>
                  <a:pt x="241825" y="29873"/>
                </a:lnTo>
                <a:lnTo>
                  <a:pt x="200086" y="7896"/>
                </a:lnTo>
                <a:lnTo>
                  <a:pt x="152069" y="0"/>
                </a:lnTo>
                <a:close/>
              </a:path>
              <a:path w="304164" h="309244">
                <a:moveTo>
                  <a:pt x="275186" y="64198"/>
                </a:moveTo>
                <a:lnTo>
                  <a:pt x="152069" y="64198"/>
                </a:lnTo>
                <a:lnTo>
                  <a:pt x="186690" y="71303"/>
                </a:lnTo>
                <a:lnTo>
                  <a:pt x="214960" y="90679"/>
                </a:lnTo>
                <a:lnTo>
                  <a:pt x="234019" y="119421"/>
                </a:lnTo>
                <a:lnTo>
                  <a:pt x="241007" y="154622"/>
                </a:lnTo>
                <a:lnTo>
                  <a:pt x="234019" y="189818"/>
                </a:lnTo>
                <a:lnTo>
                  <a:pt x="214960" y="218560"/>
                </a:lnTo>
                <a:lnTo>
                  <a:pt x="186690" y="237940"/>
                </a:lnTo>
                <a:lnTo>
                  <a:pt x="152069" y="245046"/>
                </a:lnTo>
                <a:lnTo>
                  <a:pt x="275186" y="245046"/>
                </a:lnTo>
                <a:lnTo>
                  <a:pt x="296374" y="203441"/>
                </a:lnTo>
                <a:lnTo>
                  <a:pt x="304139" y="154622"/>
                </a:lnTo>
                <a:lnTo>
                  <a:pt x="296374" y="105803"/>
                </a:lnTo>
                <a:lnTo>
                  <a:pt x="275186" y="6419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636905" y="4964404"/>
            <a:ext cx="495300" cy="1118870"/>
          </a:xfrm>
          <a:custGeom>
            <a:avLst/>
            <a:gdLst/>
            <a:ahLst/>
            <a:cxnLst/>
            <a:rect l="l" t="t" r="r" b="b"/>
            <a:pathLst>
              <a:path w="495300" h="1118870">
                <a:moveTo>
                  <a:pt x="7962" y="0"/>
                </a:moveTo>
                <a:lnTo>
                  <a:pt x="5460" y="1498"/>
                </a:lnTo>
                <a:lnTo>
                  <a:pt x="2806" y="2666"/>
                </a:lnTo>
                <a:lnTo>
                  <a:pt x="0" y="3568"/>
                </a:lnTo>
                <a:lnTo>
                  <a:pt x="487095" y="1118374"/>
                </a:lnTo>
                <a:lnTo>
                  <a:pt x="489521" y="1116812"/>
                </a:lnTo>
                <a:lnTo>
                  <a:pt x="492201" y="1115656"/>
                </a:lnTo>
                <a:lnTo>
                  <a:pt x="495033" y="1114818"/>
                </a:lnTo>
                <a:lnTo>
                  <a:pt x="796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030796" y="5762904"/>
            <a:ext cx="187960" cy="70485"/>
          </a:xfrm>
          <a:custGeom>
            <a:avLst/>
            <a:gdLst/>
            <a:ahLst/>
            <a:cxnLst/>
            <a:rect l="l" t="t" r="r" b="b"/>
            <a:pathLst>
              <a:path w="187959" h="70485">
                <a:moveTo>
                  <a:pt x="30899" y="62369"/>
                </a:moveTo>
                <a:lnTo>
                  <a:pt x="26149" y="45364"/>
                </a:lnTo>
                <a:lnTo>
                  <a:pt x="0" y="52933"/>
                </a:lnTo>
                <a:lnTo>
                  <a:pt x="4749" y="69938"/>
                </a:lnTo>
                <a:lnTo>
                  <a:pt x="30899" y="62369"/>
                </a:lnTo>
                <a:close/>
              </a:path>
              <a:path w="187959" h="70485">
                <a:moveTo>
                  <a:pt x="83185" y="47256"/>
                </a:moveTo>
                <a:lnTo>
                  <a:pt x="78435" y="30251"/>
                </a:lnTo>
                <a:lnTo>
                  <a:pt x="52260" y="37820"/>
                </a:lnTo>
                <a:lnTo>
                  <a:pt x="57010" y="54825"/>
                </a:lnTo>
                <a:lnTo>
                  <a:pt x="83185" y="47256"/>
                </a:lnTo>
                <a:close/>
              </a:path>
              <a:path w="187959" h="70485">
                <a:moveTo>
                  <a:pt x="135458" y="32118"/>
                </a:moveTo>
                <a:lnTo>
                  <a:pt x="130708" y="15113"/>
                </a:lnTo>
                <a:lnTo>
                  <a:pt x="104571" y="22682"/>
                </a:lnTo>
                <a:lnTo>
                  <a:pt x="109321" y="39674"/>
                </a:lnTo>
                <a:lnTo>
                  <a:pt x="135458" y="32118"/>
                </a:lnTo>
                <a:close/>
              </a:path>
              <a:path w="187959" h="70485">
                <a:moveTo>
                  <a:pt x="187731" y="17005"/>
                </a:moveTo>
                <a:lnTo>
                  <a:pt x="182981" y="0"/>
                </a:lnTo>
                <a:lnTo>
                  <a:pt x="156857" y="7556"/>
                </a:lnTo>
                <a:lnTo>
                  <a:pt x="161607" y="24561"/>
                </a:lnTo>
                <a:lnTo>
                  <a:pt x="187731" y="170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396819" y="5702409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5" h="24764">
                <a:moveTo>
                  <a:pt x="26123" y="0"/>
                </a:moveTo>
                <a:lnTo>
                  <a:pt x="0" y="7556"/>
                </a:lnTo>
                <a:lnTo>
                  <a:pt x="4749" y="24549"/>
                </a:lnTo>
                <a:lnTo>
                  <a:pt x="30873" y="17005"/>
                </a:lnTo>
                <a:lnTo>
                  <a:pt x="2612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239958" y="5747783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5" h="24764">
                <a:moveTo>
                  <a:pt x="26136" y="0"/>
                </a:moveTo>
                <a:lnTo>
                  <a:pt x="0" y="7556"/>
                </a:lnTo>
                <a:lnTo>
                  <a:pt x="4749" y="24561"/>
                </a:lnTo>
                <a:lnTo>
                  <a:pt x="30886" y="16979"/>
                </a:lnTo>
                <a:lnTo>
                  <a:pt x="2613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292226" y="5717539"/>
            <a:ext cx="83185" cy="40005"/>
          </a:xfrm>
          <a:custGeom>
            <a:avLst/>
            <a:gdLst/>
            <a:ahLst/>
            <a:cxnLst/>
            <a:rect l="l" t="t" r="r" b="b"/>
            <a:pathLst>
              <a:path w="83184" h="40004">
                <a:moveTo>
                  <a:pt x="30899" y="32118"/>
                </a:moveTo>
                <a:lnTo>
                  <a:pt x="26149" y="15113"/>
                </a:lnTo>
                <a:lnTo>
                  <a:pt x="0" y="22682"/>
                </a:lnTo>
                <a:lnTo>
                  <a:pt x="4749" y="39687"/>
                </a:lnTo>
                <a:lnTo>
                  <a:pt x="30899" y="32118"/>
                </a:lnTo>
                <a:close/>
              </a:path>
              <a:path w="83184" h="40004">
                <a:moveTo>
                  <a:pt x="83185" y="17005"/>
                </a:moveTo>
                <a:lnTo>
                  <a:pt x="78435" y="0"/>
                </a:lnTo>
                <a:lnTo>
                  <a:pt x="52273" y="7556"/>
                </a:lnTo>
                <a:lnTo>
                  <a:pt x="57023" y="24561"/>
                </a:lnTo>
                <a:lnTo>
                  <a:pt x="83185" y="170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63126" y="0"/>
            <a:ext cx="371475" cy="346710"/>
          </a:xfrm>
          <a:custGeom>
            <a:avLst/>
            <a:gdLst/>
            <a:ahLst/>
            <a:cxnLst/>
            <a:rect l="l" t="t" r="r" b="b"/>
            <a:pathLst>
              <a:path w="371475" h="346710">
                <a:moveTo>
                  <a:pt x="225133" y="336601"/>
                </a:moveTo>
                <a:lnTo>
                  <a:pt x="218572" y="337965"/>
                </a:lnTo>
                <a:lnTo>
                  <a:pt x="211936" y="339082"/>
                </a:lnTo>
                <a:lnTo>
                  <a:pt x="205250" y="339950"/>
                </a:lnTo>
                <a:lnTo>
                  <a:pt x="198539" y="340564"/>
                </a:lnTo>
                <a:lnTo>
                  <a:pt x="198647" y="342100"/>
                </a:lnTo>
                <a:lnTo>
                  <a:pt x="198746" y="343507"/>
                </a:lnTo>
                <a:lnTo>
                  <a:pt x="198827" y="344658"/>
                </a:lnTo>
                <a:lnTo>
                  <a:pt x="198933" y="346177"/>
                </a:lnTo>
                <a:lnTo>
                  <a:pt x="205834" y="345549"/>
                </a:lnTo>
                <a:lnTo>
                  <a:pt x="212724" y="344658"/>
                </a:lnTo>
                <a:lnTo>
                  <a:pt x="219573" y="343507"/>
                </a:lnTo>
                <a:lnTo>
                  <a:pt x="226352" y="342100"/>
                </a:lnTo>
                <a:lnTo>
                  <a:pt x="225133" y="336601"/>
                </a:lnTo>
                <a:close/>
              </a:path>
              <a:path w="371475" h="346710">
                <a:moveTo>
                  <a:pt x="145022" y="336360"/>
                </a:moveTo>
                <a:lnTo>
                  <a:pt x="171196" y="346101"/>
                </a:lnTo>
                <a:lnTo>
                  <a:pt x="171313" y="344486"/>
                </a:lnTo>
                <a:lnTo>
                  <a:pt x="171399" y="343288"/>
                </a:lnTo>
                <a:lnTo>
                  <a:pt x="171505" y="341834"/>
                </a:lnTo>
                <a:lnTo>
                  <a:pt x="171603" y="340475"/>
                </a:lnTo>
                <a:lnTo>
                  <a:pt x="164913" y="339825"/>
                </a:lnTo>
                <a:lnTo>
                  <a:pt x="158236" y="338922"/>
                </a:lnTo>
                <a:lnTo>
                  <a:pt x="151597" y="337767"/>
                </a:lnTo>
                <a:lnTo>
                  <a:pt x="145022" y="336360"/>
                </a:lnTo>
                <a:close/>
              </a:path>
              <a:path w="371475" h="346710">
                <a:moveTo>
                  <a:pt x="275146" y="316827"/>
                </a:moveTo>
                <a:lnTo>
                  <a:pt x="269259" y="320121"/>
                </a:lnTo>
                <a:lnTo>
                  <a:pt x="263236" y="323193"/>
                </a:lnTo>
                <a:lnTo>
                  <a:pt x="257104" y="326032"/>
                </a:lnTo>
                <a:lnTo>
                  <a:pt x="250889" y="328626"/>
                </a:lnTo>
                <a:lnTo>
                  <a:pt x="252883" y="333896"/>
                </a:lnTo>
                <a:lnTo>
                  <a:pt x="259289" y="331207"/>
                </a:lnTo>
                <a:lnTo>
                  <a:pt x="265613" y="328272"/>
                </a:lnTo>
                <a:lnTo>
                  <a:pt x="271830" y="325100"/>
                </a:lnTo>
                <a:lnTo>
                  <a:pt x="277914" y="321704"/>
                </a:lnTo>
                <a:lnTo>
                  <a:pt x="275146" y="316827"/>
                </a:lnTo>
                <a:close/>
              </a:path>
              <a:path w="371475" h="346710">
                <a:moveTo>
                  <a:pt x="95161" y="316281"/>
                </a:moveTo>
                <a:lnTo>
                  <a:pt x="117310" y="333464"/>
                </a:lnTo>
                <a:lnTo>
                  <a:pt x="119330" y="328232"/>
                </a:lnTo>
                <a:lnTo>
                  <a:pt x="113135" y="325588"/>
                </a:lnTo>
                <a:lnTo>
                  <a:pt x="107036" y="322709"/>
                </a:lnTo>
                <a:lnTo>
                  <a:pt x="101042" y="319604"/>
                </a:lnTo>
                <a:lnTo>
                  <a:pt x="95161" y="316281"/>
                </a:lnTo>
                <a:close/>
              </a:path>
              <a:path w="371475" h="346710">
                <a:moveTo>
                  <a:pt x="317221" y="282918"/>
                </a:moveTo>
                <a:lnTo>
                  <a:pt x="312535" y="287828"/>
                </a:lnTo>
                <a:lnTo>
                  <a:pt x="307667" y="292566"/>
                </a:lnTo>
                <a:lnTo>
                  <a:pt x="302633" y="297115"/>
                </a:lnTo>
                <a:lnTo>
                  <a:pt x="297447" y="301460"/>
                </a:lnTo>
                <a:lnTo>
                  <a:pt x="300914" y="305880"/>
                </a:lnTo>
                <a:lnTo>
                  <a:pt x="306180" y="301460"/>
                </a:lnTo>
                <a:lnTo>
                  <a:pt x="311439" y="296711"/>
                </a:lnTo>
                <a:lnTo>
                  <a:pt x="316459" y="291832"/>
                </a:lnTo>
                <a:lnTo>
                  <a:pt x="321298" y="286779"/>
                </a:lnTo>
                <a:lnTo>
                  <a:pt x="317221" y="282918"/>
                </a:lnTo>
                <a:close/>
              </a:path>
              <a:path w="371475" h="346710">
                <a:moveTo>
                  <a:pt x="53302" y="282131"/>
                </a:moveTo>
                <a:lnTo>
                  <a:pt x="69533" y="305194"/>
                </a:lnTo>
                <a:lnTo>
                  <a:pt x="72975" y="300787"/>
                </a:lnTo>
                <a:lnTo>
                  <a:pt x="67822" y="296406"/>
                </a:lnTo>
                <a:lnTo>
                  <a:pt x="62815" y="291826"/>
                </a:lnTo>
                <a:lnTo>
                  <a:pt x="57969" y="287062"/>
                </a:lnTo>
                <a:lnTo>
                  <a:pt x="53302" y="282131"/>
                </a:lnTo>
                <a:close/>
              </a:path>
              <a:path w="371475" h="346710">
                <a:moveTo>
                  <a:pt x="347637" y="237986"/>
                </a:moveTo>
                <a:lnTo>
                  <a:pt x="344584" y="244066"/>
                </a:lnTo>
                <a:lnTo>
                  <a:pt x="341302" y="250044"/>
                </a:lnTo>
                <a:lnTo>
                  <a:pt x="337802" y="255899"/>
                </a:lnTo>
                <a:lnTo>
                  <a:pt x="334099" y="261608"/>
                </a:lnTo>
                <a:lnTo>
                  <a:pt x="338659" y="264783"/>
                </a:lnTo>
                <a:lnTo>
                  <a:pt x="342480" y="258909"/>
                </a:lnTo>
                <a:lnTo>
                  <a:pt x="346088" y="252883"/>
                </a:lnTo>
                <a:lnTo>
                  <a:pt x="349467" y="246723"/>
                </a:lnTo>
                <a:lnTo>
                  <a:pt x="352603" y="240450"/>
                </a:lnTo>
                <a:lnTo>
                  <a:pt x="347637" y="237986"/>
                </a:lnTo>
                <a:close/>
              </a:path>
              <a:path w="371475" h="346710">
                <a:moveTo>
                  <a:pt x="23140" y="236995"/>
                </a:moveTo>
                <a:lnTo>
                  <a:pt x="18174" y="239434"/>
                </a:lnTo>
                <a:lnTo>
                  <a:pt x="21280" y="245729"/>
                </a:lnTo>
                <a:lnTo>
                  <a:pt x="24627" y="251914"/>
                </a:lnTo>
                <a:lnTo>
                  <a:pt x="28206" y="257972"/>
                </a:lnTo>
                <a:lnTo>
                  <a:pt x="32004" y="263881"/>
                </a:lnTo>
                <a:lnTo>
                  <a:pt x="36589" y="260719"/>
                </a:lnTo>
                <a:lnTo>
                  <a:pt x="32909" y="254978"/>
                </a:lnTo>
                <a:lnTo>
                  <a:pt x="29436" y="249100"/>
                </a:lnTo>
                <a:lnTo>
                  <a:pt x="26177" y="243100"/>
                </a:lnTo>
                <a:lnTo>
                  <a:pt x="23140" y="236995"/>
                </a:lnTo>
                <a:close/>
              </a:path>
              <a:path w="371475" h="346710">
                <a:moveTo>
                  <a:pt x="363639" y="185928"/>
                </a:moveTo>
                <a:lnTo>
                  <a:pt x="362485" y="192663"/>
                </a:lnTo>
                <a:lnTo>
                  <a:pt x="361085" y="199365"/>
                </a:lnTo>
                <a:lnTo>
                  <a:pt x="359444" y="206010"/>
                </a:lnTo>
                <a:lnTo>
                  <a:pt x="357569" y="212573"/>
                </a:lnTo>
                <a:lnTo>
                  <a:pt x="362839" y="214249"/>
                </a:lnTo>
                <a:lnTo>
                  <a:pt x="364784" y="207492"/>
                </a:lnTo>
                <a:lnTo>
                  <a:pt x="366479" y="200646"/>
                </a:lnTo>
                <a:lnTo>
                  <a:pt x="367920" y="193731"/>
                </a:lnTo>
                <a:lnTo>
                  <a:pt x="369100" y="186767"/>
                </a:lnTo>
                <a:lnTo>
                  <a:pt x="363639" y="185928"/>
                </a:lnTo>
                <a:close/>
              </a:path>
              <a:path w="371475" h="346710">
                <a:moveTo>
                  <a:pt x="7455" y="184824"/>
                </a:moveTo>
                <a:lnTo>
                  <a:pt x="2007" y="185636"/>
                </a:lnTo>
                <a:lnTo>
                  <a:pt x="3139" y="192590"/>
                </a:lnTo>
                <a:lnTo>
                  <a:pt x="4533" y="199509"/>
                </a:lnTo>
                <a:lnTo>
                  <a:pt x="6181" y="206369"/>
                </a:lnTo>
                <a:lnTo>
                  <a:pt x="8078" y="213145"/>
                </a:lnTo>
                <a:lnTo>
                  <a:pt x="13373" y="211494"/>
                </a:lnTo>
                <a:lnTo>
                  <a:pt x="11532" y="204928"/>
                </a:lnTo>
                <a:lnTo>
                  <a:pt x="9933" y="198278"/>
                </a:lnTo>
                <a:lnTo>
                  <a:pt x="8575" y="191568"/>
                </a:lnTo>
                <a:lnTo>
                  <a:pt x="7455" y="184824"/>
                </a:lnTo>
                <a:close/>
              </a:path>
              <a:path w="371475" h="346710">
                <a:moveTo>
                  <a:pt x="369227" y="129782"/>
                </a:moveTo>
                <a:lnTo>
                  <a:pt x="363741" y="130620"/>
                </a:lnTo>
                <a:lnTo>
                  <a:pt x="364526" y="136746"/>
                </a:lnTo>
                <a:lnTo>
                  <a:pt x="364608" y="137381"/>
                </a:lnTo>
                <a:lnTo>
                  <a:pt x="365188" y="143774"/>
                </a:lnTo>
                <a:lnTo>
                  <a:pt x="365227" y="144198"/>
                </a:lnTo>
                <a:lnTo>
                  <a:pt x="365587" y="150845"/>
                </a:lnTo>
                <a:lnTo>
                  <a:pt x="365598" y="151046"/>
                </a:lnTo>
                <a:lnTo>
                  <a:pt x="365722" y="158662"/>
                </a:lnTo>
                <a:lnTo>
                  <a:pt x="371247" y="158662"/>
                </a:lnTo>
                <a:lnTo>
                  <a:pt x="371135" y="150845"/>
                </a:lnTo>
                <a:lnTo>
                  <a:pt x="370780" y="144198"/>
                </a:lnTo>
                <a:lnTo>
                  <a:pt x="370758" y="143774"/>
                </a:lnTo>
                <a:lnTo>
                  <a:pt x="370181" y="137381"/>
                </a:lnTo>
                <a:lnTo>
                  <a:pt x="370124" y="136746"/>
                </a:lnTo>
                <a:lnTo>
                  <a:pt x="369335" y="130620"/>
                </a:lnTo>
                <a:lnTo>
                  <a:pt x="369227" y="129782"/>
                </a:lnTo>
                <a:close/>
              </a:path>
              <a:path w="371475" h="346710">
                <a:moveTo>
                  <a:pt x="2096" y="129401"/>
                </a:moveTo>
                <a:lnTo>
                  <a:pt x="1204" y="136366"/>
                </a:lnTo>
                <a:lnTo>
                  <a:pt x="553" y="143391"/>
                </a:lnTo>
                <a:lnTo>
                  <a:pt x="149" y="150448"/>
                </a:lnTo>
                <a:lnTo>
                  <a:pt x="0" y="157544"/>
                </a:lnTo>
                <a:lnTo>
                  <a:pt x="5550" y="157544"/>
                </a:lnTo>
                <a:lnTo>
                  <a:pt x="5698" y="150677"/>
                </a:lnTo>
                <a:lnTo>
                  <a:pt x="6085" y="143826"/>
                </a:lnTo>
                <a:lnTo>
                  <a:pt x="6713" y="137011"/>
                </a:lnTo>
                <a:lnTo>
                  <a:pt x="7582" y="130252"/>
                </a:lnTo>
                <a:lnTo>
                  <a:pt x="2096" y="129401"/>
                </a:lnTo>
                <a:close/>
              </a:path>
              <a:path w="371475" h="346710">
                <a:moveTo>
                  <a:pt x="352933" y="76023"/>
                </a:moveTo>
                <a:lnTo>
                  <a:pt x="347942" y="78486"/>
                </a:lnTo>
                <a:lnTo>
                  <a:pt x="350760" y="84698"/>
                </a:lnTo>
                <a:lnTo>
                  <a:pt x="353343" y="91028"/>
                </a:lnTo>
                <a:lnTo>
                  <a:pt x="355682" y="97453"/>
                </a:lnTo>
                <a:lnTo>
                  <a:pt x="357772" y="103950"/>
                </a:lnTo>
                <a:lnTo>
                  <a:pt x="363093" y="102299"/>
                </a:lnTo>
                <a:lnTo>
                  <a:pt x="360916" y="95604"/>
                </a:lnTo>
                <a:lnTo>
                  <a:pt x="358499" y="88980"/>
                </a:lnTo>
                <a:lnTo>
                  <a:pt x="355839" y="82446"/>
                </a:lnTo>
                <a:lnTo>
                  <a:pt x="352933" y="76023"/>
                </a:lnTo>
                <a:close/>
              </a:path>
              <a:path w="371475" h="346710">
                <a:moveTo>
                  <a:pt x="18492" y="75705"/>
                </a:moveTo>
                <a:lnTo>
                  <a:pt x="15580" y="82107"/>
                </a:lnTo>
                <a:lnTo>
                  <a:pt x="12907" y="88626"/>
                </a:lnTo>
                <a:lnTo>
                  <a:pt x="10476" y="95238"/>
                </a:lnTo>
                <a:lnTo>
                  <a:pt x="8293" y="101918"/>
                </a:lnTo>
                <a:lnTo>
                  <a:pt x="13615" y="103582"/>
                </a:lnTo>
                <a:lnTo>
                  <a:pt x="15701" y="97101"/>
                </a:lnTo>
                <a:lnTo>
                  <a:pt x="18047" y="90686"/>
                </a:lnTo>
                <a:lnTo>
                  <a:pt x="20641" y="84360"/>
                </a:lnTo>
                <a:lnTo>
                  <a:pt x="23470" y="78144"/>
                </a:lnTo>
                <a:lnTo>
                  <a:pt x="18492" y="75705"/>
                </a:lnTo>
                <a:close/>
              </a:path>
              <a:path w="371475" h="346710">
                <a:moveTo>
                  <a:pt x="321755" y="29566"/>
                </a:moveTo>
                <a:lnTo>
                  <a:pt x="317716" y="33401"/>
                </a:lnTo>
                <a:lnTo>
                  <a:pt x="322186" y="38499"/>
                </a:lnTo>
                <a:lnTo>
                  <a:pt x="326479" y="43776"/>
                </a:lnTo>
                <a:lnTo>
                  <a:pt x="330582" y="49212"/>
                </a:lnTo>
                <a:lnTo>
                  <a:pt x="334480" y="54788"/>
                </a:lnTo>
                <a:lnTo>
                  <a:pt x="339065" y="51613"/>
                </a:lnTo>
                <a:lnTo>
                  <a:pt x="335044" y="45866"/>
                </a:lnTo>
                <a:lnTo>
                  <a:pt x="330805" y="40261"/>
                </a:lnTo>
                <a:lnTo>
                  <a:pt x="326369" y="34820"/>
                </a:lnTo>
                <a:lnTo>
                  <a:pt x="321755" y="29566"/>
                </a:lnTo>
                <a:close/>
              </a:path>
              <a:path w="371475" h="346710">
                <a:moveTo>
                  <a:pt x="49721" y="29312"/>
                </a:moveTo>
                <a:lnTo>
                  <a:pt x="45100" y="34556"/>
                </a:lnTo>
                <a:lnTo>
                  <a:pt x="40659" y="39986"/>
                </a:lnTo>
                <a:lnTo>
                  <a:pt x="36419" y="45578"/>
                </a:lnTo>
                <a:lnTo>
                  <a:pt x="32398" y="51308"/>
                </a:lnTo>
                <a:lnTo>
                  <a:pt x="36957" y="54509"/>
                </a:lnTo>
                <a:lnTo>
                  <a:pt x="40878" y="48944"/>
                </a:lnTo>
                <a:lnTo>
                  <a:pt x="44995" y="43520"/>
                </a:lnTo>
                <a:lnTo>
                  <a:pt x="49300" y="38253"/>
                </a:lnTo>
                <a:lnTo>
                  <a:pt x="53785" y="33160"/>
                </a:lnTo>
                <a:lnTo>
                  <a:pt x="49721" y="29312"/>
                </a:lnTo>
                <a:close/>
              </a:path>
              <a:path w="371475" h="346710">
                <a:moveTo>
                  <a:pt x="287325" y="0"/>
                </a:moveTo>
                <a:lnTo>
                  <a:pt x="276867" y="0"/>
                </a:lnTo>
                <a:lnTo>
                  <a:pt x="281539" y="2869"/>
                </a:lnTo>
                <a:lnTo>
                  <a:pt x="287165" y="6628"/>
                </a:lnTo>
                <a:lnTo>
                  <a:pt x="292655" y="10604"/>
                </a:lnTo>
                <a:lnTo>
                  <a:pt x="297993" y="14783"/>
                </a:lnTo>
                <a:lnTo>
                  <a:pt x="301422" y="10389"/>
                </a:lnTo>
                <a:lnTo>
                  <a:pt x="295945" y="6079"/>
                </a:lnTo>
                <a:lnTo>
                  <a:pt x="290292" y="1980"/>
                </a:lnTo>
                <a:lnTo>
                  <a:pt x="287325" y="0"/>
                </a:lnTo>
                <a:close/>
              </a:path>
              <a:path w="371475" h="346710">
                <a:moveTo>
                  <a:pt x="94431" y="0"/>
                </a:moveTo>
                <a:lnTo>
                  <a:pt x="83954" y="0"/>
                </a:lnTo>
                <a:lnTo>
                  <a:pt x="81269" y="1788"/>
                </a:lnTo>
                <a:lnTo>
                  <a:pt x="75598" y="5871"/>
                </a:lnTo>
                <a:lnTo>
                  <a:pt x="70079" y="10160"/>
                </a:lnTo>
                <a:lnTo>
                  <a:pt x="73533" y="14580"/>
                </a:lnTo>
                <a:lnTo>
                  <a:pt x="78889" y="10417"/>
                </a:lnTo>
                <a:lnTo>
                  <a:pt x="84393" y="6452"/>
                </a:lnTo>
                <a:lnTo>
                  <a:pt x="90034" y="2696"/>
                </a:lnTo>
                <a:lnTo>
                  <a:pt x="9443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74511" y="6056749"/>
            <a:ext cx="2486025" cy="534670"/>
          </a:xfrm>
          <a:custGeom>
            <a:avLst/>
            <a:gdLst/>
            <a:ahLst/>
            <a:cxnLst/>
            <a:rect l="l" t="t" r="r" b="b"/>
            <a:pathLst>
              <a:path w="2486025" h="534670">
                <a:moveTo>
                  <a:pt x="1765" y="0"/>
                </a:moveTo>
                <a:lnTo>
                  <a:pt x="0" y="8661"/>
                </a:lnTo>
                <a:lnTo>
                  <a:pt x="2483700" y="534365"/>
                </a:lnTo>
                <a:lnTo>
                  <a:pt x="2483942" y="531368"/>
                </a:lnTo>
                <a:lnTo>
                  <a:pt x="2484513" y="528459"/>
                </a:lnTo>
                <a:lnTo>
                  <a:pt x="2485453" y="525716"/>
                </a:lnTo>
                <a:lnTo>
                  <a:pt x="176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124038" y="6132616"/>
            <a:ext cx="1107440" cy="452755"/>
          </a:xfrm>
          <a:custGeom>
            <a:avLst/>
            <a:gdLst/>
            <a:ahLst/>
            <a:cxnLst/>
            <a:rect l="l" t="t" r="r" b="b"/>
            <a:pathLst>
              <a:path w="1107439" h="452754">
                <a:moveTo>
                  <a:pt x="1103947" y="0"/>
                </a:moveTo>
                <a:lnTo>
                  <a:pt x="0" y="444233"/>
                </a:lnTo>
                <a:lnTo>
                  <a:pt x="1396" y="446824"/>
                </a:lnTo>
                <a:lnTo>
                  <a:pt x="2501" y="449529"/>
                </a:lnTo>
                <a:lnTo>
                  <a:pt x="3238" y="452437"/>
                </a:lnTo>
                <a:lnTo>
                  <a:pt x="1107224" y="8178"/>
                </a:lnTo>
                <a:lnTo>
                  <a:pt x="1105712" y="5689"/>
                </a:lnTo>
                <a:lnTo>
                  <a:pt x="1104531" y="2946"/>
                </a:lnTo>
                <a:lnTo>
                  <a:pt x="11039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133465" y="6816280"/>
            <a:ext cx="74930" cy="43180"/>
          </a:xfrm>
          <a:custGeom>
            <a:avLst/>
            <a:gdLst/>
            <a:ahLst/>
            <a:cxnLst/>
            <a:rect l="l" t="t" r="r" b="b"/>
            <a:pathLst>
              <a:path w="74929" h="43179">
                <a:moveTo>
                  <a:pt x="27368" y="31407"/>
                </a:moveTo>
                <a:lnTo>
                  <a:pt x="23558" y="23482"/>
                </a:lnTo>
                <a:lnTo>
                  <a:pt x="0" y="35191"/>
                </a:lnTo>
                <a:lnTo>
                  <a:pt x="3797" y="43116"/>
                </a:lnTo>
                <a:lnTo>
                  <a:pt x="27368" y="31407"/>
                </a:lnTo>
                <a:close/>
              </a:path>
              <a:path w="74929" h="43179">
                <a:moveTo>
                  <a:pt x="74485" y="7962"/>
                </a:moveTo>
                <a:lnTo>
                  <a:pt x="70675" y="0"/>
                </a:lnTo>
                <a:lnTo>
                  <a:pt x="47117" y="11747"/>
                </a:lnTo>
                <a:lnTo>
                  <a:pt x="50914" y="19697"/>
                </a:lnTo>
                <a:lnTo>
                  <a:pt x="74485" y="796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344123" y="5823635"/>
            <a:ext cx="1951989" cy="989330"/>
          </a:xfrm>
          <a:custGeom>
            <a:avLst/>
            <a:gdLst/>
            <a:ahLst/>
            <a:cxnLst/>
            <a:rect l="l" t="t" r="r" b="b"/>
            <a:pathLst>
              <a:path w="1951989" h="989329">
                <a:moveTo>
                  <a:pt x="27330" y="11061"/>
                </a:moveTo>
                <a:lnTo>
                  <a:pt x="3619" y="0"/>
                </a:lnTo>
                <a:lnTo>
                  <a:pt x="0" y="8026"/>
                </a:lnTo>
                <a:lnTo>
                  <a:pt x="23698" y="19100"/>
                </a:lnTo>
                <a:lnTo>
                  <a:pt x="27330" y="11061"/>
                </a:lnTo>
                <a:close/>
              </a:path>
              <a:path w="1951989" h="989329">
                <a:moveTo>
                  <a:pt x="74701" y="33159"/>
                </a:moveTo>
                <a:lnTo>
                  <a:pt x="51003" y="22098"/>
                </a:lnTo>
                <a:lnTo>
                  <a:pt x="47409" y="30149"/>
                </a:lnTo>
                <a:lnTo>
                  <a:pt x="71081" y="41198"/>
                </a:lnTo>
                <a:lnTo>
                  <a:pt x="74701" y="33159"/>
                </a:lnTo>
                <a:close/>
              </a:path>
              <a:path w="1951989" h="989329">
                <a:moveTo>
                  <a:pt x="122085" y="55270"/>
                </a:moveTo>
                <a:lnTo>
                  <a:pt x="98386" y="44221"/>
                </a:lnTo>
                <a:lnTo>
                  <a:pt x="94767" y="52260"/>
                </a:lnTo>
                <a:lnTo>
                  <a:pt x="118465" y="63296"/>
                </a:lnTo>
                <a:lnTo>
                  <a:pt x="122085" y="55270"/>
                </a:lnTo>
                <a:close/>
              </a:path>
              <a:path w="1951989" h="989329">
                <a:moveTo>
                  <a:pt x="169481" y="77368"/>
                </a:moveTo>
                <a:lnTo>
                  <a:pt x="145796" y="66319"/>
                </a:lnTo>
                <a:lnTo>
                  <a:pt x="142163" y="74358"/>
                </a:lnTo>
                <a:lnTo>
                  <a:pt x="165849" y="85420"/>
                </a:lnTo>
                <a:lnTo>
                  <a:pt x="169481" y="77368"/>
                </a:lnTo>
                <a:close/>
              </a:path>
              <a:path w="1951989" h="989329">
                <a:moveTo>
                  <a:pt x="216865" y="99479"/>
                </a:moveTo>
                <a:lnTo>
                  <a:pt x="193179" y="88430"/>
                </a:lnTo>
                <a:lnTo>
                  <a:pt x="189547" y="96469"/>
                </a:lnTo>
                <a:lnTo>
                  <a:pt x="213233" y="107518"/>
                </a:lnTo>
                <a:lnTo>
                  <a:pt x="216865" y="99479"/>
                </a:lnTo>
                <a:close/>
              </a:path>
              <a:path w="1951989" h="989329">
                <a:moveTo>
                  <a:pt x="264261" y="121589"/>
                </a:moveTo>
                <a:lnTo>
                  <a:pt x="240563" y="110540"/>
                </a:lnTo>
                <a:lnTo>
                  <a:pt x="236931" y="118554"/>
                </a:lnTo>
                <a:lnTo>
                  <a:pt x="260629" y="129628"/>
                </a:lnTo>
                <a:lnTo>
                  <a:pt x="264261" y="121589"/>
                </a:lnTo>
                <a:close/>
              </a:path>
              <a:path w="1951989" h="989329">
                <a:moveTo>
                  <a:pt x="311645" y="143700"/>
                </a:moveTo>
                <a:lnTo>
                  <a:pt x="287947" y="132638"/>
                </a:lnTo>
                <a:lnTo>
                  <a:pt x="284302" y="140677"/>
                </a:lnTo>
                <a:lnTo>
                  <a:pt x="308013" y="151726"/>
                </a:lnTo>
                <a:lnTo>
                  <a:pt x="311645" y="143700"/>
                </a:lnTo>
                <a:close/>
              </a:path>
              <a:path w="1951989" h="989329">
                <a:moveTo>
                  <a:pt x="359029" y="165811"/>
                </a:moveTo>
                <a:lnTo>
                  <a:pt x="335318" y="154749"/>
                </a:lnTo>
                <a:lnTo>
                  <a:pt x="331724" y="162788"/>
                </a:lnTo>
                <a:lnTo>
                  <a:pt x="355409" y="173824"/>
                </a:lnTo>
                <a:lnTo>
                  <a:pt x="359029" y="165811"/>
                </a:lnTo>
                <a:close/>
              </a:path>
              <a:path w="1951989" h="989329">
                <a:moveTo>
                  <a:pt x="406425" y="187909"/>
                </a:moveTo>
                <a:lnTo>
                  <a:pt x="382739" y="176860"/>
                </a:lnTo>
                <a:lnTo>
                  <a:pt x="379095" y="184886"/>
                </a:lnTo>
                <a:lnTo>
                  <a:pt x="402793" y="195948"/>
                </a:lnTo>
                <a:lnTo>
                  <a:pt x="406425" y="187909"/>
                </a:lnTo>
                <a:close/>
              </a:path>
              <a:path w="1951989" h="989329">
                <a:moveTo>
                  <a:pt x="453783" y="210007"/>
                </a:moveTo>
                <a:lnTo>
                  <a:pt x="430110" y="198970"/>
                </a:lnTo>
                <a:lnTo>
                  <a:pt x="426491" y="206984"/>
                </a:lnTo>
                <a:lnTo>
                  <a:pt x="450189" y="218046"/>
                </a:lnTo>
                <a:lnTo>
                  <a:pt x="453783" y="210007"/>
                </a:lnTo>
                <a:close/>
              </a:path>
              <a:path w="1951989" h="989329">
                <a:moveTo>
                  <a:pt x="501205" y="232117"/>
                </a:moveTo>
                <a:lnTo>
                  <a:pt x="477494" y="221068"/>
                </a:lnTo>
                <a:lnTo>
                  <a:pt x="473875" y="229095"/>
                </a:lnTo>
                <a:lnTo>
                  <a:pt x="497586" y="240157"/>
                </a:lnTo>
                <a:lnTo>
                  <a:pt x="501205" y="232117"/>
                </a:lnTo>
                <a:close/>
              </a:path>
              <a:path w="1951989" h="989329">
                <a:moveTo>
                  <a:pt x="547382" y="657034"/>
                </a:moveTo>
                <a:lnTo>
                  <a:pt x="546493" y="655980"/>
                </a:lnTo>
                <a:lnTo>
                  <a:pt x="544436" y="658025"/>
                </a:lnTo>
                <a:lnTo>
                  <a:pt x="542213" y="659930"/>
                </a:lnTo>
                <a:lnTo>
                  <a:pt x="539889" y="661708"/>
                </a:lnTo>
                <a:lnTo>
                  <a:pt x="540778" y="662774"/>
                </a:lnTo>
                <a:lnTo>
                  <a:pt x="547382" y="657034"/>
                </a:lnTo>
                <a:close/>
              </a:path>
              <a:path w="1951989" h="989329">
                <a:moveTo>
                  <a:pt x="548576" y="254228"/>
                </a:moveTo>
                <a:lnTo>
                  <a:pt x="524891" y="243179"/>
                </a:lnTo>
                <a:lnTo>
                  <a:pt x="521258" y="251206"/>
                </a:lnTo>
                <a:lnTo>
                  <a:pt x="544957" y="262267"/>
                </a:lnTo>
                <a:lnTo>
                  <a:pt x="548576" y="254228"/>
                </a:lnTo>
                <a:close/>
              </a:path>
              <a:path w="1951989" h="989329">
                <a:moveTo>
                  <a:pt x="595972" y="276339"/>
                </a:moveTo>
                <a:lnTo>
                  <a:pt x="572274" y="265290"/>
                </a:lnTo>
                <a:lnTo>
                  <a:pt x="568667" y="273304"/>
                </a:lnTo>
                <a:lnTo>
                  <a:pt x="592340" y="284365"/>
                </a:lnTo>
                <a:lnTo>
                  <a:pt x="595972" y="276339"/>
                </a:lnTo>
                <a:close/>
              </a:path>
              <a:path w="1951989" h="989329">
                <a:moveTo>
                  <a:pt x="643356" y="298437"/>
                </a:moveTo>
                <a:lnTo>
                  <a:pt x="619658" y="287401"/>
                </a:lnTo>
                <a:lnTo>
                  <a:pt x="616051" y="295414"/>
                </a:lnTo>
                <a:lnTo>
                  <a:pt x="639737" y="306476"/>
                </a:lnTo>
                <a:lnTo>
                  <a:pt x="643356" y="298437"/>
                </a:lnTo>
                <a:close/>
              </a:path>
              <a:path w="1951989" h="989329">
                <a:moveTo>
                  <a:pt x="690765" y="320548"/>
                </a:moveTo>
                <a:lnTo>
                  <a:pt x="667067" y="309499"/>
                </a:lnTo>
                <a:lnTo>
                  <a:pt x="663435" y="317525"/>
                </a:lnTo>
                <a:lnTo>
                  <a:pt x="687133" y="328587"/>
                </a:lnTo>
                <a:lnTo>
                  <a:pt x="690765" y="320548"/>
                </a:lnTo>
                <a:close/>
              </a:path>
              <a:path w="1951989" h="989329">
                <a:moveTo>
                  <a:pt x="738149" y="342646"/>
                </a:moveTo>
                <a:lnTo>
                  <a:pt x="714451" y="331609"/>
                </a:lnTo>
                <a:lnTo>
                  <a:pt x="710806" y="339636"/>
                </a:lnTo>
                <a:lnTo>
                  <a:pt x="734517" y="350697"/>
                </a:lnTo>
                <a:lnTo>
                  <a:pt x="738149" y="342646"/>
                </a:lnTo>
                <a:close/>
              </a:path>
              <a:path w="1951989" h="989329">
                <a:moveTo>
                  <a:pt x="785533" y="364769"/>
                </a:moveTo>
                <a:lnTo>
                  <a:pt x="761822" y="353707"/>
                </a:lnTo>
                <a:lnTo>
                  <a:pt x="758215" y="361746"/>
                </a:lnTo>
                <a:lnTo>
                  <a:pt x="781900" y="372808"/>
                </a:lnTo>
                <a:lnTo>
                  <a:pt x="785533" y="364769"/>
                </a:lnTo>
                <a:close/>
              </a:path>
              <a:path w="1951989" h="989329">
                <a:moveTo>
                  <a:pt x="832916" y="386867"/>
                </a:moveTo>
                <a:lnTo>
                  <a:pt x="809231" y="375831"/>
                </a:lnTo>
                <a:lnTo>
                  <a:pt x="805599" y="383844"/>
                </a:lnTo>
                <a:lnTo>
                  <a:pt x="829271" y="394906"/>
                </a:lnTo>
                <a:lnTo>
                  <a:pt x="832916" y="386867"/>
                </a:lnTo>
                <a:close/>
              </a:path>
              <a:path w="1951989" h="989329">
                <a:moveTo>
                  <a:pt x="880287" y="408978"/>
                </a:moveTo>
                <a:lnTo>
                  <a:pt x="856615" y="397929"/>
                </a:lnTo>
                <a:lnTo>
                  <a:pt x="852995" y="405955"/>
                </a:lnTo>
                <a:lnTo>
                  <a:pt x="876693" y="417017"/>
                </a:lnTo>
                <a:lnTo>
                  <a:pt x="880287" y="408978"/>
                </a:lnTo>
                <a:close/>
              </a:path>
              <a:path w="1951989" h="989329">
                <a:moveTo>
                  <a:pt x="927709" y="431088"/>
                </a:moveTo>
                <a:lnTo>
                  <a:pt x="903998" y="420039"/>
                </a:lnTo>
                <a:lnTo>
                  <a:pt x="900379" y="428066"/>
                </a:lnTo>
                <a:lnTo>
                  <a:pt x="924064" y="439127"/>
                </a:lnTo>
                <a:lnTo>
                  <a:pt x="927709" y="431088"/>
                </a:lnTo>
                <a:close/>
              </a:path>
              <a:path w="1951989" h="989329">
                <a:moveTo>
                  <a:pt x="975080" y="453186"/>
                </a:moveTo>
                <a:lnTo>
                  <a:pt x="951395" y="442150"/>
                </a:lnTo>
                <a:lnTo>
                  <a:pt x="947762" y="450164"/>
                </a:lnTo>
                <a:lnTo>
                  <a:pt x="971461" y="461238"/>
                </a:lnTo>
                <a:lnTo>
                  <a:pt x="975080" y="453186"/>
                </a:lnTo>
                <a:close/>
              </a:path>
              <a:path w="1951989" h="989329">
                <a:moveTo>
                  <a:pt x="1022477" y="475297"/>
                </a:moveTo>
                <a:lnTo>
                  <a:pt x="998778" y="464261"/>
                </a:lnTo>
                <a:lnTo>
                  <a:pt x="995146" y="472274"/>
                </a:lnTo>
                <a:lnTo>
                  <a:pt x="1018844" y="483336"/>
                </a:lnTo>
                <a:lnTo>
                  <a:pt x="1022477" y="475297"/>
                </a:lnTo>
                <a:close/>
              </a:path>
              <a:path w="1951989" h="989329">
                <a:moveTo>
                  <a:pt x="1069860" y="497395"/>
                </a:moveTo>
                <a:lnTo>
                  <a:pt x="1046162" y="486359"/>
                </a:lnTo>
                <a:lnTo>
                  <a:pt x="1042530" y="494372"/>
                </a:lnTo>
                <a:lnTo>
                  <a:pt x="1066228" y="505447"/>
                </a:lnTo>
                <a:lnTo>
                  <a:pt x="1069860" y="497395"/>
                </a:lnTo>
                <a:close/>
              </a:path>
              <a:path w="1951989" h="989329">
                <a:moveTo>
                  <a:pt x="1117244" y="519506"/>
                </a:moveTo>
                <a:lnTo>
                  <a:pt x="1093546" y="508457"/>
                </a:lnTo>
                <a:lnTo>
                  <a:pt x="1089926" y="516496"/>
                </a:lnTo>
                <a:lnTo>
                  <a:pt x="1113612" y="527558"/>
                </a:lnTo>
                <a:lnTo>
                  <a:pt x="1117244" y="519506"/>
                </a:lnTo>
                <a:close/>
              </a:path>
              <a:path w="1951989" h="989329">
                <a:moveTo>
                  <a:pt x="1164628" y="541616"/>
                </a:moveTo>
                <a:lnTo>
                  <a:pt x="1140942" y="530567"/>
                </a:lnTo>
                <a:lnTo>
                  <a:pt x="1137310" y="538594"/>
                </a:lnTo>
                <a:lnTo>
                  <a:pt x="1161021" y="549656"/>
                </a:lnTo>
                <a:lnTo>
                  <a:pt x="1164628" y="541616"/>
                </a:lnTo>
                <a:close/>
              </a:path>
              <a:path w="1951989" h="989329">
                <a:moveTo>
                  <a:pt x="1211999" y="563714"/>
                </a:moveTo>
                <a:lnTo>
                  <a:pt x="1188326" y="552678"/>
                </a:lnTo>
                <a:lnTo>
                  <a:pt x="1184719" y="560705"/>
                </a:lnTo>
                <a:lnTo>
                  <a:pt x="1208405" y="571766"/>
                </a:lnTo>
                <a:lnTo>
                  <a:pt x="1211999" y="563714"/>
                </a:lnTo>
                <a:close/>
              </a:path>
              <a:path w="1951989" h="989329">
                <a:moveTo>
                  <a:pt x="1259420" y="585825"/>
                </a:moveTo>
                <a:lnTo>
                  <a:pt x="1235735" y="574789"/>
                </a:lnTo>
                <a:lnTo>
                  <a:pt x="1232077" y="582803"/>
                </a:lnTo>
                <a:lnTo>
                  <a:pt x="1255788" y="593864"/>
                </a:lnTo>
                <a:lnTo>
                  <a:pt x="1259420" y="585825"/>
                </a:lnTo>
                <a:close/>
              </a:path>
              <a:path w="1951989" h="989329">
                <a:moveTo>
                  <a:pt x="1306791" y="607923"/>
                </a:moveTo>
                <a:lnTo>
                  <a:pt x="1283093" y="596887"/>
                </a:lnTo>
                <a:lnTo>
                  <a:pt x="1279486" y="604913"/>
                </a:lnTo>
                <a:lnTo>
                  <a:pt x="1303197" y="615975"/>
                </a:lnTo>
                <a:lnTo>
                  <a:pt x="1306791" y="607923"/>
                </a:lnTo>
                <a:close/>
              </a:path>
              <a:path w="1951989" h="989329">
                <a:moveTo>
                  <a:pt x="1354201" y="630047"/>
                </a:moveTo>
                <a:lnTo>
                  <a:pt x="1330502" y="618985"/>
                </a:lnTo>
                <a:lnTo>
                  <a:pt x="1326870" y="627024"/>
                </a:lnTo>
                <a:lnTo>
                  <a:pt x="1350543" y="638086"/>
                </a:lnTo>
                <a:lnTo>
                  <a:pt x="1354201" y="630047"/>
                </a:lnTo>
                <a:close/>
              </a:path>
              <a:path w="1951989" h="989329">
                <a:moveTo>
                  <a:pt x="1401559" y="652145"/>
                </a:moveTo>
                <a:lnTo>
                  <a:pt x="1377886" y="641108"/>
                </a:lnTo>
                <a:lnTo>
                  <a:pt x="1374254" y="649122"/>
                </a:lnTo>
                <a:lnTo>
                  <a:pt x="1397952" y="660184"/>
                </a:lnTo>
                <a:lnTo>
                  <a:pt x="1401559" y="652145"/>
                </a:lnTo>
                <a:close/>
              </a:path>
              <a:path w="1951989" h="989329">
                <a:moveTo>
                  <a:pt x="1448968" y="674255"/>
                </a:moveTo>
                <a:lnTo>
                  <a:pt x="1425257" y="663206"/>
                </a:lnTo>
                <a:lnTo>
                  <a:pt x="1421650" y="671233"/>
                </a:lnTo>
                <a:lnTo>
                  <a:pt x="1445336" y="682282"/>
                </a:lnTo>
                <a:lnTo>
                  <a:pt x="1448968" y="674255"/>
                </a:lnTo>
                <a:close/>
              </a:path>
              <a:path w="1951989" h="989329">
                <a:moveTo>
                  <a:pt x="1496352" y="696366"/>
                </a:moveTo>
                <a:lnTo>
                  <a:pt x="1472666" y="685304"/>
                </a:lnTo>
                <a:lnTo>
                  <a:pt x="1469047" y="693343"/>
                </a:lnTo>
                <a:lnTo>
                  <a:pt x="1492732" y="704392"/>
                </a:lnTo>
                <a:lnTo>
                  <a:pt x="1496352" y="696366"/>
                </a:lnTo>
                <a:close/>
              </a:path>
              <a:path w="1951989" h="989329">
                <a:moveTo>
                  <a:pt x="1543748" y="718477"/>
                </a:moveTo>
                <a:lnTo>
                  <a:pt x="1520024" y="707415"/>
                </a:lnTo>
                <a:lnTo>
                  <a:pt x="1516430" y="715454"/>
                </a:lnTo>
                <a:lnTo>
                  <a:pt x="1540116" y="726490"/>
                </a:lnTo>
                <a:lnTo>
                  <a:pt x="1543748" y="718477"/>
                </a:lnTo>
                <a:close/>
              </a:path>
              <a:path w="1951989" h="989329">
                <a:moveTo>
                  <a:pt x="1591132" y="740575"/>
                </a:moveTo>
                <a:lnTo>
                  <a:pt x="1567434" y="729513"/>
                </a:lnTo>
                <a:lnTo>
                  <a:pt x="1563801" y="737552"/>
                </a:lnTo>
                <a:lnTo>
                  <a:pt x="1587525" y="748601"/>
                </a:lnTo>
                <a:lnTo>
                  <a:pt x="1591132" y="740575"/>
                </a:lnTo>
                <a:close/>
              </a:path>
              <a:path w="1951989" h="989329">
                <a:moveTo>
                  <a:pt x="1638503" y="762673"/>
                </a:moveTo>
                <a:lnTo>
                  <a:pt x="1614817" y="751624"/>
                </a:lnTo>
                <a:lnTo>
                  <a:pt x="1611198" y="759663"/>
                </a:lnTo>
                <a:lnTo>
                  <a:pt x="1634883" y="770712"/>
                </a:lnTo>
                <a:lnTo>
                  <a:pt x="1638503" y="762673"/>
                </a:lnTo>
                <a:close/>
              </a:path>
              <a:path w="1951989" h="989329">
                <a:moveTo>
                  <a:pt x="1685912" y="784796"/>
                </a:moveTo>
                <a:lnTo>
                  <a:pt x="1662214" y="773734"/>
                </a:lnTo>
                <a:lnTo>
                  <a:pt x="1658581" y="781773"/>
                </a:lnTo>
                <a:lnTo>
                  <a:pt x="1682267" y="792822"/>
                </a:lnTo>
                <a:lnTo>
                  <a:pt x="1685912" y="784796"/>
                </a:lnTo>
                <a:close/>
              </a:path>
              <a:path w="1951989" h="989329">
                <a:moveTo>
                  <a:pt x="1733321" y="806907"/>
                </a:moveTo>
                <a:lnTo>
                  <a:pt x="1709597" y="795845"/>
                </a:lnTo>
                <a:lnTo>
                  <a:pt x="1705991" y="803871"/>
                </a:lnTo>
                <a:lnTo>
                  <a:pt x="1729689" y="814920"/>
                </a:lnTo>
                <a:lnTo>
                  <a:pt x="1733321" y="806907"/>
                </a:lnTo>
                <a:close/>
              </a:path>
              <a:path w="1951989" h="989329">
                <a:moveTo>
                  <a:pt x="1780705" y="829005"/>
                </a:moveTo>
                <a:lnTo>
                  <a:pt x="1757006" y="817943"/>
                </a:lnTo>
                <a:lnTo>
                  <a:pt x="1753374" y="825982"/>
                </a:lnTo>
                <a:lnTo>
                  <a:pt x="1777047" y="837031"/>
                </a:lnTo>
                <a:lnTo>
                  <a:pt x="1780705" y="829005"/>
                </a:lnTo>
                <a:close/>
              </a:path>
              <a:path w="1951989" h="989329">
                <a:moveTo>
                  <a:pt x="1828063" y="851115"/>
                </a:moveTo>
                <a:lnTo>
                  <a:pt x="1804365" y="840054"/>
                </a:lnTo>
                <a:lnTo>
                  <a:pt x="1800758" y="848093"/>
                </a:lnTo>
                <a:lnTo>
                  <a:pt x="1824456" y="859142"/>
                </a:lnTo>
                <a:lnTo>
                  <a:pt x="1828063" y="851115"/>
                </a:lnTo>
                <a:close/>
              </a:path>
              <a:path w="1951989" h="989329">
                <a:moveTo>
                  <a:pt x="1875472" y="873213"/>
                </a:moveTo>
                <a:lnTo>
                  <a:pt x="1851774" y="862164"/>
                </a:lnTo>
                <a:lnTo>
                  <a:pt x="1848142" y="870204"/>
                </a:lnTo>
                <a:lnTo>
                  <a:pt x="1871840" y="881253"/>
                </a:lnTo>
                <a:lnTo>
                  <a:pt x="1875472" y="873213"/>
                </a:lnTo>
                <a:close/>
              </a:path>
              <a:path w="1951989" h="989329">
                <a:moveTo>
                  <a:pt x="1910943" y="977138"/>
                </a:moveTo>
                <a:lnTo>
                  <a:pt x="1907146" y="969213"/>
                </a:lnTo>
                <a:lnTo>
                  <a:pt x="1883587" y="980948"/>
                </a:lnTo>
                <a:lnTo>
                  <a:pt x="1887397" y="988885"/>
                </a:lnTo>
                <a:lnTo>
                  <a:pt x="1910943" y="977138"/>
                </a:lnTo>
                <a:close/>
              </a:path>
              <a:path w="1951989" h="989329">
                <a:moveTo>
                  <a:pt x="1922856" y="895337"/>
                </a:moveTo>
                <a:lnTo>
                  <a:pt x="1899170" y="884262"/>
                </a:lnTo>
                <a:lnTo>
                  <a:pt x="1895551" y="892314"/>
                </a:lnTo>
                <a:lnTo>
                  <a:pt x="1919224" y="903351"/>
                </a:lnTo>
                <a:lnTo>
                  <a:pt x="1922856" y="895337"/>
                </a:lnTo>
                <a:close/>
              </a:path>
              <a:path w="1951989" h="989329">
                <a:moveTo>
                  <a:pt x="1951291" y="908583"/>
                </a:moveTo>
                <a:lnTo>
                  <a:pt x="1946529" y="906373"/>
                </a:lnTo>
                <a:lnTo>
                  <a:pt x="1942922" y="914412"/>
                </a:lnTo>
                <a:lnTo>
                  <a:pt x="1947621" y="916609"/>
                </a:lnTo>
                <a:lnTo>
                  <a:pt x="1948599" y="913790"/>
                </a:lnTo>
                <a:lnTo>
                  <a:pt x="1949831" y="911123"/>
                </a:lnTo>
                <a:lnTo>
                  <a:pt x="1951291" y="908583"/>
                </a:lnTo>
                <a:close/>
              </a:path>
              <a:path w="1951989" h="989329">
                <a:moveTo>
                  <a:pt x="1951710" y="956868"/>
                </a:moveTo>
                <a:lnTo>
                  <a:pt x="1950212" y="954341"/>
                </a:lnTo>
                <a:lnTo>
                  <a:pt x="1948954" y="951712"/>
                </a:lnTo>
                <a:lnTo>
                  <a:pt x="1947913" y="948931"/>
                </a:lnTo>
                <a:lnTo>
                  <a:pt x="1930704" y="957491"/>
                </a:lnTo>
                <a:lnTo>
                  <a:pt x="1934527" y="965428"/>
                </a:lnTo>
                <a:lnTo>
                  <a:pt x="1951710" y="95686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041646" y="6560138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40">
                <a:moveTo>
                  <a:pt x="8077" y="0"/>
                </a:moveTo>
                <a:lnTo>
                  <a:pt x="0" y="3276"/>
                </a:lnTo>
                <a:lnTo>
                  <a:pt x="9715" y="27889"/>
                </a:lnTo>
                <a:lnTo>
                  <a:pt x="17767" y="24587"/>
                </a:lnTo>
                <a:lnTo>
                  <a:pt x="807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099884" y="6707754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40">
                <a:moveTo>
                  <a:pt x="8064" y="0"/>
                </a:moveTo>
                <a:lnTo>
                  <a:pt x="0" y="3289"/>
                </a:lnTo>
                <a:lnTo>
                  <a:pt x="9702" y="27889"/>
                </a:lnTo>
                <a:lnTo>
                  <a:pt x="17767" y="24599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061058" y="6609333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40">
                <a:moveTo>
                  <a:pt x="8051" y="0"/>
                </a:moveTo>
                <a:lnTo>
                  <a:pt x="0" y="3289"/>
                </a:lnTo>
                <a:lnTo>
                  <a:pt x="9702" y="27901"/>
                </a:lnTo>
                <a:lnTo>
                  <a:pt x="17754" y="24612"/>
                </a:lnTo>
                <a:lnTo>
                  <a:pt x="805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983408" y="6412504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39">
                <a:moveTo>
                  <a:pt x="8051" y="0"/>
                </a:moveTo>
                <a:lnTo>
                  <a:pt x="0" y="3289"/>
                </a:lnTo>
                <a:lnTo>
                  <a:pt x="9702" y="27901"/>
                </a:lnTo>
                <a:lnTo>
                  <a:pt x="17767" y="24599"/>
                </a:lnTo>
                <a:lnTo>
                  <a:pt x="805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080463" y="6658564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40">
                <a:moveTo>
                  <a:pt x="8077" y="0"/>
                </a:moveTo>
                <a:lnTo>
                  <a:pt x="0" y="3263"/>
                </a:lnTo>
                <a:lnTo>
                  <a:pt x="9702" y="27876"/>
                </a:lnTo>
                <a:lnTo>
                  <a:pt x="17780" y="24587"/>
                </a:lnTo>
                <a:lnTo>
                  <a:pt x="807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022233" y="6510914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40">
                <a:moveTo>
                  <a:pt x="8064" y="0"/>
                </a:moveTo>
                <a:lnTo>
                  <a:pt x="0" y="3301"/>
                </a:lnTo>
                <a:lnTo>
                  <a:pt x="9702" y="27914"/>
                </a:lnTo>
                <a:lnTo>
                  <a:pt x="17780" y="24612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905749" y="6215681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39">
                <a:moveTo>
                  <a:pt x="8064" y="0"/>
                </a:moveTo>
                <a:lnTo>
                  <a:pt x="0" y="3276"/>
                </a:lnTo>
                <a:lnTo>
                  <a:pt x="9715" y="27889"/>
                </a:lnTo>
                <a:lnTo>
                  <a:pt x="17767" y="24587"/>
                </a:lnTo>
                <a:lnTo>
                  <a:pt x="806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925167" y="6264884"/>
            <a:ext cx="57150" cy="126364"/>
          </a:xfrm>
          <a:custGeom>
            <a:avLst/>
            <a:gdLst/>
            <a:ahLst/>
            <a:cxnLst/>
            <a:rect l="l" t="t" r="r" b="b"/>
            <a:pathLst>
              <a:path w="57150" h="126364">
                <a:moveTo>
                  <a:pt x="17767" y="24612"/>
                </a:moveTo>
                <a:lnTo>
                  <a:pt x="8051" y="0"/>
                </a:lnTo>
                <a:lnTo>
                  <a:pt x="0" y="3289"/>
                </a:lnTo>
                <a:lnTo>
                  <a:pt x="9702" y="27889"/>
                </a:lnTo>
                <a:lnTo>
                  <a:pt x="17767" y="24612"/>
                </a:lnTo>
                <a:close/>
              </a:path>
              <a:path w="57150" h="126364">
                <a:moveTo>
                  <a:pt x="37172" y="73812"/>
                </a:moveTo>
                <a:lnTo>
                  <a:pt x="27470" y="49187"/>
                </a:lnTo>
                <a:lnTo>
                  <a:pt x="19405" y="52489"/>
                </a:lnTo>
                <a:lnTo>
                  <a:pt x="29108" y="77101"/>
                </a:lnTo>
                <a:lnTo>
                  <a:pt x="37172" y="73812"/>
                </a:lnTo>
                <a:close/>
              </a:path>
              <a:path w="57150" h="126364">
                <a:moveTo>
                  <a:pt x="56578" y="123037"/>
                </a:moveTo>
                <a:lnTo>
                  <a:pt x="46863" y="98425"/>
                </a:lnTo>
                <a:lnTo>
                  <a:pt x="38811" y="101701"/>
                </a:lnTo>
                <a:lnTo>
                  <a:pt x="48514" y="126314"/>
                </a:lnTo>
                <a:lnTo>
                  <a:pt x="56578" y="1230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2002821" y="6461715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80" h="27939">
                <a:moveTo>
                  <a:pt x="8051" y="0"/>
                </a:moveTo>
                <a:lnTo>
                  <a:pt x="0" y="3276"/>
                </a:lnTo>
                <a:lnTo>
                  <a:pt x="9702" y="27889"/>
                </a:lnTo>
                <a:lnTo>
                  <a:pt x="17754" y="24599"/>
                </a:lnTo>
                <a:lnTo>
                  <a:pt x="805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2119287" y="6756984"/>
            <a:ext cx="48260" cy="101600"/>
          </a:xfrm>
          <a:custGeom>
            <a:avLst/>
            <a:gdLst/>
            <a:ahLst/>
            <a:cxnLst/>
            <a:rect l="l" t="t" r="r" b="b"/>
            <a:pathLst>
              <a:path w="48260" h="101600">
                <a:moveTo>
                  <a:pt x="17780" y="24599"/>
                </a:moveTo>
                <a:lnTo>
                  <a:pt x="8064" y="0"/>
                </a:lnTo>
                <a:lnTo>
                  <a:pt x="0" y="3263"/>
                </a:lnTo>
                <a:lnTo>
                  <a:pt x="9715" y="27889"/>
                </a:lnTo>
                <a:lnTo>
                  <a:pt x="17780" y="24599"/>
                </a:lnTo>
                <a:close/>
              </a:path>
              <a:path w="48260" h="101600">
                <a:moveTo>
                  <a:pt x="37185" y="73799"/>
                </a:moveTo>
                <a:lnTo>
                  <a:pt x="27482" y="49212"/>
                </a:lnTo>
                <a:lnTo>
                  <a:pt x="19418" y="52501"/>
                </a:lnTo>
                <a:lnTo>
                  <a:pt x="29121" y="77089"/>
                </a:lnTo>
                <a:lnTo>
                  <a:pt x="37185" y="73799"/>
                </a:lnTo>
                <a:close/>
              </a:path>
              <a:path w="48260" h="101600">
                <a:moveTo>
                  <a:pt x="47917" y="101015"/>
                </a:moveTo>
                <a:lnTo>
                  <a:pt x="46888" y="98425"/>
                </a:lnTo>
                <a:lnTo>
                  <a:pt x="40474" y="101015"/>
                </a:lnTo>
                <a:lnTo>
                  <a:pt x="47917" y="10101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97786" y="5195629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29">
                <a:moveTo>
                  <a:pt x="6997" y="0"/>
                </a:moveTo>
                <a:lnTo>
                  <a:pt x="0" y="3289"/>
                </a:lnTo>
                <a:lnTo>
                  <a:pt x="1397" y="5841"/>
                </a:lnTo>
                <a:lnTo>
                  <a:pt x="2578" y="8547"/>
                </a:lnTo>
                <a:lnTo>
                  <a:pt x="3594" y="11328"/>
                </a:lnTo>
                <a:lnTo>
                  <a:pt x="10629" y="8026"/>
                </a:lnTo>
                <a:lnTo>
                  <a:pt x="699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477368" y="0"/>
            <a:ext cx="1065530" cy="1198245"/>
          </a:xfrm>
          <a:custGeom>
            <a:avLst/>
            <a:gdLst/>
            <a:ahLst/>
            <a:cxnLst/>
            <a:rect l="l" t="t" r="r" b="b"/>
            <a:pathLst>
              <a:path w="1065529" h="1198245">
                <a:moveTo>
                  <a:pt x="1051077" y="1192364"/>
                </a:moveTo>
                <a:lnTo>
                  <a:pt x="11607" y="0"/>
                </a:lnTo>
                <a:lnTo>
                  <a:pt x="0" y="0"/>
                </a:lnTo>
                <a:lnTo>
                  <a:pt x="1044536" y="1198181"/>
                </a:lnTo>
                <a:lnTo>
                  <a:pt x="1048778" y="1194181"/>
                </a:lnTo>
                <a:lnTo>
                  <a:pt x="1051077" y="1192364"/>
                </a:lnTo>
                <a:close/>
              </a:path>
              <a:path w="1065529" h="1198245">
                <a:moveTo>
                  <a:pt x="1065009" y="295554"/>
                </a:moveTo>
                <a:lnTo>
                  <a:pt x="901065" y="0"/>
                </a:lnTo>
                <a:lnTo>
                  <a:pt x="891070" y="0"/>
                </a:lnTo>
                <a:lnTo>
                  <a:pt x="1057427" y="299885"/>
                </a:lnTo>
                <a:lnTo>
                  <a:pt x="1062393" y="296849"/>
                </a:lnTo>
                <a:lnTo>
                  <a:pt x="1065009" y="29555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2" name="object 352"/>
          <p:cNvPicPr/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175" y="7230"/>
            <a:ext cx="73774" cy="228511"/>
          </a:xfrm>
          <a:prstGeom prst="rect">
            <a:avLst/>
          </a:prstGeom>
        </p:spPr>
      </p:pic>
      <p:sp>
        <p:nvSpPr>
          <p:cNvPr id="353" name="object 353"/>
          <p:cNvSpPr/>
          <p:nvPr/>
        </p:nvSpPr>
        <p:spPr>
          <a:xfrm>
            <a:off x="5154426" y="0"/>
            <a:ext cx="53975" cy="490855"/>
          </a:xfrm>
          <a:custGeom>
            <a:avLst/>
            <a:gdLst/>
            <a:ahLst/>
            <a:cxnLst/>
            <a:rect l="l" t="t" r="r" b="b"/>
            <a:pathLst>
              <a:path w="53975" h="490855">
                <a:moveTo>
                  <a:pt x="8731" y="0"/>
                </a:moveTo>
                <a:lnTo>
                  <a:pt x="0" y="0"/>
                </a:lnTo>
                <a:lnTo>
                  <a:pt x="45111" y="490340"/>
                </a:lnTo>
                <a:lnTo>
                  <a:pt x="50813" y="489604"/>
                </a:lnTo>
                <a:lnTo>
                  <a:pt x="53759" y="489515"/>
                </a:lnTo>
                <a:lnTo>
                  <a:pt x="873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255022" y="0"/>
            <a:ext cx="350520" cy="488950"/>
          </a:xfrm>
          <a:custGeom>
            <a:avLst/>
            <a:gdLst/>
            <a:ahLst/>
            <a:cxnLst/>
            <a:rect l="l" t="t" r="r" b="b"/>
            <a:pathLst>
              <a:path w="350520" h="488950">
                <a:moveTo>
                  <a:pt x="349968" y="0"/>
                </a:moveTo>
                <a:lnTo>
                  <a:pt x="328763" y="0"/>
                </a:lnTo>
                <a:lnTo>
                  <a:pt x="325856" y="4231"/>
                </a:lnTo>
                <a:lnTo>
                  <a:pt x="340118" y="14340"/>
                </a:lnTo>
                <a:lnTo>
                  <a:pt x="349968" y="0"/>
                </a:lnTo>
                <a:close/>
              </a:path>
              <a:path w="350520" h="488950">
                <a:moveTo>
                  <a:pt x="103682" y="327738"/>
                </a:moveTo>
                <a:lnTo>
                  <a:pt x="88861" y="349315"/>
                </a:lnTo>
                <a:lnTo>
                  <a:pt x="103111" y="359425"/>
                </a:lnTo>
                <a:lnTo>
                  <a:pt x="117932" y="337847"/>
                </a:lnTo>
                <a:lnTo>
                  <a:pt x="103682" y="327738"/>
                </a:lnTo>
                <a:close/>
              </a:path>
              <a:path w="350520" h="488950">
                <a:moveTo>
                  <a:pt x="133299" y="284609"/>
                </a:moveTo>
                <a:lnTo>
                  <a:pt x="118503" y="306174"/>
                </a:lnTo>
                <a:lnTo>
                  <a:pt x="132753" y="316295"/>
                </a:lnTo>
                <a:lnTo>
                  <a:pt x="147561" y="294718"/>
                </a:lnTo>
                <a:lnTo>
                  <a:pt x="133299" y="284609"/>
                </a:lnTo>
                <a:close/>
              </a:path>
              <a:path w="350520" h="488950">
                <a:moveTo>
                  <a:pt x="74053" y="370867"/>
                </a:moveTo>
                <a:lnTo>
                  <a:pt x="59245" y="392445"/>
                </a:lnTo>
                <a:lnTo>
                  <a:pt x="73507" y="402554"/>
                </a:lnTo>
                <a:lnTo>
                  <a:pt x="88303" y="380989"/>
                </a:lnTo>
                <a:lnTo>
                  <a:pt x="74053" y="370867"/>
                </a:lnTo>
                <a:close/>
              </a:path>
              <a:path w="350520" h="488950">
                <a:moveTo>
                  <a:pt x="14795" y="457138"/>
                </a:moveTo>
                <a:lnTo>
                  <a:pt x="0" y="478716"/>
                </a:lnTo>
                <a:lnTo>
                  <a:pt x="14262" y="488825"/>
                </a:lnTo>
                <a:lnTo>
                  <a:pt x="29057" y="467260"/>
                </a:lnTo>
                <a:lnTo>
                  <a:pt x="14795" y="457138"/>
                </a:lnTo>
                <a:close/>
              </a:path>
              <a:path w="350520" h="488950">
                <a:moveTo>
                  <a:pt x="44424" y="414009"/>
                </a:moveTo>
                <a:lnTo>
                  <a:pt x="29616" y="435587"/>
                </a:lnTo>
                <a:lnTo>
                  <a:pt x="43878" y="445696"/>
                </a:lnTo>
                <a:lnTo>
                  <a:pt x="58686" y="424118"/>
                </a:lnTo>
                <a:lnTo>
                  <a:pt x="44424" y="414009"/>
                </a:lnTo>
                <a:close/>
              </a:path>
              <a:path w="350520" h="488950">
                <a:moveTo>
                  <a:pt x="162928" y="241467"/>
                </a:moveTo>
                <a:lnTo>
                  <a:pt x="148107" y="263032"/>
                </a:lnTo>
                <a:lnTo>
                  <a:pt x="162369" y="273154"/>
                </a:lnTo>
                <a:lnTo>
                  <a:pt x="177190" y="251576"/>
                </a:lnTo>
                <a:lnTo>
                  <a:pt x="162928" y="241467"/>
                </a:lnTo>
                <a:close/>
              </a:path>
              <a:path w="350520" h="488950">
                <a:moveTo>
                  <a:pt x="251802" y="112054"/>
                </a:moveTo>
                <a:lnTo>
                  <a:pt x="236994" y="133631"/>
                </a:lnTo>
                <a:lnTo>
                  <a:pt x="251244" y="143741"/>
                </a:lnTo>
                <a:lnTo>
                  <a:pt x="266052" y="122176"/>
                </a:lnTo>
                <a:lnTo>
                  <a:pt x="251802" y="112054"/>
                </a:lnTo>
                <a:close/>
              </a:path>
              <a:path w="350520" h="488950">
                <a:moveTo>
                  <a:pt x="311048" y="25796"/>
                </a:moveTo>
                <a:lnTo>
                  <a:pt x="296240" y="47360"/>
                </a:lnTo>
                <a:lnTo>
                  <a:pt x="310502" y="57482"/>
                </a:lnTo>
                <a:lnTo>
                  <a:pt x="325297" y="35905"/>
                </a:lnTo>
                <a:lnTo>
                  <a:pt x="311048" y="25796"/>
                </a:lnTo>
                <a:close/>
              </a:path>
              <a:path w="350520" h="488950">
                <a:moveTo>
                  <a:pt x="281431" y="68925"/>
                </a:moveTo>
                <a:lnTo>
                  <a:pt x="266611" y="90502"/>
                </a:lnTo>
                <a:lnTo>
                  <a:pt x="280860" y="100611"/>
                </a:lnTo>
                <a:lnTo>
                  <a:pt x="295681" y="79047"/>
                </a:lnTo>
                <a:lnTo>
                  <a:pt x="281431" y="68925"/>
                </a:lnTo>
                <a:close/>
              </a:path>
              <a:path w="350520" h="488950">
                <a:moveTo>
                  <a:pt x="192544" y="198338"/>
                </a:moveTo>
                <a:lnTo>
                  <a:pt x="177749" y="219902"/>
                </a:lnTo>
                <a:lnTo>
                  <a:pt x="192011" y="230024"/>
                </a:lnTo>
                <a:lnTo>
                  <a:pt x="206806" y="208447"/>
                </a:lnTo>
                <a:lnTo>
                  <a:pt x="192544" y="198338"/>
                </a:lnTo>
                <a:close/>
              </a:path>
              <a:path w="350520" h="488950">
                <a:moveTo>
                  <a:pt x="222173" y="155196"/>
                </a:moveTo>
                <a:lnTo>
                  <a:pt x="207365" y="176773"/>
                </a:lnTo>
                <a:lnTo>
                  <a:pt x="221614" y="186882"/>
                </a:lnTo>
                <a:lnTo>
                  <a:pt x="236435" y="165318"/>
                </a:lnTo>
                <a:lnTo>
                  <a:pt x="222173" y="1551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754489" y="0"/>
            <a:ext cx="628015" cy="605155"/>
          </a:xfrm>
          <a:custGeom>
            <a:avLst/>
            <a:gdLst/>
            <a:ahLst/>
            <a:cxnLst/>
            <a:rect l="l" t="t" r="r" b="b"/>
            <a:pathLst>
              <a:path w="628014" h="605155">
                <a:moveTo>
                  <a:pt x="12568" y="0"/>
                </a:moveTo>
                <a:lnTo>
                  <a:pt x="0" y="0"/>
                </a:lnTo>
                <a:lnTo>
                  <a:pt x="621477" y="604729"/>
                </a:lnTo>
                <a:lnTo>
                  <a:pt x="625376" y="600373"/>
                </a:lnTo>
                <a:lnTo>
                  <a:pt x="627496" y="598328"/>
                </a:lnTo>
                <a:lnTo>
                  <a:pt x="1256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392542" y="0"/>
            <a:ext cx="296545" cy="452120"/>
          </a:xfrm>
          <a:custGeom>
            <a:avLst/>
            <a:gdLst/>
            <a:ahLst/>
            <a:cxnLst/>
            <a:rect l="l" t="t" r="r" b="b"/>
            <a:pathLst>
              <a:path w="296545" h="452120">
                <a:moveTo>
                  <a:pt x="176657" y="172423"/>
                </a:moveTo>
                <a:lnTo>
                  <a:pt x="162623" y="194242"/>
                </a:lnTo>
                <a:lnTo>
                  <a:pt x="169887" y="199068"/>
                </a:lnTo>
                <a:lnTo>
                  <a:pt x="183921" y="177262"/>
                </a:lnTo>
                <a:lnTo>
                  <a:pt x="176657" y="172423"/>
                </a:lnTo>
                <a:close/>
              </a:path>
              <a:path w="296545" h="452120">
                <a:moveTo>
                  <a:pt x="204749" y="128799"/>
                </a:moveTo>
                <a:lnTo>
                  <a:pt x="190703" y="150617"/>
                </a:lnTo>
                <a:lnTo>
                  <a:pt x="197967" y="155443"/>
                </a:lnTo>
                <a:lnTo>
                  <a:pt x="212013" y="133638"/>
                </a:lnTo>
                <a:lnTo>
                  <a:pt x="204749" y="128799"/>
                </a:lnTo>
                <a:close/>
              </a:path>
              <a:path w="296545" h="452120">
                <a:moveTo>
                  <a:pt x="232841" y="85174"/>
                </a:moveTo>
                <a:lnTo>
                  <a:pt x="218795" y="106993"/>
                </a:lnTo>
                <a:lnTo>
                  <a:pt x="226072" y="111819"/>
                </a:lnTo>
                <a:lnTo>
                  <a:pt x="240106" y="90000"/>
                </a:lnTo>
                <a:lnTo>
                  <a:pt x="232841" y="85174"/>
                </a:lnTo>
                <a:close/>
              </a:path>
              <a:path w="296545" h="452120">
                <a:moveTo>
                  <a:pt x="120472" y="259685"/>
                </a:moveTo>
                <a:lnTo>
                  <a:pt x="106451" y="281491"/>
                </a:lnTo>
                <a:lnTo>
                  <a:pt x="113703" y="286330"/>
                </a:lnTo>
                <a:lnTo>
                  <a:pt x="127762" y="264511"/>
                </a:lnTo>
                <a:lnTo>
                  <a:pt x="120472" y="259685"/>
                </a:lnTo>
                <a:close/>
              </a:path>
              <a:path w="296545" h="452120">
                <a:moveTo>
                  <a:pt x="92392" y="303310"/>
                </a:moveTo>
                <a:lnTo>
                  <a:pt x="78359" y="325128"/>
                </a:lnTo>
                <a:lnTo>
                  <a:pt x="85623" y="329954"/>
                </a:lnTo>
                <a:lnTo>
                  <a:pt x="99669" y="308148"/>
                </a:lnTo>
                <a:lnTo>
                  <a:pt x="92392" y="303310"/>
                </a:lnTo>
                <a:close/>
              </a:path>
              <a:path w="296545" h="452120">
                <a:moveTo>
                  <a:pt x="8127" y="434183"/>
                </a:moveTo>
                <a:lnTo>
                  <a:pt x="0" y="446832"/>
                </a:lnTo>
                <a:lnTo>
                  <a:pt x="2565" y="448242"/>
                </a:lnTo>
                <a:lnTo>
                  <a:pt x="4965" y="449893"/>
                </a:lnTo>
                <a:lnTo>
                  <a:pt x="7238" y="451709"/>
                </a:lnTo>
                <a:lnTo>
                  <a:pt x="15417" y="439022"/>
                </a:lnTo>
                <a:lnTo>
                  <a:pt x="8127" y="434183"/>
                </a:lnTo>
                <a:close/>
              </a:path>
              <a:path w="296545" h="452120">
                <a:moveTo>
                  <a:pt x="260934" y="41550"/>
                </a:moveTo>
                <a:lnTo>
                  <a:pt x="246887" y="63368"/>
                </a:lnTo>
                <a:lnTo>
                  <a:pt x="254152" y="68194"/>
                </a:lnTo>
                <a:lnTo>
                  <a:pt x="268185" y="46389"/>
                </a:lnTo>
                <a:lnTo>
                  <a:pt x="260934" y="41550"/>
                </a:lnTo>
                <a:close/>
              </a:path>
              <a:path w="296545" h="452120">
                <a:moveTo>
                  <a:pt x="36220" y="390571"/>
                </a:moveTo>
                <a:lnTo>
                  <a:pt x="22186" y="412377"/>
                </a:lnTo>
                <a:lnTo>
                  <a:pt x="29451" y="417203"/>
                </a:lnTo>
                <a:lnTo>
                  <a:pt x="43497" y="395397"/>
                </a:lnTo>
                <a:lnTo>
                  <a:pt x="36220" y="390571"/>
                </a:lnTo>
                <a:close/>
              </a:path>
              <a:path w="296545" h="452120">
                <a:moveTo>
                  <a:pt x="64312" y="346934"/>
                </a:moveTo>
                <a:lnTo>
                  <a:pt x="50266" y="368753"/>
                </a:lnTo>
                <a:lnTo>
                  <a:pt x="57531" y="373579"/>
                </a:lnTo>
                <a:lnTo>
                  <a:pt x="71577" y="351773"/>
                </a:lnTo>
                <a:lnTo>
                  <a:pt x="64312" y="346934"/>
                </a:lnTo>
                <a:close/>
              </a:path>
              <a:path w="296545" h="452120">
                <a:moveTo>
                  <a:pt x="148577" y="216061"/>
                </a:moveTo>
                <a:lnTo>
                  <a:pt x="134543" y="237879"/>
                </a:lnTo>
                <a:lnTo>
                  <a:pt x="141808" y="242692"/>
                </a:lnTo>
                <a:lnTo>
                  <a:pt x="155854" y="220887"/>
                </a:lnTo>
                <a:lnTo>
                  <a:pt x="148577" y="216061"/>
                </a:lnTo>
                <a:close/>
              </a:path>
              <a:path w="296545" h="452120">
                <a:moveTo>
                  <a:pt x="292146" y="0"/>
                </a:moveTo>
                <a:lnTo>
                  <a:pt x="287671" y="0"/>
                </a:lnTo>
                <a:lnTo>
                  <a:pt x="274980" y="19731"/>
                </a:lnTo>
                <a:lnTo>
                  <a:pt x="282244" y="24570"/>
                </a:lnTo>
                <a:lnTo>
                  <a:pt x="296278" y="2751"/>
                </a:lnTo>
                <a:lnTo>
                  <a:pt x="29214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211515" y="4462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2014" y="0"/>
                </a:moveTo>
                <a:lnTo>
                  <a:pt x="0" y="12763"/>
                </a:lnTo>
                <a:lnTo>
                  <a:pt x="18757" y="30987"/>
                </a:lnTo>
                <a:lnTo>
                  <a:pt x="30746" y="18211"/>
                </a:lnTo>
                <a:lnTo>
                  <a:pt x="1201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152486" y="0"/>
            <a:ext cx="5715" cy="3175"/>
          </a:xfrm>
          <a:custGeom>
            <a:avLst/>
            <a:gdLst/>
            <a:ahLst/>
            <a:cxnLst/>
            <a:rect l="l" t="t" r="r" b="b"/>
            <a:pathLst>
              <a:path w="5714" h="3175">
                <a:moveTo>
                  <a:pt x="5355" y="0"/>
                </a:moveTo>
                <a:lnTo>
                  <a:pt x="0" y="0"/>
                </a:lnTo>
                <a:lnTo>
                  <a:pt x="2799" y="2721"/>
                </a:lnTo>
                <a:lnTo>
                  <a:pt x="535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174022" y="8191"/>
            <a:ext cx="143510" cy="140335"/>
          </a:xfrm>
          <a:custGeom>
            <a:avLst/>
            <a:gdLst/>
            <a:ahLst/>
            <a:cxnLst/>
            <a:rect l="l" t="t" r="r" b="b"/>
            <a:pathLst>
              <a:path w="143510" h="140335">
                <a:moveTo>
                  <a:pt x="30746" y="18211"/>
                </a:moveTo>
                <a:lnTo>
                  <a:pt x="12014" y="0"/>
                </a:lnTo>
                <a:lnTo>
                  <a:pt x="0" y="12763"/>
                </a:lnTo>
                <a:lnTo>
                  <a:pt x="18757" y="30988"/>
                </a:lnTo>
                <a:lnTo>
                  <a:pt x="30746" y="18211"/>
                </a:lnTo>
                <a:close/>
              </a:path>
              <a:path w="143510" h="140335">
                <a:moveTo>
                  <a:pt x="105727" y="91097"/>
                </a:moveTo>
                <a:lnTo>
                  <a:pt x="86995" y="72885"/>
                </a:lnTo>
                <a:lnTo>
                  <a:pt x="74980" y="85648"/>
                </a:lnTo>
                <a:lnTo>
                  <a:pt x="93738" y="103873"/>
                </a:lnTo>
                <a:lnTo>
                  <a:pt x="105727" y="91097"/>
                </a:lnTo>
                <a:close/>
              </a:path>
              <a:path w="143510" h="140335">
                <a:moveTo>
                  <a:pt x="143230" y="127546"/>
                </a:moveTo>
                <a:lnTo>
                  <a:pt x="124485" y="109334"/>
                </a:lnTo>
                <a:lnTo>
                  <a:pt x="112471" y="122097"/>
                </a:lnTo>
                <a:lnTo>
                  <a:pt x="131229" y="140309"/>
                </a:lnTo>
                <a:lnTo>
                  <a:pt x="143230" y="12754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623907" y="445541"/>
            <a:ext cx="330835" cy="322580"/>
          </a:xfrm>
          <a:custGeom>
            <a:avLst/>
            <a:gdLst/>
            <a:ahLst/>
            <a:cxnLst/>
            <a:rect l="l" t="t" r="r" b="b"/>
            <a:pathLst>
              <a:path w="330835" h="322580">
                <a:moveTo>
                  <a:pt x="30759" y="18211"/>
                </a:moveTo>
                <a:lnTo>
                  <a:pt x="12001" y="0"/>
                </a:lnTo>
                <a:lnTo>
                  <a:pt x="0" y="12763"/>
                </a:lnTo>
                <a:lnTo>
                  <a:pt x="18732" y="30988"/>
                </a:lnTo>
                <a:lnTo>
                  <a:pt x="30759" y="18211"/>
                </a:lnTo>
                <a:close/>
              </a:path>
              <a:path w="330835" h="322580">
                <a:moveTo>
                  <a:pt x="68249" y="54648"/>
                </a:moveTo>
                <a:lnTo>
                  <a:pt x="49491" y="36436"/>
                </a:lnTo>
                <a:lnTo>
                  <a:pt x="37503" y="49199"/>
                </a:lnTo>
                <a:lnTo>
                  <a:pt x="56235" y="67424"/>
                </a:lnTo>
                <a:lnTo>
                  <a:pt x="68249" y="54648"/>
                </a:lnTo>
                <a:close/>
              </a:path>
              <a:path w="330835" h="322580">
                <a:moveTo>
                  <a:pt x="105727" y="91097"/>
                </a:moveTo>
                <a:lnTo>
                  <a:pt x="86982" y="72885"/>
                </a:lnTo>
                <a:lnTo>
                  <a:pt x="74980" y="85648"/>
                </a:lnTo>
                <a:lnTo>
                  <a:pt x="93713" y="103873"/>
                </a:lnTo>
                <a:lnTo>
                  <a:pt x="105727" y="91097"/>
                </a:lnTo>
                <a:close/>
              </a:path>
              <a:path w="330835" h="322580">
                <a:moveTo>
                  <a:pt x="143217" y="127546"/>
                </a:moveTo>
                <a:lnTo>
                  <a:pt x="124472" y="109334"/>
                </a:lnTo>
                <a:lnTo>
                  <a:pt x="112458" y="122097"/>
                </a:lnTo>
                <a:lnTo>
                  <a:pt x="131216" y="140309"/>
                </a:lnTo>
                <a:lnTo>
                  <a:pt x="143217" y="127546"/>
                </a:lnTo>
                <a:close/>
              </a:path>
              <a:path w="330835" h="322580">
                <a:moveTo>
                  <a:pt x="180721" y="163995"/>
                </a:moveTo>
                <a:lnTo>
                  <a:pt x="161975" y="145783"/>
                </a:lnTo>
                <a:lnTo>
                  <a:pt x="149961" y="158546"/>
                </a:lnTo>
                <a:lnTo>
                  <a:pt x="168706" y="176771"/>
                </a:lnTo>
                <a:lnTo>
                  <a:pt x="180721" y="163995"/>
                </a:lnTo>
                <a:close/>
              </a:path>
              <a:path w="330835" h="322580">
                <a:moveTo>
                  <a:pt x="218198" y="200431"/>
                </a:moveTo>
                <a:lnTo>
                  <a:pt x="199466" y="182219"/>
                </a:lnTo>
                <a:lnTo>
                  <a:pt x="187452" y="194983"/>
                </a:lnTo>
                <a:lnTo>
                  <a:pt x="206209" y="213207"/>
                </a:lnTo>
                <a:lnTo>
                  <a:pt x="218198" y="200431"/>
                </a:lnTo>
                <a:close/>
              </a:path>
              <a:path w="330835" h="322580">
                <a:moveTo>
                  <a:pt x="255689" y="236880"/>
                </a:moveTo>
                <a:lnTo>
                  <a:pt x="236956" y="218668"/>
                </a:lnTo>
                <a:lnTo>
                  <a:pt x="224942" y="231432"/>
                </a:lnTo>
                <a:lnTo>
                  <a:pt x="243687" y="249656"/>
                </a:lnTo>
                <a:lnTo>
                  <a:pt x="255689" y="236880"/>
                </a:lnTo>
                <a:close/>
              </a:path>
              <a:path w="330835" h="322580">
                <a:moveTo>
                  <a:pt x="293179" y="273329"/>
                </a:moveTo>
                <a:lnTo>
                  <a:pt x="274447" y="255117"/>
                </a:lnTo>
                <a:lnTo>
                  <a:pt x="262432" y="267881"/>
                </a:lnTo>
                <a:lnTo>
                  <a:pt x="281178" y="286092"/>
                </a:lnTo>
                <a:lnTo>
                  <a:pt x="293179" y="273329"/>
                </a:lnTo>
                <a:close/>
              </a:path>
              <a:path w="330835" h="322580">
                <a:moveTo>
                  <a:pt x="330669" y="309778"/>
                </a:moveTo>
                <a:lnTo>
                  <a:pt x="311937" y="291553"/>
                </a:lnTo>
                <a:lnTo>
                  <a:pt x="299923" y="304330"/>
                </a:lnTo>
                <a:lnTo>
                  <a:pt x="318668" y="322541"/>
                </a:lnTo>
                <a:lnTo>
                  <a:pt x="330669" y="30977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473950" y="29974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2014" y="0"/>
                </a:moveTo>
                <a:lnTo>
                  <a:pt x="0" y="12763"/>
                </a:lnTo>
                <a:lnTo>
                  <a:pt x="18745" y="30987"/>
                </a:lnTo>
                <a:lnTo>
                  <a:pt x="30746" y="18211"/>
                </a:lnTo>
                <a:lnTo>
                  <a:pt x="1201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3586429" y="40909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1988" y="0"/>
                </a:moveTo>
                <a:lnTo>
                  <a:pt x="0" y="12763"/>
                </a:lnTo>
                <a:lnTo>
                  <a:pt x="18732" y="30975"/>
                </a:lnTo>
                <a:lnTo>
                  <a:pt x="30746" y="18199"/>
                </a:lnTo>
                <a:lnTo>
                  <a:pt x="1198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323983" y="153974"/>
            <a:ext cx="143510" cy="140335"/>
          </a:xfrm>
          <a:custGeom>
            <a:avLst/>
            <a:gdLst/>
            <a:ahLst/>
            <a:cxnLst/>
            <a:rect l="l" t="t" r="r" b="b"/>
            <a:pathLst>
              <a:path w="143510" h="140335">
                <a:moveTo>
                  <a:pt x="30759" y="18211"/>
                </a:moveTo>
                <a:lnTo>
                  <a:pt x="12014" y="0"/>
                </a:lnTo>
                <a:lnTo>
                  <a:pt x="0" y="12763"/>
                </a:lnTo>
                <a:lnTo>
                  <a:pt x="18757" y="30988"/>
                </a:lnTo>
                <a:lnTo>
                  <a:pt x="30759" y="18211"/>
                </a:lnTo>
                <a:close/>
              </a:path>
              <a:path w="143510" h="140335">
                <a:moveTo>
                  <a:pt x="68237" y="54660"/>
                </a:moveTo>
                <a:lnTo>
                  <a:pt x="49504" y="36449"/>
                </a:lnTo>
                <a:lnTo>
                  <a:pt x="37490" y="49212"/>
                </a:lnTo>
                <a:lnTo>
                  <a:pt x="56235" y="67437"/>
                </a:lnTo>
                <a:lnTo>
                  <a:pt x="68237" y="54660"/>
                </a:lnTo>
                <a:close/>
              </a:path>
              <a:path w="143510" h="140335">
                <a:moveTo>
                  <a:pt x="105740" y="91097"/>
                </a:moveTo>
                <a:lnTo>
                  <a:pt x="86995" y="72885"/>
                </a:lnTo>
                <a:lnTo>
                  <a:pt x="74980" y="85648"/>
                </a:lnTo>
                <a:lnTo>
                  <a:pt x="93738" y="103873"/>
                </a:lnTo>
                <a:lnTo>
                  <a:pt x="105740" y="91097"/>
                </a:lnTo>
                <a:close/>
              </a:path>
              <a:path w="143510" h="140335">
                <a:moveTo>
                  <a:pt x="143230" y="127546"/>
                </a:moveTo>
                <a:lnTo>
                  <a:pt x="124485" y="109334"/>
                </a:lnTo>
                <a:lnTo>
                  <a:pt x="112471" y="122097"/>
                </a:lnTo>
                <a:lnTo>
                  <a:pt x="131216" y="140309"/>
                </a:lnTo>
                <a:lnTo>
                  <a:pt x="143230" y="12754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511436" y="336194"/>
            <a:ext cx="68580" cy="67945"/>
          </a:xfrm>
          <a:custGeom>
            <a:avLst/>
            <a:gdLst/>
            <a:ahLst/>
            <a:cxnLst/>
            <a:rect l="l" t="t" r="r" b="b"/>
            <a:pathLst>
              <a:path w="68579" h="67945">
                <a:moveTo>
                  <a:pt x="30759" y="18211"/>
                </a:moveTo>
                <a:lnTo>
                  <a:pt x="12014" y="0"/>
                </a:lnTo>
                <a:lnTo>
                  <a:pt x="0" y="12763"/>
                </a:lnTo>
                <a:lnTo>
                  <a:pt x="18732" y="30988"/>
                </a:lnTo>
                <a:lnTo>
                  <a:pt x="30759" y="18211"/>
                </a:lnTo>
                <a:close/>
              </a:path>
              <a:path w="68579" h="67945">
                <a:moveTo>
                  <a:pt x="68237" y="54660"/>
                </a:moveTo>
                <a:lnTo>
                  <a:pt x="49491" y="36449"/>
                </a:lnTo>
                <a:lnTo>
                  <a:pt x="37490" y="49212"/>
                </a:lnTo>
                <a:lnTo>
                  <a:pt x="56222" y="67437"/>
                </a:lnTo>
                <a:lnTo>
                  <a:pt x="68237" y="5466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040818" y="0"/>
            <a:ext cx="262890" cy="738505"/>
          </a:xfrm>
          <a:custGeom>
            <a:avLst/>
            <a:gdLst/>
            <a:ahLst/>
            <a:cxnLst/>
            <a:rect l="l" t="t" r="r" b="b"/>
            <a:pathLst>
              <a:path w="262889" h="738505">
                <a:moveTo>
                  <a:pt x="201993" y="151553"/>
                </a:moveTo>
                <a:lnTo>
                  <a:pt x="193205" y="176941"/>
                </a:lnTo>
                <a:lnTo>
                  <a:pt x="201396" y="179874"/>
                </a:lnTo>
                <a:lnTo>
                  <a:pt x="210197" y="154487"/>
                </a:lnTo>
                <a:lnTo>
                  <a:pt x="201993" y="151553"/>
                </a:lnTo>
                <a:close/>
              </a:path>
              <a:path w="262889" h="738505">
                <a:moveTo>
                  <a:pt x="237109" y="50017"/>
                </a:moveTo>
                <a:lnTo>
                  <a:pt x="228333" y="75404"/>
                </a:lnTo>
                <a:lnTo>
                  <a:pt x="236524" y="78338"/>
                </a:lnTo>
                <a:lnTo>
                  <a:pt x="245313" y="52951"/>
                </a:lnTo>
                <a:lnTo>
                  <a:pt x="237109" y="50017"/>
                </a:lnTo>
                <a:close/>
              </a:path>
              <a:path w="262889" h="738505">
                <a:moveTo>
                  <a:pt x="256755" y="0"/>
                </a:moveTo>
                <a:lnTo>
                  <a:pt x="254415" y="0"/>
                </a:lnTo>
                <a:lnTo>
                  <a:pt x="245897" y="24630"/>
                </a:lnTo>
                <a:lnTo>
                  <a:pt x="254101" y="27563"/>
                </a:lnTo>
                <a:lnTo>
                  <a:pt x="262877" y="2189"/>
                </a:lnTo>
                <a:lnTo>
                  <a:pt x="256755" y="0"/>
                </a:lnTo>
                <a:close/>
              </a:path>
              <a:path w="262889" h="738505">
                <a:moveTo>
                  <a:pt x="219544" y="100791"/>
                </a:moveTo>
                <a:lnTo>
                  <a:pt x="210769" y="126166"/>
                </a:lnTo>
                <a:lnTo>
                  <a:pt x="218973" y="129100"/>
                </a:lnTo>
                <a:lnTo>
                  <a:pt x="227749" y="103712"/>
                </a:lnTo>
                <a:lnTo>
                  <a:pt x="219544" y="100791"/>
                </a:lnTo>
                <a:close/>
              </a:path>
              <a:path w="262889" h="738505">
                <a:moveTo>
                  <a:pt x="61468" y="557699"/>
                </a:moveTo>
                <a:lnTo>
                  <a:pt x="52679" y="583087"/>
                </a:lnTo>
                <a:lnTo>
                  <a:pt x="60871" y="586020"/>
                </a:lnTo>
                <a:lnTo>
                  <a:pt x="69659" y="560633"/>
                </a:lnTo>
                <a:lnTo>
                  <a:pt x="61468" y="557699"/>
                </a:lnTo>
                <a:close/>
              </a:path>
              <a:path w="262889" h="738505">
                <a:moveTo>
                  <a:pt x="43903" y="608474"/>
                </a:moveTo>
                <a:lnTo>
                  <a:pt x="35115" y="633861"/>
                </a:lnTo>
                <a:lnTo>
                  <a:pt x="43307" y="636795"/>
                </a:lnTo>
                <a:lnTo>
                  <a:pt x="52108" y="611408"/>
                </a:lnTo>
                <a:lnTo>
                  <a:pt x="43903" y="608474"/>
                </a:lnTo>
                <a:close/>
              </a:path>
              <a:path w="262889" h="738505">
                <a:moveTo>
                  <a:pt x="26339" y="659249"/>
                </a:moveTo>
                <a:lnTo>
                  <a:pt x="17564" y="684636"/>
                </a:lnTo>
                <a:lnTo>
                  <a:pt x="25755" y="687570"/>
                </a:lnTo>
                <a:lnTo>
                  <a:pt x="34531" y="662182"/>
                </a:lnTo>
                <a:lnTo>
                  <a:pt x="26339" y="659249"/>
                </a:lnTo>
                <a:close/>
              </a:path>
              <a:path w="262889" h="738505">
                <a:moveTo>
                  <a:pt x="8762" y="710010"/>
                </a:moveTo>
                <a:lnTo>
                  <a:pt x="0" y="735398"/>
                </a:lnTo>
                <a:lnTo>
                  <a:pt x="8191" y="738331"/>
                </a:lnTo>
                <a:lnTo>
                  <a:pt x="16967" y="712944"/>
                </a:lnTo>
                <a:lnTo>
                  <a:pt x="8762" y="710010"/>
                </a:lnTo>
                <a:close/>
              </a:path>
              <a:path w="262889" h="738505">
                <a:moveTo>
                  <a:pt x="79032" y="506937"/>
                </a:moveTo>
                <a:lnTo>
                  <a:pt x="70243" y="532325"/>
                </a:lnTo>
                <a:lnTo>
                  <a:pt x="78447" y="535258"/>
                </a:lnTo>
                <a:lnTo>
                  <a:pt x="87236" y="509871"/>
                </a:lnTo>
                <a:lnTo>
                  <a:pt x="79032" y="506937"/>
                </a:lnTo>
                <a:close/>
              </a:path>
              <a:path w="262889" h="738505">
                <a:moveTo>
                  <a:pt x="166865" y="253090"/>
                </a:moveTo>
                <a:lnTo>
                  <a:pt x="158076" y="278477"/>
                </a:lnTo>
                <a:lnTo>
                  <a:pt x="166268" y="281411"/>
                </a:lnTo>
                <a:lnTo>
                  <a:pt x="175056" y="256024"/>
                </a:lnTo>
                <a:lnTo>
                  <a:pt x="166865" y="253090"/>
                </a:lnTo>
                <a:close/>
              </a:path>
              <a:path w="262889" h="738505">
                <a:moveTo>
                  <a:pt x="96596" y="456176"/>
                </a:moveTo>
                <a:lnTo>
                  <a:pt x="87807" y="481563"/>
                </a:lnTo>
                <a:lnTo>
                  <a:pt x="95999" y="484497"/>
                </a:lnTo>
                <a:lnTo>
                  <a:pt x="104800" y="459109"/>
                </a:lnTo>
                <a:lnTo>
                  <a:pt x="96596" y="456176"/>
                </a:lnTo>
                <a:close/>
              </a:path>
              <a:path w="262889" h="738505">
                <a:moveTo>
                  <a:pt x="149301" y="303864"/>
                </a:moveTo>
                <a:lnTo>
                  <a:pt x="140512" y="329239"/>
                </a:lnTo>
                <a:lnTo>
                  <a:pt x="148704" y="332173"/>
                </a:lnTo>
                <a:lnTo>
                  <a:pt x="157505" y="306798"/>
                </a:lnTo>
                <a:lnTo>
                  <a:pt x="149301" y="303864"/>
                </a:lnTo>
                <a:close/>
              </a:path>
              <a:path w="262889" h="738505">
                <a:moveTo>
                  <a:pt x="184429" y="202315"/>
                </a:moveTo>
                <a:lnTo>
                  <a:pt x="175641" y="227703"/>
                </a:lnTo>
                <a:lnTo>
                  <a:pt x="183832" y="230636"/>
                </a:lnTo>
                <a:lnTo>
                  <a:pt x="192633" y="205249"/>
                </a:lnTo>
                <a:lnTo>
                  <a:pt x="184429" y="202315"/>
                </a:lnTo>
                <a:close/>
              </a:path>
              <a:path w="262889" h="738505">
                <a:moveTo>
                  <a:pt x="114160" y="405401"/>
                </a:moveTo>
                <a:lnTo>
                  <a:pt x="105384" y="430788"/>
                </a:lnTo>
                <a:lnTo>
                  <a:pt x="113576" y="433722"/>
                </a:lnTo>
                <a:lnTo>
                  <a:pt x="122364" y="408335"/>
                </a:lnTo>
                <a:lnTo>
                  <a:pt x="114160" y="405401"/>
                </a:lnTo>
                <a:close/>
              </a:path>
              <a:path w="262889" h="738505">
                <a:moveTo>
                  <a:pt x="131737" y="354626"/>
                </a:moveTo>
                <a:lnTo>
                  <a:pt x="122936" y="380014"/>
                </a:lnTo>
                <a:lnTo>
                  <a:pt x="131140" y="382947"/>
                </a:lnTo>
                <a:lnTo>
                  <a:pt x="139928" y="357560"/>
                </a:lnTo>
                <a:lnTo>
                  <a:pt x="131737" y="3546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924398" y="3486073"/>
            <a:ext cx="19050" cy="80010"/>
          </a:xfrm>
          <a:custGeom>
            <a:avLst/>
            <a:gdLst/>
            <a:ahLst/>
            <a:cxnLst/>
            <a:rect l="l" t="t" r="r" b="b"/>
            <a:pathLst>
              <a:path w="19050" h="80010">
                <a:moveTo>
                  <a:pt x="12090" y="26162"/>
                </a:moveTo>
                <a:lnTo>
                  <a:pt x="8610" y="0"/>
                </a:lnTo>
                <a:lnTo>
                  <a:pt x="0" y="1168"/>
                </a:lnTo>
                <a:lnTo>
                  <a:pt x="3479" y="27355"/>
                </a:lnTo>
                <a:lnTo>
                  <a:pt x="12090" y="26162"/>
                </a:lnTo>
                <a:close/>
              </a:path>
              <a:path w="19050" h="80010">
                <a:moveTo>
                  <a:pt x="19024" y="78498"/>
                </a:moveTo>
                <a:lnTo>
                  <a:pt x="15557" y="52336"/>
                </a:lnTo>
                <a:lnTo>
                  <a:pt x="6959" y="53505"/>
                </a:lnTo>
                <a:lnTo>
                  <a:pt x="10426" y="79679"/>
                </a:lnTo>
                <a:lnTo>
                  <a:pt x="19024" y="7849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7" name="object 367"/>
          <p:cNvGrpSpPr/>
          <p:nvPr/>
        </p:nvGrpSpPr>
        <p:grpSpPr>
          <a:xfrm>
            <a:off x="424486" y="736163"/>
            <a:ext cx="8178165" cy="6122035"/>
            <a:chOff x="424486" y="736163"/>
            <a:chExt cx="8178165" cy="6122035"/>
          </a:xfrm>
        </p:grpSpPr>
        <p:sp>
          <p:nvSpPr>
            <p:cNvPr id="368" name="object 368"/>
            <p:cNvSpPr/>
            <p:nvPr/>
          </p:nvSpPr>
          <p:spPr>
            <a:xfrm>
              <a:off x="5910554" y="3381374"/>
              <a:ext cx="19050" cy="80010"/>
            </a:xfrm>
            <a:custGeom>
              <a:avLst/>
              <a:gdLst/>
              <a:ahLst/>
              <a:cxnLst/>
              <a:rect l="l" t="t" r="r" b="b"/>
              <a:pathLst>
                <a:path w="19050" h="80010">
                  <a:moveTo>
                    <a:pt x="12052" y="26174"/>
                  </a:moveTo>
                  <a:lnTo>
                    <a:pt x="8597" y="0"/>
                  </a:lnTo>
                  <a:lnTo>
                    <a:pt x="0" y="1181"/>
                  </a:lnTo>
                  <a:lnTo>
                    <a:pt x="3454" y="27355"/>
                  </a:lnTo>
                  <a:lnTo>
                    <a:pt x="12052" y="26174"/>
                  </a:lnTo>
                  <a:close/>
                </a:path>
                <a:path w="19050" h="80010">
                  <a:moveTo>
                    <a:pt x="18999" y="78511"/>
                  </a:moveTo>
                  <a:lnTo>
                    <a:pt x="15519" y="52349"/>
                  </a:lnTo>
                  <a:lnTo>
                    <a:pt x="6908" y="53530"/>
                  </a:lnTo>
                  <a:lnTo>
                    <a:pt x="10388" y="79705"/>
                  </a:lnTo>
                  <a:lnTo>
                    <a:pt x="18999" y="7851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369"/>
            <p:cNvPicPr/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486" y="736163"/>
              <a:ext cx="8177874" cy="6121836"/>
            </a:xfrm>
            <a:prstGeom prst="rect">
              <a:avLst/>
            </a:prstGeom>
          </p:spPr>
        </p:pic>
        <p:sp>
          <p:nvSpPr>
            <p:cNvPr id="370" name="object 370"/>
            <p:cNvSpPr/>
            <p:nvPr/>
          </p:nvSpPr>
          <p:spPr>
            <a:xfrm>
              <a:off x="558711" y="794638"/>
              <a:ext cx="6956425" cy="5186680"/>
            </a:xfrm>
            <a:custGeom>
              <a:avLst/>
              <a:gdLst/>
              <a:ahLst/>
              <a:cxnLst/>
              <a:rect l="l" t="t" r="r" b="b"/>
              <a:pathLst>
                <a:path w="6956425" h="5186680">
                  <a:moveTo>
                    <a:pt x="7226" y="5184775"/>
                  </a:moveTo>
                  <a:lnTo>
                    <a:pt x="2667" y="5177282"/>
                  </a:lnTo>
                  <a:lnTo>
                    <a:pt x="0" y="5178945"/>
                  </a:lnTo>
                  <a:lnTo>
                    <a:pt x="1600" y="5181384"/>
                  </a:lnTo>
                  <a:lnTo>
                    <a:pt x="3060" y="5183937"/>
                  </a:lnTo>
                  <a:lnTo>
                    <a:pt x="4495" y="5186502"/>
                  </a:lnTo>
                  <a:lnTo>
                    <a:pt x="7226" y="5184775"/>
                  </a:lnTo>
                  <a:close/>
                </a:path>
                <a:path w="6956425" h="5186680">
                  <a:moveTo>
                    <a:pt x="1753527" y="1589049"/>
                  </a:moveTo>
                  <a:lnTo>
                    <a:pt x="1745894" y="1584820"/>
                  </a:lnTo>
                  <a:lnTo>
                    <a:pt x="1733423" y="1608086"/>
                  </a:lnTo>
                  <a:lnTo>
                    <a:pt x="1741055" y="1612315"/>
                  </a:lnTo>
                  <a:lnTo>
                    <a:pt x="1753527" y="1589049"/>
                  </a:lnTo>
                  <a:close/>
                </a:path>
                <a:path w="6956425" h="5186680">
                  <a:moveTo>
                    <a:pt x="1778469" y="1542503"/>
                  </a:moveTo>
                  <a:lnTo>
                    <a:pt x="1770837" y="1538274"/>
                  </a:lnTo>
                  <a:lnTo>
                    <a:pt x="1758365" y="1561541"/>
                  </a:lnTo>
                  <a:lnTo>
                    <a:pt x="1765985" y="1565770"/>
                  </a:lnTo>
                  <a:lnTo>
                    <a:pt x="1778469" y="1542503"/>
                  </a:lnTo>
                  <a:close/>
                </a:path>
                <a:path w="6956425" h="5186680">
                  <a:moveTo>
                    <a:pt x="1803412" y="1495933"/>
                  </a:moveTo>
                  <a:lnTo>
                    <a:pt x="1795780" y="1491716"/>
                  </a:lnTo>
                  <a:lnTo>
                    <a:pt x="1783321" y="1514983"/>
                  </a:lnTo>
                  <a:lnTo>
                    <a:pt x="1790941" y="1519224"/>
                  </a:lnTo>
                  <a:lnTo>
                    <a:pt x="1803412" y="1495933"/>
                  </a:lnTo>
                  <a:close/>
                </a:path>
                <a:path w="6956425" h="5186680">
                  <a:moveTo>
                    <a:pt x="1828342" y="1449374"/>
                  </a:moveTo>
                  <a:lnTo>
                    <a:pt x="1820722" y="1445145"/>
                  </a:lnTo>
                  <a:lnTo>
                    <a:pt x="1808251" y="1468424"/>
                  </a:lnTo>
                  <a:lnTo>
                    <a:pt x="1815884" y="1472653"/>
                  </a:lnTo>
                  <a:lnTo>
                    <a:pt x="1828342" y="1449374"/>
                  </a:lnTo>
                  <a:close/>
                </a:path>
                <a:path w="6956425" h="5186680">
                  <a:moveTo>
                    <a:pt x="1853298" y="1402829"/>
                  </a:moveTo>
                  <a:lnTo>
                    <a:pt x="1845652" y="1398587"/>
                  </a:lnTo>
                  <a:lnTo>
                    <a:pt x="1833194" y="1421879"/>
                  </a:lnTo>
                  <a:lnTo>
                    <a:pt x="1840826" y="1426108"/>
                  </a:lnTo>
                  <a:lnTo>
                    <a:pt x="1853298" y="1402829"/>
                  </a:lnTo>
                  <a:close/>
                </a:path>
                <a:path w="6956425" h="5186680">
                  <a:moveTo>
                    <a:pt x="1878228" y="1356271"/>
                  </a:moveTo>
                  <a:lnTo>
                    <a:pt x="1870608" y="1352042"/>
                  </a:lnTo>
                  <a:lnTo>
                    <a:pt x="1858137" y="1375321"/>
                  </a:lnTo>
                  <a:lnTo>
                    <a:pt x="1865769" y="1379550"/>
                  </a:lnTo>
                  <a:lnTo>
                    <a:pt x="1878228" y="1356271"/>
                  </a:lnTo>
                  <a:close/>
                </a:path>
                <a:path w="6956425" h="5186680">
                  <a:moveTo>
                    <a:pt x="1903171" y="1309712"/>
                  </a:moveTo>
                  <a:lnTo>
                    <a:pt x="1895538" y="1305483"/>
                  </a:lnTo>
                  <a:lnTo>
                    <a:pt x="1883079" y="1328762"/>
                  </a:lnTo>
                  <a:lnTo>
                    <a:pt x="1890699" y="1332992"/>
                  </a:lnTo>
                  <a:lnTo>
                    <a:pt x="1903171" y="1309712"/>
                  </a:lnTo>
                  <a:close/>
                </a:path>
                <a:path w="6956425" h="5186680">
                  <a:moveTo>
                    <a:pt x="1928126" y="1263154"/>
                  </a:moveTo>
                  <a:lnTo>
                    <a:pt x="1920494" y="1258938"/>
                  </a:lnTo>
                  <a:lnTo>
                    <a:pt x="1908009" y="1282204"/>
                  </a:lnTo>
                  <a:lnTo>
                    <a:pt x="1915642" y="1286433"/>
                  </a:lnTo>
                  <a:lnTo>
                    <a:pt x="1928126" y="1263154"/>
                  </a:lnTo>
                  <a:close/>
                </a:path>
                <a:path w="6956425" h="5186680">
                  <a:moveTo>
                    <a:pt x="1953056" y="1216609"/>
                  </a:moveTo>
                  <a:lnTo>
                    <a:pt x="1945436" y="1212380"/>
                  </a:lnTo>
                  <a:lnTo>
                    <a:pt x="1932965" y="1235659"/>
                  </a:lnTo>
                  <a:lnTo>
                    <a:pt x="1940585" y="1239888"/>
                  </a:lnTo>
                  <a:lnTo>
                    <a:pt x="1953056" y="1216609"/>
                  </a:lnTo>
                  <a:close/>
                </a:path>
                <a:path w="6956425" h="5186680">
                  <a:moveTo>
                    <a:pt x="1977999" y="1170038"/>
                  </a:moveTo>
                  <a:lnTo>
                    <a:pt x="1970366" y="1165821"/>
                  </a:lnTo>
                  <a:lnTo>
                    <a:pt x="1957895" y="1189088"/>
                  </a:lnTo>
                  <a:lnTo>
                    <a:pt x="1965528" y="1193330"/>
                  </a:lnTo>
                  <a:lnTo>
                    <a:pt x="1977999" y="1170038"/>
                  </a:lnTo>
                  <a:close/>
                </a:path>
                <a:path w="6956425" h="5186680">
                  <a:moveTo>
                    <a:pt x="2002942" y="1123492"/>
                  </a:moveTo>
                  <a:lnTo>
                    <a:pt x="1995309" y="1119263"/>
                  </a:lnTo>
                  <a:lnTo>
                    <a:pt x="1982838" y="1142530"/>
                  </a:lnTo>
                  <a:lnTo>
                    <a:pt x="1990458" y="1146759"/>
                  </a:lnTo>
                  <a:lnTo>
                    <a:pt x="2002942" y="1123492"/>
                  </a:lnTo>
                  <a:close/>
                </a:path>
                <a:path w="6956425" h="5186680">
                  <a:moveTo>
                    <a:pt x="2027872" y="1076934"/>
                  </a:moveTo>
                  <a:lnTo>
                    <a:pt x="2020252" y="1072705"/>
                  </a:lnTo>
                  <a:lnTo>
                    <a:pt x="2007781" y="1095984"/>
                  </a:lnTo>
                  <a:lnTo>
                    <a:pt x="2015413" y="1100213"/>
                  </a:lnTo>
                  <a:lnTo>
                    <a:pt x="2027872" y="1076934"/>
                  </a:lnTo>
                  <a:close/>
                </a:path>
                <a:path w="6956425" h="5186680">
                  <a:moveTo>
                    <a:pt x="2052815" y="1030389"/>
                  </a:moveTo>
                  <a:lnTo>
                    <a:pt x="2045182" y="1026147"/>
                  </a:lnTo>
                  <a:lnTo>
                    <a:pt x="2032723" y="1049426"/>
                  </a:lnTo>
                  <a:lnTo>
                    <a:pt x="2040343" y="1053655"/>
                  </a:lnTo>
                  <a:lnTo>
                    <a:pt x="2052815" y="1030389"/>
                  </a:lnTo>
                  <a:close/>
                </a:path>
                <a:path w="6956425" h="5186680">
                  <a:moveTo>
                    <a:pt x="2077770" y="983830"/>
                  </a:moveTo>
                  <a:lnTo>
                    <a:pt x="2070125" y="979589"/>
                  </a:lnTo>
                  <a:lnTo>
                    <a:pt x="2057666" y="1002868"/>
                  </a:lnTo>
                  <a:lnTo>
                    <a:pt x="2065299" y="1007097"/>
                  </a:lnTo>
                  <a:lnTo>
                    <a:pt x="2077770" y="983830"/>
                  </a:lnTo>
                  <a:close/>
                </a:path>
                <a:path w="6956425" h="5186680">
                  <a:moveTo>
                    <a:pt x="2102700" y="937260"/>
                  </a:moveTo>
                  <a:lnTo>
                    <a:pt x="2095080" y="933043"/>
                  </a:lnTo>
                  <a:lnTo>
                    <a:pt x="2082609" y="956322"/>
                  </a:lnTo>
                  <a:lnTo>
                    <a:pt x="2090229" y="960539"/>
                  </a:lnTo>
                  <a:lnTo>
                    <a:pt x="2102700" y="937260"/>
                  </a:lnTo>
                  <a:close/>
                </a:path>
                <a:path w="6956425" h="5186680">
                  <a:moveTo>
                    <a:pt x="2127643" y="890701"/>
                  </a:moveTo>
                  <a:lnTo>
                    <a:pt x="2120011" y="886485"/>
                  </a:lnTo>
                  <a:lnTo>
                    <a:pt x="2107539" y="909764"/>
                  </a:lnTo>
                  <a:lnTo>
                    <a:pt x="2115172" y="913993"/>
                  </a:lnTo>
                  <a:lnTo>
                    <a:pt x="2127643" y="890701"/>
                  </a:lnTo>
                  <a:close/>
                </a:path>
                <a:path w="6956425" h="5186680">
                  <a:moveTo>
                    <a:pt x="2152586" y="844156"/>
                  </a:moveTo>
                  <a:lnTo>
                    <a:pt x="2144966" y="839927"/>
                  </a:lnTo>
                  <a:lnTo>
                    <a:pt x="2132482" y="863206"/>
                  </a:lnTo>
                  <a:lnTo>
                    <a:pt x="2140115" y="867435"/>
                  </a:lnTo>
                  <a:lnTo>
                    <a:pt x="2152586" y="844156"/>
                  </a:lnTo>
                  <a:close/>
                </a:path>
                <a:path w="6956425" h="5186680">
                  <a:moveTo>
                    <a:pt x="2177529" y="797598"/>
                  </a:moveTo>
                  <a:lnTo>
                    <a:pt x="2169896" y="793369"/>
                  </a:lnTo>
                  <a:lnTo>
                    <a:pt x="2157425" y="816648"/>
                  </a:lnTo>
                  <a:lnTo>
                    <a:pt x="2165058" y="820877"/>
                  </a:lnTo>
                  <a:lnTo>
                    <a:pt x="2177529" y="797598"/>
                  </a:lnTo>
                  <a:close/>
                </a:path>
                <a:path w="6956425" h="5186680">
                  <a:moveTo>
                    <a:pt x="2202472" y="751052"/>
                  </a:moveTo>
                  <a:lnTo>
                    <a:pt x="2194839" y="746810"/>
                  </a:lnTo>
                  <a:lnTo>
                    <a:pt x="2182368" y="770102"/>
                  </a:lnTo>
                  <a:lnTo>
                    <a:pt x="2190000" y="774319"/>
                  </a:lnTo>
                  <a:lnTo>
                    <a:pt x="2202472" y="751052"/>
                  </a:lnTo>
                  <a:close/>
                </a:path>
                <a:path w="6956425" h="5186680">
                  <a:moveTo>
                    <a:pt x="2227415" y="704494"/>
                  </a:moveTo>
                  <a:lnTo>
                    <a:pt x="2219782" y="700252"/>
                  </a:lnTo>
                  <a:lnTo>
                    <a:pt x="2207310" y="723544"/>
                  </a:lnTo>
                  <a:lnTo>
                    <a:pt x="2214930" y="727760"/>
                  </a:lnTo>
                  <a:lnTo>
                    <a:pt x="2227415" y="704494"/>
                  </a:lnTo>
                  <a:close/>
                </a:path>
                <a:path w="6956425" h="5186680">
                  <a:moveTo>
                    <a:pt x="2252345" y="657936"/>
                  </a:moveTo>
                  <a:lnTo>
                    <a:pt x="2244725" y="653707"/>
                  </a:lnTo>
                  <a:lnTo>
                    <a:pt x="2232253" y="676986"/>
                  </a:lnTo>
                  <a:lnTo>
                    <a:pt x="2239886" y="681202"/>
                  </a:lnTo>
                  <a:lnTo>
                    <a:pt x="2252345" y="657936"/>
                  </a:lnTo>
                  <a:close/>
                </a:path>
                <a:path w="6956425" h="5186680">
                  <a:moveTo>
                    <a:pt x="2276310" y="613194"/>
                  </a:moveTo>
                  <a:lnTo>
                    <a:pt x="2273668" y="611949"/>
                  </a:lnTo>
                  <a:lnTo>
                    <a:pt x="2271128" y="610552"/>
                  </a:lnTo>
                  <a:lnTo>
                    <a:pt x="2268690" y="608977"/>
                  </a:lnTo>
                  <a:lnTo>
                    <a:pt x="2257196" y="630428"/>
                  </a:lnTo>
                  <a:lnTo>
                    <a:pt x="2264816" y="634657"/>
                  </a:lnTo>
                  <a:lnTo>
                    <a:pt x="2276310" y="613194"/>
                  </a:lnTo>
                  <a:close/>
                </a:path>
                <a:path w="6956425" h="5186680">
                  <a:moveTo>
                    <a:pt x="2425128" y="8813"/>
                  </a:moveTo>
                  <a:lnTo>
                    <a:pt x="2424366" y="0"/>
                  </a:lnTo>
                  <a:lnTo>
                    <a:pt x="1146784" y="120865"/>
                  </a:lnTo>
                  <a:lnTo>
                    <a:pt x="1147635" y="126530"/>
                  </a:lnTo>
                  <a:lnTo>
                    <a:pt x="1147622" y="129603"/>
                  </a:lnTo>
                  <a:lnTo>
                    <a:pt x="2425128" y="8813"/>
                  </a:lnTo>
                  <a:close/>
                </a:path>
                <a:path w="6956425" h="5186680">
                  <a:moveTo>
                    <a:pt x="2500477" y="107251"/>
                  </a:moveTo>
                  <a:lnTo>
                    <a:pt x="2492540" y="103670"/>
                  </a:lnTo>
                  <a:lnTo>
                    <a:pt x="2327173" y="487641"/>
                  </a:lnTo>
                  <a:lnTo>
                    <a:pt x="2332583" y="489813"/>
                  </a:lnTo>
                  <a:lnTo>
                    <a:pt x="2335149" y="491172"/>
                  </a:lnTo>
                  <a:lnTo>
                    <a:pt x="2500477" y="107251"/>
                  </a:lnTo>
                  <a:close/>
                </a:path>
                <a:path w="6956425" h="5186680">
                  <a:moveTo>
                    <a:pt x="3542500" y="38722"/>
                  </a:moveTo>
                  <a:lnTo>
                    <a:pt x="3531997" y="36690"/>
                  </a:lnTo>
                  <a:lnTo>
                    <a:pt x="3531552" y="42684"/>
                  </a:lnTo>
                  <a:lnTo>
                    <a:pt x="3530536" y="48514"/>
                  </a:lnTo>
                  <a:lnTo>
                    <a:pt x="3528834" y="54063"/>
                  </a:lnTo>
                  <a:lnTo>
                    <a:pt x="3539261" y="56083"/>
                  </a:lnTo>
                  <a:lnTo>
                    <a:pt x="3542500" y="38722"/>
                  </a:lnTo>
                  <a:close/>
                </a:path>
                <a:path w="6956425" h="5186680">
                  <a:moveTo>
                    <a:pt x="3576637" y="45326"/>
                  </a:moveTo>
                  <a:lnTo>
                    <a:pt x="3559568" y="42024"/>
                  </a:lnTo>
                  <a:lnTo>
                    <a:pt x="3556330" y="59385"/>
                  </a:lnTo>
                  <a:lnTo>
                    <a:pt x="3573399" y="62687"/>
                  </a:lnTo>
                  <a:lnTo>
                    <a:pt x="3576637" y="45326"/>
                  </a:lnTo>
                  <a:close/>
                </a:path>
                <a:path w="6956425" h="5186680">
                  <a:moveTo>
                    <a:pt x="3610787" y="51930"/>
                  </a:moveTo>
                  <a:lnTo>
                    <a:pt x="3593719" y="48628"/>
                  </a:lnTo>
                  <a:lnTo>
                    <a:pt x="3590467" y="65989"/>
                  </a:lnTo>
                  <a:lnTo>
                    <a:pt x="3607549" y="69291"/>
                  </a:lnTo>
                  <a:lnTo>
                    <a:pt x="3610787" y="51930"/>
                  </a:lnTo>
                  <a:close/>
                </a:path>
                <a:path w="6956425" h="5186680">
                  <a:moveTo>
                    <a:pt x="3644938" y="58534"/>
                  </a:moveTo>
                  <a:lnTo>
                    <a:pt x="3627869" y="55232"/>
                  </a:lnTo>
                  <a:lnTo>
                    <a:pt x="3624618" y="72593"/>
                  </a:lnTo>
                  <a:lnTo>
                    <a:pt x="3641699" y="75895"/>
                  </a:lnTo>
                  <a:lnTo>
                    <a:pt x="3644938" y="58534"/>
                  </a:lnTo>
                  <a:close/>
                </a:path>
                <a:path w="6956425" h="5186680">
                  <a:moveTo>
                    <a:pt x="3679088" y="65138"/>
                  </a:moveTo>
                  <a:lnTo>
                    <a:pt x="3662019" y="61823"/>
                  </a:lnTo>
                  <a:lnTo>
                    <a:pt x="3658768" y="79184"/>
                  </a:lnTo>
                  <a:lnTo>
                    <a:pt x="3675850" y="82499"/>
                  </a:lnTo>
                  <a:lnTo>
                    <a:pt x="3679088" y="65138"/>
                  </a:lnTo>
                  <a:close/>
                </a:path>
                <a:path w="6956425" h="5186680">
                  <a:moveTo>
                    <a:pt x="3713226" y="71729"/>
                  </a:moveTo>
                  <a:lnTo>
                    <a:pt x="3696157" y="68427"/>
                  </a:lnTo>
                  <a:lnTo>
                    <a:pt x="3692918" y="85788"/>
                  </a:lnTo>
                  <a:lnTo>
                    <a:pt x="3709987" y="89090"/>
                  </a:lnTo>
                  <a:lnTo>
                    <a:pt x="3713226" y="71729"/>
                  </a:lnTo>
                  <a:close/>
                </a:path>
                <a:path w="6956425" h="5186680">
                  <a:moveTo>
                    <a:pt x="3747376" y="78333"/>
                  </a:moveTo>
                  <a:lnTo>
                    <a:pt x="3730307" y="75031"/>
                  </a:lnTo>
                  <a:lnTo>
                    <a:pt x="3727069" y="92405"/>
                  </a:lnTo>
                  <a:lnTo>
                    <a:pt x="3744137" y="95694"/>
                  </a:lnTo>
                  <a:lnTo>
                    <a:pt x="3747376" y="78333"/>
                  </a:lnTo>
                  <a:close/>
                </a:path>
                <a:path w="6956425" h="5186680">
                  <a:moveTo>
                    <a:pt x="3781526" y="84937"/>
                  </a:moveTo>
                  <a:lnTo>
                    <a:pt x="3764457" y="81635"/>
                  </a:lnTo>
                  <a:lnTo>
                    <a:pt x="3761219" y="98996"/>
                  </a:lnTo>
                  <a:lnTo>
                    <a:pt x="3778288" y="102298"/>
                  </a:lnTo>
                  <a:lnTo>
                    <a:pt x="3781526" y="84937"/>
                  </a:lnTo>
                  <a:close/>
                </a:path>
                <a:path w="6956425" h="5186680">
                  <a:moveTo>
                    <a:pt x="3815677" y="91541"/>
                  </a:moveTo>
                  <a:lnTo>
                    <a:pt x="3798595" y="88252"/>
                  </a:lnTo>
                  <a:lnTo>
                    <a:pt x="3795357" y="105600"/>
                  </a:lnTo>
                  <a:lnTo>
                    <a:pt x="3812425" y="108902"/>
                  </a:lnTo>
                  <a:lnTo>
                    <a:pt x="3815677" y="91541"/>
                  </a:lnTo>
                  <a:close/>
                </a:path>
                <a:path w="6956425" h="5186680">
                  <a:moveTo>
                    <a:pt x="3849827" y="98145"/>
                  </a:moveTo>
                  <a:lnTo>
                    <a:pt x="3832745" y="94843"/>
                  </a:lnTo>
                  <a:lnTo>
                    <a:pt x="3829507" y="112204"/>
                  </a:lnTo>
                  <a:lnTo>
                    <a:pt x="3846576" y="115506"/>
                  </a:lnTo>
                  <a:lnTo>
                    <a:pt x="3849827" y="98145"/>
                  </a:lnTo>
                  <a:close/>
                </a:path>
                <a:path w="6956425" h="5186680">
                  <a:moveTo>
                    <a:pt x="3883977" y="104736"/>
                  </a:moveTo>
                  <a:lnTo>
                    <a:pt x="3866896" y="101447"/>
                  </a:lnTo>
                  <a:lnTo>
                    <a:pt x="3863657" y="118808"/>
                  </a:lnTo>
                  <a:lnTo>
                    <a:pt x="3880726" y="122110"/>
                  </a:lnTo>
                  <a:lnTo>
                    <a:pt x="3883977" y="104736"/>
                  </a:lnTo>
                  <a:close/>
                </a:path>
                <a:path w="6956425" h="5186680">
                  <a:moveTo>
                    <a:pt x="3918115" y="111353"/>
                  </a:moveTo>
                  <a:lnTo>
                    <a:pt x="3901046" y="108051"/>
                  </a:lnTo>
                  <a:lnTo>
                    <a:pt x="3897795" y="125412"/>
                  </a:lnTo>
                  <a:lnTo>
                    <a:pt x="3914876" y="128714"/>
                  </a:lnTo>
                  <a:lnTo>
                    <a:pt x="3918115" y="111353"/>
                  </a:lnTo>
                  <a:close/>
                </a:path>
                <a:path w="6956425" h="5186680">
                  <a:moveTo>
                    <a:pt x="3952265" y="117957"/>
                  </a:moveTo>
                  <a:lnTo>
                    <a:pt x="3935184" y="114642"/>
                  </a:lnTo>
                  <a:lnTo>
                    <a:pt x="3931932" y="132003"/>
                  </a:lnTo>
                  <a:lnTo>
                    <a:pt x="3949027" y="135318"/>
                  </a:lnTo>
                  <a:lnTo>
                    <a:pt x="3952265" y="117957"/>
                  </a:lnTo>
                  <a:close/>
                </a:path>
                <a:path w="6956425" h="5186680">
                  <a:moveTo>
                    <a:pt x="5045519" y="1562938"/>
                  </a:moveTo>
                  <a:lnTo>
                    <a:pt x="4276268" y="942911"/>
                  </a:lnTo>
                  <a:lnTo>
                    <a:pt x="4272978" y="947788"/>
                  </a:lnTo>
                  <a:lnTo>
                    <a:pt x="4270946" y="949883"/>
                  </a:lnTo>
                  <a:lnTo>
                    <a:pt x="5040211" y="1569935"/>
                  </a:lnTo>
                  <a:lnTo>
                    <a:pt x="5045519" y="1562938"/>
                  </a:lnTo>
                  <a:close/>
                </a:path>
                <a:path w="6956425" h="5186680">
                  <a:moveTo>
                    <a:pt x="6876707" y="4861230"/>
                  </a:moveTo>
                  <a:lnTo>
                    <a:pt x="4458386" y="4694161"/>
                  </a:lnTo>
                  <a:lnTo>
                    <a:pt x="4458132" y="4700079"/>
                  </a:lnTo>
                  <a:lnTo>
                    <a:pt x="4457776" y="4702975"/>
                  </a:lnTo>
                  <a:lnTo>
                    <a:pt x="6876262" y="4870056"/>
                  </a:lnTo>
                  <a:lnTo>
                    <a:pt x="6876415" y="4864125"/>
                  </a:lnTo>
                  <a:lnTo>
                    <a:pt x="6876707" y="4861230"/>
                  </a:lnTo>
                  <a:close/>
                </a:path>
                <a:path w="6956425" h="5186680">
                  <a:moveTo>
                    <a:pt x="6956247" y="496900"/>
                  </a:moveTo>
                  <a:lnTo>
                    <a:pt x="6952932" y="492074"/>
                  </a:lnTo>
                  <a:lnTo>
                    <a:pt x="6951510" y="489496"/>
                  </a:lnTo>
                  <a:lnTo>
                    <a:pt x="5287353" y="1575206"/>
                  </a:lnTo>
                  <a:lnTo>
                    <a:pt x="5291950" y="1582699"/>
                  </a:lnTo>
                  <a:lnTo>
                    <a:pt x="6956247" y="49690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1" name="object 371"/>
            <p:cNvPicPr/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646" y="2646083"/>
              <a:ext cx="93281" cy="94830"/>
            </a:xfrm>
            <a:prstGeom prst="rect">
              <a:avLst/>
            </a:prstGeom>
          </p:spPr>
        </p:pic>
        <p:sp>
          <p:nvSpPr>
            <p:cNvPr id="372" name="object 372"/>
            <p:cNvSpPr/>
            <p:nvPr/>
          </p:nvSpPr>
          <p:spPr>
            <a:xfrm>
              <a:off x="1681848" y="959776"/>
              <a:ext cx="5537200" cy="2372995"/>
            </a:xfrm>
            <a:custGeom>
              <a:avLst/>
              <a:gdLst/>
              <a:ahLst/>
              <a:cxnLst/>
              <a:rect l="l" t="t" r="r" b="b"/>
              <a:pathLst>
                <a:path w="5537200" h="2372995">
                  <a:moveTo>
                    <a:pt x="1075118" y="1691779"/>
                  </a:moveTo>
                  <a:lnTo>
                    <a:pt x="7315" y="0"/>
                  </a:lnTo>
                  <a:lnTo>
                    <a:pt x="5029" y="1828"/>
                  </a:lnTo>
                  <a:lnTo>
                    <a:pt x="2603" y="3416"/>
                  </a:lnTo>
                  <a:lnTo>
                    <a:pt x="0" y="4775"/>
                  </a:lnTo>
                  <a:lnTo>
                    <a:pt x="1067816" y="1696554"/>
                  </a:lnTo>
                  <a:lnTo>
                    <a:pt x="1070089" y="1694726"/>
                  </a:lnTo>
                  <a:lnTo>
                    <a:pt x="1075118" y="1691779"/>
                  </a:lnTo>
                  <a:close/>
                </a:path>
                <a:path w="5537200" h="2372995">
                  <a:moveTo>
                    <a:pt x="3131096" y="834047"/>
                  </a:moveTo>
                  <a:lnTo>
                    <a:pt x="3128772" y="808456"/>
                  </a:lnTo>
                  <a:lnTo>
                    <a:pt x="3128695" y="807643"/>
                  </a:lnTo>
                  <a:lnTo>
                    <a:pt x="3120047" y="808456"/>
                  </a:lnTo>
                  <a:lnTo>
                    <a:pt x="3122371" y="834047"/>
                  </a:lnTo>
                  <a:lnTo>
                    <a:pt x="3122434" y="834859"/>
                  </a:lnTo>
                  <a:lnTo>
                    <a:pt x="3131096" y="834047"/>
                  </a:lnTo>
                  <a:close/>
                </a:path>
                <a:path w="5537200" h="2372995">
                  <a:moveTo>
                    <a:pt x="3135896" y="886828"/>
                  </a:moveTo>
                  <a:lnTo>
                    <a:pt x="3133572" y="861250"/>
                  </a:lnTo>
                  <a:lnTo>
                    <a:pt x="3133496" y="860437"/>
                  </a:lnTo>
                  <a:lnTo>
                    <a:pt x="3124847" y="861250"/>
                  </a:lnTo>
                  <a:lnTo>
                    <a:pt x="3127184" y="886828"/>
                  </a:lnTo>
                  <a:lnTo>
                    <a:pt x="3127248" y="887641"/>
                  </a:lnTo>
                  <a:lnTo>
                    <a:pt x="3135896" y="886828"/>
                  </a:lnTo>
                  <a:close/>
                </a:path>
                <a:path w="5537200" h="2372995">
                  <a:moveTo>
                    <a:pt x="3140697" y="939622"/>
                  </a:moveTo>
                  <a:lnTo>
                    <a:pt x="3138386" y="914044"/>
                  </a:lnTo>
                  <a:lnTo>
                    <a:pt x="3138309" y="913231"/>
                  </a:lnTo>
                  <a:lnTo>
                    <a:pt x="3129648" y="914044"/>
                  </a:lnTo>
                  <a:lnTo>
                    <a:pt x="3131972" y="939622"/>
                  </a:lnTo>
                  <a:lnTo>
                    <a:pt x="3132036" y="940435"/>
                  </a:lnTo>
                  <a:lnTo>
                    <a:pt x="3140697" y="939622"/>
                  </a:lnTo>
                  <a:close/>
                </a:path>
                <a:path w="5537200" h="2372995">
                  <a:moveTo>
                    <a:pt x="3145498" y="992416"/>
                  </a:moveTo>
                  <a:lnTo>
                    <a:pt x="3143186" y="966838"/>
                  </a:lnTo>
                  <a:lnTo>
                    <a:pt x="3143110" y="966025"/>
                  </a:lnTo>
                  <a:lnTo>
                    <a:pt x="3134461" y="966838"/>
                  </a:lnTo>
                  <a:lnTo>
                    <a:pt x="3136785" y="992416"/>
                  </a:lnTo>
                  <a:lnTo>
                    <a:pt x="3136849" y="993228"/>
                  </a:lnTo>
                  <a:lnTo>
                    <a:pt x="3145498" y="992416"/>
                  </a:lnTo>
                  <a:close/>
                </a:path>
                <a:path w="5537200" h="2372995">
                  <a:moveTo>
                    <a:pt x="3150324" y="1045210"/>
                  </a:moveTo>
                  <a:lnTo>
                    <a:pt x="3147987" y="1019619"/>
                  </a:lnTo>
                  <a:lnTo>
                    <a:pt x="3147911" y="1018806"/>
                  </a:lnTo>
                  <a:lnTo>
                    <a:pt x="3139262" y="1019619"/>
                  </a:lnTo>
                  <a:lnTo>
                    <a:pt x="3141599" y="1045210"/>
                  </a:lnTo>
                  <a:lnTo>
                    <a:pt x="3141662" y="1046022"/>
                  </a:lnTo>
                  <a:lnTo>
                    <a:pt x="3150324" y="1045210"/>
                  </a:lnTo>
                  <a:close/>
                </a:path>
                <a:path w="5537200" h="2372995">
                  <a:moveTo>
                    <a:pt x="3155124" y="1097991"/>
                  </a:moveTo>
                  <a:lnTo>
                    <a:pt x="3152787" y="1072413"/>
                  </a:lnTo>
                  <a:lnTo>
                    <a:pt x="3152711" y="1071600"/>
                  </a:lnTo>
                  <a:lnTo>
                    <a:pt x="3144062" y="1072413"/>
                  </a:lnTo>
                  <a:lnTo>
                    <a:pt x="3146412" y="1097991"/>
                  </a:lnTo>
                  <a:lnTo>
                    <a:pt x="3146475" y="1098804"/>
                  </a:lnTo>
                  <a:lnTo>
                    <a:pt x="3155124" y="1097991"/>
                  </a:lnTo>
                  <a:close/>
                </a:path>
                <a:path w="5537200" h="2372995">
                  <a:moveTo>
                    <a:pt x="3159925" y="1150785"/>
                  </a:moveTo>
                  <a:lnTo>
                    <a:pt x="3157588" y="1125194"/>
                  </a:lnTo>
                  <a:lnTo>
                    <a:pt x="3157512" y="1124394"/>
                  </a:lnTo>
                  <a:lnTo>
                    <a:pt x="3148863" y="1125194"/>
                  </a:lnTo>
                  <a:lnTo>
                    <a:pt x="3151200" y="1150785"/>
                  </a:lnTo>
                  <a:lnTo>
                    <a:pt x="3151263" y="1151597"/>
                  </a:lnTo>
                  <a:lnTo>
                    <a:pt x="3159925" y="1150785"/>
                  </a:lnTo>
                  <a:close/>
                </a:path>
                <a:path w="5537200" h="2372995">
                  <a:moveTo>
                    <a:pt x="3164725" y="1203579"/>
                  </a:moveTo>
                  <a:lnTo>
                    <a:pt x="3162401" y="1177988"/>
                  </a:lnTo>
                  <a:lnTo>
                    <a:pt x="3162325" y="1177175"/>
                  </a:lnTo>
                  <a:lnTo>
                    <a:pt x="3153664" y="1177988"/>
                  </a:lnTo>
                  <a:lnTo>
                    <a:pt x="3156013" y="1203579"/>
                  </a:lnTo>
                  <a:lnTo>
                    <a:pt x="3156077" y="1204379"/>
                  </a:lnTo>
                  <a:lnTo>
                    <a:pt x="3164725" y="1203579"/>
                  </a:lnTo>
                  <a:close/>
                </a:path>
                <a:path w="5537200" h="2372995">
                  <a:moveTo>
                    <a:pt x="3169539" y="1256360"/>
                  </a:moveTo>
                  <a:lnTo>
                    <a:pt x="3167202" y="1230782"/>
                  </a:lnTo>
                  <a:lnTo>
                    <a:pt x="3167126" y="1229969"/>
                  </a:lnTo>
                  <a:lnTo>
                    <a:pt x="3158464" y="1230782"/>
                  </a:lnTo>
                  <a:lnTo>
                    <a:pt x="3160814" y="1256360"/>
                  </a:lnTo>
                  <a:lnTo>
                    <a:pt x="3160877" y="1257185"/>
                  </a:lnTo>
                  <a:lnTo>
                    <a:pt x="3169539" y="1256360"/>
                  </a:lnTo>
                  <a:close/>
                </a:path>
                <a:path w="5537200" h="2372995">
                  <a:moveTo>
                    <a:pt x="3174339" y="1309154"/>
                  </a:moveTo>
                  <a:lnTo>
                    <a:pt x="3172015" y="1283563"/>
                  </a:lnTo>
                  <a:lnTo>
                    <a:pt x="3171939" y="1282763"/>
                  </a:lnTo>
                  <a:lnTo>
                    <a:pt x="3163290" y="1283563"/>
                  </a:lnTo>
                  <a:lnTo>
                    <a:pt x="3165627" y="1309154"/>
                  </a:lnTo>
                  <a:lnTo>
                    <a:pt x="3165691" y="1309966"/>
                  </a:lnTo>
                  <a:lnTo>
                    <a:pt x="3174339" y="1309154"/>
                  </a:lnTo>
                  <a:close/>
                </a:path>
                <a:path w="5537200" h="2372995">
                  <a:moveTo>
                    <a:pt x="3179140" y="1361935"/>
                  </a:moveTo>
                  <a:lnTo>
                    <a:pt x="3176828" y="1336357"/>
                  </a:lnTo>
                  <a:lnTo>
                    <a:pt x="3176752" y="1335544"/>
                  </a:lnTo>
                  <a:lnTo>
                    <a:pt x="3168091" y="1336357"/>
                  </a:lnTo>
                  <a:lnTo>
                    <a:pt x="3170415" y="1361935"/>
                  </a:lnTo>
                  <a:lnTo>
                    <a:pt x="3170478" y="1362748"/>
                  </a:lnTo>
                  <a:lnTo>
                    <a:pt x="3179140" y="1361935"/>
                  </a:lnTo>
                  <a:close/>
                </a:path>
                <a:path w="5537200" h="2372995">
                  <a:moveTo>
                    <a:pt x="3183940" y="1414729"/>
                  </a:moveTo>
                  <a:lnTo>
                    <a:pt x="3181629" y="1389151"/>
                  </a:lnTo>
                  <a:lnTo>
                    <a:pt x="3181553" y="1388338"/>
                  </a:lnTo>
                  <a:lnTo>
                    <a:pt x="3172904" y="1389151"/>
                  </a:lnTo>
                  <a:lnTo>
                    <a:pt x="3175228" y="1414729"/>
                  </a:lnTo>
                  <a:lnTo>
                    <a:pt x="3175292" y="1415542"/>
                  </a:lnTo>
                  <a:lnTo>
                    <a:pt x="3183940" y="1414729"/>
                  </a:lnTo>
                  <a:close/>
                </a:path>
                <a:path w="5537200" h="2372995">
                  <a:moveTo>
                    <a:pt x="3188766" y="1467523"/>
                  </a:moveTo>
                  <a:lnTo>
                    <a:pt x="3186430" y="1441932"/>
                  </a:lnTo>
                  <a:lnTo>
                    <a:pt x="3186353" y="1441119"/>
                  </a:lnTo>
                  <a:lnTo>
                    <a:pt x="3177692" y="1441932"/>
                  </a:lnTo>
                  <a:lnTo>
                    <a:pt x="3180042" y="1467523"/>
                  </a:lnTo>
                  <a:lnTo>
                    <a:pt x="3180105" y="1468335"/>
                  </a:lnTo>
                  <a:lnTo>
                    <a:pt x="3188766" y="1467523"/>
                  </a:lnTo>
                  <a:close/>
                </a:path>
                <a:path w="5537200" h="2372995">
                  <a:moveTo>
                    <a:pt x="3193567" y="1520304"/>
                  </a:moveTo>
                  <a:lnTo>
                    <a:pt x="3191230" y="1494726"/>
                  </a:lnTo>
                  <a:lnTo>
                    <a:pt x="3191154" y="1493913"/>
                  </a:lnTo>
                  <a:lnTo>
                    <a:pt x="3182505" y="1494726"/>
                  </a:lnTo>
                  <a:lnTo>
                    <a:pt x="3184842" y="1520304"/>
                  </a:lnTo>
                  <a:lnTo>
                    <a:pt x="3184906" y="1521117"/>
                  </a:lnTo>
                  <a:lnTo>
                    <a:pt x="3193567" y="1520304"/>
                  </a:lnTo>
                  <a:close/>
                </a:path>
                <a:path w="5537200" h="2372995">
                  <a:moveTo>
                    <a:pt x="3895610" y="852703"/>
                  </a:moveTo>
                  <a:lnTo>
                    <a:pt x="3882733" y="840828"/>
                  </a:lnTo>
                  <a:lnTo>
                    <a:pt x="3876891" y="847382"/>
                  </a:lnTo>
                  <a:lnTo>
                    <a:pt x="3889781" y="859243"/>
                  </a:lnTo>
                  <a:lnTo>
                    <a:pt x="3895610" y="852703"/>
                  </a:lnTo>
                  <a:close/>
                </a:path>
                <a:path w="5537200" h="2372995">
                  <a:moveTo>
                    <a:pt x="3921353" y="876439"/>
                  </a:moveTo>
                  <a:lnTo>
                    <a:pt x="3908488" y="864565"/>
                  </a:lnTo>
                  <a:lnTo>
                    <a:pt x="3902659" y="871118"/>
                  </a:lnTo>
                  <a:lnTo>
                    <a:pt x="3915524" y="882992"/>
                  </a:lnTo>
                  <a:lnTo>
                    <a:pt x="3921353" y="876439"/>
                  </a:lnTo>
                  <a:close/>
                </a:path>
                <a:path w="5537200" h="2372995">
                  <a:moveTo>
                    <a:pt x="3947109" y="900188"/>
                  </a:moveTo>
                  <a:lnTo>
                    <a:pt x="3934244" y="888314"/>
                  </a:lnTo>
                  <a:lnTo>
                    <a:pt x="3928402" y="894867"/>
                  </a:lnTo>
                  <a:lnTo>
                    <a:pt x="3941267" y="906729"/>
                  </a:lnTo>
                  <a:lnTo>
                    <a:pt x="3947109" y="900188"/>
                  </a:lnTo>
                  <a:close/>
                </a:path>
                <a:path w="5537200" h="2372995">
                  <a:moveTo>
                    <a:pt x="3972852" y="923925"/>
                  </a:moveTo>
                  <a:lnTo>
                    <a:pt x="3959987" y="912050"/>
                  </a:lnTo>
                  <a:lnTo>
                    <a:pt x="3954145" y="918603"/>
                  </a:lnTo>
                  <a:lnTo>
                    <a:pt x="3967010" y="930465"/>
                  </a:lnTo>
                  <a:lnTo>
                    <a:pt x="3972852" y="923925"/>
                  </a:lnTo>
                  <a:close/>
                </a:path>
                <a:path w="5537200" h="2372995">
                  <a:moveTo>
                    <a:pt x="3998620" y="947674"/>
                  </a:moveTo>
                  <a:lnTo>
                    <a:pt x="3985742" y="935799"/>
                  </a:lnTo>
                  <a:lnTo>
                    <a:pt x="3979900" y="942340"/>
                  </a:lnTo>
                  <a:lnTo>
                    <a:pt x="3992778" y="954214"/>
                  </a:lnTo>
                  <a:lnTo>
                    <a:pt x="3998620" y="947674"/>
                  </a:lnTo>
                  <a:close/>
                </a:path>
                <a:path w="5537200" h="2372995">
                  <a:moveTo>
                    <a:pt x="4024363" y="971410"/>
                  </a:moveTo>
                  <a:lnTo>
                    <a:pt x="4011485" y="959535"/>
                  </a:lnTo>
                  <a:lnTo>
                    <a:pt x="4005643" y="966089"/>
                  </a:lnTo>
                  <a:lnTo>
                    <a:pt x="4018521" y="977950"/>
                  </a:lnTo>
                  <a:lnTo>
                    <a:pt x="4024363" y="971410"/>
                  </a:lnTo>
                  <a:close/>
                </a:path>
                <a:path w="5537200" h="2372995">
                  <a:moveTo>
                    <a:pt x="4050106" y="995146"/>
                  </a:moveTo>
                  <a:lnTo>
                    <a:pt x="4037228" y="983272"/>
                  </a:lnTo>
                  <a:lnTo>
                    <a:pt x="4031386" y="989825"/>
                  </a:lnTo>
                  <a:lnTo>
                    <a:pt x="4044277" y="1001699"/>
                  </a:lnTo>
                  <a:lnTo>
                    <a:pt x="4050106" y="995146"/>
                  </a:lnTo>
                  <a:close/>
                </a:path>
                <a:path w="5537200" h="2372995">
                  <a:moveTo>
                    <a:pt x="4075861" y="1018882"/>
                  </a:moveTo>
                  <a:lnTo>
                    <a:pt x="4062971" y="1007008"/>
                  </a:lnTo>
                  <a:lnTo>
                    <a:pt x="4057129" y="1013574"/>
                  </a:lnTo>
                  <a:lnTo>
                    <a:pt x="4070019" y="1025436"/>
                  </a:lnTo>
                  <a:lnTo>
                    <a:pt x="4075861" y="1018882"/>
                  </a:lnTo>
                  <a:close/>
                </a:path>
                <a:path w="5537200" h="2372995">
                  <a:moveTo>
                    <a:pt x="4101604" y="1042631"/>
                  </a:moveTo>
                  <a:lnTo>
                    <a:pt x="4088714" y="1030757"/>
                  </a:lnTo>
                  <a:lnTo>
                    <a:pt x="4082872" y="1037310"/>
                  </a:lnTo>
                  <a:lnTo>
                    <a:pt x="4095762" y="1049172"/>
                  </a:lnTo>
                  <a:lnTo>
                    <a:pt x="4101604" y="1042631"/>
                  </a:lnTo>
                  <a:close/>
                </a:path>
                <a:path w="5537200" h="2372995">
                  <a:moveTo>
                    <a:pt x="4127347" y="1066368"/>
                  </a:moveTo>
                  <a:lnTo>
                    <a:pt x="4114482" y="1054506"/>
                  </a:lnTo>
                  <a:lnTo>
                    <a:pt x="4108640" y="1061046"/>
                  </a:lnTo>
                  <a:lnTo>
                    <a:pt x="4121518" y="1072921"/>
                  </a:lnTo>
                  <a:lnTo>
                    <a:pt x="4127347" y="1066368"/>
                  </a:lnTo>
                  <a:close/>
                </a:path>
                <a:path w="5537200" h="2372995">
                  <a:moveTo>
                    <a:pt x="4153090" y="1090117"/>
                  </a:moveTo>
                  <a:lnTo>
                    <a:pt x="4140225" y="1078242"/>
                  </a:lnTo>
                  <a:lnTo>
                    <a:pt x="4134396" y="1084795"/>
                  </a:lnTo>
                  <a:lnTo>
                    <a:pt x="4147261" y="1096670"/>
                  </a:lnTo>
                  <a:lnTo>
                    <a:pt x="4153090" y="1090117"/>
                  </a:lnTo>
                  <a:close/>
                </a:path>
                <a:path w="5537200" h="2372995">
                  <a:moveTo>
                    <a:pt x="4178833" y="1113853"/>
                  </a:moveTo>
                  <a:lnTo>
                    <a:pt x="4165981" y="1101991"/>
                  </a:lnTo>
                  <a:lnTo>
                    <a:pt x="4160139" y="1108519"/>
                  </a:lnTo>
                  <a:lnTo>
                    <a:pt x="4173004" y="1120394"/>
                  </a:lnTo>
                  <a:lnTo>
                    <a:pt x="4178833" y="1113853"/>
                  </a:lnTo>
                  <a:close/>
                </a:path>
                <a:path w="5537200" h="2372995">
                  <a:moveTo>
                    <a:pt x="4204601" y="1137602"/>
                  </a:moveTo>
                  <a:lnTo>
                    <a:pt x="4191724" y="1125728"/>
                  </a:lnTo>
                  <a:lnTo>
                    <a:pt x="4185882" y="1132268"/>
                  </a:lnTo>
                  <a:lnTo>
                    <a:pt x="4198759" y="1144143"/>
                  </a:lnTo>
                  <a:lnTo>
                    <a:pt x="4204601" y="1137602"/>
                  </a:lnTo>
                  <a:close/>
                </a:path>
                <a:path w="5537200" h="2372995">
                  <a:moveTo>
                    <a:pt x="4230344" y="1161351"/>
                  </a:moveTo>
                  <a:lnTo>
                    <a:pt x="4217467" y="1149477"/>
                  </a:lnTo>
                  <a:lnTo>
                    <a:pt x="4211637" y="1156017"/>
                  </a:lnTo>
                  <a:lnTo>
                    <a:pt x="4224515" y="1167892"/>
                  </a:lnTo>
                  <a:lnTo>
                    <a:pt x="4230344" y="1161351"/>
                  </a:lnTo>
                  <a:close/>
                </a:path>
                <a:path w="5537200" h="2372995">
                  <a:moveTo>
                    <a:pt x="4256100" y="1185075"/>
                  </a:moveTo>
                  <a:lnTo>
                    <a:pt x="4243209" y="1173200"/>
                  </a:lnTo>
                  <a:lnTo>
                    <a:pt x="4237380" y="1179766"/>
                  </a:lnTo>
                  <a:lnTo>
                    <a:pt x="4250258" y="1191628"/>
                  </a:lnTo>
                  <a:lnTo>
                    <a:pt x="4256100" y="1185075"/>
                  </a:lnTo>
                  <a:close/>
                </a:path>
                <a:path w="5537200" h="2372995">
                  <a:moveTo>
                    <a:pt x="4281843" y="1208824"/>
                  </a:moveTo>
                  <a:lnTo>
                    <a:pt x="4268952" y="1196949"/>
                  </a:lnTo>
                  <a:lnTo>
                    <a:pt x="4263123" y="1203502"/>
                  </a:lnTo>
                  <a:lnTo>
                    <a:pt x="4276001" y="1215364"/>
                  </a:lnTo>
                  <a:lnTo>
                    <a:pt x="4281843" y="1208824"/>
                  </a:lnTo>
                  <a:close/>
                </a:path>
                <a:path w="5537200" h="2372995">
                  <a:moveTo>
                    <a:pt x="4307586" y="1232560"/>
                  </a:moveTo>
                  <a:lnTo>
                    <a:pt x="4294721" y="1220698"/>
                  </a:lnTo>
                  <a:lnTo>
                    <a:pt x="4288879" y="1227239"/>
                  </a:lnTo>
                  <a:lnTo>
                    <a:pt x="4301756" y="1239113"/>
                  </a:lnTo>
                  <a:lnTo>
                    <a:pt x="4307586" y="1232560"/>
                  </a:lnTo>
                  <a:close/>
                </a:path>
                <a:path w="5537200" h="2372995">
                  <a:moveTo>
                    <a:pt x="4333341" y="1256296"/>
                  </a:moveTo>
                  <a:lnTo>
                    <a:pt x="4320464" y="1244434"/>
                  </a:lnTo>
                  <a:lnTo>
                    <a:pt x="4314634" y="1250988"/>
                  </a:lnTo>
                  <a:lnTo>
                    <a:pt x="4327499" y="1262862"/>
                  </a:lnTo>
                  <a:lnTo>
                    <a:pt x="4333341" y="1256296"/>
                  </a:lnTo>
                  <a:close/>
                </a:path>
                <a:path w="5537200" h="2372995">
                  <a:moveTo>
                    <a:pt x="4359072" y="1280045"/>
                  </a:moveTo>
                  <a:lnTo>
                    <a:pt x="4346219" y="1268171"/>
                  </a:lnTo>
                  <a:lnTo>
                    <a:pt x="4340377" y="1274711"/>
                  </a:lnTo>
                  <a:lnTo>
                    <a:pt x="4353242" y="1286586"/>
                  </a:lnTo>
                  <a:lnTo>
                    <a:pt x="4359072" y="1280045"/>
                  </a:lnTo>
                  <a:close/>
                </a:path>
                <a:path w="5537200" h="2372995">
                  <a:moveTo>
                    <a:pt x="4384840" y="1303782"/>
                  </a:moveTo>
                  <a:lnTo>
                    <a:pt x="4371962" y="1291920"/>
                  </a:lnTo>
                  <a:lnTo>
                    <a:pt x="4366120" y="1298460"/>
                  </a:lnTo>
                  <a:lnTo>
                    <a:pt x="4378998" y="1310335"/>
                  </a:lnTo>
                  <a:lnTo>
                    <a:pt x="4384840" y="1303782"/>
                  </a:lnTo>
                  <a:close/>
                </a:path>
                <a:path w="5537200" h="2372995">
                  <a:moveTo>
                    <a:pt x="4410595" y="1327543"/>
                  </a:moveTo>
                  <a:lnTo>
                    <a:pt x="4397718" y="1315669"/>
                  </a:lnTo>
                  <a:lnTo>
                    <a:pt x="4391876" y="1322197"/>
                  </a:lnTo>
                  <a:lnTo>
                    <a:pt x="4404753" y="1334084"/>
                  </a:lnTo>
                  <a:lnTo>
                    <a:pt x="4410595" y="1327543"/>
                  </a:lnTo>
                  <a:close/>
                </a:path>
                <a:path w="5537200" h="2372995">
                  <a:moveTo>
                    <a:pt x="4436338" y="1351267"/>
                  </a:moveTo>
                  <a:lnTo>
                    <a:pt x="4423461" y="1339392"/>
                  </a:lnTo>
                  <a:lnTo>
                    <a:pt x="4417619" y="1345958"/>
                  </a:lnTo>
                  <a:lnTo>
                    <a:pt x="4430496" y="1357820"/>
                  </a:lnTo>
                  <a:lnTo>
                    <a:pt x="4436338" y="1351267"/>
                  </a:lnTo>
                  <a:close/>
                </a:path>
                <a:path w="5537200" h="2372995">
                  <a:moveTo>
                    <a:pt x="4462081" y="1375016"/>
                  </a:moveTo>
                  <a:lnTo>
                    <a:pt x="4449203" y="1363141"/>
                  </a:lnTo>
                  <a:lnTo>
                    <a:pt x="4443361" y="1369682"/>
                  </a:lnTo>
                  <a:lnTo>
                    <a:pt x="4456239" y="1381556"/>
                  </a:lnTo>
                  <a:lnTo>
                    <a:pt x="4462081" y="1375016"/>
                  </a:lnTo>
                  <a:close/>
                </a:path>
                <a:path w="5537200" h="2372995">
                  <a:moveTo>
                    <a:pt x="4487837" y="1398752"/>
                  </a:moveTo>
                  <a:lnTo>
                    <a:pt x="4474959" y="1386890"/>
                  </a:lnTo>
                  <a:lnTo>
                    <a:pt x="4469130" y="1393431"/>
                  </a:lnTo>
                  <a:lnTo>
                    <a:pt x="4481995" y="1405305"/>
                  </a:lnTo>
                  <a:lnTo>
                    <a:pt x="4487837" y="1398752"/>
                  </a:lnTo>
                  <a:close/>
                </a:path>
                <a:path w="5537200" h="2372995">
                  <a:moveTo>
                    <a:pt x="4513580" y="1422488"/>
                  </a:moveTo>
                  <a:lnTo>
                    <a:pt x="4500715" y="1410627"/>
                  </a:lnTo>
                  <a:lnTo>
                    <a:pt x="4494873" y="1417167"/>
                  </a:lnTo>
                  <a:lnTo>
                    <a:pt x="4507738" y="1429042"/>
                  </a:lnTo>
                  <a:lnTo>
                    <a:pt x="4513580" y="1422488"/>
                  </a:lnTo>
                  <a:close/>
                </a:path>
                <a:path w="5537200" h="2372995">
                  <a:moveTo>
                    <a:pt x="4539323" y="1446237"/>
                  </a:moveTo>
                  <a:lnTo>
                    <a:pt x="4526458" y="1434363"/>
                  </a:lnTo>
                  <a:lnTo>
                    <a:pt x="4520616" y="1440903"/>
                  </a:lnTo>
                  <a:lnTo>
                    <a:pt x="4533493" y="1452778"/>
                  </a:lnTo>
                  <a:lnTo>
                    <a:pt x="4539323" y="1446237"/>
                  </a:lnTo>
                  <a:close/>
                </a:path>
                <a:path w="5537200" h="2372995">
                  <a:moveTo>
                    <a:pt x="4565078" y="1469986"/>
                  </a:moveTo>
                  <a:lnTo>
                    <a:pt x="4552200" y="1458112"/>
                  </a:lnTo>
                  <a:lnTo>
                    <a:pt x="4546371" y="1464640"/>
                  </a:lnTo>
                  <a:lnTo>
                    <a:pt x="4559249" y="1476527"/>
                  </a:lnTo>
                  <a:lnTo>
                    <a:pt x="4565078" y="1469986"/>
                  </a:lnTo>
                  <a:close/>
                </a:path>
                <a:path w="5537200" h="2372995">
                  <a:moveTo>
                    <a:pt x="4590834" y="1493723"/>
                  </a:moveTo>
                  <a:lnTo>
                    <a:pt x="4577956" y="1481861"/>
                  </a:lnTo>
                  <a:lnTo>
                    <a:pt x="4572114" y="1488401"/>
                  </a:lnTo>
                  <a:lnTo>
                    <a:pt x="4585005" y="1500276"/>
                  </a:lnTo>
                  <a:lnTo>
                    <a:pt x="4590834" y="1493723"/>
                  </a:lnTo>
                  <a:close/>
                </a:path>
                <a:path w="5537200" h="2372995">
                  <a:moveTo>
                    <a:pt x="4616577" y="1517459"/>
                  </a:moveTo>
                  <a:lnTo>
                    <a:pt x="4603699" y="1505585"/>
                  </a:lnTo>
                  <a:lnTo>
                    <a:pt x="4597857" y="1512138"/>
                  </a:lnTo>
                  <a:lnTo>
                    <a:pt x="4610735" y="1524000"/>
                  </a:lnTo>
                  <a:lnTo>
                    <a:pt x="4616577" y="1517459"/>
                  </a:lnTo>
                  <a:close/>
                </a:path>
                <a:path w="5537200" h="2372995">
                  <a:moveTo>
                    <a:pt x="4642320" y="1541208"/>
                  </a:moveTo>
                  <a:lnTo>
                    <a:pt x="4629455" y="1529334"/>
                  </a:lnTo>
                  <a:lnTo>
                    <a:pt x="4623613" y="1535887"/>
                  </a:lnTo>
                  <a:lnTo>
                    <a:pt x="4636490" y="1547749"/>
                  </a:lnTo>
                  <a:lnTo>
                    <a:pt x="4642320" y="1541208"/>
                  </a:lnTo>
                  <a:close/>
                </a:path>
                <a:path w="5537200" h="2372995">
                  <a:moveTo>
                    <a:pt x="4668075" y="1564944"/>
                  </a:moveTo>
                  <a:lnTo>
                    <a:pt x="4655210" y="1553070"/>
                  </a:lnTo>
                  <a:lnTo>
                    <a:pt x="4649368" y="1559623"/>
                  </a:lnTo>
                  <a:lnTo>
                    <a:pt x="4662233" y="1571485"/>
                  </a:lnTo>
                  <a:lnTo>
                    <a:pt x="4668075" y="1564944"/>
                  </a:lnTo>
                  <a:close/>
                </a:path>
                <a:path w="5537200" h="2372995">
                  <a:moveTo>
                    <a:pt x="4693818" y="1588681"/>
                  </a:moveTo>
                  <a:lnTo>
                    <a:pt x="4680953" y="1576819"/>
                  </a:lnTo>
                  <a:lnTo>
                    <a:pt x="4675124" y="1583359"/>
                  </a:lnTo>
                  <a:lnTo>
                    <a:pt x="4687976" y="1595234"/>
                  </a:lnTo>
                  <a:lnTo>
                    <a:pt x="4693818" y="1588681"/>
                  </a:lnTo>
                  <a:close/>
                </a:path>
                <a:path w="5537200" h="2372995">
                  <a:moveTo>
                    <a:pt x="4719561" y="1612430"/>
                  </a:moveTo>
                  <a:lnTo>
                    <a:pt x="4706696" y="1600555"/>
                  </a:lnTo>
                  <a:lnTo>
                    <a:pt x="4700854" y="1607096"/>
                  </a:lnTo>
                  <a:lnTo>
                    <a:pt x="4713732" y="1618970"/>
                  </a:lnTo>
                  <a:lnTo>
                    <a:pt x="4719561" y="1612430"/>
                  </a:lnTo>
                  <a:close/>
                </a:path>
                <a:path w="5537200" h="2372995">
                  <a:moveTo>
                    <a:pt x="4745329" y="1636179"/>
                  </a:moveTo>
                  <a:lnTo>
                    <a:pt x="4732452" y="1624304"/>
                  </a:lnTo>
                  <a:lnTo>
                    <a:pt x="4726610" y="1630845"/>
                  </a:lnTo>
                  <a:lnTo>
                    <a:pt x="4739487" y="1642719"/>
                  </a:lnTo>
                  <a:lnTo>
                    <a:pt x="4745329" y="1636179"/>
                  </a:lnTo>
                  <a:close/>
                </a:path>
                <a:path w="5537200" h="2372995">
                  <a:moveTo>
                    <a:pt x="4771085" y="1659915"/>
                  </a:moveTo>
                  <a:lnTo>
                    <a:pt x="4758194" y="1648040"/>
                  </a:lnTo>
                  <a:lnTo>
                    <a:pt x="4752352" y="1654594"/>
                  </a:lnTo>
                  <a:lnTo>
                    <a:pt x="4765243" y="1666455"/>
                  </a:lnTo>
                  <a:lnTo>
                    <a:pt x="4771085" y="1659915"/>
                  </a:lnTo>
                  <a:close/>
                </a:path>
                <a:path w="5537200" h="2372995">
                  <a:moveTo>
                    <a:pt x="4796815" y="1683651"/>
                  </a:moveTo>
                  <a:lnTo>
                    <a:pt x="4783937" y="1671777"/>
                  </a:lnTo>
                  <a:lnTo>
                    <a:pt x="4778095" y="1678330"/>
                  </a:lnTo>
                  <a:lnTo>
                    <a:pt x="4790986" y="1690204"/>
                  </a:lnTo>
                  <a:lnTo>
                    <a:pt x="4796815" y="1683651"/>
                  </a:lnTo>
                  <a:close/>
                </a:path>
                <a:path w="5537200" h="2372995">
                  <a:moveTo>
                    <a:pt x="4822571" y="1707388"/>
                  </a:moveTo>
                  <a:lnTo>
                    <a:pt x="4809693" y="1695513"/>
                  </a:lnTo>
                  <a:lnTo>
                    <a:pt x="4803851" y="1702079"/>
                  </a:lnTo>
                  <a:lnTo>
                    <a:pt x="4816729" y="1713928"/>
                  </a:lnTo>
                  <a:lnTo>
                    <a:pt x="4822571" y="1707388"/>
                  </a:lnTo>
                  <a:close/>
                </a:path>
                <a:path w="5537200" h="2372995">
                  <a:moveTo>
                    <a:pt x="4848314" y="1731137"/>
                  </a:moveTo>
                  <a:lnTo>
                    <a:pt x="4835449" y="1719275"/>
                  </a:lnTo>
                  <a:lnTo>
                    <a:pt x="4829607" y="1725803"/>
                  </a:lnTo>
                  <a:lnTo>
                    <a:pt x="4842472" y="1737677"/>
                  </a:lnTo>
                  <a:lnTo>
                    <a:pt x="4848314" y="1731137"/>
                  </a:lnTo>
                  <a:close/>
                </a:path>
                <a:path w="5537200" h="2372995">
                  <a:moveTo>
                    <a:pt x="4874057" y="1754873"/>
                  </a:moveTo>
                  <a:lnTo>
                    <a:pt x="4861204" y="1742998"/>
                  </a:lnTo>
                  <a:lnTo>
                    <a:pt x="4855362" y="1749564"/>
                  </a:lnTo>
                  <a:lnTo>
                    <a:pt x="4868215" y="1761413"/>
                  </a:lnTo>
                  <a:lnTo>
                    <a:pt x="4874057" y="1754873"/>
                  </a:lnTo>
                  <a:close/>
                </a:path>
                <a:path w="5537200" h="2372995">
                  <a:moveTo>
                    <a:pt x="4899812" y="1778622"/>
                  </a:moveTo>
                  <a:lnTo>
                    <a:pt x="4886947" y="1766747"/>
                  </a:lnTo>
                  <a:lnTo>
                    <a:pt x="4881105" y="1773301"/>
                  </a:lnTo>
                  <a:lnTo>
                    <a:pt x="4893970" y="1785162"/>
                  </a:lnTo>
                  <a:lnTo>
                    <a:pt x="4899812" y="1778622"/>
                  </a:lnTo>
                  <a:close/>
                </a:path>
                <a:path w="5537200" h="2372995">
                  <a:moveTo>
                    <a:pt x="4925568" y="1802358"/>
                  </a:moveTo>
                  <a:lnTo>
                    <a:pt x="4912690" y="1790484"/>
                  </a:lnTo>
                  <a:lnTo>
                    <a:pt x="4906861" y="1797037"/>
                  </a:lnTo>
                  <a:lnTo>
                    <a:pt x="4919738" y="1808899"/>
                  </a:lnTo>
                  <a:lnTo>
                    <a:pt x="4925568" y="1802358"/>
                  </a:lnTo>
                  <a:close/>
                </a:path>
                <a:path w="5537200" h="2372995">
                  <a:moveTo>
                    <a:pt x="4951323" y="1826107"/>
                  </a:moveTo>
                  <a:lnTo>
                    <a:pt x="4938433" y="1814233"/>
                  </a:lnTo>
                  <a:lnTo>
                    <a:pt x="4932591" y="1820773"/>
                  </a:lnTo>
                  <a:lnTo>
                    <a:pt x="4945481" y="1832648"/>
                  </a:lnTo>
                  <a:lnTo>
                    <a:pt x="4951323" y="1826107"/>
                  </a:lnTo>
                  <a:close/>
                </a:path>
                <a:path w="5537200" h="2372995">
                  <a:moveTo>
                    <a:pt x="4977066" y="1849843"/>
                  </a:moveTo>
                  <a:lnTo>
                    <a:pt x="4964176" y="1837969"/>
                  </a:lnTo>
                  <a:lnTo>
                    <a:pt x="4958346" y="1844522"/>
                  </a:lnTo>
                  <a:lnTo>
                    <a:pt x="4971224" y="1856384"/>
                  </a:lnTo>
                  <a:lnTo>
                    <a:pt x="4977066" y="1849843"/>
                  </a:lnTo>
                  <a:close/>
                </a:path>
                <a:path w="5537200" h="2372995">
                  <a:moveTo>
                    <a:pt x="5002809" y="1873580"/>
                  </a:moveTo>
                  <a:lnTo>
                    <a:pt x="4989931" y="1861705"/>
                  </a:lnTo>
                  <a:lnTo>
                    <a:pt x="4984089" y="1868258"/>
                  </a:lnTo>
                  <a:lnTo>
                    <a:pt x="4996980" y="1880120"/>
                  </a:lnTo>
                  <a:lnTo>
                    <a:pt x="5002809" y="1873580"/>
                  </a:lnTo>
                  <a:close/>
                </a:path>
                <a:path w="5537200" h="2372995">
                  <a:moveTo>
                    <a:pt x="5028552" y="1897316"/>
                  </a:moveTo>
                  <a:lnTo>
                    <a:pt x="5015687" y="1885454"/>
                  </a:lnTo>
                  <a:lnTo>
                    <a:pt x="5009858" y="1892007"/>
                  </a:lnTo>
                  <a:lnTo>
                    <a:pt x="5022723" y="1903869"/>
                  </a:lnTo>
                  <a:lnTo>
                    <a:pt x="5028552" y="1897316"/>
                  </a:lnTo>
                  <a:close/>
                </a:path>
                <a:path w="5537200" h="2372995">
                  <a:moveTo>
                    <a:pt x="5054308" y="1921065"/>
                  </a:moveTo>
                  <a:lnTo>
                    <a:pt x="5041443" y="1909191"/>
                  </a:lnTo>
                  <a:lnTo>
                    <a:pt x="5035601" y="1915744"/>
                  </a:lnTo>
                  <a:lnTo>
                    <a:pt x="5048466" y="1927618"/>
                  </a:lnTo>
                  <a:lnTo>
                    <a:pt x="5054308" y="1921065"/>
                  </a:lnTo>
                  <a:close/>
                </a:path>
                <a:path w="5537200" h="2372995">
                  <a:moveTo>
                    <a:pt x="5080051" y="1944801"/>
                  </a:moveTo>
                  <a:lnTo>
                    <a:pt x="5067185" y="1932940"/>
                  </a:lnTo>
                  <a:lnTo>
                    <a:pt x="5061343" y="1939493"/>
                  </a:lnTo>
                  <a:lnTo>
                    <a:pt x="5074209" y="1951355"/>
                  </a:lnTo>
                  <a:lnTo>
                    <a:pt x="5080051" y="1944801"/>
                  </a:lnTo>
                  <a:close/>
                </a:path>
                <a:path w="5537200" h="2372995">
                  <a:moveTo>
                    <a:pt x="5105819" y="1968550"/>
                  </a:moveTo>
                  <a:lnTo>
                    <a:pt x="5092941" y="1956676"/>
                  </a:lnTo>
                  <a:lnTo>
                    <a:pt x="5087099" y="1963229"/>
                  </a:lnTo>
                  <a:lnTo>
                    <a:pt x="5099977" y="1975104"/>
                  </a:lnTo>
                  <a:lnTo>
                    <a:pt x="5105819" y="1968550"/>
                  </a:lnTo>
                  <a:close/>
                </a:path>
                <a:path w="5537200" h="2372995">
                  <a:moveTo>
                    <a:pt x="5131562" y="1992287"/>
                  </a:moveTo>
                  <a:lnTo>
                    <a:pt x="5118684" y="1980425"/>
                  </a:lnTo>
                  <a:lnTo>
                    <a:pt x="5112842" y="1986965"/>
                  </a:lnTo>
                  <a:lnTo>
                    <a:pt x="5125720" y="1998840"/>
                  </a:lnTo>
                  <a:lnTo>
                    <a:pt x="5131562" y="1992287"/>
                  </a:lnTo>
                  <a:close/>
                </a:path>
                <a:path w="5537200" h="2372995">
                  <a:moveTo>
                    <a:pt x="5157305" y="2016036"/>
                  </a:moveTo>
                  <a:lnTo>
                    <a:pt x="5144427" y="2004161"/>
                  </a:lnTo>
                  <a:lnTo>
                    <a:pt x="5138585" y="2010702"/>
                  </a:lnTo>
                  <a:lnTo>
                    <a:pt x="5151475" y="2022576"/>
                  </a:lnTo>
                  <a:lnTo>
                    <a:pt x="5157305" y="2016036"/>
                  </a:lnTo>
                  <a:close/>
                </a:path>
                <a:path w="5537200" h="2372995">
                  <a:moveTo>
                    <a:pt x="5183060" y="2039785"/>
                  </a:moveTo>
                  <a:lnTo>
                    <a:pt x="5170170" y="2027910"/>
                  </a:lnTo>
                  <a:lnTo>
                    <a:pt x="5164328" y="2034451"/>
                  </a:lnTo>
                  <a:lnTo>
                    <a:pt x="5177218" y="2046325"/>
                  </a:lnTo>
                  <a:lnTo>
                    <a:pt x="5183060" y="2039785"/>
                  </a:lnTo>
                  <a:close/>
                </a:path>
                <a:path w="5537200" h="2372995">
                  <a:moveTo>
                    <a:pt x="5208803" y="2063521"/>
                  </a:moveTo>
                  <a:lnTo>
                    <a:pt x="5195938" y="2051646"/>
                  </a:lnTo>
                  <a:lnTo>
                    <a:pt x="5190096" y="2058187"/>
                  </a:lnTo>
                  <a:lnTo>
                    <a:pt x="5202961" y="2070061"/>
                  </a:lnTo>
                  <a:lnTo>
                    <a:pt x="5208803" y="2063521"/>
                  </a:lnTo>
                  <a:close/>
                </a:path>
                <a:path w="5537200" h="2372995">
                  <a:moveTo>
                    <a:pt x="5234546" y="2087257"/>
                  </a:moveTo>
                  <a:lnTo>
                    <a:pt x="5221681" y="2075395"/>
                  </a:lnTo>
                  <a:lnTo>
                    <a:pt x="5215839" y="2081936"/>
                  </a:lnTo>
                  <a:lnTo>
                    <a:pt x="5228704" y="2093798"/>
                  </a:lnTo>
                  <a:lnTo>
                    <a:pt x="5234546" y="2087257"/>
                  </a:lnTo>
                  <a:close/>
                </a:path>
                <a:path w="5537200" h="2372995">
                  <a:moveTo>
                    <a:pt x="5260289" y="2110994"/>
                  </a:moveTo>
                  <a:lnTo>
                    <a:pt x="5247424" y="2099132"/>
                  </a:lnTo>
                  <a:lnTo>
                    <a:pt x="5241595" y="2105672"/>
                  </a:lnTo>
                  <a:lnTo>
                    <a:pt x="5254460" y="2117547"/>
                  </a:lnTo>
                  <a:lnTo>
                    <a:pt x="5260289" y="2110994"/>
                  </a:lnTo>
                  <a:close/>
                </a:path>
                <a:path w="5537200" h="2372995">
                  <a:moveTo>
                    <a:pt x="5286057" y="2134730"/>
                  </a:moveTo>
                  <a:lnTo>
                    <a:pt x="5273179" y="2122868"/>
                  </a:lnTo>
                  <a:lnTo>
                    <a:pt x="5267337" y="2129421"/>
                  </a:lnTo>
                  <a:lnTo>
                    <a:pt x="5280215" y="2141296"/>
                  </a:lnTo>
                  <a:lnTo>
                    <a:pt x="5286057" y="2134730"/>
                  </a:lnTo>
                  <a:close/>
                </a:path>
                <a:path w="5537200" h="2372995">
                  <a:moveTo>
                    <a:pt x="5311800" y="2158479"/>
                  </a:moveTo>
                  <a:lnTo>
                    <a:pt x="5298922" y="2146604"/>
                  </a:lnTo>
                  <a:lnTo>
                    <a:pt x="5293080" y="2153158"/>
                  </a:lnTo>
                  <a:lnTo>
                    <a:pt x="5305958" y="2165032"/>
                  </a:lnTo>
                  <a:lnTo>
                    <a:pt x="5311800" y="2158479"/>
                  </a:lnTo>
                  <a:close/>
                </a:path>
                <a:path w="5537200" h="2372995">
                  <a:moveTo>
                    <a:pt x="5337543" y="2182228"/>
                  </a:moveTo>
                  <a:lnTo>
                    <a:pt x="5324665" y="2170353"/>
                  </a:lnTo>
                  <a:lnTo>
                    <a:pt x="5318836" y="2176894"/>
                  </a:lnTo>
                  <a:lnTo>
                    <a:pt x="5331714" y="2188768"/>
                  </a:lnTo>
                  <a:lnTo>
                    <a:pt x="5337543" y="2182228"/>
                  </a:lnTo>
                  <a:close/>
                </a:path>
                <a:path w="5537200" h="2372995">
                  <a:moveTo>
                    <a:pt x="5363299" y="2205977"/>
                  </a:moveTo>
                  <a:lnTo>
                    <a:pt x="5350408" y="2194102"/>
                  </a:lnTo>
                  <a:lnTo>
                    <a:pt x="5344579" y="2200643"/>
                  </a:lnTo>
                  <a:lnTo>
                    <a:pt x="5357457" y="2212517"/>
                  </a:lnTo>
                  <a:lnTo>
                    <a:pt x="5363299" y="2205977"/>
                  </a:lnTo>
                  <a:close/>
                </a:path>
                <a:path w="5537200" h="2372995">
                  <a:moveTo>
                    <a:pt x="5389042" y="2229713"/>
                  </a:moveTo>
                  <a:lnTo>
                    <a:pt x="5376176" y="2217839"/>
                  </a:lnTo>
                  <a:lnTo>
                    <a:pt x="5370334" y="2224379"/>
                  </a:lnTo>
                  <a:lnTo>
                    <a:pt x="5383200" y="2236254"/>
                  </a:lnTo>
                  <a:lnTo>
                    <a:pt x="5389042" y="2229713"/>
                  </a:lnTo>
                  <a:close/>
                </a:path>
                <a:path w="5537200" h="2372995">
                  <a:moveTo>
                    <a:pt x="5414797" y="2253450"/>
                  </a:moveTo>
                  <a:lnTo>
                    <a:pt x="5401919" y="2241575"/>
                  </a:lnTo>
                  <a:lnTo>
                    <a:pt x="5396077" y="2248116"/>
                  </a:lnTo>
                  <a:lnTo>
                    <a:pt x="5408955" y="2259990"/>
                  </a:lnTo>
                  <a:lnTo>
                    <a:pt x="5414797" y="2253450"/>
                  </a:lnTo>
                  <a:close/>
                </a:path>
                <a:path w="5537200" h="2372995">
                  <a:moveTo>
                    <a:pt x="5440540" y="2277186"/>
                  </a:moveTo>
                  <a:lnTo>
                    <a:pt x="5427662" y="2265324"/>
                  </a:lnTo>
                  <a:lnTo>
                    <a:pt x="5421833" y="2271865"/>
                  </a:lnTo>
                  <a:lnTo>
                    <a:pt x="5434698" y="2283739"/>
                  </a:lnTo>
                  <a:lnTo>
                    <a:pt x="5440540" y="2277186"/>
                  </a:lnTo>
                  <a:close/>
                </a:path>
                <a:path w="5537200" h="2372995">
                  <a:moveTo>
                    <a:pt x="5466296" y="2300922"/>
                  </a:moveTo>
                  <a:lnTo>
                    <a:pt x="5453418" y="2289060"/>
                  </a:lnTo>
                  <a:lnTo>
                    <a:pt x="5447576" y="2295601"/>
                  </a:lnTo>
                  <a:lnTo>
                    <a:pt x="5460466" y="2307475"/>
                  </a:lnTo>
                  <a:lnTo>
                    <a:pt x="5466296" y="2300922"/>
                  </a:lnTo>
                  <a:close/>
                </a:path>
                <a:path w="5537200" h="2372995">
                  <a:moveTo>
                    <a:pt x="5492039" y="2324671"/>
                  </a:moveTo>
                  <a:lnTo>
                    <a:pt x="5479161" y="2312797"/>
                  </a:lnTo>
                  <a:lnTo>
                    <a:pt x="5473319" y="2319363"/>
                  </a:lnTo>
                  <a:lnTo>
                    <a:pt x="5486197" y="2331224"/>
                  </a:lnTo>
                  <a:lnTo>
                    <a:pt x="5492039" y="2324671"/>
                  </a:lnTo>
                  <a:close/>
                </a:path>
                <a:path w="5537200" h="2372995">
                  <a:moveTo>
                    <a:pt x="5517794" y="2348420"/>
                  </a:moveTo>
                  <a:lnTo>
                    <a:pt x="5504916" y="2336546"/>
                  </a:lnTo>
                  <a:lnTo>
                    <a:pt x="5499074" y="2343086"/>
                  </a:lnTo>
                  <a:lnTo>
                    <a:pt x="5511952" y="2354961"/>
                  </a:lnTo>
                  <a:lnTo>
                    <a:pt x="5517794" y="2348420"/>
                  </a:lnTo>
                  <a:close/>
                </a:path>
                <a:path w="5537200" h="2372995">
                  <a:moveTo>
                    <a:pt x="5536984" y="2366111"/>
                  </a:moveTo>
                  <a:lnTo>
                    <a:pt x="5530659" y="2360295"/>
                  </a:lnTo>
                  <a:lnTo>
                    <a:pt x="5524817" y="2366835"/>
                  </a:lnTo>
                  <a:lnTo>
                    <a:pt x="5531142" y="2372664"/>
                  </a:lnTo>
                  <a:lnTo>
                    <a:pt x="5532933" y="2370328"/>
                  </a:lnTo>
                  <a:lnTo>
                    <a:pt x="5534863" y="2368143"/>
                  </a:lnTo>
                  <a:lnTo>
                    <a:pt x="5536984" y="236611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3"/>
            <p:cNvPicPr/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026" y="6617614"/>
              <a:ext cx="216215" cy="240385"/>
            </a:xfrm>
            <a:prstGeom prst="rect">
              <a:avLst/>
            </a:prstGeom>
          </p:spPr>
        </p:pic>
        <p:sp>
          <p:nvSpPr>
            <p:cNvPr id="374" name="object 374"/>
            <p:cNvSpPr/>
            <p:nvPr/>
          </p:nvSpPr>
          <p:spPr>
            <a:xfrm>
              <a:off x="3110993" y="6619593"/>
              <a:ext cx="186690" cy="238760"/>
            </a:xfrm>
            <a:custGeom>
              <a:avLst/>
              <a:gdLst/>
              <a:ahLst/>
              <a:cxnLst/>
              <a:rect l="l" t="t" r="r" b="b"/>
              <a:pathLst>
                <a:path w="186689" h="238759">
                  <a:moveTo>
                    <a:pt x="6959" y="0"/>
                  </a:moveTo>
                  <a:lnTo>
                    <a:pt x="4889" y="2070"/>
                  </a:lnTo>
                  <a:lnTo>
                    <a:pt x="0" y="5270"/>
                  </a:lnTo>
                  <a:lnTo>
                    <a:pt x="175560" y="238406"/>
                  </a:lnTo>
                  <a:lnTo>
                    <a:pt x="186507" y="238406"/>
                  </a:lnTo>
                  <a:lnTo>
                    <a:pt x="6959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5" name="object 375"/>
          <p:cNvSpPr/>
          <p:nvPr/>
        </p:nvSpPr>
        <p:spPr>
          <a:xfrm>
            <a:off x="2834550" y="0"/>
            <a:ext cx="271780" cy="460375"/>
          </a:xfrm>
          <a:custGeom>
            <a:avLst/>
            <a:gdLst/>
            <a:ahLst/>
            <a:cxnLst/>
            <a:rect l="l" t="t" r="r" b="b"/>
            <a:pathLst>
              <a:path w="271780" h="460375">
                <a:moveTo>
                  <a:pt x="271545" y="0"/>
                </a:moveTo>
                <a:lnTo>
                  <a:pt x="261486" y="0"/>
                </a:lnTo>
                <a:lnTo>
                  <a:pt x="0" y="455708"/>
                </a:lnTo>
                <a:lnTo>
                  <a:pt x="2705" y="456877"/>
                </a:lnTo>
                <a:lnTo>
                  <a:pt x="7442" y="460267"/>
                </a:lnTo>
                <a:lnTo>
                  <a:pt x="2715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267141" y="1552"/>
            <a:ext cx="518795" cy="457834"/>
          </a:xfrm>
          <a:custGeom>
            <a:avLst/>
            <a:gdLst/>
            <a:ahLst/>
            <a:cxnLst/>
            <a:rect l="l" t="t" r="r" b="b"/>
            <a:pathLst>
              <a:path w="518794" h="457834">
                <a:moveTo>
                  <a:pt x="347662" y="300342"/>
                </a:moveTo>
                <a:lnTo>
                  <a:pt x="341972" y="307035"/>
                </a:lnTo>
                <a:lnTo>
                  <a:pt x="355117" y="318592"/>
                </a:lnTo>
                <a:lnTo>
                  <a:pt x="360806" y="311899"/>
                </a:lnTo>
                <a:lnTo>
                  <a:pt x="347662" y="300342"/>
                </a:lnTo>
                <a:close/>
              </a:path>
              <a:path w="518794" h="457834">
                <a:moveTo>
                  <a:pt x="295046" y="254139"/>
                </a:moveTo>
                <a:lnTo>
                  <a:pt x="289356" y="260832"/>
                </a:lnTo>
                <a:lnTo>
                  <a:pt x="302513" y="272376"/>
                </a:lnTo>
                <a:lnTo>
                  <a:pt x="308190" y="265696"/>
                </a:lnTo>
                <a:lnTo>
                  <a:pt x="295046" y="254139"/>
                </a:lnTo>
                <a:close/>
              </a:path>
              <a:path w="518794" h="457834">
                <a:moveTo>
                  <a:pt x="321348" y="277241"/>
                </a:moveTo>
                <a:lnTo>
                  <a:pt x="315671" y="283933"/>
                </a:lnTo>
                <a:lnTo>
                  <a:pt x="328815" y="295490"/>
                </a:lnTo>
                <a:lnTo>
                  <a:pt x="334505" y="288798"/>
                </a:lnTo>
                <a:lnTo>
                  <a:pt x="321348" y="277241"/>
                </a:lnTo>
                <a:close/>
              </a:path>
              <a:path w="518794" h="457834">
                <a:moveTo>
                  <a:pt x="242430" y="207937"/>
                </a:moveTo>
                <a:lnTo>
                  <a:pt x="236740" y="214630"/>
                </a:lnTo>
                <a:lnTo>
                  <a:pt x="249897" y="226174"/>
                </a:lnTo>
                <a:lnTo>
                  <a:pt x="255574" y="219494"/>
                </a:lnTo>
                <a:lnTo>
                  <a:pt x="242430" y="207937"/>
                </a:lnTo>
                <a:close/>
              </a:path>
              <a:path w="518794" h="457834">
                <a:moveTo>
                  <a:pt x="268731" y="231038"/>
                </a:moveTo>
                <a:lnTo>
                  <a:pt x="263055" y="237731"/>
                </a:lnTo>
                <a:lnTo>
                  <a:pt x="276212" y="249275"/>
                </a:lnTo>
                <a:lnTo>
                  <a:pt x="281889" y="242595"/>
                </a:lnTo>
                <a:lnTo>
                  <a:pt x="268731" y="231038"/>
                </a:lnTo>
                <a:close/>
              </a:path>
              <a:path w="518794" h="457834">
                <a:moveTo>
                  <a:pt x="505472" y="438962"/>
                </a:moveTo>
                <a:lnTo>
                  <a:pt x="499795" y="445655"/>
                </a:lnTo>
                <a:lnTo>
                  <a:pt x="512952" y="457212"/>
                </a:lnTo>
                <a:lnTo>
                  <a:pt x="518629" y="450519"/>
                </a:lnTo>
                <a:lnTo>
                  <a:pt x="505472" y="438962"/>
                </a:lnTo>
                <a:close/>
              </a:path>
              <a:path w="518794" h="457834">
                <a:moveTo>
                  <a:pt x="373951" y="323456"/>
                </a:moveTo>
                <a:lnTo>
                  <a:pt x="368274" y="330136"/>
                </a:lnTo>
                <a:lnTo>
                  <a:pt x="381431" y="341680"/>
                </a:lnTo>
                <a:lnTo>
                  <a:pt x="387095" y="335000"/>
                </a:lnTo>
                <a:lnTo>
                  <a:pt x="373951" y="323456"/>
                </a:lnTo>
                <a:close/>
              </a:path>
              <a:path w="518794" h="457834">
                <a:moveTo>
                  <a:pt x="216115" y="184835"/>
                </a:moveTo>
                <a:lnTo>
                  <a:pt x="210451" y="191528"/>
                </a:lnTo>
                <a:lnTo>
                  <a:pt x="223608" y="203073"/>
                </a:lnTo>
                <a:lnTo>
                  <a:pt x="229273" y="196380"/>
                </a:lnTo>
                <a:lnTo>
                  <a:pt x="216115" y="184835"/>
                </a:lnTo>
                <a:close/>
              </a:path>
              <a:path w="518794" h="457834">
                <a:moveTo>
                  <a:pt x="479170" y="415861"/>
                </a:moveTo>
                <a:lnTo>
                  <a:pt x="473494" y="422541"/>
                </a:lnTo>
                <a:lnTo>
                  <a:pt x="486638" y="434098"/>
                </a:lnTo>
                <a:lnTo>
                  <a:pt x="492328" y="427418"/>
                </a:lnTo>
                <a:lnTo>
                  <a:pt x="479170" y="415861"/>
                </a:lnTo>
                <a:close/>
              </a:path>
              <a:path w="518794" h="457834">
                <a:moveTo>
                  <a:pt x="452869" y="392760"/>
                </a:moveTo>
                <a:lnTo>
                  <a:pt x="447192" y="399453"/>
                </a:lnTo>
                <a:lnTo>
                  <a:pt x="460349" y="410997"/>
                </a:lnTo>
                <a:lnTo>
                  <a:pt x="466013" y="404304"/>
                </a:lnTo>
                <a:lnTo>
                  <a:pt x="452869" y="392760"/>
                </a:lnTo>
                <a:close/>
              </a:path>
              <a:path w="518794" h="457834">
                <a:moveTo>
                  <a:pt x="400253" y="346557"/>
                </a:moveTo>
                <a:lnTo>
                  <a:pt x="394588" y="353250"/>
                </a:lnTo>
                <a:lnTo>
                  <a:pt x="407733" y="364794"/>
                </a:lnTo>
                <a:lnTo>
                  <a:pt x="413410" y="358101"/>
                </a:lnTo>
                <a:lnTo>
                  <a:pt x="400253" y="346557"/>
                </a:lnTo>
                <a:close/>
              </a:path>
              <a:path w="518794" h="457834">
                <a:moveTo>
                  <a:pt x="426554" y="369658"/>
                </a:moveTo>
                <a:lnTo>
                  <a:pt x="420877" y="376339"/>
                </a:lnTo>
                <a:lnTo>
                  <a:pt x="434035" y="387896"/>
                </a:lnTo>
                <a:lnTo>
                  <a:pt x="439712" y="381215"/>
                </a:lnTo>
                <a:lnTo>
                  <a:pt x="426554" y="369658"/>
                </a:lnTo>
                <a:close/>
              </a:path>
              <a:path w="518794" h="457834">
                <a:moveTo>
                  <a:pt x="110909" y="92417"/>
                </a:moveTo>
                <a:lnTo>
                  <a:pt x="105232" y="99110"/>
                </a:lnTo>
                <a:lnTo>
                  <a:pt x="118376" y="110655"/>
                </a:lnTo>
                <a:lnTo>
                  <a:pt x="124053" y="103974"/>
                </a:lnTo>
                <a:lnTo>
                  <a:pt x="110909" y="92417"/>
                </a:lnTo>
                <a:close/>
              </a:path>
              <a:path w="518794" h="457834">
                <a:moveTo>
                  <a:pt x="5689" y="0"/>
                </a:moveTo>
                <a:lnTo>
                  <a:pt x="0" y="6692"/>
                </a:lnTo>
                <a:lnTo>
                  <a:pt x="13157" y="18249"/>
                </a:lnTo>
                <a:lnTo>
                  <a:pt x="18846" y="11569"/>
                </a:lnTo>
                <a:lnTo>
                  <a:pt x="5689" y="0"/>
                </a:lnTo>
                <a:close/>
              </a:path>
              <a:path w="518794" h="457834">
                <a:moveTo>
                  <a:pt x="189814" y="161734"/>
                </a:moveTo>
                <a:lnTo>
                  <a:pt x="184137" y="168414"/>
                </a:lnTo>
                <a:lnTo>
                  <a:pt x="197294" y="179971"/>
                </a:lnTo>
                <a:lnTo>
                  <a:pt x="202971" y="173291"/>
                </a:lnTo>
                <a:lnTo>
                  <a:pt x="189814" y="161734"/>
                </a:lnTo>
                <a:close/>
              </a:path>
              <a:path w="518794" h="457834">
                <a:moveTo>
                  <a:pt x="137198" y="115531"/>
                </a:moveTo>
                <a:lnTo>
                  <a:pt x="131533" y="122212"/>
                </a:lnTo>
                <a:lnTo>
                  <a:pt x="144691" y="133769"/>
                </a:lnTo>
                <a:lnTo>
                  <a:pt x="150355" y="127076"/>
                </a:lnTo>
                <a:lnTo>
                  <a:pt x="137198" y="115531"/>
                </a:lnTo>
                <a:close/>
              </a:path>
              <a:path w="518794" h="457834">
                <a:moveTo>
                  <a:pt x="31991" y="23114"/>
                </a:moveTo>
                <a:lnTo>
                  <a:pt x="26314" y="29806"/>
                </a:lnTo>
                <a:lnTo>
                  <a:pt x="39458" y="41363"/>
                </a:lnTo>
                <a:lnTo>
                  <a:pt x="45148" y="34671"/>
                </a:lnTo>
                <a:lnTo>
                  <a:pt x="31991" y="23114"/>
                </a:lnTo>
                <a:close/>
              </a:path>
              <a:path w="518794" h="457834">
                <a:moveTo>
                  <a:pt x="163525" y="138620"/>
                </a:moveTo>
                <a:lnTo>
                  <a:pt x="157835" y="145313"/>
                </a:lnTo>
                <a:lnTo>
                  <a:pt x="170980" y="156857"/>
                </a:lnTo>
                <a:lnTo>
                  <a:pt x="176656" y="150177"/>
                </a:lnTo>
                <a:lnTo>
                  <a:pt x="163525" y="138620"/>
                </a:lnTo>
                <a:close/>
              </a:path>
              <a:path w="518794" h="457834">
                <a:moveTo>
                  <a:pt x="58293" y="46215"/>
                </a:moveTo>
                <a:lnTo>
                  <a:pt x="52616" y="52908"/>
                </a:lnTo>
                <a:lnTo>
                  <a:pt x="65773" y="64439"/>
                </a:lnTo>
                <a:lnTo>
                  <a:pt x="71450" y="57772"/>
                </a:lnTo>
                <a:lnTo>
                  <a:pt x="58293" y="46215"/>
                </a:lnTo>
                <a:close/>
              </a:path>
              <a:path w="518794" h="457834">
                <a:moveTo>
                  <a:pt x="84594" y="69329"/>
                </a:moveTo>
                <a:lnTo>
                  <a:pt x="78917" y="76009"/>
                </a:lnTo>
                <a:lnTo>
                  <a:pt x="92075" y="87566"/>
                </a:lnTo>
                <a:lnTo>
                  <a:pt x="97751" y="80873"/>
                </a:lnTo>
                <a:lnTo>
                  <a:pt x="84594" y="6932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677724" y="0"/>
            <a:ext cx="448945" cy="885825"/>
          </a:xfrm>
          <a:custGeom>
            <a:avLst/>
            <a:gdLst/>
            <a:ahLst/>
            <a:cxnLst/>
            <a:rect l="l" t="t" r="r" b="b"/>
            <a:pathLst>
              <a:path w="448944" h="885825">
                <a:moveTo>
                  <a:pt x="448386" y="0"/>
                </a:moveTo>
                <a:lnTo>
                  <a:pt x="438648" y="0"/>
                </a:lnTo>
                <a:lnTo>
                  <a:pt x="0" y="881682"/>
                </a:lnTo>
                <a:lnTo>
                  <a:pt x="2730" y="882761"/>
                </a:lnTo>
                <a:lnTo>
                  <a:pt x="5321" y="884107"/>
                </a:lnTo>
                <a:lnTo>
                  <a:pt x="7759" y="885669"/>
                </a:lnTo>
                <a:lnTo>
                  <a:pt x="4483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2176604" y="0"/>
            <a:ext cx="61594" cy="284480"/>
          </a:xfrm>
          <a:custGeom>
            <a:avLst/>
            <a:gdLst/>
            <a:ahLst/>
            <a:cxnLst/>
            <a:rect l="l" t="t" r="r" b="b"/>
            <a:pathLst>
              <a:path w="61594" h="284480">
                <a:moveTo>
                  <a:pt x="8839" y="0"/>
                </a:moveTo>
                <a:lnTo>
                  <a:pt x="0" y="0"/>
                </a:lnTo>
                <a:lnTo>
                  <a:pt x="52784" y="284059"/>
                </a:lnTo>
                <a:lnTo>
                  <a:pt x="58372" y="282688"/>
                </a:lnTo>
                <a:lnTo>
                  <a:pt x="61293" y="282383"/>
                </a:lnTo>
                <a:lnTo>
                  <a:pt x="883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9" name="object 379"/>
          <p:cNvPicPr/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2" y="4462246"/>
            <a:ext cx="64973" cy="66065"/>
          </a:xfrm>
          <a:prstGeom prst="rect">
            <a:avLst/>
          </a:prstGeom>
        </p:spPr>
      </p:pic>
      <p:grpSp>
        <p:nvGrpSpPr>
          <p:cNvPr id="380" name="object 380"/>
          <p:cNvGrpSpPr/>
          <p:nvPr/>
        </p:nvGrpSpPr>
        <p:grpSpPr>
          <a:xfrm>
            <a:off x="874138" y="4205507"/>
            <a:ext cx="1117600" cy="287020"/>
            <a:chOff x="874138" y="4205507"/>
            <a:chExt cx="1117600" cy="287020"/>
          </a:xfrm>
        </p:grpSpPr>
        <p:pic>
          <p:nvPicPr>
            <p:cNvPr id="381" name="object 381"/>
            <p:cNvPicPr/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162" y="4205507"/>
              <a:ext cx="64985" cy="66090"/>
            </a:xfrm>
            <a:prstGeom prst="rect">
              <a:avLst/>
            </a:prstGeom>
          </p:spPr>
        </p:pic>
        <p:sp>
          <p:nvSpPr>
            <p:cNvPr id="382" name="object 382"/>
            <p:cNvSpPr/>
            <p:nvPr/>
          </p:nvSpPr>
          <p:spPr>
            <a:xfrm>
              <a:off x="874138" y="4241438"/>
              <a:ext cx="1054735" cy="251460"/>
            </a:xfrm>
            <a:custGeom>
              <a:avLst/>
              <a:gdLst/>
              <a:ahLst/>
              <a:cxnLst/>
              <a:rect l="l" t="t" r="r" b="b"/>
              <a:pathLst>
                <a:path w="1054735" h="251460">
                  <a:moveTo>
                    <a:pt x="1052309" y="0"/>
                  </a:moveTo>
                  <a:lnTo>
                    <a:pt x="0" y="242328"/>
                  </a:lnTo>
                  <a:lnTo>
                    <a:pt x="1003" y="245059"/>
                  </a:lnTo>
                  <a:lnTo>
                    <a:pt x="1587" y="247929"/>
                  </a:lnTo>
                  <a:lnTo>
                    <a:pt x="1854" y="250926"/>
                  </a:lnTo>
                  <a:lnTo>
                    <a:pt x="1054163" y="8635"/>
                  </a:lnTo>
                  <a:lnTo>
                    <a:pt x="1053172" y="5905"/>
                  </a:lnTo>
                  <a:lnTo>
                    <a:pt x="1052576" y="3009"/>
                  </a:lnTo>
                  <a:lnTo>
                    <a:pt x="1052309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3" name="object 383"/>
          <p:cNvGrpSpPr/>
          <p:nvPr/>
        </p:nvGrpSpPr>
        <p:grpSpPr>
          <a:xfrm>
            <a:off x="853823" y="2101415"/>
            <a:ext cx="1880870" cy="1543050"/>
            <a:chOff x="853823" y="2101415"/>
            <a:chExt cx="1880870" cy="1543050"/>
          </a:xfrm>
        </p:grpSpPr>
        <p:pic>
          <p:nvPicPr>
            <p:cNvPr id="384" name="object 384"/>
            <p:cNvPicPr/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768" y="2101415"/>
              <a:ext cx="133769" cy="136029"/>
            </a:xfrm>
            <a:prstGeom prst="rect">
              <a:avLst/>
            </a:prstGeom>
          </p:spPr>
        </p:pic>
        <p:sp>
          <p:nvSpPr>
            <p:cNvPr id="385" name="object 385"/>
            <p:cNvSpPr/>
            <p:nvPr/>
          </p:nvSpPr>
          <p:spPr>
            <a:xfrm>
              <a:off x="853821" y="2185669"/>
              <a:ext cx="1880870" cy="1459230"/>
            </a:xfrm>
            <a:custGeom>
              <a:avLst/>
              <a:gdLst/>
              <a:ahLst/>
              <a:cxnLst/>
              <a:rect l="l" t="t" r="r" b="b"/>
              <a:pathLst>
                <a:path w="1880870" h="1459229">
                  <a:moveTo>
                    <a:pt x="690232" y="1458252"/>
                  </a:moveTo>
                  <a:lnTo>
                    <a:pt x="666343" y="874293"/>
                  </a:lnTo>
                  <a:lnTo>
                    <a:pt x="662698" y="874864"/>
                  </a:lnTo>
                  <a:lnTo>
                    <a:pt x="659726" y="874864"/>
                  </a:lnTo>
                  <a:lnTo>
                    <a:pt x="657669" y="874547"/>
                  </a:lnTo>
                  <a:lnTo>
                    <a:pt x="681558" y="1458696"/>
                  </a:lnTo>
                  <a:lnTo>
                    <a:pt x="690232" y="1458252"/>
                  </a:lnTo>
                  <a:close/>
                </a:path>
                <a:path w="1880870" h="1459229">
                  <a:moveTo>
                    <a:pt x="715111" y="834682"/>
                  </a:moveTo>
                  <a:lnTo>
                    <a:pt x="712901" y="826147"/>
                  </a:lnTo>
                  <a:lnTo>
                    <a:pt x="696087" y="830618"/>
                  </a:lnTo>
                  <a:lnTo>
                    <a:pt x="698296" y="839177"/>
                  </a:lnTo>
                  <a:lnTo>
                    <a:pt x="715111" y="834682"/>
                  </a:lnTo>
                  <a:close/>
                </a:path>
                <a:path w="1880870" h="1459229">
                  <a:moveTo>
                    <a:pt x="748728" y="825728"/>
                  </a:moveTo>
                  <a:lnTo>
                    <a:pt x="746531" y="817181"/>
                  </a:lnTo>
                  <a:lnTo>
                    <a:pt x="729716" y="821651"/>
                  </a:lnTo>
                  <a:lnTo>
                    <a:pt x="731901" y="830211"/>
                  </a:lnTo>
                  <a:lnTo>
                    <a:pt x="748728" y="825728"/>
                  </a:lnTo>
                  <a:close/>
                </a:path>
                <a:path w="1880870" h="1459229">
                  <a:moveTo>
                    <a:pt x="782345" y="816762"/>
                  </a:moveTo>
                  <a:lnTo>
                    <a:pt x="780135" y="808228"/>
                  </a:lnTo>
                  <a:lnTo>
                    <a:pt x="763346" y="812698"/>
                  </a:lnTo>
                  <a:lnTo>
                    <a:pt x="765543" y="821258"/>
                  </a:lnTo>
                  <a:lnTo>
                    <a:pt x="782345" y="816762"/>
                  </a:lnTo>
                  <a:close/>
                </a:path>
                <a:path w="1880870" h="1459229">
                  <a:moveTo>
                    <a:pt x="815962" y="807821"/>
                  </a:moveTo>
                  <a:lnTo>
                    <a:pt x="813777" y="799274"/>
                  </a:lnTo>
                  <a:lnTo>
                    <a:pt x="796963" y="803744"/>
                  </a:lnTo>
                  <a:lnTo>
                    <a:pt x="799160" y="812304"/>
                  </a:lnTo>
                  <a:lnTo>
                    <a:pt x="815962" y="807821"/>
                  </a:lnTo>
                  <a:close/>
                </a:path>
                <a:path w="1880870" h="1459229">
                  <a:moveTo>
                    <a:pt x="849591" y="798855"/>
                  </a:moveTo>
                  <a:lnTo>
                    <a:pt x="847394" y="790308"/>
                  </a:lnTo>
                  <a:lnTo>
                    <a:pt x="830580" y="794778"/>
                  </a:lnTo>
                  <a:lnTo>
                    <a:pt x="832789" y="803351"/>
                  </a:lnTo>
                  <a:lnTo>
                    <a:pt x="849591" y="798855"/>
                  </a:lnTo>
                  <a:close/>
                </a:path>
                <a:path w="1880870" h="1459229">
                  <a:moveTo>
                    <a:pt x="883221" y="789901"/>
                  </a:moveTo>
                  <a:lnTo>
                    <a:pt x="881024" y="781367"/>
                  </a:lnTo>
                  <a:lnTo>
                    <a:pt x="864209" y="785825"/>
                  </a:lnTo>
                  <a:lnTo>
                    <a:pt x="866406" y="794385"/>
                  </a:lnTo>
                  <a:lnTo>
                    <a:pt x="883221" y="789901"/>
                  </a:lnTo>
                  <a:close/>
                </a:path>
                <a:path w="1880870" h="1459229">
                  <a:moveTo>
                    <a:pt x="916851" y="780948"/>
                  </a:moveTo>
                  <a:lnTo>
                    <a:pt x="914654" y="772401"/>
                  </a:lnTo>
                  <a:lnTo>
                    <a:pt x="897826" y="776884"/>
                  </a:lnTo>
                  <a:lnTo>
                    <a:pt x="900036" y="785431"/>
                  </a:lnTo>
                  <a:lnTo>
                    <a:pt x="916851" y="780948"/>
                  </a:lnTo>
                  <a:close/>
                </a:path>
                <a:path w="1880870" h="1459229">
                  <a:moveTo>
                    <a:pt x="950480" y="771982"/>
                  </a:moveTo>
                  <a:lnTo>
                    <a:pt x="948270" y="763435"/>
                  </a:lnTo>
                  <a:lnTo>
                    <a:pt x="931456" y="767918"/>
                  </a:lnTo>
                  <a:lnTo>
                    <a:pt x="933665" y="776465"/>
                  </a:lnTo>
                  <a:lnTo>
                    <a:pt x="950480" y="771982"/>
                  </a:lnTo>
                  <a:close/>
                </a:path>
                <a:path w="1880870" h="1459229">
                  <a:moveTo>
                    <a:pt x="984097" y="763028"/>
                  </a:moveTo>
                  <a:lnTo>
                    <a:pt x="981887" y="754481"/>
                  </a:lnTo>
                  <a:lnTo>
                    <a:pt x="965073" y="758952"/>
                  </a:lnTo>
                  <a:lnTo>
                    <a:pt x="967282" y="767511"/>
                  </a:lnTo>
                  <a:lnTo>
                    <a:pt x="984097" y="763028"/>
                  </a:lnTo>
                  <a:close/>
                </a:path>
                <a:path w="1880870" h="1459229">
                  <a:moveTo>
                    <a:pt x="1017714" y="754075"/>
                  </a:moveTo>
                  <a:lnTo>
                    <a:pt x="1015504" y="745528"/>
                  </a:lnTo>
                  <a:lnTo>
                    <a:pt x="998702" y="749998"/>
                  </a:lnTo>
                  <a:lnTo>
                    <a:pt x="1000912" y="758558"/>
                  </a:lnTo>
                  <a:lnTo>
                    <a:pt x="1017714" y="754075"/>
                  </a:lnTo>
                  <a:close/>
                </a:path>
                <a:path w="1880870" h="1459229">
                  <a:moveTo>
                    <a:pt x="1044536" y="8420"/>
                  </a:moveTo>
                  <a:lnTo>
                    <a:pt x="1042631" y="2882"/>
                  </a:lnTo>
                  <a:lnTo>
                    <a:pt x="1041933" y="0"/>
                  </a:lnTo>
                  <a:lnTo>
                    <a:pt x="0" y="334873"/>
                  </a:lnTo>
                  <a:lnTo>
                    <a:pt x="1231" y="337515"/>
                  </a:lnTo>
                  <a:lnTo>
                    <a:pt x="2133" y="340334"/>
                  </a:lnTo>
                  <a:lnTo>
                    <a:pt x="2628" y="343293"/>
                  </a:lnTo>
                  <a:lnTo>
                    <a:pt x="1044536" y="8420"/>
                  </a:lnTo>
                  <a:close/>
                </a:path>
                <a:path w="1880870" h="1459229">
                  <a:moveTo>
                    <a:pt x="1051331" y="745121"/>
                  </a:moveTo>
                  <a:lnTo>
                    <a:pt x="1049147" y="736561"/>
                  </a:lnTo>
                  <a:lnTo>
                    <a:pt x="1032332" y="741045"/>
                  </a:lnTo>
                  <a:lnTo>
                    <a:pt x="1034529" y="749592"/>
                  </a:lnTo>
                  <a:lnTo>
                    <a:pt x="1051331" y="745121"/>
                  </a:lnTo>
                  <a:close/>
                </a:path>
                <a:path w="1880870" h="1459229">
                  <a:moveTo>
                    <a:pt x="1079563" y="45847"/>
                  </a:moveTo>
                  <a:lnTo>
                    <a:pt x="1074356" y="43243"/>
                  </a:lnTo>
                  <a:lnTo>
                    <a:pt x="1071892" y="41706"/>
                  </a:lnTo>
                  <a:lnTo>
                    <a:pt x="670623" y="816152"/>
                  </a:lnTo>
                  <a:lnTo>
                    <a:pt x="673404" y="817130"/>
                  </a:lnTo>
                  <a:lnTo>
                    <a:pt x="675995" y="818502"/>
                  </a:lnTo>
                  <a:lnTo>
                    <a:pt x="678319" y="820229"/>
                  </a:lnTo>
                  <a:lnTo>
                    <a:pt x="1079563" y="45847"/>
                  </a:lnTo>
                  <a:close/>
                </a:path>
                <a:path w="1880870" h="1459229">
                  <a:moveTo>
                    <a:pt x="1084961" y="736155"/>
                  </a:moveTo>
                  <a:lnTo>
                    <a:pt x="1082763" y="727608"/>
                  </a:lnTo>
                  <a:lnTo>
                    <a:pt x="1065949" y="732078"/>
                  </a:lnTo>
                  <a:lnTo>
                    <a:pt x="1068158" y="740638"/>
                  </a:lnTo>
                  <a:lnTo>
                    <a:pt x="1084961" y="736155"/>
                  </a:lnTo>
                  <a:close/>
                </a:path>
                <a:path w="1880870" h="1459229">
                  <a:moveTo>
                    <a:pt x="1118590" y="727202"/>
                  </a:moveTo>
                  <a:lnTo>
                    <a:pt x="1116380" y="718654"/>
                  </a:lnTo>
                  <a:lnTo>
                    <a:pt x="1099566" y="723138"/>
                  </a:lnTo>
                  <a:lnTo>
                    <a:pt x="1101775" y="731685"/>
                  </a:lnTo>
                  <a:lnTo>
                    <a:pt x="1118590" y="727202"/>
                  </a:lnTo>
                  <a:close/>
                </a:path>
                <a:path w="1880870" h="1459229">
                  <a:moveTo>
                    <a:pt x="1152207" y="718248"/>
                  </a:moveTo>
                  <a:lnTo>
                    <a:pt x="1150010" y="709688"/>
                  </a:lnTo>
                  <a:lnTo>
                    <a:pt x="1133195" y="714171"/>
                  </a:lnTo>
                  <a:lnTo>
                    <a:pt x="1135392" y="722731"/>
                  </a:lnTo>
                  <a:lnTo>
                    <a:pt x="1152207" y="718248"/>
                  </a:lnTo>
                  <a:close/>
                </a:path>
                <a:path w="1880870" h="1459229">
                  <a:moveTo>
                    <a:pt x="1185837" y="709282"/>
                  </a:moveTo>
                  <a:lnTo>
                    <a:pt x="1183640" y="700747"/>
                  </a:lnTo>
                  <a:lnTo>
                    <a:pt x="1166825" y="705218"/>
                  </a:lnTo>
                  <a:lnTo>
                    <a:pt x="1169035" y="713765"/>
                  </a:lnTo>
                  <a:lnTo>
                    <a:pt x="1185837" y="709282"/>
                  </a:lnTo>
                  <a:close/>
                </a:path>
                <a:path w="1880870" h="1459229">
                  <a:moveTo>
                    <a:pt x="1219466" y="700328"/>
                  </a:moveTo>
                  <a:lnTo>
                    <a:pt x="1217256" y="691781"/>
                  </a:lnTo>
                  <a:lnTo>
                    <a:pt x="1200442" y="696252"/>
                  </a:lnTo>
                  <a:lnTo>
                    <a:pt x="1202651" y="704811"/>
                  </a:lnTo>
                  <a:lnTo>
                    <a:pt x="1219466" y="700328"/>
                  </a:lnTo>
                  <a:close/>
                </a:path>
                <a:path w="1880870" h="1459229">
                  <a:moveTo>
                    <a:pt x="1253083" y="691362"/>
                  </a:moveTo>
                  <a:lnTo>
                    <a:pt x="1250873" y="682828"/>
                  </a:lnTo>
                  <a:lnTo>
                    <a:pt x="1234071" y="687298"/>
                  </a:lnTo>
                  <a:lnTo>
                    <a:pt x="1236281" y="695858"/>
                  </a:lnTo>
                  <a:lnTo>
                    <a:pt x="1253083" y="691362"/>
                  </a:lnTo>
                  <a:close/>
                </a:path>
                <a:path w="1880870" h="1459229">
                  <a:moveTo>
                    <a:pt x="1286700" y="682409"/>
                  </a:moveTo>
                  <a:lnTo>
                    <a:pt x="1284490" y="673874"/>
                  </a:lnTo>
                  <a:lnTo>
                    <a:pt x="1267701" y="678332"/>
                  </a:lnTo>
                  <a:lnTo>
                    <a:pt x="1269898" y="686892"/>
                  </a:lnTo>
                  <a:lnTo>
                    <a:pt x="1286700" y="682409"/>
                  </a:lnTo>
                  <a:close/>
                </a:path>
                <a:path w="1880870" h="1459229">
                  <a:moveTo>
                    <a:pt x="1320330" y="673455"/>
                  </a:moveTo>
                  <a:lnTo>
                    <a:pt x="1318120" y="664908"/>
                  </a:lnTo>
                  <a:lnTo>
                    <a:pt x="1301318" y="669378"/>
                  </a:lnTo>
                  <a:lnTo>
                    <a:pt x="1303528" y="677951"/>
                  </a:lnTo>
                  <a:lnTo>
                    <a:pt x="1320330" y="673455"/>
                  </a:lnTo>
                  <a:close/>
                </a:path>
                <a:path w="1880870" h="1459229">
                  <a:moveTo>
                    <a:pt x="1353947" y="664502"/>
                  </a:moveTo>
                  <a:lnTo>
                    <a:pt x="1351749" y="655955"/>
                  </a:lnTo>
                  <a:lnTo>
                    <a:pt x="1334935" y="660425"/>
                  </a:lnTo>
                  <a:lnTo>
                    <a:pt x="1337144" y="668985"/>
                  </a:lnTo>
                  <a:lnTo>
                    <a:pt x="1353947" y="664502"/>
                  </a:lnTo>
                  <a:close/>
                </a:path>
                <a:path w="1880870" h="1459229">
                  <a:moveTo>
                    <a:pt x="1387576" y="655535"/>
                  </a:moveTo>
                  <a:lnTo>
                    <a:pt x="1385379" y="647001"/>
                  </a:lnTo>
                  <a:lnTo>
                    <a:pt x="1368564" y="651459"/>
                  </a:lnTo>
                  <a:lnTo>
                    <a:pt x="1370761" y="660031"/>
                  </a:lnTo>
                  <a:lnTo>
                    <a:pt x="1387576" y="655535"/>
                  </a:lnTo>
                  <a:close/>
                </a:path>
                <a:path w="1880870" h="1459229">
                  <a:moveTo>
                    <a:pt x="1421206" y="646582"/>
                  </a:moveTo>
                  <a:lnTo>
                    <a:pt x="1419009" y="638048"/>
                  </a:lnTo>
                  <a:lnTo>
                    <a:pt x="1402194" y="642518"/>
                  </a:lnTo>
                  <a:lnTo>
                    <a:pt x="1404391" y="651078"/>
                  </a:lnTo>
                  <a:lnTo>
                    <a:pt x="1421206" y="646582"/>
                  </a:lnTo>
                  <a:close/>
                </a:path>
                <a:path w="1880870" h="1459229">
                  <a:moveTo>
                    <a:pt x="1454835" y="637628"/>
                  </a:moveTo>
                  <a:lnTo>
                    <a:pt x="1452626" y="629081"/>
                  </a:lnTo>
                  <a:lnTo>
                    <a:pt x="1435811" y="633552"/>
                  </a:lnTo>
                  <a:lnTo>
                    <a:pt x="1438021" y="642112"/>
                  </a:lnTo>
                  <a:lnTo>
                    <a:pt x="1454835" y="637628"/>
                  </a:lnTo>
                  <a:close/>
                </a:path>
                <a:path w="1880870" h="1459229">
                  <a:moveTo>
                    <a:pt x="1488452" y="628662"/>
                  </a:moveTo>
                  <a:lnTo>
                    <a:pt x="1486255" y="620128"/>
                  </a:lnTo>
                  <a:lnTo>
                    <a:pt x="1469440" y="624598"/>
                  </a:lnTo>
                  <a:lnTo>
                    <a:pt x="1471625" y="633158"/>
                  </a:lnTo>
                  <a:lnTo>
                    <a:pt x="1488452" y="628662"/>
                  </a:lnTo>
                  <a:close/>
                </a:path>
                <a:path w="1880870" h="1459229">
                  <a:moveTo>
                    <a:pt x="1522069" y="619721"/>
                  </a:moveTo>
                  <a:lnTo>
                    <a:pt x="1519859" y="611162"/>
                  </a:lnTo>
                  <a:lnTo>
                    <a:pt x="1503057" y="615645"/>
                  </a:lnTo>
                  <a:lnTo>
                    <a:pt x="1505267" y="624192"/>
                  </a:lnTo>
                  <a:lnTo>
                    <a:pt x="1522069" y="619721"/>
                  </a:lnTo>
                  <a:close/>
                </a:path>
                <a:path w="1880870" h="1459229">
                  <a:moveTo>
                    <a:pt x="1555699" y="610755"/>
                  </a:moveTo>
                  <a:lnTo>
                    <a:pt x="1553489" y="602208"/>
                  </a:lnTo>
                  <a:lnTo>
                    <a:pt x="1536687" y="606679"/>
                  </a:lnTo>
                  <a:lnTo>
                    <a:pt x="1538897" y="615238"/>
                  </a:lnTo>
                  <a:lnTo>
                    <a:pt x="1555699" y="610755"/>
                  </a:lnTo>
                  <a:close/>
                </a:path>
                <a:path w="1880870" h="1459229">
                  <a:moveTo>
                    <a:pt x="1589316" y="601802"/>
                  </a:moveTo>
                  <a:lnTo>
                    <a:pt x="1587106" y="593255"/>
                  </a:lnTo>
                  <a:lnTo>
                    <a:pt x="1570304" y="597725"/>
                  </a:lnTo>
                  <a:lnTo>
                    <a:pt x="1572514" y="606272"/>
                  </a:lnTo>
                  <a:lnTo>
                    <a:pt x="1589316" y="601802"/>
                  </a:lnTo>
                  <a:close/>
                </a:path>
                <a:path w="1880870" h="1459229">
                  <a:moveTo>
                    <a:pt x="1622945" y="592848"/>
                  </a:moveTo>
                  <a:lnTo>
                    <a:pt x="1620735" y="584288"/>
                  </a:lnTo>
                  <a:lnTo>
                    <a:pt x="1603933" y="588772"/>
                  </a:lnTo>
                  <a:lnTo>
                    <a:pt x="1606130" y="597331"/>
                  </a:lnTo>
                  <a:lnTo>
                    <a:pt x="1622945" y="592848"/>
                  </a:lnTo>
                  <a:close/>
                </a:path>
                <a:path w="1880870" h="1459229">
                  <a:moveTo>
                    <a:pt x="1656562" y="583882"/>
                  </a:moveTo>
                  <a:lnTo>
                    <a:pt x="1654365" y="575335"/>
                  </a:lnTo>
                  <a:lnTo>
                    <a:pt x="1637550" y="579818"/>
                  </a:lnTo>
                  <a:lnTo>
                    <a:pt x="1639760" y="588365"/>
                  </a:lnTo>
                  <a:lnTo>
                    <a:pt x="1656562" y="583882"/>
                  </a:lnTo>
                  <a:close/>
                </a:path>
                <a:path w="1880870" h="1459229">
                  <a:moveTo>
                    <a:pt x="1690192" y="574929"/>
                  </a:moveTo>
                  <a:lnTo>
                    <a:pt x="1687995" y="566381"/>
                  </a:lnTo>
                  <a:lnTo>
                    <a:pt x="1671180" y="570852"/>
                  </a:lnTo>
                  <a:lnTo>
                    <a:pt x="1673377" y="579412"/>
                  </a:lnTo>
                  <a:lnTo>
                    <a:pt x="1690192" y="574929"/>
                  </a:lnTo>
                  <a:close/>
                </a:path>
                <a:path w="1880870" h="1459229">
                  <a:moveTo>
                    <a:pt x="1723821" y="565975"/>
                  </a:moveTo>
                  <a:lnTo>
                    <a:pt x="1721624" y="557428"/>
                  </a:lnTo>
                  <a:lnTo>
                    <a:pt x="1704809" y="561898"/>
                  </a:lnTo>
                  <a:lnTo>
                    <a:pt x="1706994" y="570445"/>
                  </a:lnTo>
                  <a:lnTo>
                    <a:pt x="1723821" y="565975"/>
                  </a:lnTo>
                  <a:close/>
                </a:path>
                <a:path w="1880870" h="1459229">
                  <a:moveTo>
                    <a:pt x="1757438" y="557022"/>
                  </a:moveTo>
                  <a:lnTo>
                    <a:pt x="1755228" y="548462"/>
                  </a:lnTo>
                  <a:lnTo>
                    <a:pt x="1738426" y="552945"/>
                  </a:lnTo>
                  <a:lnTo>
                    <a:pt x="1740636" y="561492"/>
                  </a:lnTo>
                  <a:lnTo>
                    <a:pt x="1757438" y="557022"/>
                  </a:lnTo>
                  <a:close/>
                </a:path>
                <a:path w="1880870" h="1459229">
                  <a:moveTo>
                    <a:pt x="1791068" y="548055"/>
                  </a:moveTo>
                  <a:lnTo>
                    <a:pt x="1788858" y="539508"/>
                  </a:lnTo>
                  <a:lnTo>
                    <a:pt x="1772056" y="543991"/>
                  </a:lnTo>
                  <a:lnTo>
                    <a:pt x="1774253" y="552538"/>
                  </a:lnTo>
                  <a:lnTo>
                    <a:pt x="1791068" y="548055"/>
                  </a:lnTo>
                  <a:close/>
                </a:path>
                <a:path w="1880870" h="1459229">
                  <a:moveTo>
                    <a:pt x="1824685" y="539102"/>
                  </a:moveTo>
                  <a:lnTo>
                    <a:pt x="1822475" y="530542"/>
                  </a:lnTo>
                  <a:lnTo>
                    <a:pt x="1805673" y="535038"/>
                  </a:lnTo>
                  <a:lnTo>
                    <a:pt x="1807883" y="543585"/>
                  </a:lnTo>
                  <a:lnTo>
                    <a:pt x="1824685" y="539102"/>
                  </a:lnTo>
                  <a:close/>
                </a:path>
                <a:path w="1880870" h="1459229">
                  <a:moveTo>
                    <a:pt x="1858314" y="530148"/>
                  </a:moveTo>
                  <a:lnTo>
                    <a:pt x="1856105" y="521589"/>
                  </a:lnTo>
                  <a:lnTo>
                    <a:pt x="1839290" y="526072"/>
                  </a:lnTo>
                  <a:lnTo>
                    <a:pt x="1841500" y="534619"/>
                  </a:lnTo>
                  <a:lnTo>
                    <a:pt x="1858314" y="530148"/>
                  </a:lnTo>
                  <a:close/>
                </a:path>
                <a:path w="1880870" h="1459229">
                  <a:moveTo>
                    <a:pt x="1880819" y="524141"/>
                  </a:moveTo>
                  <a:lnTo>
                    <a:pt x="1879841" y="521398"/>
                  </a:lnTo>
                  <a:lnTo>
                    <a:pt x="1879079" y="518553"/>
                  </a:lnTo>
                  <a:lnTo>
                    <a:pt x="1878584" y="515594"/>
                  </a:lnTo>
                  <a:lnTo>
                    <a:pt x="1872919" y="517105"/>
                  </a:lnTo>
                  <a:lnTo>
                    <a:pt x="1875116" y="525665"/>
                  </a:lnTo>
                  <a:lnTo>
                    <a:pt x="1880819" y="52414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6" name="object 386"/>
          <p:cNvGrpSpPr/>
          <p:nvPr/>
        </p:nvGrpSpPr>
        <p:grpSpPr>
          <a:xfrm>
            <a:off x="355084" y="1608122"/>
            <a:ext cx="1189355" cy="1452880"/>
            <a:chOff x="355084" y="1608122"/>
            <a:chExt cx="1189355" cy="1452880"/>
          </a:xfrm>
        </p:grpSpPr>
        <p:pic>
          <p:nvPicPr>
            <p:cNvPr id="387" name="object 387"/>
            <p:cNvPicPr/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84" y="1608122"/>
              <a:ext cx="71170" cy="72377"/>
            </a:xfrm>
            <a:prstGeom prst="rect">
              <a:avLst/>
            </a:prstGeom>
          </p:spPr>
        </p:pic>
        <p:sp>
          <p:nvSpPr>
            <p:cNvPr id="388" name="object 388"/>
            <p:cNvSpPr/>
            <p:nvPr/>
          </p:nvSpPr>
          <p:spPr>
            <a:xfrm>
              <a:off x="420484" y="1682406"/>
              <a:ext cx="1123950" cy="1378585"/>
            </a:xfrm>
            <a:custGeom>
              <a:avLst/>
              <a:gdLst/>
              <a:ahLst/>
              <a:cxnLst/>
              <a:rect l="l" t="t" r="r" b="b"/>
              <a:pathLst>
                <a:path w="1123950" h="1378585">
                  <a:moveTo>
                    <a:pt x="23279" y="20459"/>
                  </a:moveTo>
                  <a:lnTo>
                    <a:pt x="6705" y="0"/>
                  </a:lnTo>
                  <a:lnTo>
                    <a:pt x="0" y="5626"/>
                  </a:lnTo>
                  <a:lnTo>
                    <a:pt x="16586" y="26073"/>
                  </a:lnTo>
                  <a:lnTo>
                    <a:pt x="23279" y="20459"/>
                  </a:lnTo>
                  <a:close/>
                </a:path>
                <a:path w="1123950" h="1378585">
                  <a:moveTo>
                    <a:pt x="56451" y="61353"/>
                  </a:moveTo>
                  <a:lnTo>
                    <a:pt x="39878" y="40906"/>
                  </a:lnTo>
                  <a:lnTo>
                    <a:pt x="33159" y="46532"/>
                  </a:lnTo>
                  <a:lnTo>
                    <a:pt x="49758" y="66979"/>
                  </a:lnTo>
                  <a:lnTo>
                    <a:pt x="56451" y="61353"/>
                  </a:lnTo>
                  <a:close/>
                </a:path>
                <a:path w="1123950" h="1378585">
                  <a:moveTo>
                    <a:pt x="89623" y="102273"/>
                  </a:moveTo>
                  <a:lnTo>
                    <a:pt x="73050" y="81813"/>
                  </a:lnTo>
                  <a:lnTo>
                    <a:pt x="66344" y="87426"/>
                  </a:lnTo>
                  <a:lnTo>
                    <a:pt x="82931" y="107873"/>
                  </a:lnTo>
                  <a:lnTo>
                    <a:pt x="89623" y="102273"/>
                  </a:lnTo>
                  <a:close/>
                </a:path>
                <a:path w="1123950" h="1378585">
                  <a:moveTo>
                    <a:pt x="122783" y="143167"/>
                  </a:moveTo>
                  <a:lnTo>
                    <a:pt x="106210" y="122707"/>
                  </a:lnTo>
                  <a:lnTo>
                    <a:pt x="99504" y="128320"/>
                  </a:lnTo>
                  <a:lnTo>
                    <a:pt x="116090" y="148780"/>
                  </a:lnTo>
                  <a:lnTo>
                    <a:pt x="122783" y="143167"/>
                  </a:lnTo>
                  <a:close/>
                </a:path>
                <a:path w="1123950" h="1378585">
                  <a:moveTo>
                    <a:pt x="155968" y="184073"/>
                  </a:moveTo>
                  <a:lnTo>
                    <a:pt x="139382" y="163614"/>
                  </a:lnTo>
                  <a:lnTo>
                    <a:pt x="132676" y="169240"/>
                  </a:lnTo>
                  <a:lnTo>
                    <a:pt x="149263" y="189687"/>
                  </a:lnTo>
                  <a:lnTo>
                    <a:pt x="155968" y="184073"/>
                  </a:lnTo>
                  <a:close/>
                </a:path>
                <a:path w="1123950" h="1378585">
                  <a:moveTo>
                    <a:pt x="189128" y="224967"/>
                  </a:moveTo>
                  <a:lnTo>
                    <a:pt x="172554" y="204520"/>
                  </a:lnTo>
                  <a:lnTo>
                    <a:pt x="165849" y="210146"/>
                  </a:lnTo>
                  <a:lnTo>
                    <a:pt x="182435" y="230593"/>
                  </a:lnTo>
                  <a:lnTo>
                    <a:pt x="189128" y="224967"/>
                  </a:lnTo>
                  <a:close/>
                </a:path>
                <a:path w="1123950" h="1378585">
                  <a:moveTo>
                    <a:pt x="222313" y="265874"/>
                  </a:moveTo>
                  <a:lnTo>
                    <a:pt x="205727" y="245414"/>
                  </a:lnTo>
                  <a:lnTo>
                    <a:pt x="199009" y="251040"/>
                  </a:lnTo>
                  <a:lnTo>
                    <a:pt x="215607" y="271500"/>
                  </a:lnTo>
                  <a:lnTo>
                    <a:pt x="222313" y="265874"/>
                  </a:lnTo>
                  <a:close/>
                </a:path>
                <a:path w="1123950" h="1378585">
                  <a:moveTo>
                    <a:pt x="255485" y="306768"/>
                  </a:moveTo>
                  <a:lnTo>
                    <a:pt x="238899" y="286321"/>
                  </a:lnTo>
                  <a:lnTo>
                    <a:pt x="232194" y="291947"/>
                  </a:lnTo>
                  <a:lnTo>
                    <a:pt x="248780" y="312394"/>
                  </a:lnTo>
                  <a:lnTo>
                    <a:pt x="255485" y="306768"/>
                  </a:lnTo>
                  <a:close/>
                </a:path>
                <a:path w="1123950" h="1378585">
                  <a:moveTo>
                    <a:pt x="288645" y="347687"/>
                  </a:moveTo>
                  <a:lnTo>
                    <a:pt x="272059" y="327215"/>
                  </a:lnTo>
                  <a:lnTo>
                    <a:pt x="265353" y="332854"/>
                  </a:lnTo>
                  <a:lnTo>
                    <a:pt x="281952" y="353288"/>
                  </a:lnTo>
                  <a:lnTo>
                    <a:pt x="288645" y="347687"/>
                  </a:lnTo>
                  <a:close/>
                </a:path>
                <a:path w="1123950" h="1378585">
                  <a:moveTo>
                    <a:pt x="321830" y="388581"/>
                  </a:moveTo>
                  <a:lnTo>
                    <a:pt x="305231" y="368122"/>
                  </a:lnTo>
                  <a:lnTo>
                    <a:pt x="298526" y="373748"/>
                  </a:lnTo>
                  <a:lnTo>
                    <a:pt x="315112" y="394195"/>
                  </a:lnTo>
                  <a:lnTo>
                    <a:pt x="321830" y="388581"/>
                  </a:lnTo>
                  <a:close/>
                </a:path>
                <a:path w="1123950" h="1378585">
                  <a:moveTo>
                    <a:pt x="354990" y="429475"/>
                  </a:moveTo>
                  <a:lnTo>
                    <a:pt x="338404" y="409028"/>
                  </a:lnTo>
                  <a:lnTo>
                    <a:pt x="331698" y="414655"/>
                  </a:lnTo>
                  <a:lnTo>
                    <a:pt x="348272" y="435102"/>
                  </a:lnTo>
                  <a:lnTo>
                    <a:pt x="354990" y="429475"/>
                  </a:lnTo>
                  <a:close/>
                </a:path>
                <a:path w="1123950" h="1378585">
                  <a:moveTo>
                    <a:pt x="388162" y="470382"/>
                  </a:moveTo>
                  <a:lnTo>
                    <a:pt x="371576" y="449948"/>
                  </a:lnTo>
                  <a:lnTo>
                    <a:pt x="364871" y="455549"/>
                  </a:lnTo>
                  <a:lnTo>
                    <a:pt x="381457" y="475996"/>
                  </a:lnTo>
                  <a:lnTo>
                    <a:pt x="388162" y="470382"/>
                  </a:lnTo>
                  <a:close/>
                </a:path>
                <a:path w="1123950" h="1378585">
                  <a:moveTo>
                    <a:pt x="421335" y="511289"/>
                  </a:moveTo>
                  <a:lnTo>
                    <a:pt x="404749" y="490842"/>
                  </a:lnTo>
                  <a:lnTo>
                    <a:pt x="398043" y="496443"/>
                  </a:lnTo>
                  <a:lnTo>
                    <a:pt x="414616" y="516902"/>
                  </a:lnTo>
                  <a:lnTo>
                    <a:pt x="421335" y="511289"/>
                  </a:lnTo>
                  <a:close/>
                </a:path>
                <a:path w="1123950" h="1378585">
                  <a:moveTo>
                    <a:pt x="454494" y="552196"/>
                  </a:moveTo>
                  <a:lnTo>
                    <a:pt x="437908" y="531749"/>
                  </a:lnTo>
                  <a:lnTo>
                    <a:pt x="431203" y="537349"/>
                  </a:lnTo>
                  <a:lnTo>
                    <a:pt x="447802" y="557822"/>
                  </a:lnTo>
                  <a:lnTo>
                    <a:pt x="454494" y="552196"/>
                  </a:lnTo>
                  <a:close/>
                </a:path>
                <a:path w="1123950" h="1378585">
                  <a:moveTo>
                    <a:pt x="487680" y="593090"/>
                  </a:moveTo>
                  <a:lnTo>
                    <a:pt x="471093" y="572643"/>
                  </a:lnTo>
                  <a:lnTo>
                    <a:pt x="464388" y="578256"/>
                  </a:lnTo>
                  <a:lnTo>
                    <a:pt x="480961" y="598716"/>
                  </a:lnTo>
                  <a:lnTo>
                    <a:pt x="487680" y="593090"/>
                  </a:lnTo>
                  <a:close/>
                </a:path>
                <a:path w="1123950" h="1378585">
                  <a:moveTo>
                    <a:pt x="520839" y="633996"/>
                  </a:moveTo>
                  <a:lnTo>
                    <a:pt x="504253" y="613537"/>
                  </a:lnTo>
                  <a:lnTo>
                    <a:pt x="497547" y="619163"/>
                  </a:lnTo>
                  <a:lnTo>
                    <a:pt x="514134" y="639622"/>
                  </a:lnTo>
                  <a:lnTo>
                    <a:pt x="520839" y="633996"/>
                  </a:lnTo>
                  <a:close/>
                </a:path>
                <a:path w="1123950" h="1378585">
                  <a:moveTo>
                    <a:pt x="554012" y="674890"/>
                  </a:moveTo>
                  <a:lnTo>
                    <a:pt x="537425" y="654443"/>
                  </a:lnTo>
                  <a:lnTo>
                    <a:pt x="530720" y="660069"/>
                  </a:lnTo>
                  <a:lnTo>
                    <a:pt x="547306" y="680516"/>
                  </a:lnTo>
                  <a:lnTo>
                    <a:pt x="554012" y="674890"/>
                  </a:lnTo>
                  <a:close/>
                </a:path>
                <a:path w="1123950" h="1378585">
                  <a:moveTo>
                    <a:pt x="587184" y="715810"/>
                  </a:moveTo>
                  <a:lnTo>
                    <a:pt x="570598" y="695350"/>
                  </a:lnTo>
                  <a:lnTo>
                    <a:pt x="563892" y="700963"/>
                  </a:lnTo>
                  <a:lnTo>
                    <a:pt x="580466" y="721410"/>
                  </a:lnTo>
                  <a:lnTo>
                    <a:pt x="587184" y="715810"/>
                  </a:lnTo>
                  <a:close/>
                </a:path>
                <a:path w="1123950" h="1378585">
                  <a:moveTo>
                    <a:pt x="620344" y="756691"/>
                  </a:moveTo>
                  <a:lnTo>
                    <a:pt x="603758" y="736244"/>
                  </a:lnTo>
                  <a:lnTo>
                    <a:pt x="597065" y="741870"/>
                  </a:lnTo>
                  <a:lnTo>
                    <a:pt x="613651" y="762317"/>
                  </a:lnTo>
                  <a:lnTo>
                    <a:pt x="620344" y="756691"/>
                  </a:lnTo>
                  <a:close/>
                </a:path>
                <a:path w="1123950" h="1378585">
                  <a:moveTo>
                    <a:pt x="653529" y="797610"/>
                  </a:moveTo>
                  <a:lnTo>
                    <a:pt x="636943" y="777151"/>
                  </a:lnTo>
                  <a:lnTo>
                    <a:pt x="630237" y="782777"/>
                  </a:lnTo>
                  <a:lnTo>
                    <a:pt x="646823" y="803224"/>
                  </a:lnTo>
                  <a:lnTo>
                    <a:pt x="653529" y="797610"/>
                  </a:lnTo>
                  <a:close/>
                </a:path>
                <a:path w="1123950" h="1378585">
                  <a:moveTo>
                    <a:pt x="686689" y="838504"/>
                  </a:moveTo>
                  <a:lnTo>
                    <a:pt x="670102" y="818057"/>
                  </a:lnTo>
                  <a:lnTo>
                    <a:pt x="663397" y="823671"/>
                  </a:lnTo>
                  <a:lnTo>
                    <a:pt x="679983" y="844130"/>
                  </a:lnTo>
                  <a:lnTo>
                    <a:pt x="686689" y="838504"/>
                  </a:lnTo>
                  <a:close/>
                </a:path>
                <a:path w="1123950" h="1378585">
                  <a:moveTo>
                    <a:pt x="719861" y="879411"/>
                  </a:moveTo>
                  <a:lnTo>
                    <a:pt x="703275" y="858964"/>
                  </a:lnTo>
                  <a:lnTo>
                    <a:pt x="696569" y="864590"/>
                  </a:lnTo>
                  <a:lnTo>
                    <a:pt x="713168" y="885037"/>
                  </a:lnTo>
                  <a:lnTo>
                    <a:pt x="719861" y="879411"/>
                  </a:lnTo>
                  <a:close/>
                </a:path>
                <a:path w="1123950" h="1378585">
                  <a:moveTo>
                    <a:pt x="753033" y="920305"/>
                  </a:moveTo>
                  <a:lnTo>
                    <a:pt x="736447" y="899858"/>
                  </a:lnTo>
                  <a:lnTo>
                    <a:pt x="729742" y="905471"/>
                  </a:lnTo>
                  <a:lnTo>
                    <a:pt x="746328" y="925931"/>
                  </a:lnTo>
                  <a:lnTo>
                    <a:pt x="753033" y="920305"/>
                  </a:lnTo>
                  <a:close/>
                </a:path>
                <a:path w="1123950" h="1378585">
                  <a:moveTo>
                    <a:pt x="786193" y="961212"/>
                  </a:moveTo>
                  <a:lnTo>
                    <a:pt x="769607" y="940765"/>
                  </a:lnTo>
                  <a:lnTo>
                    <a:pt x="762914" y="946378"/>
                  </a:lnTo>
                  <a:lnTo>
                    <a:pt x="779500" y="966838"/>
                  </a:lnTo>
                  <a:lnTo>
                    <a:pt x="786193" y="961212"/>
                  </a:lnTo>
                  <a:close/>
                </a:path>
                <a:path w="1123950" h="1378585">
                  <a:moveTo>
                    <a:pt x="819378" y="1002118"/>
                  </a:moveTo>
                  <a:lnTo>
                    <a:pt x="802792" y="981659"/>
                  </a:lnTo>
                  <a:lnTo>
                    <a:pt x="796086" y="987285"/>
                  </a:lnTo>
                  <a:lnTo>
                    <a:pt x="812673" y="1007745"/>
                  </a:lnTo>
                  <a:lnTo>
                    <a:pt x="819378" y="1002118"/>
                  </a:lnTo>
                  <a:close/>
                </a:path>
                <a:path w="1123950" h="1378585">
                  <a:moveTo>
                    <a:pt x="852538" y="1043025"/>
                  </a:moveTo>
                  <a:lnTo>
                    <a:pt x="835952" y="1022553"/>
                  </a:lnTo>
                  <a:lnTo>
                    <a:pt x="829246" y="1028192"/>
                  </a:lnTo>
                  <a:lnTo>
                    <a:pt x="845832" y="1048639"/>
                  </a:lnTo>
                  <a:lnTo>
                    <a:pt x="852538" y="1043025"/>
                  </a:lnTo>
                  <a:close/>
                </a:path>
                <a:path w="1123950" h="1378585">
                  <a:moveTo>
                    <a:pt x="885710" y="1083919"/>
                  </a:moveTo>
                  <a:lnTo>
                    <a:pt x="869124" y="1063472"/>
                  </a:lnTo>
                  <a:lnTo>
                    <a:pt x="862418" y="1069086"/>
                  </a:lnTo>
                  <a:lnTo>
                    <a:pt x="879017" y="1089545"/>
                  </a:lnTo>
                  <a:lnTo>
                    <a:pt x="885710" y="1083919"/>
                  </a:lnTo>
                  <a:close/>
                </a:path>
                <a:path w="1123950" h="1378585">
                  <a:moveTo>
                    <a:pt x="918883" y="1124839"/>
                  </a:moveTo>
                  <a:lnTo>
                    <a:pt x="902296" y="1104366"/>
                  </a:lnTo>
                  <a:lnTo>
                    <a:pt x="895591" y="1109992"/>
                  </a:lnTo>
                  <a:lnTo>
                    <a:pt x="912177" y="1130439"/>
                  </a:lnTo>
                  <a:lnTo>
                    <a:pt x="918883" y="1124839"/>
                  </a:lnTo>
                  <a:close/>
                </a:path>
                <a:path w="1123950" h="1378585">
                  <a:moveTo>
                    <a:pt x="952055" y="1165720"/>
                  </a:moveTo>
                  <a:lnTo>
                    <a:pt x="935456" y="1145273"/>
                  </a:lnTo>
                  <a:lnTo>
                    <a:pt x="928751" y="1150899"/>
                  </a:lnTo>
                  <a:lnTo>
                    <a:pt x="945337" y="1171346"/>
                  </a:lnTo>
                  <a:lnTo>
                    <a:pt x="952055" y="1165720"/>
                  </a:lnTo>
                  <a:close/>
                </a:path>
                <a:path w="1123950" h="1378585">
                  <a:moveTo>
                    <a:pt x="985227" y="1206627"/>
                  </a:moveTo>
                  <a:lnTo>
                    <a:pt x="968641" y="1186180"/>
                  </a:lnTo>
                  <a:lnTo>
                    <a:pt x="961936" y="1191793"/>
                  </a:lnTo>
                  <a:lnTo>
                    <a:pt x="978522" y="1212240"/>
                  </a:lnTo>
                  <a:lnTo>
                    <a:pt x="985227" y="1206627"/>
                  </a:lnTo>
                  <a:close/>
                </a:path>
                <a:path w="1123950" h="1378585">
                  <a:moveTo>
                    <a:pt x="1018387" y="1247533"/>
                  </a:moveTo>
                  <a:lnTo>
                    <a:pt x="1001801" y="1227086"/>
                  </a:lnTo>
                  <a:lnTo>
                    <a:pt x="995095" y="1232700"/>
                  </a:lnTo>
                  <a:lnTo>
                    <a:pt x="1011682" y="1253147"/>
                  </a:lnTo>
                  <a:lnTo>
                    <a:pt x="1018387" y="1247533"/>
                  </a:lnTo>
                  <a:close/>
                </a:path>
                <a:path w="1123950" h="1378585">
                  <a:moveTo>
                    <a:pt x="1051560" y="1288427"/>
                  </a:moveTo>
                  <a:lnTo>
                    <a:pt x="1034973" y="1267968"/>
                  </a:lnTo>
                  <a:lnTo>
                    <a:pt x="1028280" y="1273606"/>
                  </a:lnTo>
                  <a:lnTo>
                    <a:pt x="1044867" y="1294053"/>
                  </a:lnTo>
                  <a:lnTo>
                    <a:pt x="1051560" y="1288427"/>
                  </a:lnTo>
                  <a:close/>
                </a:path>
                <a:path w="1123950" h="1378585">
                  <a:moveTo>
                    <a:pt x="1123899" y="1347851"/>
                  </a:moveTo>
                  <a:lnTo>
                    <a:pt x="1121562" y="1336065"/>
                  </a:lnTo>
                  <a:lnTo>
                    <a:pt x="1117307" y="1329651"/>
                  </a:lnTo>
                  <a:lnTo>
                    <a:pt x="1115174" y="1326451"/>
                  </a:lnTo>
                  <a:lnTo>
                    <a:pt x="1112024" y="1324292"/>
                  </a:lnTo>
                  <a:lnTo>
                    <a:pt x="1112024" y="1347851"/>
                  </a:lnTo>
                  <a:lnTo>
                    <a:pt x="1110615" y="1354937"/>
                  </a:lnTo>
                  <a:lnTo>
                    <a:pt x="1106779" y="1360728"/>
                  </a:lnTo>
                  <a:lnTo>
                    <a:pt x="1101090" y="1364627"/>
                  </a:lnTo>
                  <a:lnTo>
                    <a:pt x="1094130" y="1366050"/>
                  </a:lnTo>
                  <a:lnTo>
                    <a:pt x="1087158" y="1364627"/>
                  </a:lnTo>
                  <a:lnTo>
                    <a:pt x="1081468" y="1360728"/>
                  </a:lnTo>
                  <a:lnTo>
                    <a:pt x="1077633" y="1354937"/>
                  </a:lnTo>
                  <a:lnTo>
                    <a:pt x="1076223" y="1347851"/>
                  </a:lnTo>
                  <a:lnTo>
                    <a:pt x="1077633" y="1340764"/>
                  </a:lnTo>
                  <a:lnTo>
                    <a:pt x="1081468" y="1334985"/>
                  </a:lnTo>
                  <a:lnTo>
                    <a:pt x="1087158" y="1331087"/>
                  </a:lnTo>
                  <a:lnTo>
                    <a:pt x="1094130" y="1329651"/>
                  </a:lnTo>
                  <a:lnTo>
                    <a:pt x="1101090" y="1331087"/>
                  </a:lnTo>
                  <a:lnTo>
                    <a:pt x="1106779" y="1334985"/>
                  </a:lnTo>
                  <a:lnTo>
                    <a:pt x="1110615" y="1340764"/>
                  </a:lnTo>
                  <a:lnTo>
                    <a:pt x="1112024" y="1347851"/>
                  </a:lnTo>
                  <a:lnTo>
                    <a:pt x="1112024" y="1324292"/>
                  </a:lnTo>
                  <a:lnTo>
                    <a:pt x="1105712" y="1319961"/>
                  </a:lnTo>
                  <a:lnTo>
                    <a:pt x="1094130" y="1317574"/>
                  </a:lnTo>
                  <a:lnTo>
                    <a:pt x="1082548" y="1319961"/>
                  </a:lnTo>
                  <a:lnTo>
                    <a:pt x="1073289" y="1326311"/>
                  </a:lnTo>
                  <a:lnTo>
                    <a:pt x="1074051" y="1325448"/>
                  </a:lnTo>
                  <a:lnTo>
                    <a:pt x="1076299" y="1323555"/>
                  </a:lnTo>
                  <a:lnTo>
                    <a:pt x="1078801" y="1322019"/>
                  </a:lnTo>
                  <a:lnTo>
                    <a:pt x="1068146" y="1308887"/>
                  </a:lnTo>
                  <a:lnTo>
                    <a:pt x="1061440" y="1314500"/>
                  </a:lnTo>
                  <a:lnTo>
                    <a:pt x="1072108" y="1327658"/>
                  </a:lnTo>
                  <a:lnTo>
                    <a:pt x="1072819" y="1326845"/>
                  </a:lnTo>
                  <a:lnTo>
                    <a:pt x="1066698" y="1336065"/>
                  </a:lnTo>
                  <a:lnTo>
                    <a:pt x="1064361" y="1347851"/>
                  </a:lnTo>
                  <a:lnTo>
                    <a:pt x="1066698" y="1359636"/>
                  </a:lnTo>
                  <a:lnTo>
                    <a:pt x="1073086" y="1369250"/>
                  </a:lnTo>
                  <a:lnTo>
                    <a:pt x="1082548" y="1375740"/>
                  </a:lnTo>
                  <a:lnTo>
                    <a:pt x="1094130" y="1378115"/>
                  </a:lnTo>
                  <a:lnTo>
                    <a:pt x="1105712" y="1375740"/>
                  </a:lnTo>
                  <a:lnTo>
                    <a:pt x="1115174" y="1369250"/>
                  </a:lnTo>
                  <a:lnTo>
                    <a:pt x="1117295" y="1366050"/>
                  </a:lnTo>
                  <a:lnTo>
                    <a:pt x="1121562" y="1359636"/>
                  </a:lnTo>
                  <a:lnTo>
                    <a:pt x="1123899" y="134785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9" name="object 389"/>
          <p:cNvGrpSpPr/>
          <p:nvPr/>
        </p:nvGrpSpPr>
        <p:grpSpPr>
          <a:xfrm>
            <a:off x="3919908" y="2165933"/>
            <a:ext cx="413384" cy="916940"/>
            <a:chOff x="3919908" y="2165933"/>
            <a:chExt cx="413384" cy="916940"/>
          </a:xfrm>
        </p:grpSpPr>
        <p:sp>
          <p:nvSpPr>
            <p:cNvPr id="390" name="object 390"/>
            <p:cNvSpPr/>
            <p:nvPr/>
          </p:nvSpPr>
          <p:spPr>
            <a:xfrm>
              <a:off x="3919908" y="2165933"/>
              <a:ext cx="328295" cy="792480"/>
            </a:xfrm>
            <a:custGeom>
              <a:avLst/>
              <a:gdLst/>
              <a:ahLst/>
              <a:cxnLst/>
              <a:rect l="l" t="t" r="r" b="b"/>
              <a:pathLst>
                <a:path w="328295" h="792480">
                  <a:moveTo>
                    <a:pt x="8026" y="0"/>
                  </a:moveTo>
                  <a:lnTo>
                    <a:pt x="5499" y="1422"/>
                  </a:lnTo>
                  <a:lnTo>
                    <a:pt x="2832" y="2540"/>
                  </a:lnTo>
                  <a:lnTo>
                    <a:pt x="0" y="3365"/>
                  </a:lnTo>
                  <a:lnTo>
                    <a:pt x="319900" y="791933"/>
                  </a:lnTo>
                  <a:lnTo>
                    <a:pt x="325158" y="789457"/>
                  </a:lnTo>
                  <a:lnTo>
                    <a:pt x="327913" y="788517"/>
                  </a:lnTo>
                  <a:lnTo>
                    <a:pt x="8026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1" name="object 391"/>
            <p:cNvPicPr/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752" y="2950972"/>
              <a:ext cx="129273" cy="131495"/>
            </a:xfrm>
            <a:prstGeom prst="rect">
              <a:avLst/>
            </a:prstGeom>
          </p:spPr>
        </p:pic>
      </p:grpSp>
      <p:sp>
        <p:nvSpPr>
          <p:cNvPr id="392" name="object 392"/>
          <p:cNvSpPr/>
          <p:nvPr/>
        </p:nvSpPr>
        <p:spPr>
          <a:xfrm>
            <a:off x="3011317" y="4362387"/>
            <a:ext cx="75565" cy="827405"/>
          </a:xfrm>
          <a:custGeom>
            <a:avLst/>
            <a:gdLst/>
            <a:ahLst/>
            <a:cxnLst/>
            <a:rect l="l" t="t" r="r" b="b"/>
            <a:pathLst>
              <a:path w="75564" h="827404">
                <a:moveTo>
                  <a:pt x="8661" y="0"/>
                </a:moveTo>
                <a:lnTo>
                  <a:pt x="2946" y="749"/>
                </a:lnTo>
                <a:lnTo>
                  <a:pt x="0" y="761"/>
                </a:lnTo>
                <a:lnTo>
                  <a:pt x="66852" y="827138"/>
                </a:lnTo>
                <a:lnTo>
                  <a:pt x="72580" y="826490"/>
                </a:lnTo>
                <a:lnTo>
                  <a:pt x="75501" y="826414"/>
                </a:lnTo>
                <a:lnTo>
                  <a:pt x="866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498491" y="4773659"/>
            <a:ext cx="57150" cy="57785"/>
          </a:xfrm>
          <a:custGeom>
            <a:avLst/>
            <a:gdLst/>
            <a:ahLst/>
            <a:cxnLst/>
            <a:rect l="l" t="t" r="r" b="b"/>
            <a:pathLst>
              <a:path w="57150" h="57785">
                <a:moveTo>
                  <a:pt x="28321" y="0"/>
                </a:moveTo>
                <a:lnTo>
                  <a:pt x="17295" y="2264"/>
                </a:lnTo>
                <a:lnTo>
                  <a:pt x="8293" y="8439"/>
                </a:lnTo>
                <a:lnTo>
                  <a:pt x="2224" y="17595"/>
                </a:lnTo>
                <a:lnTo>
                  <a:pt x="0" y="28803"/>
                </a:lnTo>
                <a:lnTo>
                  <a:pt x="2224" y="40012"/>
                </a:lnTo>
                <a:lnTo>
                  <a:pt x="8293" y="49168"/>
                </a:lnTo>
                <a:lnTo>
                  <a:pt x="17295" y="55342"/>
                </a:lnTo>
                <a:lnTo>
                  <a:pt x="28321" y="57607"/>
                </a:lnTo>
                <a:lnTo>
                  <a:pt x="39354" y="55342"/>
                </a:lnTo>
                <a:lnTo>
                  <a:pt x="48360" y="49168"/>
                </a:lnTo>
                <a:lnTo>
                  <a:pt x="54429" y="40012"/>
                </a:lnTo>
                <a:lnTo>
                  <a:pt x="56654" y="28803"/>
                </a:lnTo>
                <a:lnTo>
                  <a:pt x="54429" y="17595"/>
                </a:lnTo>
                <a:lnTo>
                  <a:pt x="48360" y="8439"/>
                </a:lnTo>
                <a:lnTo>
                  <a:pt x="39354" y="2264"/>
                </a:lnTo>
                <a:lnTo>
                  <a:pt x="2832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399164" y="4990979"/>
            <a:ext cx="65405" cy="66040"/>
          </a:xfrm>
          <a:custGeom>
            <a:avLst/>
            <a:gdLst/>
            <a:ahLst/>
            <a:cxnLst/>
            <a:rect l="l" t="t" r="r" b="b"/>
            <a:pathLst>
              <a:path w="65404" h="66039">
                <a:moveTo>
                  <a:pt x="32473" y="0"/>
                </a:moveTo>
                <a:lnTo>
                  <a:pt x="19845" y="2598"/>
                </a:lnTo>
                <a:lnTo>
                  <a:pt x="9521" y="9678"/>
                </a:lnTo>
                <a:lnTo>
                  <a:pt x="2555" y="20172"/>
                </a:lnTo>
                <a:lnTo>
                  <a:pt x="0" y="33007"/>
                </a:lnTo>
                <a:lnTo>
                  <a:pt x="2555" y="45849"/>
                </a:lnTo>
                <a:lnTo>
                  <a:pt x="9521" y="56346"/>
                </a:lnTo>
                <a:lnTo>
                  <a:pt x="19845" y="63428"/>
                </a:lnTo>
                <a:lnTo>
                  <a:pt x="32473" y="66027"/>
                </a:lnTo>
                <a:lnTo>
                  <a:pt x="45095" y="63428"/>
                </a:lnTo>
                <a:lnTo>
                  <a:pt x="55414" y="56346"/>
                </a:lnTo>
                <a:lnTo>
                  <a:pt x="62379" y="45849"/>
                </a:lnTo>
                <a:lnTo>
                  <a:pt x="64935" y="33007"/>
                </a:lnTo>
                <a:lnTo>
                  <a:pt x="62379" y="20172"/>
                </a:lnTo>
                <a:lnTo>
                  <a:pt x="55414" y="9678"/>
                </a:lnTo>
                <a:lnTo>
                  <a:pt x="45095" y="2598"/>
                </a:lnTo>
                <a:lnTo>
                  <a:pt x="3247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3464522" y="5186819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18643" y="14947"/>
                </a:moveTo>
                <a:lnTo>
                  <a:pt x="17094" y="6248"/>
                </a:lnTo>
                <a:lnTo>
                  <a:pt x="0" y="9372"/>
                </a:lnTo>
                <a:lnTo>
                  <a:pt x="1524" y="18072"/>
                </a:lnTo>
                <a:lnTo>
                  <a:pt x="18643" y="14947"/>
                </a:lnTo>
                <a:close/>
              </a:path>
              <a:path w="53339" h="18414">
                <a:moveTo>
                  <a:pt x="52857" y="8699"/>
                </a:moveTo>
                <a:lnTo>
                  <a:pt x="51320" y="0"/>
                </a:lnTo>
                <a:lnTo>
                  <a:pt x="34213" y="3124"/>
                </a:lnTo>
                <a:lnTo>
                  <a:pt x="35750" y="11823"/>
                </a:lnTo>
                <a:lnTo>
                  <a:pt x="52857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3704008" y="5149317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24" y="11823"/>
                </a:lnTo>
                <a:lnTo>
                  <a:pt x="18630" y="8686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430319" y="5199307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36"/>
                </a:lnTo>
                <a:lnTo>
                  <a:pt x="1536" y="11836"/>
                </a:lnTo>
                <a:lnTo>
                  <a:pt x="18630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3532944" y="5180557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36"/>
                </a:lnTo>
                <a:lnTo>
                  <a:pt x="1549" y="11836"/>
                </a:lnTo>
                <a:lnTo>
                  <a:pt x="18643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3567150" y="5155564"/>
            <a:ext cx="121285" cy="31115"/>
          </a:xfrm>
          <a:custGeom>
            <a:avLst/>
            <a:gdLst/>
            <a:ahLst/>
            <a:cxnLst/>
            <a:rect l="l" t="t" r="r" b="b"/>
            <a:pathLst>
              <a:path w="121285" h="31114">
                <a:moveTo>
                  <a:pt x="18630" y="27457"/>
                </a:moveTo>
                <a:lnTo>
                  <a:pt x="17106" y="18757"/>
                </a:lnTo>
                <a:lnTo>
                  <a:pt x="0" y="21882"/>
                </a:lnTo>
                <a:lnTo>
                  <a:pt x="1536" y="30581"/>
                </a:lnTo>
                <a:lnTo>
                  <a:pt x="18630" y="27457"/>
                </a:lnTo>
                <a:close/>
              </a:path>
              <a:path w="121285" h="31114">
                <a:moveTo>
                  <a:pt x="52857" y="21209"/>
                </a:moveTo>
                <a:lnTo>
                  <a:pt x="51320" y="12509"/>
                </a:lnTo>
                <a:lnTo>
                  <a:pt x="34213" y="15633"/>
                </a:lnTo>
                <a:lnTo>
                  <a:pt x="35750" y="24333"/>
                </a:lnTo>
                <a:lnTo>
                  <a:pt x="52857" y="21209"/>
                </a:lnTo>
                <a:close/>
              </a:path>
              <a:path w="121285" h="31114">
                <a:moveTo>
                  <a:pt x="87058" y="14947"/>
                </a:moveTo>
                <a:lnTo>
                  <a:pt x="85521" y="6248"/>
                </a:lnTo>
                <a:lnTo>
                  <a:pt x="68414" y="9385"/>
                </a:lnTo>
                <a:lnTo>
                  <a:pt x="69964" y="18084"/>
                </a:lnTo>
                <a:lnTo>
                  <a:pt x="87058" y="14947"/>
                </a:lnTo>
                <a:close/>
              </a:path>
              <a:path w="121285" h="31114">
                <a:moveTo>
                  <a:pt x="121272" y="8686"/>
                </a:moveTo>
                <a:lnTo>
                  <a:pt x="119735" y="0"/>
                </a:lnTo>
                <a:lnTo>
                  <a:pt x="102628" y="3124"/>
                </a:lnTo>
                <a:lnTo>
                  <a:pt x="104165" y="11823"/>
                </a:lnTo>
                <a:lnTo>
                  <a:pt x="121272" y="86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3396099" y="5205567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49" y="11823"/>
                </a:lnTo>
                <a:lnTo>
                  <a:pt x="18643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3166032" y="5249314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60">
                <a:moveTo>
                  <a:pt x="7696" y="0"/>
                </a:moveTo>
                <a:lnTo>
                  <a:pt x="0" y="1409"/>
                </a:lnTo>
                <a:lnTo>
                  <a:pt x="660" y="4254"/>
                </a:lnTo>
                <a:lnTo>
                  <a:pt x="1181" y="7150"/>
                </a:lnTo>
                <a:lnTo>
                  <a:pt x="1536" y="10109"/>
                </a:lnTo>
                <a:lnTo>
                  <a:pt x="9232" y="8699"/>
                </a:lnTo>
                <a:lnTo>
                  <a:pt x="769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361897" y="5211814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36" y="11823"/>
                </a:lnTo>
                <a:lnTo>
                  <a:pt x="18643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3190837" y="5236819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18643" y="14947"/>
                </a:moveTo>
                <a:lnTo>
                  <a:pt x="17106" y="6248"/>
                </a:lnTo>
                <a:lnTo>
                  <a:pt x="0" y="9372"/>
                </a:lnTo>
                <a:lnTo>
                  <a:pt x="1536" y="18072"/>
                </a:lnTo>
                <a:lnTo>
                  <a:pt x="18643" y="14947"/>
                </a:lnTo>
                <a:close/>
              </a:path>
              <a:path w="53339" h="18414">
                <a:moveTo>
                  <a:pt x="52844" y="8699"/>
                </a:moveTo>
                <a:lnTo>
                  <a:pt x="51308" y="0"/>
                </a:lnTo>
                <a:lnTo>
                  <a:pt x="34213" y="3136"/>
                </a:lnTo>
                <a:lnTo>
                  <a:pt x="35737" y="11836"/>
                </a:lnTo>
                <a:lnTo>
                  <a:pt x="52844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3259251" y="5218061"/>
            <a:ext cx="87630" cy="24765"/>
          </a:xfrm>
          <a:custGeom>
            <a:avLst/>
            <a:gdLst/>
            <a:ahLst/>
            <a:cxnLst/>
            <a:rect l="l" t="t" r="r" b="b"/>
            <a:pathLst>
              <a:path w="87629" h="24764">
                <a:moveTo>
                  <a:pt x="18656" y="21209"/>
                </a:moveTo>
                <a:lnTo>
                  <a:pt x="17106" y="12509"/>
                </a:lnTo>
                <a:lnTo>
                  <a:pt x="0" y="15633"/>
                </a:lnTo>
                <a:lnTo>
                  <a:pt x="1549" y="24333"/>
                </a:lnTo>
                <a:lnTo>
                  <a:pt x="18656" y="21209"/>
                </a:lnTo>
                <a:close/>
              </a:path>
              <a:path w="87629" h="24764">
                <a:moveTo>
                  <a:pt x="52857" y="14960"/>
                </a:moveTo>
                <a:lnTo>
                  <a:pt x="51308" y="6261"/>
                </a:lnTo>
                <a:lnTo>
                  <a:pt x="34213" y="9385"/>
                </a:lnTo>
                <a:lnTo>
                  <a:pt x="35737" y="18084"/>
                </a:lnTo>
                <a:lnTo>
                  <a:pt x="52857" y="14960"/>
                </a:lnTo>
                <a:close/>
              </a:path>
              <a:path w="87629" h="24764">
                <a:moveTo>
                  <a:pt x="87071" y="8699"/>
                </a:moveTo>
                <a:lnTo>
                  <a:pt x="85534" y="0"/>
                </a:lnTo>
                <a:lnTo>
                  <a:pt x="68427" y="3136"/>
                </a:lnTo>
                <a:lnTo>
                  <a:pt x="69964" y="11836"/>
                </a:lnTo>
                <a:lnTo>
                  <a:pt x="87071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3875045" y="5118056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49" y="11823"/>
                </a:lnTo>
                <a:lnTo>
                  <a:pt x="18656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4148734" y="5049316"/>
            <a:ext cx="121285" cy="31115"/>
          </a:xfrm>
          <a:custGeom>
            <a:avLst/>
            <a:gdLst/>
            <a:ahLst/>
            <a:cxnLst/>
            <a:rect l="l" t="t" r="r" b="b"/>
            <a:pathLst>
              <a:path w="121285" h="31114">
                <a:moveTo>
                  <a:pt x="18630" y="27444"/>
                </a:moveTo>
                <a:lnTo>
                  <a:pt x="17106" y="18745"/>
                </a:lnTo>
                <a:lnTo>
                  <a:pt x="0" y="21869"/>
                </a:lnTo>
                <a:lnTo>
                  <a:pt x="1524" y="30568"/>
                </a:lnTo>
                <a:lnTo>
                  <a:pt x="18630" y="27444"/>
                </a:lnTo>
                <a:close/>
              </a:path>
              <a:path w="121285" h="31114">
                <a:moveTo>
                  <a:pt x="52857" y="21196"/>
                </a:moveTo>
                <a:lnTo>
                  <a:pt x="51320" y="12496"/>
                </a:lnTo>
                <a:lnTo>
                  <a:pt x="34213" y="15621"/>
                </a:lnTo>
                <a:lnTo>
                  <a:pt x="35737" y="24320"/>
                </a:lnTo>
                <a:lnTo>
                  <a:pt x="52857" y="21196"/>
                </a:lnTo>
                <a:close/>
              </a:path>
              <a:path w="121285" h="31114">
                <a:moveTo>
                  <a:pt x="87058" y="14947"/>
                </a:moveTo>
                <a:lnTo>
                  <a:pt x="85521" y="6248"/>
                </a:lnTo>
                <a:lnTo>
                  <a:pt x="68414" y="9372"/>
                </a:lnTo>
                <a:lnTo>
                  <a:pt x="69951" y="18072"/>
                </a:lnTo>
                <a:lnTo>
                  <a:pt x="87058" y="14947"/>
                </a:lnTo>
                <a:close/>
              </a:path>
              <a:path w="121285" h="31114">
                <a:moveTo>
                  <a:pt x="121285" y="8699"/>
                </a:moveTo>
                <a:lnTo>
                  <a:pt x="119735" y="0"/>
                </a:lnTo>
                <a:lnTo>
                  <a:pt x="102628" y="3124"/>
                </a:lnTo>
                <a:lnTo>
                  <a:pt x="104178" y="11823"/>
                </a:lnTo>
                <a:lnTo>
                  <a:pt x="121285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4353991" y="5025415"/>
            <a:ext cx="46990" cy="17145"/>
          </a:xfrm>
          <a:custGeom>
            <a:avLst/>
            <a:gdLst/>
            <a:ahLst/>
            <a:cxnLst/>
            <a:rect l="l" t="t" r="r" b="b"/>
            <a:pathLst>
              <a:path w="46989" h="17145">
                <a:moveTo>
                  <a:pt x="18643" y="13843"/>
                </a:moveTo>
                <a:lnTo>
                  <a:pt x="17094" y="5143"/>
                </a:lnTo>
                <a:lnTo>
                  <a:pt x="0" y="8267"/>
                </a:lnTo>
                <a:lnTo>
                  <a:pt x="1536" y="16967"/>
                </a:lnTo>
                <a:lnTo>
                  <a:pt x="18643" y="13843"/>
                </a:lnTo>
                <a:close/>
              </a:path>
              <a:path w="46989" h="17145">
                <a:moveTo>
                  <a:pt x="46888" y="8686"/>
                </a:moveTo>
                <a:lnTo>
                  <a:pt x="46012" y="5930"/>
                </a:lnTo>
                <a:lnTo>
                  <a:pt x="45440" y="3022"/>
                </a:lnTo>
                <a:lnTo>
                  <a:pt x="45313" y="0"/>
                </a:lnTo>
                <a:lnTo>
                  <a:pt x="34213" y="2019"/>
                </a:lnTo>
                <a:lnTo>
                  <a:pt x="35763" y="10731"/>
                </a:lnTo>
                <a:lnTo>
                  <a:pt x="46888" y="86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4114524" y="5074310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49" y="11823"/>
                </a:lnTo>
                <a:lnTo>
                  <a:pt x="18656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285577" y="5036820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18630" y="14947"/>
                </a:moveTo>
                <a:lnTo>
                  <a:pt x="17094" y="6248"/>
                </a:lnTo>
                <a:lnTo>
                  <a:pt x="0" y="9372"/>
                </a:lnTo>
                <a:lnTo>
                  <a:pt x="1524" y="18072"/>
                </a:lnTo>
                <a:lnTo>
                  <a:pt x="18630" y="14947"/>
                </a:lnTo>
                <a:close/>
              </a:path>
              <a:path w="53339" h="18414">
                <a:moveTo>
                  <a:pt x="52857" y="8699"/>
                </a:moveTo>
                <a:lnTo>
                  <a:pt x="51308" y="0"/>
                </a:lnTo>
                <a:lnTo>
                  <a:pt x="34213" y="3124"/>
                </a:lnTo>
                <a:lnTo>
                  <a:pt x="35737" y="11823"/>
                </a:lnTo>
                <a:lnTo>
                  <a:pt x="52857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909265" y="5111809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36" y="11823"/>
                </a:lnTo>
                <a:lnTo>
                  <a:pt x="18643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840843" y="5124312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49" y="11823"/>
                </a:lnTo>
                <a:lnTo>
                  <a:pt x="18643" y="8686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738210" y="5143058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094" y="0"/>
                </a:moveTo>
                <a:lnTo>
                  <a:pt x="0" y="3136"/>
                </a:lnTo>
                <a:lnTo>
                  <a:pt x="1536" y="11836"/>
                </a:lnTo>
                <a:lnTo>
                  <a:pt x="18643" y="8699"/>
                </a:lnTo>
                <a:lnTo>
                  <a:pt x="1709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772420" y="5130571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18643" y="14935"/>
                </a:moveTo>
                <a:lnTo>
                  <a:pt x="17106" y="6248"/>
                </a:lnTo>
                <a:lnTo>
                  <a:pt x="0" y="9372"/>
                </a:lnTo>
                <a:lnTo>
                  <a:pt x="1549" y="18072"/>
                </a:lnTo>
                <a:lnTo>
                  <a:pt x="18643" y="14935"/>
                </a:lnTo>
                <a:close/>
              </a:path>
              <a:path w="53339" h="18414">
                <a:moveTo>
                  <a:pt x="52844" y="8686"/>
                </a:moveTo>
                <a:lnTo>
                  <a:pt x="51308" y="0"/>
                </a:lnTo>
                <a:lnTo>
                  <a:pt x="34201" y="3124"/>
                </a:lnTo>
                <a:lnTo>
                  <a:pt x="35737" y="11823"/>
                </a:lnTo>
                <a:lnTo>
                  <a:pt x="52844" y="868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011891" y="5086806"/>
            <a:ext cx="53340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18630" y="14960"/>
                </a:moveTo>
                <a:lnTo>
                  <a:pt x="17094" y="6261"/>
                </a:lnTo>
                <a:lnTo>
                  <a:pt x="0" y="9385"/>
                </a:lnTo>
                <a:lnTo>
                  <a:pt x="1536" y="18084"/>
                </a:lnTo>
                <a:lnTo>
                  <a:pt x="18630" y="14960"/>
                </a:lnTo>
                <a:close/>
              </a:path>
              <a:path w="53339" h="18414">
                <a:moveTo>
                  <a:pt x="52857" y="8699"/>
                </a:moveTo>
                <a:lnTo>
                  <a:pt x="51320" y="0"/>
                </a:lnTo>
                <a:lnTo>
                  <a:pt x="34213" y="3124"/>
                </a:lnTo>
                <a:lnTo>
                  <a:pt x="35737" y="11823"/>
                </a:lnTo>
                <a:lnTo>
                  <a:pt x="52857" y="86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943477" y="5105553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24"/>
                </a:lnTo>
                <a:lnTo>
                  <a:pt x="1524" y="11823"/>
                </a:lnTo>
                <a:lnTo>
                  <a:pt x="18643" y="8699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080329" y="5080557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081" y="0"/>
                </a:moveTo>
                <a:lnTo>
                  <a:pt x="0" y="3124"/>
                </a:lnTo>
                <a:lnTo>
                  <a:pt x="1524" y="11823"/>
                </a:lnTo>
                <a:lnTo>
                  <a:pt x="18630" y="8699"/>
                </a:lnTo>
                <a:lnTo>
                  <a:pt x="170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977679" y="5099319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4">
                <a:moveTo>
                  <a:pt x="17106" y="0"/>
                </a:moveTo>
                <a:lnTo>
                  <a:pt x="0" y="3111"/>
                </a:lnTo>
                <a:lnTo>
                  <a:pt x="1549" y="11811"/>
                </a:lnTo>
                <a:lnTo>
                  <a:pt x="18643" y="8686"/>
                </a:lnTo>
                <a:lnTo>
                  <a:pt x="171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553002" y="4804794"/>
            <a:ext cx="848994" cy="215900"/>
          </a:xfrm>
          <a:custGeom>
            <a:avLst/>
            <a:gdLst/>
            <a:ahLst/>
            <a:cxnLst/>
            <a:rect l="l" t="t" r="r" b="b"/>
            <a:pathLst>
              <a:path w="848995" h="215900">
                <a:moveTo>
                  <a:pt x="1917" y="0"/>
                </a:moveTo>
                <a:lnTo>
                  <a:pt x="1663" y="3022"/>
                </a:lnTo>
                <a:lnTo>
                  <a:pt x="1079" y="5943"/>
                </a:lnTo>
                <a:lnTo>
                  <a:pt x="0" y="8623"/>
                </a:lnTo>
                <a:lnTo>
                  <a:pt x="846493" y="215874"/>
                </a:lnTo>
                <a:lnTo>
                  <a:pt x="846785" y="212877"/>
                </a:lnTo>
                <a:lnTo>
                  <a:pt x="847394" y="209969"/>
                </a:lnTo>
                <a:lnTo>
                  <a:pt x="848448" y="207264"/>
                </a:lnTo>
                <a:lnTo>
                  <a:pt x="191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9" name="object 419"/>
          <p:cNvGrpSpPr/>
          <p:nvPr/>
        </p:nvGrpSpPr>
        <p:grpSpPr>
          <a:xfrm>
            <a:off x="1498442" y="3883180"/>
            <a:ext cx="2752725" cy="1293495"/>
            <a:chOff x="1498442" y="3883180"/>
            <a:chExt cx="2752725" cy="1293495"/>
          </a:xfrm>
        </p:grpSpPr>
        <p:pic>
          <p:nvPicPr>
            <p:cNvPr id="420" name="object 420"/>
            <p:cNvPicPr/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05" y="3883180"/>
              <a:ext cx="154089" cy="156692"/>
            </a:xfrm>
            <a:prstGeom prst="rect">
              <a:avLst/>
            </a:prstGeom>
          </p:spPr>
        </p:pic>
        <p:sp>
          <p:nvSpPr>
            <p:cNvPr id="421" name="object 421"/>
            <p:cNvSpPr/>
            <p:nvPr/>
          </p:nvSpPr>
          <p:spPr>
            <a:xfrm>
              <a:off x="1498434" y="4020362"/>
              <a:ext cx="2631440" cy="1156335"/>
            </a:xfrm>
            <a:custGeom>
              <a:avLst/>
              <a:gdLst/>
              <a:ahLst/>
              <a:cxnLst/>
              <a:rect l="l" t="t" r="r" b="b"/>
              <a:pathLst>
                <a:path w="2631440" h="1156335">
                  <a:moveTo>
                    <a:pt x="1572260" y="336067"/>
                  </a:moveTo>
                  <a:lnTo>
                    <a:pt x="1556969" y="321310"/>
                  </a:lnTo>
                  <a:lnTo>
                    <a:pt x="1555140" y="323608"/>
                  </a:lnTo>
                  <a:lnTo>
                    <a:pt x="1553108" y="325704"/>
                  </a:lnTo>
                  <a:lnTo>
                    <a:pt x="1550962" y="327685"/>
                  </a:lnTo>
                  <a:lnTo>
                    <a:pt x="1566265" y="342455"/>
                  </a:lnTo>
                  <a:lnTo>
                    <a:pt x="1572260" y="336067"/>
                  </a:lnTo>
                  <a:close/>
                </a:path>
                <a:path w="2631440" h="1156335">
                  <a:moveTo>
                    <a:pt x="1610080" y="372541"/>
                  </a:moveTo>
                  <a:lnTo>
                    <a:pt x="1591170" y="354304"/>
                  </a:lnTo>
                  <a:lnTo>
                    <a:pt x="1585188" y="360705"/>
                  </a:lnTo>
                  <a:lnTo>
                    <a:pt x="1604098" y="378942"/>
                  </a:lnTo>
                  <a:lnTo>
                    <a:pt x="1610080" y="372541"/>
                  </a:lnTo>
                  <a:close/>
                </a:path>
                <a:path w="2631440" h="1156335">
                  <a:moveTo>
                    <a:pt x="1647901" y="409028"/>
                  </a:moveTo>
                  <a:lnTo>
                    <a:pt x="1628990" y="390779"/>
                  </a:lnTo>
                  <a:lnTo>
                    <a:pt x="1623009" y="397192"/>
                  </a:lnTo>
                  <a:lnTo>
                    <a:pt x="1641932" y="415429"/>
                  </a:lnTo>
                  <a:lnTo>
                    <a:pt x="1647901" y="409028"/>
                  </a:lnTo>
                  <a:close/>
                </a:path>
                <a:path w="2631440" h="1156335">
                  <a:moveTo>
                    <a:pt x="1685734" y="445516"/>
                  </a:moveTo>
                  <a:lnTo>
                    <a:pt x="1666824" y="427278"/>
                  </a:lnTo>
                  <a:lnTo>
                    <a:pt x="1660829" y="433679"/>
                  </a:lnTo>
                  <a:lnTo>
                    <a:pt x="1679752" y="451916"/>
                  </a:lnTo>
                  <a:lnTo>
                    <a:pt x="1685734" y="445516"/>
                  </a:lnTo>
                  <a:close/>
                </a:path>
                <a:path w="2631440" h="1156335">
                  <a:moveTo>
                    <a:pt x="1723555" y="481990"/>
                  </a:moveTo>
                  <a:lnTo>
                    <a:pt x="1704644" y="463753"/>
                  </a:lnTo>
                  <a:lnTo>
                    <a:pt x="1698663" y="470166"/>
                  </a:lnTo>
                  <a:lnTo>
                    <a:pt x="1717573" y="488403"/>
                  </a:lnTo>
                  <a:lnTo>
                    <a:pt x="1723555" y="481990"/>
                  </a:lnTo>
                  <a:close/>
                </a:path>
                <a:path w="2631440" h="1156335">
                  <a:moveTo>
                    <a:pt x="1761388" y="518490"/>
                  </a:moveTo>
                  <a:lnTo>
                    <a:pt x="1742465" y="500240"/>
                  </a:lnTo>
                  <a:lnTo>
                    <a:pt x="1736496" y="506641"/>
                  </a:lnTo>
                  <a:lnTo>
                    <a:pt x="1755394" y="524891"/>
                  </a:lnTo>
                  <a:lnTo>
                    <a:pt x="1761388" y="518490"/>
                  </a:lnTo>
                  <a:close/>
                </a:path>
                <a:path w="2631440" h="1156335">
                  <a:moveTo>
                    <a:pt x="1799209" y="554964"/>
                  </a:moveTo>
                  <a:lnTo>
                    <a:pt x="1780298" y="536727"/>
                  </a:lnTo>
                  <a:lnTo>
                    <a:pt x="1774317" y="543128"/>
                  </a:lnTo>
                  <a:lnTo>
                    <a:pt x="1793240" y="561378"/>
                  </a:lnTo>
                  <a:lnTo>
                    <a:pt x="1799209" y="554964"/>
                  </a:lnTo>
                  <a:close/>
                </a:path>
                <a:path w="2631440" h="1156335">
                  <a:moveTo>
                    <a:pt x="1837042" y="591464"/>
                  </a:moveTo>
                  <a:lnTo>
                    <a:pt x="1818132" y="573214"/>
                  </a:lnTo>
                  <a:lnTo>
                    <a:pt x="1812137" y="579615"/>
                  </a:lnTo>
                  <a:lnTo>
                    <a:pt x="1831047" y="597865"/>
                  </a:lnTo>
                  <a:lnTo>
                    <a:pt x="1837042" y="591464"/>
                  </a:lnTo>
                  <a:close/>
                </a:path>
                <a:path w="2631440" h="1156335">
                  <a:moveTo>
                    <a:pt x="1874862" y="627951"/>
                  </a:moveTo>
                  <a:lnTo>
                    <a:pt x="1855952" y="609701"/>
                  </a:lnTo>
                  <a:lnTo>
                    <a:pt x="1849970" y="616102"/>
                  </a:lnTo>
                  <a:lnTo>
                    <a:pt x="1868881" y="634352"/>
                  </a:lnTo>
                  <a:lnTo>
                    <a:pt x="1874862" y="627951"/>
                  </a:lnTo>
                  <a:close/>
                </a:path>
                <a:path w="2631440" h="1156335">
                  <a:moveTo>
                    <a:pt x="1912696" y="664425"/>
                  </a:moveTo>
                  <a:lnTo>
                    <a:pt x="1893773" y="646188"/>
                  </a:lnTo>
                  <a:lnTo>
                    <a:pt x="1887804" y="652589"/>
                  </a:lnTo>
                  <a:lnTo>
                    <a:pt x="1906701" y="670826"/>
                  </a:lnTo>
                  <a:lnTo>
                    <a:pt x="1912696" y="664425"/>
                  </a:lnTo>
                  <a:close/>
                </a:path>
                <a:path w="2631440" h="1156335">
                  <a:moveTo>
                    <a:pt x="1950504" y="700925"/>
                  </a:moveTo>
                  <a:lnTo>
                    <a:pt x="1931606" y="682675"/>
                  </a:lnTo>
                  <a:lnTo>
                    <a:pt x="1925624" y="689076"/>
                  </a:lnTo>
                  <a:lnTo>
                    <a:pt x="1944535" y="707313"/>
                  </a:lnTo>
                  <a:lnTo>
                    <a:pt x="1950504" y="700925"/>
                  </a:lnTo>
                  <a:close/>
                </a:path>
                <a:path w="2631440" h="1156335">
                  <a:moveTo>
                    <a:pt x="1988337" y="737400"/>
                  </a:moveTo>
                  <a:lnTo>
                    <a:pt x="1969439" y="719162"/>
                  </a:lnTo>
                  <a:lnTo>
                    <a:pt x="1963445" y="725563"/>
                  </a:lnTo>
                  <a:lnTo>
                    <a:pt x="1982355" y="743800"/>
                  </a:lnTo>
                  <a:lnTo>
                    <a:pt x="1988337" y="737400"/>
                  </a:lnTo>
                  <a:close/>
                </a:path>
                <a:path w="2631440" h="1156335">
                  <a:moveTo>
                    <a:pt x="2001710" y="791451"/>
                  </a:moveTo>
                  <a:lnTo>
                    <a:pt x="2000783" y="788708"/>
                  </a:lnTo>
                  <a:lnTo>
                    <a:pt x="2000186" y="785812"/>
                  </a:lnTo>
                  <a:lnTo>
                    <a:pt x="2000123" y="782751"/>
                  </a:lnTo>
                  <a:lnTo>
                    <a:pt x="0" y="1147089"/>
                  </a:lnTo>
                  <a:lnTo>
                    <a:pt x="889" y="1149858"/>
                  </a:lnTo>
                  <a:lnTo>
                    <a:pt x="1447" y="1152753"/>
                  </a:lnTo>
                  <a:lnTo>
                    <a:pt x="1587" y="1155788"/>
                  </a:lnTo>
                  <a:lnTo>
                    <a:pt x="2001710" y="791451"/>
                  </a:lnTo>
                  <a:close/>
                </a:path>
                <a:path w="2631440" h="1156335">
                  <a:moveTo>
                    <a:pt x="2011146" y="759396"/>
                  </a:moveTo>
                  <a:lnTo>
                    <a:pt x="2007260" y="755637"/>
                  </a:lnTo>
                  <a:lnTo>
                    <a:pt x="2001278" y="762050"/>
                  </a:lnTo>
                  <a:lnTo>
                    <a:pt x="2005114" y="765746"/>
                  </a:lnTo>
                  <a:lnTo>
                    <a:pt x="2006765" y="763308"/>
                  </a:lnTo>
                  <a:lnTo>
                    <a:pt x="2008847" y="761212"/>
                  </a:lnTo>
                  <a:lnTo>
                    <a:pt x="2011146" y="759396"/>
                  </a:lnTo>
                  <a:close/>
                </a:path>
                <a:path w="2631440" h="1156335">
                  <a:moveTo>
                    <a:pt x="2068372" y="737273"/>
                  </a:moveTo>
                  <a:lnTo>
                    <a:pt x="2061540" y="731837"/>
                  </a:lnTo>
                  <a:lnTo>
                    <a:pt x="2045462" y="752716"/>
                  </a:lnTo>
                  <a:lnTo>
                    <a:pt x="2052320" y="758151"/>
                  </a:lnTo>
                  <a:lnTo>
                    <a:pt x="2068372" y="737273"/>
                  </a:lnTo>
                  <a:close/>
                </a:path>
                <a:path w="2631440" h="1156335">
                  <a:moveTo>
                    <a:pt x="2100503" y="695515"/>
                  </a:moveTo>
                  <a:lnTo>
                    <a:pt x="2093658" y="690079"/>
                  </a:lnTo>
                  <a:lnTo>
                    <a:pt x="2077593" y="710958"/>
                  </a:lnTo>
                  <a:lnTo>
                    <a:pt x="2084438" y="716407"/>
                  </a:lnTo>
                  <a:lnTo>
                    <a:pt x="2100503" y="695515"/>
                  </a:lnTo>
                  <a:close/>
                </a:path>
                <a:path w="2631440" h="1156335">
                  <a:moveTo>
                    <a:pt x="2132622" y="653770"/>
                  </a:moveTo>
                  <a:lnTo>
                    <a:pt x="2125776" y="648322"/>
                  </a:lnTo>
                  <a:lnTo>
                    <a:pt x="2109724" y="669188"/>
                  </a:lnTo>
                  <a:lnTo>
                    <a:pt x="2116556" y="674636"/>
                  </a:lnTo>
                  <a:lnTo>
                    <a:pt x="2132622" y="653770"/>
                  </a:lnTo>
                  <a:close/>
                </a:path>
                <a:path w="2631440" h="1156335">
                  <a:moveTo>
                    <a:pt x="2164740" y="612000"/>
                  </a:moveTo>
                  <a:lnTo>
                    <a:pt x="2157895" y="606564"/>
                  </a:lnTo>
                  <a:lnTo>
                    <a:pt x="2141842" y="627443"/>
                  </a:lnTo>
                  <a:lnTo>
                    <a:pt x="2148687" y="632879"/>
                  </a:lnTo>
                  <a:lnTo>
                    <a:pt x="2164740" y="612000"/>
                  </a:lnTo>
                  <a:close/>
                </a:path>
                <a:path w="2631440" h="1156335">
                  <a:moveTo>
                    <a:pt x="2196871" y="570242"/>
                  </a:moveTo>
                  <a:lnTo>
                    <a:pt x="2190026" y="564807"/>
                  </a:lnTo>
                  <a:lnTo>
                    <a:pt x="2173960" y="585685"/>
                  </a:lnTo>
                  <a:lnTo>
                    <a:pt x="2180818" y="591121"/>
                  </a:lnTo>
                  <a:lnTo>
                    <a:pt x="2196871" y="570242"/>
                  </a:lnTo>
                  <a:close/>
                </a:path>
                <a:path w="2631440" h="1156335">
                  <a:moveTo>
                    <a:pt x="2229002" y="528485"/>
                  </a:moveTo>
                  <a:lnTo>
                    <a:pt x="2222144" y="523049"/>
                  </a:lnTo>
                  <a:lnTo>
                    <a:pt x="2206079" y="543928"/>
                  </a:lnTo>
                  <a:lnTo>
                    <a:pt x="2212924" y="549363"/>
                  </a:lnTo>
                  <a:lnTo>
                    <a:pt x="2229002" y="528485"/>
                  </a:lnTo>
                  <a:close/>
                </a:path>
                <a:path w="2631440" h="1156335">
                  <a:moveTo>
                    <a:pt x="2261120" y="486727"/>
                  </a:moveTo>
                  <a:lnTo>
                    <a:pt x="2254262" y="481291"/>
                  </a:lnTo>
                  <a:lnTo>
                    <a:pt x="2238222" y="502170"/>
                  </a:lnTo>
                  <a:lnTo>
                    <a:pt x="2245055" y="507606"/>
                  </a:lnTo>
                  <a:lnTo>
                    <a:pt x="2261120" y="486727"/>
                  </a:lnTo>
                  <a:close/>
                </a:path>
                <a:path w="2631440" h="1156335">
                  <a:moveTo>
                    <a:pt x="2293239" y="444969"/>
                  </a:moveTo>
                  <a:lnTo>
                    <a:pt x="2286406" y="439534"/>
                  </a:lnTo>
                  <a:lnTo>
                    <a:pt x="2270328" y="460413"/>
                  </a:lnTo>
                  <a:lnTo>
                    <a:pt x="2277186" y="465848"/>
                  </a:lnTo>
                  <a:lnTo>
                    <a:pt x="2293239" y="444969"/>
                  </a:lnTo>
                  <a:close/>
                </a:path>
                <a:path w="2631440" h="1156335">
                  <a:moveTo>
                    <a:pt x="2325370" y="403212"/>
                  </a:moveTo>
                  <a:lnTo>
                    <a:pt x="2318524" y="397776"/>
                  </a:lnTo>
                  <a:lnTo>
                    <a:pt x="2302446" y="418655"/>
                  </a:lnTo>
                  <a:lnTo>
                    <a:pt x="2309304" y="424091"/>
                  </a:lnTo>
                  <a:lnTo>
                    <a:pt x="2325370" y="403212"/>
                  </a:lnTo>
                  <a:close/>
                </a:path>
                <a:path w="2631440" h="1156335">
                  <a:moveTo>
                    <a:pt x="2357488" y="361467"/>
                  </a:moveTo>
                  <a:lnTo>
                    <a:pt x="2350630" y="356031"/>
                  </a:lnTo>
                  <a:lnTo>
                    <a:pt x="2334590" y="376897"/>
                  </a:lnTo>
                  <a:lnTo>
                    <a:pt x="2341422" y="382333"/>
                  </a:lnTo>
                  <a:lnTo>
                    <a:pt x="2357488" y="361467"/>
                  </a:lnTo>
                  <a:close/>
                </a:path>
                <a:path w="2631440" h="1156335">
                  <a:moveTo>
                    <a:pt x="2389619" y="319697"/>
                  </a:moveTo>
                  <a:lnTo>
                    <a:pt x="2382761" y="314261"/>
                  </a:lnTo>
                  <a:lnTo>
                    <a:pt x="2366708" y="335140"/>
                  </a:lnTo>
                  <a:lnTo>
                    <a:pt x="2373553" y="340575"/>
                  </a:lnTo>
                  <a:lnTo>
                    <a:pt x="2389619" y="319697"/>
                  </a:lnTo>
                  <a:close/>
                </a:path>
                <a:path w="2631440" h="1156335">
                  <a:moveTo>
                    <a:pt x="2421737" y="277952"/>
                  </a:moveTo>
                  <a:lnTo>
                    <a:pt x="2414892" y="272503"/>
                  </a:lnTo>
                  <a:lnTo>
                    <a:pt x="2398826" y="293395"/>
                  </a:lnTo>
                  <a:lnTo>
                    <a:pt x="2405672" y="298831"/>
                  </a:lnTo>
                  <a:lnTo>
                    <a:pt x="2421737" y="277952"/>
                  </a:lnTo>
                  <a:close/>
                </a:path>
                <a:path w="2631440" h="1156335">
                  <a:moveTo>
                    <a:pt x="2453856" y="236194"/>
                  </a:moveTo>
                  <a:lnTo>
                    <a:pt x="2446998" y="230759"/>
                  </a:lnTo>
                  <a:lnTo>
                    <a:pt x="2430945" y="251625"/>
                  </a:lnTo>
                  <a:lnTo>
                    <a:pt x="2437777" y="257060"/>
                  </a:lnTo>
                  <a:lnTo>
                    <a:pt x="2453856" y="236194"/>
                  </a:lnTo>
                  <a:close/>
                </a:path>
                <a:path w="2631440" h="1156335">
                  <a:moveTo>
                    <a:pt x="2485987" y="194437"/>
                  </a:moveTo>
                  <a:lnTo>
                    <a:pt x="2479129" y="188988"/>
                  </a:lnTo>
                  <a:lnTo>
                    <a:pt x="2463076" y="209880"/>
                  </a:lnTo>
                  <a:lnTo>
                    <a:pt x="2469921" y="215315"/>
                  </a:lnTo>
                  <a:lnTo>
                    <a:pt x="2485987" y="194437"/>
                  </a:lnTo>
                  <a:close/>
                </a:path>
                <a:path w="2631440" h="1156335">
                  <a:moveTo>
                    <a:pt x="2518105" y="152666"/>
                  </a:moveTo>
                  <a:lnTo>
                    <a:pt x="2511260" y="147243"/>
                  </a:lnTo>
                  <a:lnTo>
                    <a:pt x="2495207" y="168109"/>
                  </a:lnTo>
                  <a:lnTo>
                    <a:pt x="2502039" y="173558"/>
                  </a:lnTo>
                  <a:lnTo>
                    <a:pt x="2518105" y="152666"/>
                  </a:lnTo>
                  <a:close/>
                </a:path>
                <a:path w="2631440" h="1156335">
                  <a:moveTo>
                    <a:pt x="2550223" y="110909"/>
                  </a:moveTo>
                  <a:lnTo>
                    <a:pt x="2543391" y="105473"/>
                  </a:lnTo>
                  <a:lnTo>
                    <a:pt x="2527312" y="126352"/>
                  </a:lnTo>
                  <a:lnTo>
                    <a:pt x="2534170" y="131800"/>
                  </a:lnTo>
                  <a:lnTo>
                    <a:pt x="2550223" y="110909"/>
                  </a:lnTo>
                  <a:close/>
                </a:path>
                <a:path w="2631440" h="1156335">
                  <a:moveTo>
                    <a:pt x="2582354" y="69164"/>
                  </a:moveTo>
                  <a:lnTo>
                    <a:pt x="2575496" y="63715"/>
                  </a:lnTo>
                  <a:lnTo>
                    <a:pt x="2559443" y="84594"/>
                  </a:lnTo>
                  <a:lnTo>
                    <a:pt x="2566301" y="90043"/>
                  </a:lnTo>
                  <a:lnTo>
                    <a:pt x="2582354" y="69164"/>
                  </a:lnTo>
                  <a:close/>
                </a:path>
                <a:path w="2631440" h="1156335">
                  <a:moveTo>
                    <a:pt x="2614472" y="27393"/>
                  </a:moveTo>
                  <a:lnTo>
                    <a:pt x="2607627" y="21958"/>
                  </a:lnTo>
                  <a:lnTo>
                    <a:pt x="2591574" y="42837"/>
                  </a:lnTo>
                  <a:lnTo>
                    <a:pt x="2598407" y="48272"/>
                  </a:lnTo>
                  <a:lnTo>
                    <a:pt x="2614472" y="27393"/>
                  </a:lnTo>
                  <a:close/>
                </a:path>
                <a:path w="2631440" h="1156335">
                  <a:moveTo>
                    <a:pt x="2631351" y="5473"/>
                  </a:moveTo>
                  <a:lnTo>
                    <a:pt x="2628950" y="3784"/>
                  </a:lnTo>
                  <a:lnTo>
                    <a:pt x="2626703" y="1930"/>
                  </a:lnTo>
                  <a:lnTo>
                    <a:pt x="2624531" y="0"/>
                  </a:lnTo>
                  <a:lnTo>
                    <a:pt x="2623693" y="1079"/>
                  </a:lnTo>
                  <a:lnTo>
                    <a:pt x="2630538" y="6527"/>
                  </a:lnTo>
                  <a:lnTo>
                    <a:pt x="2631351" y="5473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2" name="object 422"/>
          <p:cNvSpPr/>
          <p:nvPr/>
        </p:nvSpPr>
        <p:spPr>
          <a:xfrm>
            <a:off x="4705619" y="3368280"/>
            <a:ext cx="1174115" cy="1037590"/>
          </a:xfrm>
          <a:custGeom>
            <a:avLst/>
            <a:gdLst/>
            <a:ahLst/>
            <a:cxnLst/>
            <a:rect l="l" t="t" r="r" b="b"/>
            <a:pathLst>
              <a:path w="1174114" h="1037589">
                <a:moveTo>
                  <a:pt x="774509" y="347408"/>
                </a:moveTo>
                <a:lnTo>
                  <a:pt x="761403" y="358990"/>
                </a:lnTo>
                <a:lnTo>
                  <a:pt x="767105" y="365671"/>
                </a:lnTo>
                <a:lnTo>
                  <a:pt x="780224" y="354088"/>
                </a:lnTo>
                <a:lnTo>
                  <a:pt x="774509" y="347408"/>
                </a:lnTo>
                <a:close/>
              </a:path>
              <a:path w="1174114" h="1037589">
                <a:moveTo>
                  <a:pt x="748258" y="370560"/>
                </a:moveTo>
                <a:lnTo>
                  <a:pt x="735139" y="382155"/>
                </a:lnTo>
                <a:lnTo>
                  <a:pt x="740841" y="388835"/>
                </a:lnTo>
                <a:lnTo>
                  <a:pt x="753960" y="377240"/>
                </a:lnTo>
                <a:lnTo>
                  <a:pt x="748258" y="370560"/>
                </a:lnTo>
                <a:close/>
              </a:path>
              <a:path w="1174114" h="1037589">
                <a:moveTo>
                  <a:pt x="590740" y="509536"/>
                </a:moveTo>
                <a:lnTo>
                  <a:pt x="577608" y="521106"/>
                </a:lnTo>
                <a:lnTo>
                  <a:pt x="583310" y="527786"/>
                </a:lnTo>
                <a:lnTo>
                  <a:pt x="596442" y="516216"/>
                </a:lnTo>
                <a:lnTo>
                  <a:pt x="590740" y="509536"/>
                </a:lnTo>
                <a:close/>
              </a:path>
              <a:path w="1174114" h="1037589">
                <a:moveTo>
                  <a:pt x="800773" y="324243"/>
                </a:moveTo>
                <a:lnTo>
                  <a:pt x="787653" y="335826"/>
                </a:lnTo>
                <a:lnTo>
                  <a:pt x="793356" y="342506"/>
                </a:lnTo>
                <a:lnTo>
                  <a:pt x="806475" y="330923"/>
                </a:lnTo>
                <a:lnTo>
                  <a:pt x="800773" y="324243"/>
                </a:lnTo>
                <a:close/>
              </a:path>
              <a:path w="1174114" h="1037589">
                <a:moveTo>
                  <a:pt x="827023" y="301091"/>
                </a:moveTo>
                <a:lnTo>
                  <a:pt x="813917" y="312661"/>
                </a:lnTo>
                <a:lnTo>
                  <a:pt x="819619" y="319341"/>
                </a:lnTo>
                <a:lnTo>
                  <a:pt x="832738" y="307771"/>
                </a:lnTo>
                <a:lnTo>
                  <a:pt x="827023" y="301091"/>
                </a:lnTo>
                <a:close/>
              </a:path>
              <a:path w="1174114" h="1037589">
                <a:moveTo>
                  <a:pt x="643242" y="463219"/>
                </a:moveTo>
                <a:lnTo>
                  <a:pt x="630123" y="474802"/>
                </a:lnTo>
                <a:lnTo>
                  <a:pt x="635825" y="481469"/>
                </a:lnTo>
                <a:lnTo>
                  <a:pt x="648944" y="469887"/>
                </a:lnTo>
                <a:lnTo>
                  <a:pt x="643242" y="463219"/>
                </a:lnTo>
                <a:close/>
              </a:path>
              <a:path w="1174114" h="1037589">
                <a:moveTo>
                  <a:pt x="616978" y="486371"/>
                </a:moveTo>
                <a:lnTo>
                  <a:pt x="603872" y="497954"/>
                </a:lnTo>
                <a:lnTo>
                  <a:pt x="609561" y="504634"/>
                </a:lnTo>
                <a:lnTo>
                  <a:pt x="622693" y="493052"/>
                </a:lnTo>
                <a:lnTo>
                  <a:pt x="616978" y="486371"/>
                </a:lnTo>
                <a:close/>
              </a:path>
              <a:path w="1174114" h="1037589">
                <a:moveTo>
                  <a:pt x="722007" y="393725"/>
                </a:moveTo>
                <a:lnTo>
                  <a:pt x="708888" y="405307"/>
                </a:lnTo>
                <a:lnTo>
                  <a:pt x="714590" y="411988"/>
                </a:lnTo>
                <a:lnTo>
                  <a:pt x="727709" y="400405"/>
                </a:lnTo>
                <a:lnTo>
                  <a:pt x="722007" y="393725"/>
                </a:lnTo>
                <a:close/>
              </a:path>
              <a:path w="1174114" h="1037589">
                <a:moveTo>
                  <a:pt x="669493" y="440055"/>
                </a:moveTo>
                <a:lnTo>
                  <a:pt x="656374" y="451624"/>
                </a:lnTo>
                <a:lnTo>
                  <a:pt x="662076" y="458304"/>
                </a:lnTo>
                <a:lnTo>
                  <a:pt x="675195" y="446722"/>
                </a:lnTo>
                <a:lnTo>
                  <a:pt x="669493" y="440055"/>
                </a:lnTo>
                <a:close/>
              </a:path>
              <a:path w="1174114" h="1037589">
                <a:moveTo>
                  <a:pt x="695756" y="416890"/>
                </a:moveTo>
                <a:lnTo>
                  <a:pt x="682624" y="428472"/>
                </a:lnTo>
                <a:lnTo>
                  <a:pt x="688327" y="435152"/>
                </a:lnTo>
                <a:lnTo>
                  <a:pt x="701446" y="423557"/>
                </a:lnTo>
                <a:lnTo>
                  <a:pt x="695756" y="416890"/>
                </a:lnTo>
                <a:close/>
              </a:path>
              <a:path w="1174114" h="1037589">
                <a:moveTo>
                  <a:pt x="853300" y="277926"/>
                </a:moveTo>
                <a:lnTo>
                  <a:pt x="840168" y="289509"/>
                </a:lnTo>
                <a:lnTo>
                  <a:pt x="845845" y="296189"/>
                </a:lnTo>
                <a:lnTo>
                  <a:pt x="858989" y="284606"/>
                </a:lnTo>
                <a:lnTo>
                  <a:pt x="853300" y="277926"/>
                </a:lnTo>
                <a:close/>
              </a:path>
              <a:path w="1174114" h="1037589">
                <a:moveTo>
                  <a:pt x="1063332" y="92633"/>
                </a:moveTo>
                <a:lnTo>
                  <a:pt x="1050188" y="104216"/>
                </a:lnTo>
                <a:lnTo>
                  <a:pt x="1055890" y="110896"/>
                </a:lnTo>
                <a:lnTo>
                  <a:pt x="1069035" y="99313"/>
                </a:lnTo>
                <a:lnTo>
                  <a:pt x="1063332" y="92633"/>
                </a:lnTo>
                <a:close/>
              </a:path>
              <a:path w="1174114" h="1037589">
                <a:moveTo>
                  <a:pt x="1089583" y="69468"/>
                </a:moveTo>
                <a:lnTo>
                  <a:pt x="1076439" y="81064"/>
                </a:lnTo>
                <a:lnTo>
                  <a:pt x="1082154" y="87731"/>
                </a:lnTo>
                <a:lnTo>
                  <a:pt x="1095260" y="76149"/>
                </a:lnTo>
                <a:lnTo>
                  <a:pt x="1089583" y="69468"/>
                </a:lnTo>
                <a:close/>
              </a:path>
              <a:path w="1174114" h="1037589">
                <a:moveTo>
                  <a:pt x="1115847" y="46316"/>
                </a:moveTo>
                <a:lnTo>
                  <a:pt x="1102715" y="57886"/>
                </a:lnTo>
                <a:lnTo>
                  <a:pt x="1108405" y="64566"/>
                </a:lnTo>
                <a:lnTo>
                  <a:pt x="1121549" y="52997"/>
                </a:lnTo>
                <a:lnTo>
                  <a:pt x="1115847" y="46316"/>
                </a:lnTo>
                <a:close/>
              </a:path>
              <a:path w="1174114" h="1037589">
                <a:moveTo>
                  <a:pt x="879538" y="254761"/>
                </a:moveTo>
                <a:lnTo>
                  <a:pt x="866432" y="266331"/>
                </a:lnTo>
                <a:lnTo>
                  <a:pt x="872121" y="273011"/>
                </a:lnTo>
                <a:lnTo>
                  <a:pt x="885240" y="261442"/>
                </a:lnTo>
                <a:lnTo>
                  <a:pt x="879538" y="254761"/>
                </a:lnTo>
                <a:close/>
              </a:path>
              <a:path w="1174114" h="1037589">
                <a:moveTo>
                  <a:pt x="1142098" y="23152"/>
                </a:moveTo>
                <a:lnTo>
                  <a:pt x="1128953" y="34734"/>
                </a:lnTo>
                <a:lnTo>
                  <a:pt x="1134668" y="41414"/>
                </a:lnTo>
                <a:lnTo>
                  <a:pt x="1147800" y="29832"/>
                </a:lnTo>
                <a:lnTo>
                  <a:pt x="1142098" y="23152"/>
                </a:lnTo>
                <a:close/>
              </a:path>
              <a:path w="1174114" h="1037589">
                <a:moveTo>
                  <a:pt x="1037069" y="115785"/>
                </a:moveTo>
                <a:lnTo>
                  <a:pt x="1023950" y="127380"/>
                </a:lnTo>
                <a:lnTo>
                  <a:pt x="1029639" y="134061"/>
                </a:lnTo>
                <a:lnTo>
                  <a:pt x="1042771" y="122466"/>
                </a:lnTo>
                <a:lnTo>
                  <a:pt x="1037069" y="115785"/>
                </a:lnTo>
                <a:close/>
              </a:path>
              <a:path w="1174114" h="1037589">
                <a:moveTo>
                  <a:pt x="905802" y="231609"/>
                </a:moveTo>
                <a:lnTo>
                  <a:pt x="892670" y="243179"/>
                </a:lnTo>
                <a:lnTo>
                  <a:pt x="898372" y="249859"/>
                </a:lnTo>
                <a:lnTo>
                  <a:pt x="911491" y="238290"/>
                </a:lnTo>
                <a:lnTo>
                  <a:pt x="905802" y="231609"/>
                </a:lnTo>
                <a:close/>
              </a:path>
              <a:path w="1174114" h="1037589">
                <a:moveTo>
                  <a:pt x="932065" y="208445"/>
                </a:moveTo>
                <a:lnTo>
                  <a:pt x="918921" y="220027"/>
                </a:lnTo>
                <a:lnTo>
                  <a:pt x="924623" y="226694"/>
                </a:lnTo>
                <a:lnTo>
                  <a:pt x="937755" y="215112"/>
                </a:lnTo>
                <a:lnTo>
                  <a:pt x="932065" y="208445"/>
                </a:lnTo>
                <a:close/>
              </a:path>
              <a:path w="1174114" h="1037589">
                <a:moveTo>
                  <a:pt x="958303" y="185267"/>
                </a:moveTo>
                <a:lnTo>
                  <a:pt x="945184" y="196862"/>
                </a:lnTo>
                <a:lnTo>
                  <a:pt x="950887" y="203530"/>
                </a:lnTo>
                <a:lnTo>
                  <a:pt x="964006" y="191947"/>
                </a:lnTo>
                <a:lnTo>
                  <a:pt x="958303" y="185267"/>
                </a:lnTo>
                <a:close/>
              </a:path>
              <a:path w="1174114" h="1037589">
                <a:moveTo>
                  <a:pt x="984554" y="162115"/>
                </a:moveTo>
                <a:lnTo>
                  <a:pt x="971435" y="173697"/>
                </a:lnTo>
                <a:lnTo>
                  <a:pt x="977150" y="180378"/>
                </a:lnTo>
                <a:lnTo>
                  <a:pt x="990257" y="168782"/>
                </a:lnTo>
                <a:lnTo>
                  <a:pt x="984554" y="162115"/>
                </a:lnTo>
                <a:close/>
              </a:path>
              <a:path w="1174114" h="1037589">
                <a:moveTo>
                  <a:pt x="1168349" y="0"/>
                </a:moveTo>
                <a:lnTo>
                  <a:pt x="1155217" y="11569"/>
                </a:lnTo>
                <a:lnTo>
                  <a:pt x="1160919" y="18249"/>
                </a:lnTo>
                <a:lnTo>
                  <a:pt x="1174051" y="6680"/>
                </a:lnTo>
                <a:lnTo>
                  <a:pt x="1168349" y="0"/>
                </a:lnTo>
                <a:close/>
              </a:path>
              <a:path w="1174114" h="1037589">
                <a:moveTo>
                  <a:pt x="1010818" y="138950"/>
                </a:moveTo>
                <a:lnTo>
                  <a:pt x="997686" y="150533"/>
                </a:lnTo>
                <a:lnTo>
                  <a:pt x="1003376" y="157213"/>
                </a:lnTo>
                <a:lnTo>
                  <a:pt x="1016507" y="145630"/>
                </a:lnTo>
                <a:lnTo>
                  <a:pt x="1010818" y="138950"/>
                </a:lnTo>
                <a:close/>
              </a:path>
              <a:path w="1174114" h="1037589">
                <a:moveTo>
                  <a:pt x="249427" y="810641"/>
                </a:moveTo>
                <a:lnTo>
                  <a:pt x="236283" y="822210"/>
                </a:lnTo>
                <a:lnTo>
                  <a:pt x="241985" y="828878"/>
                </a:lnTo>
                <a:lnTo>
                  <a:pt x="255130" y="817295"/>
                </a:lnTo>
                <a:lnTo>
                  <a:pt x="249427" y="810641"/>
                </a:lnTo>
                <a:close/>
              </a:path>
              <a:path w="1174114" h="1037589">
                <a:moveTo>
                  <a:pt x="170649" y="880110"/>
                </a:moveTo>
                <a:lnTo>
                  <a:pt x="157530" y="891692"/>
                </a:lnTo>
                <a:lnTo>
                  <a:pt x="163245" y="898372"/>
                </a:lnTo>
                <a:lnTo>
                  <a:pt x="176352" y="886790"/>
                </a:lnTo>
                <a:lnTo>
                  <a:pt x="170649" y="880110"/>
                </a:lnTo>
                <a:close/>
              </a:path>
              <a:path w="1174114" h="1037589">
                <a:moveTo>
                  <a:pt x="196913" y="856957"/>
                </a:moveTo>
                <a:lnTo>
                  <a:pt x="183794" y="868540"/>
                </a:lnTo>
                <a:lnTo>
                  <a:pt x="189471" y="875207"/>
                </a:lnTo>
                <a:lnTo>
                  <a:pt x="202615" y="863638"/>
                </a:lnTo>
                <a:lnTo>
                  <a:pt x="196913" y="856957"/>
                </a:lnTo>
                <a:close/>
              </a:path>
              <a:path w="1174114" h="1037589">
                <a:moveTo>
                  <a:pt x="223164" y="833793"/>
                </a:moveTo>
                <a:lnTo>
                  <a:pt x="210032" y="845375"/>
                </a:lnTo>
                <a:lnTo>
                  <a:pt x="215734" y="852055"/>
                </a:lnTo>
                <a:lnTo>
                  <a:pt x="228866" y="840460"/>
                </a:lnTo>
                <a:lnTo>
                  <a:pt x="223164" y="833793"/>
                </a:lnTo>
                <a:close/>
              </a:path>
              <a:path w="1174114" h="1037589">
                <a:moveTo>
                  <a:pt x="144398" y="903274"/>
                </a:moveTo>
                <a:lnTo>
                  <a:pt x="131279" y="914857"/>
                </a:lnTo>
                <a:lnTo>
                  <a:pt x="136982" y="921537"/>
                </a:lnTo>
                <a:lnTo>
                  <a:pt x="150101" y="909955"/>
                </a:lnTo>
                <a:lnTo>
                  <a:pt x="144398" y="903274"/>
                </a:lnTo>
                <a:close/>
              </a:path>
              <a:path w="1174114" h="1037589">
                <a:moveTo>
                  <a:pt x="13131" y="1019086"/>
                </a:moveTo>
                <a:lnTo>
                  <a:pt x="0" y="1030655"/>
                </a:lnTo>
                <a:lnTo>
                  <a:pt x="5689" y="1037335"/>
                </a:lnTo>
                <a:lnTo>
                  <a:pt x="18834" y="1025766"/>
                </a:lnTo>
                <a:lnTo>
                  <a:pt x="13131" y="1019086"/>
                </a:lnTo>
                <a:close/>
              </a:path>
              <a:path w="1174114" h="1037589">
                <a:moveTo>
                  <a:pt x="39382" y="995921"/>
                </a:moveTo>
                <a:lnTo>
                  <a:pt x="26263" y="1007503"/>
                </a:lnTo>
                <a:lnTo>
                  <a:pt x="31953" y="1014183"/>
                </a:lnTo>
                <a:lnTo>
                  <a:pt x="45084" y="1002601"/>
                </a:lnTo>
                <a:lnTo>
                  <a:pt x="39382" y="995921"/>
                </a:lnTo>
                <a:close/>
              </a:path>
              <a:path w="1174114" h="1037589">
                <a:moveTo>
                  <a:pt x="118148" y="926426"/>
                </a:moveTo>
                <a:lnTo>
                  <a:pt x="105016" y="938009"/>
                </a:lnTo>
                <a:lnTo>
                  <a:pt x="110731" y="944689"/>
                </a:lnTo>
                <a:lnTo>
                  <a:pt x="123837" y="933107"/>
                </a:lnTo>
                <a:lnTo>
                  <a:pt x="118148" y="926426"/>
                </a:lnTo>
                <a:close/>
              </a:path>
              <a:path w="1174114" h="1037589">
                <a:moveTo>
                  <a:pt x="65633" y="972756"/>
                </a:moveTo>
                <a:lnTo>
                  <a:pt x="52514" y="984326"/>
                </a:lnTo>
                <a:lnTo>
                  <a:pt x="58216" y="991006"/>
                </a:lnTo>
                <a:lnTo>
                  <a:pt x="71335" y="979424"/>
                </a:lnTo>
                <a:lnTo>
                  <a:pt x="65633" y="972756"/>
                </a:lnTo>
                <a:close/>
              </a:path>
              <a:path w="1174114" h="1037589">
                <a:moveTo>
                  <a:pt x="91909" y="949591"/>
                </a:moveTo>
                <a:lnTo>
                  <a:pt x="78765" y="961174"/>
                </a:lnTo>
                <a:lnTo>
                  <a:pt x="84454" y="967854"/>
                </a:lnTo>
                <a:lnTo>
                  <a:pt x="97586" y="956271"/>
                </a:lnTo>
                <a:lnTo>
                  <a:pt x="91909" y="949591"/>
                </a:lnTo>
                <a:close/>
              </a:path>
              <a:path w="1174114" h="1037589">
                <a:moveTo>
                  <a:pt x="459460" y="625335"/>
                </a:moveTo>
                <a:lnTo>
                  <a:pt x="446328" y="636917"/>
                </a:lnTo>
                <a:lnTo>
                  <a:pt x="452031" y="643597"/>
                </a:lnTo>
                <a:lnTo>
                  <a:pt x="465150" y="632015"/>
                </a:lnTo>
                <a:lnTo>
                  <a:pt x="459460" y="625335"/>
                </a:lnTo>
                <a:close/>
              </a:path>
              <a:path w="1174114" h="1037589">
                <a:moveTo>
                  <a:pt x="485724" y="602183"/>
                </a:moveTo>
                <a:lnTo>
                  <a:pt x="472579" y="613765"/>
                </a:lnTo>
                <a:lnTo>
                  <a:pt x="478294" y="620433"/>
                </a:lnTo>
                <a:lnTo>
                  <a:pt x="491426" y="608850"/>
                </a:lnTo>
                <a:lnTo>
                  <a:pt x="485724" y="602183"/>
                </a:lnTo>
                <a:close/>
              </a:path>
              <a:path w="1174114" h="1037589">
                <a:moveTo>
                  <a:pt x="564489" y="532701"/>
                </a:moveTo>
                <a:lnTo>
                  <a:pt x="551357" y="544283"/>
                </a:lnTo>
                <a:lnTo>
                  <a:pt x="557060" y="550951"/>
                </a:lnTo>
                <a:lnTo>
                  <a:pt x="570191" y="539369"/>
                </a:lnTo>
                <a:lnTo>
                  <a:pt x="564489" y="532701"/>
                </a:lnTo>
                <a:close/>
              </a:path>
              <a:path w="1174114" h="1037589">
                <a:moveTo>
                  <a:pt x="433209" y="648500"/>
                </a:moveTo>
                <a:lnTo>
                  <a:pt x="420077" y="660082"/>
                </a:lnTo>
                <a:lnTo>
                  <a:pt x="425780" y="666762"/>
                </a:lnTo>
                <a:lnTo>
                  <a:pt x="438911" y="655180"/>
                </a:lnTo>
                <a:lnTo>
                  <a:pt x="433209" y="648500"/>
                </a:lnTo>
                <a:close/>
              </a:path>
              <a:path w="1174114" h="1037589">
                <a:moveTo>
                  <a:pt x="511975" y="579018"/>
                </a:moveTo>
                <a:lnTo>
                  <a:pt x="498843" y="590600"/>
                </a:lnTo>
                <a:lnTo>
                  <a:pt x="504545" y="597268"/>
                </a:lnTo>
                <a:lnTo>
                  <a:pt x="517677" y="585698"/>
                </a:lnTo>
                <a:lnTo>
                  <a:pt x="511975" y="579018"/>
                </a:lnTo>
                <a:close/>
              </a:path>
              <a:path w="1174114" h="1037589">
                <a:moveTo>
                  <a:pt x="538238" y="555866"/>
                </a:moveTo>
                <a:lnTo>
                  <a:pt x="525094" y="567435"/>
                </a:lnTo>
                <a:lnTo>
                  <a:pt x="530796" y="574116"/>
                </a:lnTo>
                <a:lnTo>
                  <a:pt x="543915" y="562546"/>
                </a:lnTo>
                <a:lnTo>
                  <a:pt x="538238" y="555866"/>
                </a:lnTo>
                <a:close/>
              </a:path>
              <a:path w="1174114" h="1037589">
                <a:moveTo>
                  <a:pt x="380695" y="694816"/>
                </a:moveTo>
                <a:lnTo>
                  <a:pt x="367563" y="706399"/>
                </a:lnTo>
                <a:lnTo>
                  <a:pt x="373265" y="713079"/>
                </a:lnTo>
                <a:lnTo>
                  <a:pt x="386384" y="701497"/>
                </a:lnTo>
                <a:lnTo>
                  <a:pt x="380695" y="694816"/>
                </a:lnTo>
                <a:close/>
              </a:path>
              <a:path w="1174114" h="1037589">
                <a:moveTo>
                  <a:pt x="301942" y="764311"/>
                </a:moveTo>
                <a:lnTo>
                  <a:pt x="288797" y="775881"/>
                </a:lnTo>
                <a:lnTo>
                  <a:pt x="294500" y="782561"/>
                </a:lnTo>
                <a:lnTo>
                  <a:pt x="307632" y="770991"/>
                </a:lnTo>
                <a:lnTo>
                  <a:pt x="301942" y="764311"/>
                </a:lnTo>
                <a:close/>
              </a:path>
              <a:path w="1174114" h="1037589">
                <a:moveTo>
                  <a:pt x="406958" y="671652"/>
                </a:moveTo>
                <a:lnTo>
                  <a:pt x="393826" y="683247"/>
                </a:lnTo>
                <a:lnTo>
                  <a:pt x="399516" y="689914"/>
                </a:lnTo>
                <a:lnTo>
                  <a:pt x="412661" y="678332"/>
                </a:lnTo>
                <a:lnTo>
                  <a:pt x="406958" y="671652"/>
                </a:lnTo>
                <a:close/>
              </a:path>
              <a:path w="1174114" h="1037589">
                <a:moveTo>
                  <a:pt x="328193" y="741146"/>
                </a:moveTo>
                <a:lnTo>
                  <a:pt x="315048" y="752729"/>
                </a:lnTo>
                <a:lnTo>
                  <a:pt x="320763" y="759396"/>
                </a:lnTo>
                <a:lnTo>
                  <a:pt x="333882" y="747826"/>
                </a:lnTo>
                <a:lnTo>
                  <a:pt x="328193" y="741146"/>
                </a:lnTo>
                <a:close/>
              </a:path>
              <a:path w="1174114" h="1037589">
                <a:moveTo>
                  <a:pt x="354444" y="717981"/>
                </a:moveTo>
                <a:lnTo>
                  <a:pt x="341312" y="729551"/>
                </a:lnTo>
                <a:lnTo>
                  <a:pt x="347014" y="736231"/>
                </a:lnTo>
                <a:lnTo>
                  <a:pt x="360146" y="724649"/>
                </a:lnTo>
                <a:lnTo>
                  <a:pt x="354444" y="717981"/>
                </a:lnTo>
                <a:close/>
              </a:path>
              <a:path w="1174114" h="1037589">
                <a:moveTo>
                  <a:pt x="275678" y="787463"/>
                </a:moveTo>
                <a:lnTo>
                  <a:pt x="262534" y="799045"/>
                </a:lnTo>
                <a:lnTo>
                  <a:pt x="268249" y="805713"/>
                </a:lnTo>
                <a:lnTo>
                  <a:pt x="281381" y="794143"/>
                </a:lnTo>
                <a:lnTo>
                  <a:pt x="275678" y="78746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127712" y="3757663"/>
            <a:ext cx="777240" cy="1339215"/>
          </a:xfrm>
          <a:custGeom>
            <a:avLst/>
            <a:gdLst/>
            <a:ahLst/>
            <a:cxnLst/>
            <a:rect l="l" t="t" r="r" b="b"/>
            <a:pathLst>
              <a:path w="777240" h="1339214">
                <a:moveTo>
                  <a:pt x="776998" y="31356"/>
                </a:moveTo>
                <a:lnTo>
                  <a:pt x="774573" y="19138"/>
                </a:lnTo>
                <a:lnTo>
                  <a:pt x="767969" y="9182"/>
                </a:lnTo>
                <a:lnTo>
                  <a:pt x="758177" y="2451"/>
                </a:lnTo>
                <a:lnTo>
                  <a:pt x="746175" y="0"/>
                </a:lnTo>
                <a:lnTo>
                  <a:pt x="734148" y="2451"/>
                </a:lnTo>
                <a:lnTo>
                  <a:pt x="724344" y="9182"/>
                </a:lnTo>
                <a:lnTo>
                  <a:pt x="717740" y="19138"/>
                </a:lnTo>
                <a:lnTo>
                  <a:pt x="715314" y="31356"/>
                </a:lnTo>
                <a:lnTo>
                  <a:pt x="717740" y="43548"/>
                </a:lnTo>
                <a:lnTo>
                  <a:pt x="724344" y="53517"/>
                </a:lnTo>
                <a:lnTo>
                  <a:pt x="733996" y="60147"/>
                </a:lnTo>
                <a:lnTo>
                  <a:pt x="731913" y="59270"/>
                </a:lnTo>
                <a:lnTo>
                  <a:pt x="729449" y="57696"/>
                </a:lnTo>
                <a:lnTo>
                  <a:pt x="727176" y="55880"/>
                </a:lnTo>
                <a:lnTo>
                  <a:pt x="0" y="1334414"/>
                </a:lnTo>
                <a:lnTo>
                  <a:pt x="5156" y="1337119"/>
                </a:lnTo>
                <a:lnTo>
                  <a:pt x="7531" y="1338795"/>
                </a:lnTo>
                <a:lnTo>
                  <a:pt x="734644" y="60401"/>
                </a:lnTo>
                <a:lnTo>
                  <a:pt x="734339" y="60286"/>
                </a:lnTo>
                <a:lnTo>
                  <a:pt x="746175" y="62712"/>
                </a:lnTo>
                <a:lnTo>
                  <a:pt x="758177" y="60236"/>
                </a:lnTo>
                <a:lnTo>
                  <a:pt x="767969" y="53517"/>
                </a:lnTo>
                <a:lnTo>
                  <a:pt x="774573" y="43548"/>
                </a:lnTo>
                <a:lnTo>
                  <a:pt x="776998" y="3135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187974" y="4036423"/>
            <a:ext cx="240029" cy="957580"/>
          </a:xfrm>
          <a:custGeom>
            <a:avLst/>
            <a:gdLst/>
            <a:ahLst/>
            <a:cxnLst/>
            <a:rect l="l" t="t" r="r" b="b"/>
            <a:pathLst>
              <a:path w="240029" h="957579">
                <a:moveTo>
                  <a:pt x="156311" y="610387"/>
                </a:moveTo>
                <a:lnTo>
                  <a:pt x="147878" y="612495"/>
                </a:lnTo>
                <a:lnTo>
                  <a:pt x="152031" y="629653"/>
                </a:lnTo>
                <a:lnTo>
                  <a:pt x="160477" y="627545"/>
                </a:lnTo>
                <a:lnTo>
                  <a:pt x="156311" y="610387"/>
                </a:lnTo>
                <a:close/>
              </a:path>
              <a:path w="240029" h="957579">
                <a:moveTo>
                  <a:pt x="139674" y="541756"/>
                </a:moveTo>
                <a:lnTo>
                  <a:pt x="131254" y="543864"/>
                </a:lnTo>
                <a:lnTo>
                  <a:pt x="135407" y="561022"/>
                </a:lnTo>
                <a:lnTo>
                  <a:pt x="143840" y="558914"/>
                </a:lnTo>
                <a:lnTo>
                  <a:pt x="139674" y="541756"/>
                </a:lnTo>
                <a:close/>
              </a:path>
              <a:path w="240029" h="957579">
                <a:moveTo>
                  <a:pt x="147993" y="576071"/>
                </a:moveTo>
                <a:lnTo>
                  <a:pt x="139572" y="578167"/>
                </a:lnTo>
                <a:lnTo>
                  <a:pt x="143725" y="595337"/>
                </a:lnTo>
                <a:lnTo>
                  <a:pt x="152158" y="593242"/>
                </a:lnTo>
                <a:lnTo>
                  <a:pt x="147993" y="576071"/>
                </a:lnTo>
                <a:close/>
              </a:path>
              <a:path w="240029" h="957579">
                <a:moveTo>
                  <a:pt x="131368" y="507441"/>
                </a:moveTo>
                <a:lnTo>
                  <a:pt x="122935" y="509549"/>
                </a:lnTo>
                <a:lnTo>
                  <a:pt x="127088" y="526707"/>
                </a:lnTo>
                <a:lnTo>
                  <a:pt x="135521" y="524598"/>
                </a:lnTo>
                <a:lnTo>
                  <a:pt x="131368" y="507441"/>
                </a:lnTo>
                <a:close/>
              </a:path>
              <a:path w="240029" h="957579">
                <a:moveTo>
                  <a:pt x="114731" y="438797"/>
                </a:moveTo>
                <a:lnTo>
                  <a:pt x="106298" y="440905"/>
                </a:lnTo>
                <a:lnTo>
                  <a:pt x="110451" y="458076"/>
                </a:lnTo>
                <a:lnTo>
                  <a:pt x="118897" y="455968"/>
                </a:lnTo>
                <a:lnTo>
                  <a:pt x="114731" y="438797"/>
                </a:lnTo>
                <a:close/>
              </a:path>
              <a:path w="240029" h="957579">
                <a:moveTo>
                  <a:pt x="123050" y="473125"/>
                </a:moveTo>
                <a:lnTo>
                  <a:pt x="114617" y="475221"/>
                </a:lnTo>
                <a:lnTo>
                  <a:pt x="118770" y="492378"/>
                </a:lnTo>
                <a:lnTo>
                  <a:pt x="127203" y="490283"/>
                </a:lnTo>
                <a:lnTo>
                  <a:pt x="123050" y="473125"/>
                </a:lnTo>
                <a:close/>
              </a:path>
              <a:path w="240029" h="957579">
                <a:moveTo>
                  <a:pt x="172948" y="679018"/>
                </a:moveTo>
                <a:lnTo>
                  <a:pt x="164515" y="681126"/>
                </a:lnTo>
                <a:lnTo>
                  <a:pt x="168668" y="698284"/>
                </a:lnTo>
                <a:lnTo>
                  <a:pt x="177101" y="696188"/>
                </a:lnTo>
                <a:lnTo>
                  <a:pt x="172948" y="679018"/>
                </a:lnTo>
                <a:close/>
              </a:path>
              <a:path w="240029" h="957579">
                <a:moveTo>
                  <a:pt x="206222" y="816292"/>
                </a:moveTo>
                <a:lnTo>
                  <a:pt x="197777" y="818413"/>
                </a:lnTo>
                <a:lnTo>
                  <a:pt x="201929" y="835558"/>
                </a:lnTo>
                <a:lnTo>
                  <a:pt x="210375" y="833437"/>
                </a:lnTo>
                <a:lnTo>
                  <a:pt x="206222" y="816292"/>
                </a:lnTo>
                <a:close/>
              </a:path>
              <a:path w="240029" h="957579">
                <a:moveTo>
                  <a:pt x="214528" y="850607"/>
                </a:moveTo>
                <a:lnTo>
                  <a:pt x="206095" y="852728"/>
                </a:lnTo>
                <a:lnTo>
                  <a:pt x="210248" y="869873"/>
                </a:lnTo>
                <a:lnTo>
                  <a:pt x="218681" y="867752"/>
                </a:lnTo>
                <a:lnTo>
                  <a:pt x="214528" y="850607"/>
                </a:lnTo>
                <a:close/>
              </a:path>
              <a:path w="240029" h="957579">
                <a:moveTo>
                  <a:pt x="197904" y="781964"/>
                </a:moveTo>
                <a:lnTo>
                  <a:pt x="189458" y="784072"/>
                </a:lnTo>
                <a:lnTo>
                  <a:pt x="193611" y="801242"/>
                </a:lnTo>
                <a:lnTo>
                  <a:pt x="202056" y="799134"/>
                </a:lnTo>
                <a:lnTo>
                  <a:pt x="197904" y="781964"/>
                </a:lnTo>
                <a:close/>
              </a:path>
              <a:path w="240029" h="957579">
                <a:moveTo>
                  <a:pt x="164630" y="644702"/>
                </a:moveTo>
                <a:lnTo>
                  <a:pt x="156197" y="646810"/>
                </a:lnTo>
                <a:lnTo>
                  <a:pt x="160350" y="663968"/>
                </a:lnTo>
                <a:lnTo>
                  <a:pt x="168795" y="661860"/>
                </a:lnTo>
                <a:lnTo>
                  <a:pt x="164630" y="644702"/>
                </a:lnTo>
                <a:close/>
              </a:path>
              <a:path w="240029" h="957579">
                <a:moveTo>
                  <a:pt x="189585" y="747648"/>
                </a:moveTo>
                <a:lnTo>
                  <a:pt x="181152" y="749757"/>
                </a:lnTo>
                <a:lnTo>
                  <a:pt x="185305" y="766927"/>
                </a:lnTo>
                <a:lnTo>
                  <a:pt x="193738" y="764819"/>
                </a:lnTo>
                <a:lnTo>
                  <a:pt x="189585" y="747648"/>
                </a:lnTo>
                <a:close/>
              </a:path>
              <a:path w="240029" h="957579">
                <a:moveTo>
                  <a:pt x="106413" y="404482"/>
                </a:moveTo>
                <a:lnTo>
                  <a:pt x="97993" y="406603"/>
                </a:lnTo>
                <a:lnTo>
                  <a:pt x="102133" y="423760"/>
                </a:lnTo>
                <a:lnTo>
                  <a:pt x="110578" y="421652"/>
                </a:lnTo>
                <a:lnTo>
                  <a:pt x="106413" y="404482"/>
                </a:lnTo>
                <a:close/>
              </a:path>
              <a:path w="240029" h="957579">
                <a:moveTo>
                  <a:pt x="181267" y="713333"/>
                </a:moveTo>
                <a:lnTo>
                  <a:pt x="172834" y="715441"/>
                </a:lnTo>
                <a:lnTo>
                  <a:pt x="176987" y="732599"/>
                </a:lnTo>
                <a:lnTo>
                  <a:pt x="185419" y="730503"/>
                </a:lnTo>
                <a:lnTo>
                  <a:pt x="181267" y="713333"/>
                </a:lnTo>
                <a:close/>
              </a:path>
              <a:path w="240029" h="957579">
                <a:moveTo>
                  <a:pt x="89788" y="335851"/>
                </a:moveTo>
                <a:lnTo>
                  <a:pt x="81356" y="337959"/>
                </a:lnTo>
                <a:lnTo>
                  <a:pt x="85509" y="355117"/>
                </a:lnTo>
                <a:lnTo>
                  <a:pt x="93941" y="353021"/>
                </a:lnTo>
                <a:lnTo>
                  <a:pt x="89788" y="335851"/>
                </a:lnTo>
                <a:close/>
              </a:path>
              <a:path w="240029" h="957579">
                <a:moveTo>
                  <a:pt x="98094" y="370166"/>
                </a:moveTo>
                <a:lnTo>
                  <a:pt x="89674" y="372275"/>
                </a:lnTo>
                <a:lnTo>
                  <a:pt x="93827" y="389432"/>
                </a:lnTo>
                <a:lnTo>
                  <a:pt x="102260" y="387337"/>
                </a:lnTo>
                <a:lnTo>
                  <a:pt x="98094" y="370166"/>
                </a:lnTo>
                <a:close/>
              </a:path>
              <a:path w="240029" h="957579">
                <a:moveTo>
                  <a:pt x="14935" y="27000"/>
                </a:moveTo>
                <a:lnTo>
                  <a:pt x="6502" y="29108"/>
                </a:lnTo>
                <a:lnTo>
                  <a:pt x="10667" y="46266"/>
                </a:lnTo>
                <a:lnTo>
                  <a:pt x="19088" y="44157"/>
                </a:lnTo>
                <a:lnTo>
                  <a:pt x="14935" y="27000"/>
                </a:lnTo>
                <a:close/>
              </a:path>
              <a:path w="240029" h="957579">
                <a:moveTo>
                  <a:pt x="23253" y="61315"/>
                </a:moveTo>
                <a:lnTo>
                  <a:pt x="14820" y="63423"/>
                </a:lnTo>
                <a:lnTo>
                  <a:pt x="18973" y="80594"/>
                </a:lnTo>
                <a:lnTo>
                  <a:pt x="27406" y="78473"/>
                </a:lnTo>
                <a:lnTo>
                  <a:pt x="23253" y="61315"/>
                </a:lnTo>
                <a:close/>
              </a:path>
              <a:path w="240029" h="957579">
                <a:moveTo>
                  <a:pt x="239483" y="953554"/>
                </a:moveTo>
                <a:lnTo>
                  <a:pt x="231038" y="955674"/>
                </a:lnTo>
                <a:lnTo>
                  <a:pt x="231368" y="957046"/>
                </a:lnTo>
                <a:lnTo>
                  <a:pt x="234010" y="955941"/>
                </a:lnTo>
                <a:lnTo>
                  <a:pt x="236867" y="955319"/>
                </a:lnTo>
                <a:lnTo>
                  <a:pt x="239814" y="954951"/>
                </a:lnTo>
                <a:lnTo>
                  <a:pt x="239483" y="953554"/>
                </a:lnTo>
                <a:close/>
              </a:path>
              <a:path w="240029" h="957579">
                <a:moveTo>
                  <a:pt x="31572" y="95630"/>
                </a:moveTo>
                <a:lnTo>
                  <a:pt x="23139" y="97739"/>
                </a:lnTo>
                <a:lnTo>
                  <a:pt x="27292" y="114896"/>
                </a:lnTo>
                <a:lnTo>
                  <a:pt x="35737" y="112801"/>
                </a:lnTo>
                <a:lnTo>
                  <a:pt x="31572" y="95630"/>
                </a:lnTo>
                <a:close/>
              </a:path>
              <a:path w="240029" h="957579">
                <a:moveTo>
                  <a:pt x="231165" y="919238"/>
                </a:moveTo>
                <a:lnTo>
                  <a:pt x="222719" y="921359"/>
                </a:lnTo>
                <a:lnTo>
                  <a:pt x="226885" y="938517"/>
                </a:lnTo>
                <a:lnTo>
                  <a:pt x="235318" y="936383"/>
                </a:lnTo>
                <a:lnTo>
                  <a:pt x="231165" y="919238"/>
                </a:lnTo>
                <a:close/>
              </a:path>
              <a:path w="240029" h="957579">
                <a:moveTo>
                  <a:pt x="222846" y="884923"/>
                </a:moveTo>
                <a:lnTo>
                  <a:pt x="214414" y="887044"/>
                </a:lnTo>
                <a:lnTo>
                  <a:pt x="218566" y="904201"/>
                </a:lnTo>
                <a:lnTo>
                  <a:pt x="226999" y="902080"/>
                </a:lnTo>
                <a:lnTo>
                  <a:pt x="222846" y="884923"/>
                </a:lnTo>
                <a:close/>
              </a:path>
              <a:path w="240029" h="957579">
                <a:moveTo>
                  <a:pt x="8394" y="0"/>
                </a:moveTo>
                <a:lnTo>
                  <a:pt x="5524" y="876"/>
                </a:lnTo>
                <a:lnTo>
                  <a:pt x="2781" y="1536"/>
                </a:lnTo>
                <a:lnTo>
                  <a:pt x="0" y="2057"/>
                </a:lnTo>
                <a:lnTo>
                  <a:pt x="2349" y="11950"/>
                </a:lnTo>
                <a:lnTo>
                  <a:pt x="10782" y="9829"/>
                </a:lnTo>
                <a:lnTo>
                  <a:pt x="8394" y="0"/>
                </a:lnTo>
                <a:close/>
              </a:path>
              <a:path w="240029" h="957579">
                <a:moveTo>
                  <a:pt x="81470" y="301536"/>
                </a:moveTo>
                <a:lnTo>
                  <a:pt x="73024" y="303644"/>
                </a:lnTo>
                <a:lnTo>
                  <a:pt x="77190" y="320814"/>
                </a:lnTo>
                <a:lnTo>
                  <a:pt x="85636" y="318681"/>
                </a:lnTo>
                <a:lnTo>
                  <a:pt x="81470" y="301536"/>
                </a:lnTo>
                <a:close/>
              </a:path>
              <a:path w="240029" h="957579">
                <a:moveTo>
                  <a:pt x="73151" y="267207"/>
                </a:moveTo>
                <a:lnTo>
                  <a:pt x="64719" y="269328"/>
                </a:lnTo>
                <a:lnTo>
                  <a:pt x="68872" y="286486"/>
                </a:lnTo>
                <a:lnTo>
                  <a:pt x="77317" y="284365"/>
                </a:lnTo>
                <a:lnTo>
                  <a:pt x="73151" y="267207"/>
                </a:lnTo>
                <a:close/>
              </a:path>
              <a:path w="240029" h="957579">
                <a:moveTo>
                  <a:pt x="39890" y="129946"/>
                </a:moveTo>
                <a:lnTo>
                  <a:pt x="31445" y="132054"/>
                </a:lnTo>
                <a:lnTo>
                  <a:pt x="35610" y="149224"/>
                </a:lnTo>
                <a:lnTo>
                  <a:pt x="44043" y="147104"/>
                </a:lnTo>
                <a:lnTo>
                  <a:pt x="39890" y="129946"/>
                </a:lnTo>
                <a:close/>
              </a:path>
              <a:path w="240029" h="957579">
                <a:moveTo>
                  <a:pt x="48209" y="164274"/>
                </a:moveTo>
                <a:lnTo>
                  <a:pt x="39763" y="166369"/>
                </a:lnTo>
                <a:lnTo>
                  <a:pt x="43929" y="183540"/>
                </a:lnTo>
                <a:lnTo>
                  <a:pt x="52362" y="181419"/>
                </a:lnTo>
                <a:lnTo>
                  <a:pt x="48209" y="164274"/>
                </a:lnTo>
                <a:close/>
              </a:path>
              <a:path w="240029" h="957579">
                <a:moveTo>
                  <a:pt x="56514" y="198577"/>
                </a:moveTo>
                <a:lnTo>
                  <a:pt x="48082" y="200698"/>
                </a:lnTo>
                <a:lnTo>
                  <a:pt x="52247" y="217855"/>
                </a:lnTo>
                <a:lnTo>
                  <a:pt x="60680" y="215734"/>
                </a:lnTo>
                <a:lnTo>
                  <a:pt x="56514" y="198577"/>
                </a:lnTo>
                <a:close/>
              </a:path>
              <a:path w="240029" h="957579">
                <a:moveTo>
                  <a:pt x="64833" y="232892"/>
                </a:moveTo>
                <a:lnTo>
                  <a:pt x="56400" y="235026"/>
                </a:lnTo>
                <a:lnTo>
                  <a:pt x="60566" y="252171"/>
                </a:lnTo>
                <a:lnTo>
                  <a:pt x="68999" y="250050"/>
                </a:lnTo>
                <a:lnTo>
                  <a:pt x="64833" y="23289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567211" y="6136106"/>
            <a:ext cx="555625" cy="713740"/>
          </a:xfrm>
          <a:custGeom>
            <a:avLst/>
            <a:gdLst/>
            <a:ahLst/>
            <a:cxnLst/>
            <a:rect l="l" t="t" r="r" b="b"/>
            <a:pathLst>
              <a:path w="555625" h="713740">
                <a:moveTo>
                  <a:pt x="247421" y="388607"/>
                </a:moveTo>
                <a:lnTo>
                  <a:pt x="236664" y="402488"/>
                </a:lnTo>
                <a:lnTo>
                  <a:pt x="243484" y="407962"/>
                </a:lnTo>
                <a:lnTo>
                  <a:pt x="254253" y="394081"/>
                </a:lnTo>
                <a:lnTo>
                  <a:pt x="247421" y="388607"/>
                </a:lnTo>
                <a:close/>
              </a:path>
              <a:path w="555625" h="713740">
                <a:moveTo>
                  <a:pt x="290449" y="333095"/>
                </a:moveTo>
                <a:lnTo>
                  <a:pt x="279679" y="346964"/>
                </a:lnTo>
                <a:lnTo>
                  <a:pt x="286512" y="352437"/>
                </a:lnTo>
                <a:lnTo>
                  <a:pt x="297268" y="338556"/>
                </a:lnTo>
                <a:lnTo>
                  <a:pt x="290449" y="333095"/>
                </a:lnTo>
                <a:close/>
              </a:path>
              <a:path w="555625" h="713740">
                <a:moveTo>
                  <a:pt x="225907" y="416356"/>
                </a:moveTo>
                <a:lnTo>
                  <a:pt x="215150" y="430237"/>
                </a:lnTo>
                <a:lnTo>
                  <a:pt x="221970" y="435711"/>
                </a:lnTo>
                <a:lnTo>
                  <a:pt x="232727" y="421830"/>
                </a:lnTo>
                <a:lnTo>
                  <a:pt x="225907" y="416356"/>
                </a:lnTo>
                <a:close/>
              </a:path>
              <a:path w="555625" h="713740">
                <a:moveTo>
                  <a:pt x="118313" y="555155"/>
                </a:moveTo>
                <a:lnTo>
                  <a:pt x="107568" y="569023"/>
                </a:lnTo>
                <a:lnTo>
                  <a:pt x="114388" y="574497"/>
                </a:lnTo>
                <a:lnTo>
                  <a:pt x="125145" y="560628"/>
                </a:lnTo>
                <a:lnTo>
                  <a:pt x="118313" y="555155"/>
                </a:lnTo>
                <a:close/>
              </a:path>
              <a:path w="555625" h="713740">
                <a:moveTo>
                  <a:pt x="204381" y="444119"/>
                </a:moveTo>
                <a:lnTo>
                  <a:pt x="193624" y="458000"/>
                </a:lnTo>
                <a:lnTo>
                  <a:pt x="200444" y="463473"/>
                </a:lnTo>
                <a:lnTo>
                  <a:pt x="211213" y="449592"/>
                </a:lnTo>
                <a:lnTo>
                  <a:pt x="204381" y="444119"/>
                </a:lnTo>
                <a:close/>
              </a:path>
              <a:path w="555625" h="713740">
                <a:moveTo>
                  <a:pt x="311962" y="305333"/>
                </a:moveTo>
                <a:lnTo>
                  <a:pt x="301205" y="319214"/>
                </a:lnTo>
                <a:lnTo>
                  <a:pt x="308038" y="324675"/>
                </a:lnTo>
                <a:lnTo>
                  <a:pt x="318795" y="310807"/>
                </a:lnTo>
                <a:lnTo>
                  <a:pt x="311962" y="305333"/>
                </a:lnTo>
                <a:close/>
              </a:path>
              <a:path w="555625" h="713740">
                <a:moveTo>
                  <a:pt x="139839" y="527392"/>
                </a:moveTo>
                <a:lnTo>
                  <a:pt x="129082" y="541274"/>
                </a:lnTo>
                <a:lnTo>
                  <a:pt x="135902" y="546747"/>
                </a:lnTo>
                <a:lnTo>
                  <a:pt x="146659" y="532866"/>
                </a:lnTo>
                <a:lnTo>
                  <a:pt x="139839" y="527392"/>
                </a:lnTo>
                <a:close/>
              </a:path>
              <a:path w="555625" h="713740">
                <a:moveTo>
                  <a:pt x="161353" y="499643"/>
                </a:moveTo>
                <a:lnTo>
                  <a:pt x="150596" y="513524"/>
                </a:lnTo>
                <a:lnTo>
                  <a:pt x="157416" y="518985"/>
                </a:lnTo>
                <a:lnTo>
                  <a:pt x="168186" y="505104"/>
                </a:lnTo>
                <a:lnTo>
                  <a:pt x="161353" y="499643"/>
                </a:lnTo>
                <a:close/>
              </a:path>
              <a:path w="555625" h="713740">
                <a:moveTo>
                  <a:pt x="182879" y="471881"/>
                </a:moveTo>
                <a:lnTo>
                  <a:pt x="172110" y="485762"/>
                </a:lnTo>
                <a:lnTo>
                  <a:pt x="178942" y="491223"/>
                </a:lnTo>
                <a:lnTo>
                  <a:pt x="189699" y="477342"/>
                </a:lnTo>
                <a:lnTo>
                  <a:pt x="182879" y="471881"/>
                </a:lnTo>
                <a:close/>
              </a:path>
              <a:path w="555625" h="713740">
                <a:moveTo>
                  <a:pt x="268947" y="360857"/>
                </a:moveTo>
                <a:lnTo>
                  <a:pt x="258190" y="374726"/>
                </a:lnTo>
                <a:lnTo>
                  <a:pt x="265010" y="380199"/>
                </a:lnTo>
                <a:lnTo>
                  <a:pt x="275767" y="366318"/>
                </a:lnTo>
                <a:lnTo>
                  <a:pt x="268947" y="360857"/>
                </a:lnTo>
                <a:close/>
              </a:path>
              <a:path w="555625" h="713740">
                <a:moveTo>
                  <a:pt x="462572" y="111023"/>
                </a:moveTo>
                <a:lnTo>
                  <a:pt x="451815" y="124904"/>
                </a:lnTo>
                <a:lnTo>
                  <a:pt x="458635" y="130378"/>
                </a:lnTo>
                <a:lnTo>
                  <a:pt x="469404" y="116497"/>
                </a:lnTo>
                <a:lnTo>
                  <a:pt x="462572" y="111023"/>
                </a:lnTo>
                <a:close/>
              </a:path>
              <a:path w="555625" h="713740">
                <a:moveTo>
                  <a:pt x="484098" y="83273"/>
                </a:moveTo>
                <a:lnTo>
                  <a:pt x="473341" y="97142"/>
                </a:lnTo>
                <a:lnTo>
                  <a:pt x="480161" y="102616"/>
                </a:lnTo>
                <a:lnTo>
                  <a:pt x="490918" y="88747"/>
                </a:lnTo>
                <a:lnTo>
                  <a:pt x="484098" y="83273"/>
                </a:lnTo>
                <a:close/>
              </a:path>
              <a:path w="555625" h="713740">
                <a:moveTo>
                  <a:pt x="548652" y="0"/>
                </a:moveTo>
                <a:lnTo>
                  <a:pt x="537883" y="13881"/>
                </a:lnTo>
                <a:lnTo>
                  <a:pt x="544702" y="19342"/>
                </a:lnTo>
                <a:lnTo>
                  <a:pt x="555472" y="5461"/>
                </a:lnTo>
                <a:lnTo>
                  <a:pt x="548652" y="0"/>
                </a:lnTo>
                <a:close/>
              </a:path>
              <a:path w="555625" h="713740">
                <a:moveTo>
                  <a:pt x="527138" y="27749"/>
                </a:moveTo>
                <a:lnTo>
                  <a:pt x="516381" y="41630"/>
                </a:lnTo>
                <a:lnTo>
                  <a:pt x="523201" y="47104"/>
                </a:lnTo>
                <a:lnTo>
                  <a:pt x="533958" y="33223"/>
                </a:lnTo>
                <a:lnTo>
                  <a:pt x="527138" y="27749"/>
                </a:lnTo>
                <a:close/>
              </a:path>
              <a:path w="555625" h="713740">
                <a:moveTo>
                  <a:pt x="398043" y="194297"/>
                </a:moveTo>
                <a:lnTo>
                  <a:pt x="387273" y="208178"/>
                </a:lnTo>
                <a:lnTo>
                  <a:pt x="394093" y="213652"/>
                </a:lnTo>
                <a:lnTo>
                  <a:pt x="404863" y="199771"/>
                </a:lnTo>
                <a:lnTo>
                  <a:pt x="398043" y="194297"/>
                </a:lnTo>
                <a:close/>
              </a:path>
              <a:path w="555625" h="713740">
                <a:moveTo>
                  <a:pt x="355003" y="249809"/>
                </a:moveTo>
                <a:lnTo>
                  <a:pt x="344246" y="263690"/>
                </a:lnTo>
                <a:lnTo>
                  <a:pt x="351066" y="269176"/>
                </a:lnTo>
                <a:lnTo>
                  <a:pt x="361835" y="255282"/>
                </a:lnTo>
                <a:lnTo>
                  <a:pt x="355003" y="249809"/>
                </a:lnTo>
                <a:close/>
              </a:path>
              <a:path w="555625" h="713740">
                <a:moveTo>
                  <a:pt x="376516" y="222059"/>
                </a:moveTo>
                <a:lnTo>
                  <a:pt x="365760" y="235940"/>
                </a:lnTo>
                <a:lnTo>
                  <a:pt x="372579" y="241414"/>
                </a:lnTo>
                <a:lnTo>
                  <a:pt x="383336" y="227533"/>
                </a:lnTo>
                <a:lnTo>
                  <a:pt x="376516" y="222059"/>
                </a:lnTo>
                <a:close/>
              </a:path>
              <a:path w="555625" h="713740">
                <a:moveTo>
                  <a:pt x="419557" y="166535"/>
                </a:moveTo>
                <a:lnTo>
                  <a:pt x="408800" y="180428"/>
                </a:lnTo>
                <a:lnTo>
                  <a:pt x="415620" y="185889"/>
                </a:lnTo>
                <a:lnTo>
                  <a:pt x="426377" y="172008"/>
                </a:lnTo>
                <a:lnTo>
                  <a:pt x="419557" y="166535"/>
                </a:lnTo>
                <a:close/>
              </a:path>
              <a:path w="555625" h="713740">
                <a:moveTo>
                  <a:pt x="441083" y="138785"/>
                </a:moveTo>
                <a:lnTo>
                  <a:pt x="430314" y="152666"/>
                </a:lnTo>
                <a:lnTo>
                  <a:pt x="437146" y="158127"/>
                </a:lnTo>
                <a:lnTo>
                  <a:pt x="447903" y="144259"/>
                </a:lnTo>
                <a:lnTo>
                  <a:pt x="441083" y="138785"/>
                </a:lnTo>
                <a:close/>
              </a:path>
              <a:path w="555625" h="713740">
                <a:moveTo>
                  <a:pt x="333489" y="277571"/>
                </a:moveTo>
                <a:lnTo>
                  <a:pt x="322732" y="291452"/>
                </a:lnTo>
                <a:lnTo>
                  <a:pt x="329552" y="296913"/>
                </a:lnTo>
                <a:lnTo>
                  <a:pt x="340309" y="283044"/>
                </a:lnTo>
                <a:lnTo>
                  <a:pt x="333489" y="277571"/>
                </a:lnTo>
                <a:close/>
              </a:path>
              <a:path w="555625" h="713740">
                <a:moveTo>
                  <a:pt x="505612" y="55511"/>
                </a:moveTo>
                <a:lnTo>
                  <a:pt x="494855" y="69380"/>
                </a:lnTo>
                <a:lnTo>
                  <a:pt x="501675" y="74853"/>
                </a:lnTo>
                <a:lnTo>
                  <a:pt x="512444" y="60985"/>
                </a:lnTo>
                <a:lnTo>
                  <a:pt x="505612" y="55511"/>
                </a:lnTo>
                <a:close/>
              </a:path>
              <a:path w="555625" h="713740">
                <a:moveTo>
                  <a:pt x="96799" y="582904"/>
                </a:moveTo>
                <a:lnTo>
                  <a:pt x="86055" y="596785"/>
                </a:lnTo>
                <a:lnTo>
                  <a:pt x="92875" y="602259"/>
                </a:lnTo>
                <a:lnTo>
                  <a:pt x="103631" y="588391"/>
                </a:lnTo>
                <a:lnTo>
                  <a:pt x="96799" y="582904"/>
                </a:lnTo>
                <a:close/>
              </a:path>
              <a:path w="555625" h="713740">
                <a:moveTo>
                  <a:pt x="32258" y="666178"/>
                </a:moveTo>
                <a:lnTo>
                  <a:pt x="21488" y="680072"/>
                </a:lnTo>
                <a:lnTo>
                  <a:pt x="28320" y="685533"/>
                </a:lnTo>
                <a:lnTo>
                  <a:pt x="39077" y="671652"/>
                </a:lnTo>
                <a:lnTo>
                  <a:pt x="32258" y="666178"/>
                </a:lnTo>
                <a:close/>
              </a:path>
              <a:path w="555625" h="713740">
                <a:moveTo>
                  <a:pt x="10731" y="693940"/>
                </a:moveTo>
                <a:lnTo>
                  <a:pt x="0" y="707821"/>
                </a:lnTo>
                <a:lnTo>
                  <a:pt x="6819" y="713282"/>
                </a:lnTo>
                <a:lnTo>
                  <a:pt x="17551" y="699401"/>
                </a:lnTo>
                <a:lnTo>
                  <a:pt x="10731" y="693940"/>
                </a:lnTo>
                <a:close/>
              </a:path>
              <a:path w="555625" h="713740">
                <a:moveTo>
                  <a:pt x="75298" y="610666"/>
                </a:moveTo>
                <a:lnTo>
                  <a:pt x="64541" y="624547"/>
                </a:lnTo>
                <a:lnTo>
                  <a:pt x="71361" y="630021"/>
                </a:lnTo>
                <a:lnTo>
                  <a:pt x="82118" y="616140"/>
                </a:lnTo>
                <a:lnTo>
                  <a:pt x="75298" y="610666"/>
                </a:lnTo>
                <a:close/>
              </a:path>
              <a:path w="555625" h="713740">
                <a:moveTo>
                  <a:pt x="53771" y="638429"/>
                </a:moveTo>
                <a:lnTo>
                  <a:pt x="43014" y="652310"/>
                </a:lnTo>
                <a:lnTo>
                  <a:pt x="49834" y="657771"/>
                </a:lnTo>
                <a:lnTo>
                  <a:pt x="60591" y="643902"/>
                </a:lnTo>
                <a:lnTo>
                  <a:pt x="53771" y="63842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6" name="object 426"/>
          <p:cNvPicPr/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861" y="237499"/>
            <a:ext cx="112001" cy="113918"/>
          </a:xfrm>
          <a:prstGeom prst="rect">
            <a:avLst/>
          </a:prstGeom>
        </p:spPr>
      </p:pic>
      <p:sp>
        <p:nvSpPr>
          <p:cNvPr id="427" name="object 427"/>
          <p:cNvSpPr/>
          <p:nvPr/>
        </p:nvSpPr>
        <p:spPr>
          <a:xfrm>
            <a:off x="7434746" y="5533399"/>
            <a:ext cx="267970" cy="272415"/>
          </a:xfrm>
          <a:custGeom>
            <a:avLst/>
            <a:gdLst/>
            <a:ahLst/>
            <a:cxnLst/>
            <a:rect l="l" t="t" r="r" b="b"/>
            <a:pathLst>
              <a:path w="267970" h="272414">
                <a:moveTo>
                  <a:pt x="133819" y="0"/>
                </a:moveTo>
                <a:lnTo>
                  <a:pt x="91568" y="6950"/>
                </a:lnTo>
                <a:lnTo>
                  <a:pt x="54839" y="26295"/>
                </a:lnTo>
                <a:lnTo>
                  <a:pt x="25853" y="55774"/>
                </a:lnTo>
                <a:lnTo>
                  <a:pt x="6833" y="93127"/>
                </a:lnTo>
                <a:lnTo>
                  <a:pt x="0" y="136093"/>
                </a:lnTo>
                <a:lnTo>
                  <a:pt x="6833" y="179054"/>
                </a:lnTo>
                <a:lnTo>
                  <a:pt x="25853" y="216406"/>
                </a:lnTo>
                <a:lnTo>
                  <a:pt x="54839" y="245887"/>
                </a:lnTo>
                <a:lnTo>
                  <a:pt x="91568" y="265234"/>
                </a:lnTo>
                <a:lnTo>
                  <a:pt x="133819" y="272186"/>
                </a:lnTo>
                <a:lnTo>
                  <a:pt x="176072" y="265234"/>
                </a:lnTo>
                <a:lnTo>
                  <a:pt x="212804" y="245887"/>
                </a:lnTo>
                <a:lnTo>
                  <a:pt x="241794" y="216406"/>
                </a:lnTo>
                <a:lnTo>
                  <a:pt x="245777" y="208584"/>
                </a:lnTo>
                <a:lnTo>
                  <a:pt x="133819" y="208584"/>
                </a:lnTo>
                <a:lnTo>
                  <a:pt x="106091" y="202880"/>
                </a:lnTo>
                <a:lnTo>
                  <a:pt x="83426" y="187331"/>
                </a:lnTo>
                <a:lnTo>
                  <a:pt x="68133" y="164286"/>
                </a:lnTo>
                <a:lnTo>
                  <a:pt x="62522" y="136093"/>
                </a:lnTo>
                <a:lnTo>
                  <a:pt x="68133" y="107896"/>
                </a:lnTo>
                <a:lnTo>
                  <a:pt x="83426" y="84842"/>
                </a:lnTo>
                <a:lnTo>
                  <a:pt x="106091" y="69284"/>
                </a:lnTo>
                <a:lnTo>
                  <a:pt x="133819" y="63576"/>
                </a:lnTo>
                <a:lnTo>
                  <a:pt x="245767" y="63576"/>
                </a:lnTo>
                <a:lnTo>
                  <a:pt x="241794" y="55774"/>
                </a:lnTo>
                <a:lnTo>
                  <a:pt x="212804" y="26295"/>
                </a:lnTo>
                <a:lnTo>
                  <a:pt x="176072" y="6950"/>
                </a:lnTo>
                <a:lnTo>
                  <a:pt x="133819" y="0"/>
                </a:lnTo>
                <a:close/>
              </a:path>
              <a:path w="267970" h="272414">
                <a:moveTo>
                  <a:pt x="245767" y="63576"/>
                </a:moveTo>
                <a:lnTo>
                  <a:pt x="133819" y="63576"/>
                </a:lnTo>
                <a:lnTo>
                  <a:pt x="161553" y="69284"/>
                </a:lnTo>
                <a:lnTo>
                  <a:pt x="184218" y="84842"/>
                </a:lnTo>
                <a:lnTo>
                  <a:pt x="199508" y="107896"/>
                </a:lnTo>
                <a:lnTo>
                  <a:pt x="205117" y="136093"/>
                </a:lnTo>
                <a:lnTo>
                  <a:pt x="199508" y="164286"/>
                </a:lnTo>
                <a:lnTo>
                  <a:pt x="184218" y="187331"/>
                </a:lnTo>
                <a:lnTo>
                  <a:pt x="161553" y="202880"/>
                </a:lnTo>
                <a:lnTo>
                  <a:pt x="133819" y="208584"/>
                </a:lnTo>
                <a:lnTo>
                  <a:pt x="245777" y="208584"/>
                </a:lnTo>
                <a:lnTo>
                  <a:pt x="260817" y="179054"/>
                </a:lnTo>
                <a:lnTo>
                  <a:pt x="267652" y="136093"/>
                </a:lnTo>
                <a:lnTo>
                  <a:pt x="260817" y="93127"/>
                </a:lnTo>
                <a:lnTo>
                  <a:pt x="245767" y="6357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378852" y="5809488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098" y="0"/>
                </a:moveTo>
                <a:lnTo>
                  <a:pt x="0" y="17399"/>
                </a:lnTo>
                <a:lnTo>
                  <a:pt x="25768" y="22123"/>
                </a:lnTo>
                <a:lnTo>
                  <a:pt x="28867" y="4724"/>
                </a:lnTo>
                <a:lnTo>
                  <a:pt x="309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585050" y="5847264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086" y="0"/>
                </a:moveTo>
                <a:lnTo>
                  <a:pt x="0" y="17386"/>
                </a:lnTo>
                <a:lnTo>
                  <a:pt x="25768" y="22110"/>
                </a:lnTo>
                <a:lnTo>
                  <a:pt x="28854" y="4711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688146" y="5866155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54" y="4711"/>
                </a:moveTo>
                <a:lnTo>
                  <a:pt x="3035" y="0"/>
                </a:lnTo>
                <a:lnTo>
                  <a:pt x="0" y="17399"/>
                </a:lnTo>
                <a:lnTo>
                  <a:pt x="25806" y="22110"/>
                </a:lnTo>
                <a:lnTo>
                  <a:pt x="28854" y="4711"/>
                </a:lnTo>
                <a:close/>
              </a:path>
              <a:path w="80645" h="31750">
                <a:moveTo>
                  <a:pt x="80391" y="14173"/>
                </a:moveTo>
                <a:lnTo>
                  <a:pt x="54660" y="9436"/>
                </a:lnTo>
                <a:lnTo>
                  <a:pt x="51536" y="26847"/>
                </a:lnTo>
                <a:lnTo>
                  <a:pt x="77343" y="31559"/>
                </a:lnTo>
                <a:lnTo>
                  <a:pt x="80391" y="141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481949" y="5828398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67" y="4711"/>
                </a:moveTo>
                <a:lnTo>
                  <a:pt x="3086" y="0"/>
                </a:lnTo>
                <a:lnTo>
                  <a:pt x="0" y="17386"/>
                </a:lnTo>
                <a:lnTo>
                  <a:pt x="25768" y="22110"/>
                </a:lnTo>
                <a:lnTo>
                  <a:pt x="28867" y="4711"/>
                </a:lnTo>
                <a:close/>
              </a:path>
              <a:path w="80645" h="31750">
                <a:moveTo>
                  <a:pt x="80416" y="14147"/>
                </a:moveTo>
                <a:lnTo>
                  <a:pt x="54648" y="9436"/>
                </a:lnTo>
                <a:lnTo>
                  <a:pt x="51549" y="26835"/>
                </a:lnTo>
                <a:lnTo>
                  <a:pt x="77317" y="31546"/>
                </a:lnTo>
                <a:lnTo>
                  <a:pt x="80416" y="1414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636592" y="5856706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098" y="0"/>
                </a:moveTo>
                <a:lnTo>
                  <a:pt x="0" y="17398"/>
                </a:lnTo>
                <a:lnTo>
                  <a:pt x="25780" y="22123"/>
                </a:lnTo>
                <a:lnTo>
                  <a:pt x="28867" y="4724"/>
                </a:lnTo>
                <a:lnTo>
                  <a:pt x="309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997422" y="5922798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124" y="0"/>
                </a:moveTo>
                <a:lnTo>
                  <a:pt x="0" y="17398"/>
                </a:lnTo>
                <a:lnTo>
                  <a:pt x="25806" y="22123"/>
                </a:lnTo>
                <a:lnTo>
                  <a:pt x="28854" y="4724"/>
                </a:lnTo>
                <a:lnTo>
                  <a:pt x="312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791216" y="5885033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124" y="0"/>
                </a:moveTo>
                <a:lnTo>
                  <a:pt x="0" y="17386"/>
                </a:lnTo>
                <a:lnTo>
                  <a:pt x="25806" y="22123"/>
                </a:lnTo>
                <a:lnTo>
                  <a:pt x="28930" y="4724"/>
                </a:lnTo>
                <a:lnTo>
                  <a:pt x="312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945891" y="5913353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124" y="0"/>
                </a:moveTo>
                <a:lnTo>
                  <a:pt x="0" y="17399"/>
                </a:lnTo>
                <a:lnTo>
                  <a:pt x="25806" y="22123"/>
                </a:lnTo>
                <a:lnTo>
                  <a:pt x="28854" y="4724"/>
                </a:lnTo>
                <a:lnTo>
                  <a:pt x="312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9048950" y="5932247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124" y="0"/>
                </a:moveTo>
                <a:lnTo>
                  <a:pt x="0" y="17399"/>
                </a:lnTo>
                <a:lnTo>
                  <a:pt x="25806" y="22110"/>
                </a:lnTo>
                <a:lnTo>
                  <a:pt x="28930" y="4724"/>
                </a:lnTo>
                <a:lnTo>
                  <a:pt x="312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842832" y="5894489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41" y="4711"/>
                </a:moveTo>
                <a:lnTo>
                  <a:pt x="3035" y="0"/>
                </a:lnTo>
                <a:lnTo>
                  <a:pt x="0" y="17386"/>
                </a:lnTo>
                <a:lnTo>
                  <a:pt x="25717" y="22110"/>
                </a:lnTo>
                <a:lnTo>
                  <a:pt x="28841" y="4711"/>
                </a:lnTo>
                <a:close/>
              </a:path>
              <a:path w="80645" h="31750">
                <a:moveTo>
                  <a:pt x="80378" y="14160"/>
                </a:moveTo>
                <a:lnTo>
                  <a:pt x="54559" y="9436"/>
                </a:lnTo>
                <a:lnTo>
                  <a:pt x="51523" y="26835"/>
                </a:lnTo>
                <a:lnTo>
                  <a:pt x="77330" y="31546"/>
                </a:lnTo>
                <a:lnTo>
                  <a:pt x="80378" y="1416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430404" y="5818932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086" y="0"/>
                </a:moveTo>
                <a:lnTo>
                  <a:pt x="0" y="17398"/>
                </a:lnTo>
                <a:lnTo>
                  <a:pt x="25780" y="22123"/>
                </a:lnTo>
                <a:lnTo>
                  <a:pt x="28867" y="4724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811808" y="5705627"/>
            <a:ext cx="183515" cy="50800"/>
          </a:xfrm>
          <a:custGeom>
            <a:avLst/>
            <a:gdLst/>
            <a:ahLst/>
            <a:cxnLst/>
            <a:rect l="l" t="t" r="r" b="b"/>
            <a:pathLst>
              <a:path w="183515" h="50800">
                <a:moveTo>
                  <a:pt x="28867" y="4724"/>
                </a:moveTo>
                <a:lnTo>
                  <a:pt x="3098" y="0"/>
                </a:lnTo>
                <a:lnTo>
                  <a:pt x="0" y="17399"/>
                </a:lnTo>
                <a:lnTo>
                  <a:pt x="25768" y="22123"/>
                </a:lnTo>
                <a:lnTo>
                  <a:pt x="28867" y="4724"/>
                </a:lnTo>
                <a:close/>
              </a:path>
              <a:path w="183515" h="50800">
                <a:moveTo>
                  <a:pt x="80429" y="14185"/>
                </a:moveTo>
                <a:lnTo>
                  <a:pt x="54660" y="9448"/>
                </a:lnTo>
                <a:lnTo>
                  <a:pt x="51562" y="26847"/>
                </a:lnTo>
                <a:lnTo>
                  <a:pt x="77343" y="31572"/>
                </a:lnTo>
                <a:lnTo>
                  <a:pt x="80429" y="14185"/>
                </a:lnTo>
                <a:close/>
              </a:path>
              <a:path w="183515" h="50800">
                <a:moveTo>
                  <a:pt x="131953" y="23622"/>
                </a:moveTo>
                <a:lnTo>
                  <a:pt x="106184" y="18910"/>
                </a:lnTo>
                <a:lnTo>
                  <a:pt x="103098" y="36296"/>
                </a:lnTo>
                <a:lnTo>
                  <a:pt x="128879" y="41021"/>
                </a:lnTo>
                <a:lnTo>
                  <a:pt x="131953" y="23622"/>
                </a:lnTo>
                <a:close/>
              </a:path>
              <a:path w="183515" h="50800">
                <a:moveTo>
                  <a:pt x="183515" y="33058"/>
                </a:moveTo>
                <a:lnTo>
                  <a:pt x="157759" y="28346"/>
                </a:lnTo>
                <a:lnTo>
                  <a:pt x="154660" y="45745"/>
                </a:lnTo>
                <a:lnTo>
                  <a:pt x="180428" y="50457"/>
                </a:lnTo>
                <a:lnTo>
                  <a:pt x="183515" y="3305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9100563" y="5941695"/>
            <a:ext cx="13335" cy="20320"/>
          </a:xfrm>
          <a:custGeom>
            <a:avLst/>
            <a:gdLst/>
            <a:ahLst/>
            <a:cxnLst/>
            <a:rect l="l" t="t" r="r" b="b"/>
            <a:pathLst>
              <a:path w="13334" h="20320">
                <a:moveTo>
                  <a:pt x="3048" y="0"/>
                </a:moveTo>
                <a:lnTo>
                  <a:pt x="0" y="17386"/>
                </a:lnTo>
                <a:lnTo>
                  <a:pt x="13296" y="19824"/>
                </a:lnTo>
                <a:lnTo>
                  <a:pt x="13296" y="1866"/>
                </a:lnTo>
                <a:lnTo>
                  <a:pt x="304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708710" y="5686742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67" y="4724"/>
                </a:moveTo>
                <a:lnTo>
                  <a:pt x="3098" y="0"/>
                </a:lnTo>
                <a:lnTo>
                  <a:pt x="0" y="17399"/>
                </a:lnTo>
                <a:lnTo>
                  <a:pt x="25781" y="22123"/>
                </a:lnTo>
                <a:lnTo>
                  <a:pt x="28867" y="4724"/>
                </a:lnTo>
                <a:close/>
              </a:path>
              <a:path w="80645" h="31750">
                <a:moveTo>
                  <a:pt x="80416" y="14173"/>
                </a:moveTo>
                <a:lnTo>
                  <a:pt x="54648" y="9461"/>
                </a:lnTo>
                <a:lnTo>
                  <a:pt x="51562" y="26847"/>
                </a:lnTo>
                <a:lnTo>
                  <a:pt x="77330" y="31572"/>
                </a:lnTo>
                <a:lnTo>
                  <a:pt x="80416" y="141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018018" y="5743397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54" y="4737"/>
                </a:moveTo>
                <a:lnTo>
                  <a:pt x="3073" y="0"/>
                </a:lnTo>
                <a:lnTo>
                  <a:pt x="0" y="17399"/>
                </a:lnTo>
                <a:lnTo>
                  <a:pt x="25781" y="22123"/>
                </a:lnTo>
                <a:lnTo>
                  <a:pt x="28854" y="4737"/>
                </a:lnTo>
                <a:close/>
              </a:path>
              <a:path w="80645" h="31750">
                <a:moveTo>
                  <a:pt x="80403" y="14173"/>
                </a:moveTo>
                <a:lnTo>
                  <a:pt x="54635" y="9448"/>
                </a:lnTo>
                <a:lnTo>
                  <a:pt x="51549" y="26847"/>
                </a:lnTo>
                <a:lnTo>
                  <a:pt x="77317" y="31572"/>
                </a:lnTo>
                <a:lnTo>
                  <a:pt x="80403" y="141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121116" y="5762294"/>
            <a:ext cx="235585" cy="60325"/>
          </a:xfrm>
          <a:custGeom>
            <a:avLst/>
            <a:gdLst/>
            <a:ahLst/>
            <a:cxnLst/>
            <a:rect l="l" t="t" r="r" b="b"/>
            <a:pathLst>
              <a:path w="235584" h="60325">
                <a:moveTo>
                  <a:pt x="28854" y="4711"/>
                </a:moveTo>
                <a:lnTo>
                  <a:pt x="3073" y="0"/>
                </a:lnTo>
                <a:lnTo>
                  <a:pt x="0" y="17399"/>
                </a:lnTo>
                <a:lnTo>
                  <a:pt x="25781" y="22110"/>
                </a:lnTo>
                <a:lnTo>
                  <a:pt x="28854" y="4711"/>
                </a:lnTo>
                <a:close/>
              </a:path>
              <a:path w="235584" h="60325">
                <a:moveTo>
                  <a:pt x="80403" y="14160"/>
                </a:moveTo>
                <a:lnTo>
                  <a:pt x="54635" y="9436"/>
                </a:lnTo>
                <a:lnTo>
                  <a:pt x="51549" y="26822"/>
                </a:lnTo>
                <a:lnTo>
                  <a:pt x="77317" y="31546"/>
                </a:lnTo>
                <a:lnTo>
                  <a:pt x="80403" y="14160"/>
                </a:lnTo>
                <a:close/>
              </a:path>
              <a:path w="235584" h="60325">
                <a:moveTo>
                  <a:pt x="131940" y="23596"/>
                </a:moveTo>
                <a:lnTo>
                  <a:pt x="106159" y="18884"/>
                </a:lnTo>
                <a:lnTo>
                  <a:pt x="103085" y="36283"/>
                </a:lnTo>
                <a:lnTo>
                  <a:pt x="128866" y="40995"/>
                </a:lnTo>
                <a:lnTo>
                  <a:pt x="131940" y="23596"/>
                </a:lnTo>
                <a:close/>
              </a:path>
              <a:path w="235584" h="60325">
                <a:moveTo>
                  <a:pt x="183502" y="33045"/>
                </a:moveTo>
                <a:lnTo>
                  <a:pt x="157734" y="28321"/>
                </a:lnTo>
                <a:lnTo>
                  <a:pt x="154635" y="45720"/>
                </a:lnTo>
                <a:lnTo>
                  <a:pt x="180416" y="50444"/>
                </a:lnTo>
                <a:lnTo>
                  <a:pt x="183502" y="33045"/>
                </a:lnTo>
                <a:close/>
              </a:path>
              <a:path w="235584" h="60325">
                <a:moveTo>
                  <a:pt x="235038" y="42494"/>
                </a:moveTo>
                <a:lnTo>
                  <a:pt x="209257" y="37769"/>
                </a:lnTo>
                <a:lnTo>
                  <a:pt x="206197" y="55168"/>
                </a:lnTo>
                <a:lnTo>
                  <a:pt x="231965" y="59880"/>
                </a:lnTo>
                <a:lnTo>
                  <a:pt x="235038" y="4249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320900" y="6264693"/>
            <a:ext cx="793115" cy="593725"/>
          </a:xfrm>
          <a:custGeom>
            <a:avLst/>
            <a:gdLst/>
            <a:ahLst/>
            <a:cxnLst/>
            <a:rect l="l" t="t" r="r" b="b"/>
            <a:pathLst>
              <a:path w="793115" h="593725">
                <a:moveTo>
                  <a:pt x="14084" y="587654"/>
                </a:moveTo>
                <a:lnTo>
                  <a:pt x="6819" y="582790"/>
                </a:lnTo>
                <a:lnTo>
                  <a:pt x="0" y="593305"/>
                </a:lnTo>
                <a:lnTo>
                  <a:pt x="10414" y="593305"/>
                </a:lnTo>
                <a:lnTo>
                  <a:pt x="14084" y="587654"/>
                </a:lnTo>
                <a:close/>
              </a:path>
              <a:path w="793115" h="593725">
                <a:moveTo>
                  <a:pt x="32715" y="558876"/>
                </a:moveTo>
                <a:lnTo>
                  <a:pt x="25450" y="554037"/>
                </a:lnTo>
                <a:lnTo>
                  <a:pt x="16141" y="568413"/>
                </a:lnTo>
                <a:lnTo>
                  <a:pt x="23406" y="573265"/>
                </a:lnTo>
                <a:lnTo>
                  <a:pt x="32715" y="558876"/>
                </a:lnTo>
                <a:close/>
              </a:path>
              <a:path w="793115" h="593725">
                <a:moveTo>
                  <a:pt x="51358" y="530110"/>
                </a:moveTo>
                <a:lnTo>
                  <a:pt x="44094" y="525246"/>
                </a:lnTo>
                <a:lnTo>
                  <a:pt x="34772" y="539635"/>
                </a:lnTo>
                <a:lnTo>
                  <a:pt x="42037" y="544499"/>
                </a:lnTo>
                <a:lnTo>
                  <a:pt x="51358" y="530110"/>
                </a:lnTo>
                <a:close/>
              </a:path>
              <a:path w="793115" h="593725">
                <a:moveTo>
                  <a:pt x="69977" y="501332"/>
                </a:moveTo>
                <a:lnTo>
                  <a:pt x="62712" y="496468"/>
                </a:lnTo>
                <a:lnTo>
                  <a:pt x="53390" y="510857"/>
                </a:lnTo>
                <a:lnTo>
                  <a:pt x="60655" y="515734"/>
                </a:lnTo>
                <a:lnTo>
                  <a:pt x="69977" y="501332"/>
                </a:lnTo>
                <a:close/>
              </a:path>
              <a:path w="793115" h="593725">
                <a:moveTo>
                  <a:pt x="88607" y="472567"/>
                </a:moveTo>
                <a:lnTo>
                  <a:pt x="81343" y="467702"/>
                </a:lnTo>
                <a:lnTo>
                  <a:pt x="72021" y="482079"/>
                </a:lnTo>
                <a:lnTo>
                  <a:pt x="79286" y="486956"/>
                </a:lnTo>
                <a:lnTo>
                  <a:pt x="88607" y="472567"/>
                </a:lnTo>
                <a:close/>
              </a:path>
              <a:path w="793115" h="593725">
                <a:moveTo>
                  <a:pt x="107226" y="443776"/>
                </a:moveTo>
                <a:lnTo>
                  <a:pt x="99961" y="438924"/>
                </a:lnTo>
                <a:lnTo>
                  <a:pt x="90665" y="453326"/>
                </a:lnTo>
                <a:lnTo>
                  <a:pt x="97929" y="458177"/>
                </a:lnTo>
                <a:lnTo>
                  <a:pt x="107226" y="443776"/>
                </a:lnTo>
                <a:close/>
              </a:path>
              <a:path w="793115" h="593725">
                <a:moveTo>
                  <a:pt x="125857" y="415023"/>
                </a:moveTo>
                <a:lnTo>
                  <a:pt x="118605" y="410146"/>
                </a:lnTo>
                <a:lnTo>
                  <a:pt x="109283" y="424535"/>
                </a:lnTo>
                <a:lnTo>
                  <a:pt x="116547" y="429399"/>
                </a:lnTo>
                <a:lnTo>
                  <a:pt x="125857" y="415023"/>
                </a:lnTo>
                <a:close/>
              </a:path>
              <a:path w="793115" h="593725">
                <a:moveTo>
                  <a:pt x="144500" y="386245"/>
                </a:moveTo>
                <a:lnTo>
                  <a:pt x="137236" y="381381"/>
                </a:lnTo>
                <a:lnTo>
                  <a:pt x="127914" y="395770"/>
                </a:lnTo>
                <a:lnTo>
                  <a:pt x="135178" y="400634"/>
                </a:lnTo>
                <a:lnTo>
                  <a:pt x="144500" y="386245"/>
                </a:lnTo>
                <a:close/>
              </a:path>
              <a:path w="793115" h="593725">
                <a:moveTo>
                  <a:pt x="163118" y="357466"/>
                </a:moveTo>
                <a:lnTo>
                  <a:pt x="155854" y="352615"/>
                </a:lnTo>
                <a:lnTo>
                  <a:pt x="146558" y="367004"/>
                </a:lnTo>
                <a:lnTo>
                  <a:pt x="153822" y="371843"/>
                </a:lnTo>
                <a:lnTo>
                  <a:pt x="163118" y="357466"/>
                </a:lnTo>
                <a:close/>
              </a:path>
              <a:path w="793115" h="593725">
                <a:moveTo>
                  <a:pt x="180174" y="331152"/>
                </a:moveTo>
                <a:lnTo>
                  <a:pt x="177482" y="329895"/>
                </a:lnTo>
                <a:lnTo>
                  <a:pt x="175082" y="328231"/>
                </a:lnTo>
                <a:lnTo>
                  <a:pt x="172923" y="326250"/>
                </a:lnTo>
                <a:lnTo>
                  <a:pt x="165163" y="338213"/>
                </a:lnTo>
                <a:lnTo>
                  <a:pt x="172427" y="343090"/>
                </a:lnTo>
                <a:lnTo>
                  <a:pt x="180174" y="331152"/>
                </a:lnTo>
                <a:close/>
              </a:path>
              <a:path w="793115" h="593725">
                <a:moveTo>
                  <a:pt x="792949" y="0"/>
                </a:moveTo>
                <a:lnTo>
                  <a:pt x="215912" y="287769"/>
                </a:lnTo>
                <a:lnTo>
                  <a:pt x="217563" y="290169"/>
                </a:lnTo>
                <a:lnTo>
                  <a:pt x="218757" y="292887"/>
                </a:lnTo>
                <a:lnTo>
                  <a:pt x="219646" y="295732"/>
                </a:lnTo>
                <a:lnTo>
                  <a:pt x="792949" y="9842"/>
                </a:lnTo>
                <a:lnTo>
                  <a:pt x="79294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0" y="6084277"/>
            <a:ext cx="433705" cy="763905"/>
          </a:xfrm>
          <a:custGeom>
            <a:avLst/>
            <a:gdLst/>
            <a:ahLst/>
            <a:cxnLst/>
            <a:rect l="l" t="t" r="r" b="b"/>
            <a:pathLst>
              <a:path w="433705" h="763904">
                <a:moveTo>
                  <a:pt x="213233" y="738797"/>
                </a:moveTo>
                <a:lnTo>
                  <a:pt x="204990" y="736015"/>
                </a:lnTo>
                <a:lnTo>
                  <a:pt x="196862" y="760907"/>
                </a:lnTo>
                <a:lnTo>
                  <a:pt x="205105" y="763676"/>
                </a:lnTo>
                <a:lnTo>
                  <a:pt x="213233" y="738797"/>
                </a:lnTo>
                <a:close/>
              </a:path>
              <a:path w="433705" h="763904">
                <a:moveTo>
                  <a:pt x="229476" y="689025"/>
                </a:moveTo>
                <a:lnTo>
                  <a:pt x="221221" y="686257"/>
                </a:lnTo>
                <a:lnTo>
                  <a:pt x="213106" y="711136"/>
                </a:lnTo>
                <a:lnTo>
                  <a:pt x="221361" y="713905"/>
                </a:lnTo>
                <a:lnTo>
                  <a:pt x="229476" y="689025"/>
                </a:lnTo>
                <a:close/>
              </a:path>
              <a:path w="433705" h="763904">
                <a:moveTo>
                  <a:pt x="245719" y="639267"/>
                </a:moveTo>
                <a:lnTo>
                  <a:pt x="237464" y="636485"/>
                </a:lnTo>
                <a:lnTo>
                  <a:pt x="229349" y="661365"/>
                </a:lnTo>
                <a:lnTo>
                  <a:pt x="237604" y="664146"/>
                </a:lnTo>
                <a:lnTo>
                  <a:pt x="245719" y="639267"/>
                </a:lnTo>
                <a:close/>
              </a:path>
              <a:path w="433705" h="763904">
                <a:moveTo>
                  <a:pt x="261950" y="589495"/>
                </a:moveTo>
                <a:lnTo>
                  <a:pt x="253707" y="586714"/>
                </a:lnTo>
                <a:lnTo>
                  <a:pt x="245579" y="611593"/>
                </a:lnTo>
                <a:lnTo>
                  <a:pt x="253834" y="614387"/>
                </a:lnTo>
                <a:lnTo>
                  <a:pt x="261950" y="589495"/>
                </a:lnTo>
                <a:close/>
              </a:path>
              <a:path w="433705" h="763904">
                <a:moveTo>
                  <a:pt x="278218" y="539737"/>
                </a:moveTo>
                <a:lnTo>
                  <a:pt x="269963" y="536956"/>
                </a:lnTo>
                <a:lnTo>
                  <a:pt x="261835" y="561822"/>
                </a:lnTo>
                <a:lnTo>
                  <a:pt x="270078" y="564603"/>
                </a:lnTo>
                <a:lnTo>
                  <a:pt x="278218" y="539737"/>
                </a:lnTo>
                <a:close/>
              </a:path>
              <a:path w="433705" h="763904">
                <a:moveTo>
                  <a:pt x="294449" y="489966"/>
                </a:moveTo>
                <a:lnTo>
                  <a:pt x="286194" y="487184"/>
                </a:lnTo>
                <a:lnTo>
                  <a:pt x="278079" y="512076"/>
                </a:lnTo>
                <a:lnTo>
                  <a:pt x="286334" y="514845"/>
                </a:lnTo>
                <a:lnTo>
                  <a:pt x="294449" y="489966"/>
                </a:lnTo>
                <a:close/>
              </a:path>
              <a:path w="433705" h="763904">
                <a:moveTo>
                  <a:pt x="310692" y="440194"/>
                </a:moveTo>
                <a:lnTo>
                  <a:pt x="302450" y="437413"/>
                </a:lnTo>
                <a:lnTo>
                  <a:pt x="294322" y="462292"/>
                </a:lnTo>
                <a:lnTo>
                  <a:pt x="302577" y="465074"/>
                </a:lnTo>
                <a:lnTo>
                  <a:pt x="310692" y="440194"/>
                </a:lnTo>
                <a:close/>
              </a:path>
              <a:path w="433705" h="763904">
                <a:moveTo>
                  <a:pt x="326936" y="390423"/>
                </a:moveTo>
                <a:lnTo>
                  <a:pt x="318693" y="387654"/>
                </a:lnTo>
                <a:lnTo>
                  <a:pt x="310565" y="412534"/>
                </a:lnTo>
                <a:lnTo>
                  <a:pt x="318808" y="415315"/>
                </a:lnTo>
                <a:lnTo>
                  <a:pt x="326936" y="390423"/>
                </a:lnTo>
                <a:close/>
              </a:path>
              <a:path w="433705" h="763904">
                <a:moveTo>
                  <a:pt x="343179" y="340652"/>
                </a:moveTo>
                <a:lnTo>
                  <a:pt x="334937" y="337883"/>
                </a:lnTo>
                <a:lnTo>
                  <a:pt x="326809" y="362762"/>
                </a:lnTo>
                <a:lnTo>
                  <a:pt x="335064" y="365544"/>
                </a:lnTo>
                <a:lnTo>
                  <a:pt x="343179" y="340652"/>
                </a:lnTo>
                <a:close/>
              </a:path>
              <a:path w="433705" h="763904">
                <a:moveTo>
                  <a:pt x="359422" y="290893"/>
                </a:moveTo>
                <a:lnTo>
                  <a:pt x="351180" y="288112"/>
                </a:lnTo>
                <a:lnTo>
                  <a:pt x="343052" y="313004"/>
                </a:lnTo>
                <a:lnTo>
                  <a:pt x="351307" y="315785"/>
                </a:lnTo>
                <a:lnTo>
                  <a:pt x="359422" y="290893"/>
                </a:lnTo>
                <a:close/>
              </a:path>
              <a:path w="433705" h="763904">
                <a:moveTo>
                  <a:pt x="365556" y="7950"/>
                </a:moveTo>
                <a:lnTo>
                  <a:pt x="361797" y="0"/>
                </a:lnTo>
                <a:lnTo>
                  <a:pt x="0" y="180416"/>
                </a:lnTo>
                <a:lnTo>
                  <a:pt x="0" y="190258"/>
                </a:lnTo>
                <a:lnTo>
                  <a:pt x="365556" y="7950"/>
                </a:lnTo>
                <a:close/>
              </a:path>
              <a:path w="433705" h="763904">
                <a:moveTo>
                  <a:pt x="375666" y="241122"/>
                </a:moveTo>
                <a:lnTo>
                  <a:pt x="367423" y="238340"/>
                </a:lnTo>
                <a:lnTo>
                  <a:pt x="359308" y="263232"/>
                </a:lnTo>
                <a:lnTo>
                  <a:pt x="367550" y="266014"/>
                </a:lnTo>
                <a:lnTo>
                  <a:pt x="375666" y="241122"/>
                </a:lnTo>
                <a:close/>
              </a:path>
              <a:path w="433705" h="763904">
                <a:moveTo>
                  <a:pt x="391922" y="191363"/>
                </a:moveTo>
                <a:lnTo>
                  <a:pt x="383667" y="188582"/>
                </a:lnTo>
                <a:lnTo>
                  <a:pt x="375551" y="213461"/>
                </a:lnTo>
                <a:lnTo>
                  <a:pt x="383794" y="216230"/>
                </a:lnTo>
                <a:lnTo>
                  <a:pt x="391922" y="191363"/>
                </a:lnTo>
                <a:close/>
              </a:path>
              <a:path w="433705" h="763904">
                <a:moveTo>
                  <a:pt x="408165" y="141592"/>
                </a:moveTo>
                <a:lnTo>
                  <a:pt x="399897" y="138811"/>
                </a:lnTo>
                <a:lnTo>
                  <a:pt x="391782" y="163703"/>
                </a:lnTo>
                <a:lnTo>
                  <a:pt x="400037" y="166471"/>
                </a:lnTo>
                <a:lnTo>
                  <a:pt x="408165" y="141592"/>
                </a:lnTo>
                <a:close/>
              </a:path>
              <a:path w="433705" h="763904">
                <a:moveTo>
                  <a:pt x="424395" y="91821"/>
                </a:moveTo>
                <a:lnTo>
                  <a:pt x="416153" y="89039"/>
                </a:lnTo>
                <a:lnTo>
                  <a:pt x="408025" y="113931"/>
                </a:lnTo>
                <a:lnTo>
                  <a:pt x="416280" y="116713"/>
                </a:lnTo>
                <a:lnTo>
                  <a:pt x="424395" y="91821"/>
                </a:lnTo>
                <a:close/>
              </a:path>
              <a:path w="433705" h="763904">
                <a:moveTo>
                  <a:pt x="433578" y="63703"/>
                </a:moveTo>
                <a:lnTo>
                  <a:pt x="430771" y="62890"/>
                </a:lnTo>
                <a:lnTo>
                  <a:pt x="428053" y="61925"/>
                </a:lnTo>
                <a:lnTo>
                  <a:pt x="425335" y="60883"/>
                </a:lnTo>
                <a:lnTo>
                  <a:pt x="424268" y="64160"/>
                </a:lnTo>
                <a:lnTo>
                  <a:pt x="432511" y="66941"/>
                </a:lnTo>
                <a:lnTo>
                  <a:pt x="433578" y="6370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8234" y="5951123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3098" y="0"/>
                </a:moveTo>
                <a:lnTo>
                  <a:pt x="0" y="17398"/>
                </a:lnTo>
                <a:lnTo>
                  <a:pt x="25768" y="22110"/>
                </a:lnTo>
                <a:lnTo>
                  <a:pt x="28867" y="4724"/>
                </a:lnTo>
                <a:lnTo>
                  <a:pt x="309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9789" y="5960592"/>
            <a:ext cx="80645" cy="31750"/>
          </a:xfrm>
          <a:custGeom>
            <a:avLst/>
            <a:gdLst/>
            <a:ahLst/>
            <a:cxnLst/>
            <a:rect l="l" t="t" r="r" b="b"/>
            <a:pathLst>
              <a:path w="80645" h="31750">
                <a:moveTo>
                  <a:pt x="28854" y="4711"/>
                </a:moveTo>
                <a:lnTo>
                  <a:pt x="3086" y="0"/>
                </a:lnTo>
                <a:lnTo>
                  <a:pt x="0" y="17386"/>
                </a:lnTo>
                <a:lnTo>
                  <a:pt x="25768" y="22098"/>
                </a:lnTo>
                <a:lnTo>
                  <a:pt x="28854" y="4711"/>
                </a:lnTo>
                <a:close/>
              </a:path>
              <a:path w="80645" h="31750">
                <a:moveTo>
                  <a:pt x="80403" y="14147"/>
                </a:moveTo>
                <a:lnTo>
                  <a:pt x="54622" y="9423"/>
                </a:lnTo>
                <a:lnTo>
                  <a:pt x="51549" y="26822"/>
                </a:lnTo>
                <a:lnTo>
                  <a:pt x="77317" y="31546"/>
                </a:lnTo>
                <a:lnTo>
                  <a:pt x="80403" y="1414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347531" y="6007780"/>
            <a:ext cx="8890" cy="18415"/>
          </a:xfrm>
          <a:custGeom>
            <a:avLst/>
            <a:gdLst/>
            <a:ahLst/>
            <a:cxnLst/>
            <a:rect l="l" t="t" r="r" b="b"/>
            <a:pathLst>
              <a:path w="8889" h="18414">
                <a:moveTo>
                  <a:pt x="3086" y="0"/>
                </a:moveTo>
                <a:lnTo>
                  <a:pt x="0" y="17398"/>
                </a:lnTo>
                <a:lnTo>
                  <a:pt x="5079" y="18338"/>
                </a:lnTo>
                <a:lnTo>
                  <a:pt x="5664" y="12382"/>
                </a:lnTo>
                <a:lnTo>
                  <a:pt x="6832" y="6603"/>
                </a:lnTo>
                <a:lnTo>
                  <a:pt x="8267" y="952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0" y="5943558"/>
            <a:ext cx="15875" cy="20320"/>
          </a:xfrm>
          <a:custGeom>
            <a:avLst/>
            <a:gdLst/>
            <a:ahLst/>
            <a:cxnLst/>
            <a:rect l="l" t="t" r="r" b="b"/>
            <a:pathLst>
              <a:path w="15875" h="20320">
                <a:moveTo>
                  <a:pt x="0" y="0"/>
                </a:moveTo>
                <a:lnTo>
                  <a:pt x="0" y="17957"/>
                </a:lnTo>
                <a:lnTo>
                  <a:pt x="12471" y="20243"/>
                </a:lnTo>
                <a:lnTo>
                  <a:pt x="15557" y="2844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92874" y="5979452"/>
            <a:ext cx="132080" cy="41275"/>
          </a:xfrm>
          <a:custGeom>
            <a:avLst/>
            <a:gdLst/>
            <a:ahLst/>
            <a:cxnLst/>
            <a:rect l="l" t="t" r="r" b="b"/>
            <a:pathLst>
              <a:path w="132079" h="41275">
                <a:moveTo>
                  <a:pt x="28867" y="4724"/>
                </a:moveTo>
                <a:lnTo>
                  <a:pt x="3098" y="0"/>
                </a:lnTo>
                <a:lnTo>
                  <a:pt x="0" y="17399"/>
                </a:lnTo>
                <a:lnTo>
                  <a:pt x="25768" y="22123"/>
                </a:lnTo>
                <a:lnTo>
                  <a:pt x="28867" y="4724"/>
                </a:lnTo>
                <a:close/>
              </a:path>
              <a:path w="132079" h="41275">
                <a:moveTo>
                  <a:pt x="80416" y="14173"/>
                </a:moveTo>
                <a:lnTo>
                  <a:pt x="54635" y="9448"/>
                </a:lnTo>
                <a:lnTo>
                  <a:pt x="51549" y="26835"/>
                </a:lnTo>
                <a:lnTo>
                  <a:pt x="77317" y="31572"/>
                </a:lnTo>
                <a:lnTo>
                  <a:pt x="80416" y="14173"/>
                </a:lnTo>
                <a:close/>
              </a:path>
              <a:path w="132079" h="41275">
                <a:moveTo>
                  <a:pt x="131965" y="23622"/>
                </a:moveTo>
                <a:lnTo>
                  <a:pt x="106197" y="18897"/>
                </a:lnTo>
                <a:lnTo>
                  <a:pt x="103098" y="36296"/>
                </a:lnTo>
                <a:lnTo>
                  <a:pt x="128866" y="41021"/>
                </a:lnTo>
                <a:lnTo>
                  <a:pt x="131965" y="23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84835" y="6148791"/>
            <a:ext cx="159385" cy="701675"/>
          </a:xfrm>
          <a:custGeom>
            <a:avLst/>
            <a:gdLst/>
            <a:ahLst/>
            <a:cxnLst/>
            <a:rect l="l" t="t" r="r" b="b"/>
            <a:pathLst>
              <a:path w="159384" h="701675">
                <a:moveTo>
                  <a:pt x="140296" y="613079"/>
                </a:moveTo>
                <a:lnTo>
                  <a:pt x="131813" y="614959"/>
                </a:lnTo>
                <a:lnTo>
                  <a:pt x="135521" y="632218"/>
                </a:lnTo>
                <a:lnTo>
                  <a:pt x="144005" y="630326"/>
                </a:lnTo>
                <a:lnTo>
                  <a:pt x="140296" y="613079"/>
                </a:lnTo>
                <a:close/>
              </a:path>
              <a:path w="159384" h="701675">
                <a:moveTo>
                  <a:pt x="147713" y="647598"/>
                </a:moveTo>
                <a:lnTo>
                  <a:pt x="139217" y="649478"/>
                </a:lnTo>
                <a:lnTo>
                  <a:pt x="142938" y="666750"/>
                </a:lnTo>
                <a:lnTo>
                  <a:pt x="151422" y="664870"/>
                </a:lnTo>
                <a:lnTo>
                  <a:pt x="147713" y="647598"/>
                </a:lnTo>
                <a:close/>
              </a:path>
              <a:path w="159384" h="701675">
                <a:moveTo>
                  <a:pt x="155130" y="682129"/>
                </a:moveTo>
                <a:lnTo>
                  <a:pt x="146646" y="684009"/>
                </a:lnTo>
                <a:lnTo>
                  <a:pt x="150355" y="701281"/>
                </a:lnTo>
                <a:lnTo>
                  <a:pt x="158838" y="699389"/>
                </a:lnTo>
                <a:lnTo>
                  <a:pt x="155130" y="682129"/>
                </a:lnTo>
                <a:close/>
              </a:path>
              <a:path w="159384" h="701675">
                <a:moveTo>
                  <a:pt x="95745" y="405917"/>
                </a:moveTo>
                <a:lnTo>
                  <a:pt x="87261" y="407797"/>
                </a:lnTo>
                <a:lnTo>
                  <a:pt x="90970" y="425043"/>
                </a:lnTo>
                <a:lnTo>
                  <a:pt x="99453" y="423164"/>
                </a:lnTo>
                <a:lnTo>
                  <a:pt x="95745" y="405917"/>
                </a:lnTo>
                <a:close/>
              </a:path>
              <a:path w="159384" h="701675">
                <a:moveTo>
                  <a:pt x="28943" y="95148"/>
                </a:moveTo>
                <a:lnTo>
                  <a:pt x="20446" y="97040"/>
                </a:lnTo>
                <a:lnTo>
                  <a:pt x="24168" y="114300"/>
                </a:lnTo>
                <a:lnTo>
                  <a:pt x="32664" y="112420"/>
                </a:lnTo>
                <a:lnTo>
                  <a:pt x="28943" y="95148"/>
                </a:lnTo>
                <a:close/>
              </a:path>
              <a:path w="159384" h="701675">
                <a:moveTo>
                  <a:pt x="36360" y="129679"/>
                </a:moveTo>
                <a:lnTo>
                  <a:pt x="27876" y="131572"/>
                </a:lnTo>
                <a:lnTo>
                  <a:pt x="31584" y="148831"/>
                </a:lnTo>
                <a:lnTo>
                  <a:pt x="40081" y="146926"/>
                </a:lnTo>
                <a:lnTo>
                  <a:pt x="36360" y="129679"/>
                </a:lnTo>
                <a:close/>
              </a:path>
              <a:path w="159384" h="701675">
                <a:moveTo>
                  <a:pt x="43789" y="164211"/>
                </a:moveTo>
                <a:lnTo>
                  <a:pt x="35305" y="166090"/>
                </a:lnTo>
                <a:lnTo>
                  <a:pt x="39014" y="183349"/>
                </a:lnTo>
                <a:lnTo>
                  <a:pt x="47498" y="181470"/>
                </a:lnTo>
                <a:lnTo>
                  <a:pt x="43789" y="164211"/>
                </a:lnTo>
                <a:close/>
              </a:path>
              <a:path w="159384" h="701675">
                <a:moveTo>
                  <a:pt x="21513" y="60629"/>
                </a:moveTo>
                <a:lnTo>
                  <a:pt x="13042" y="62509"/>
                </a:lnTo>
                <a:lnTo>
                  <a:pt x="16751" y="79768"/>
                </a:lnTo>
                <a:lnTo>
                  <a:pt x="25234" y="77889"/>
                </a:lnTo>
                <a:lnTo>
                  <a:pt x="21513" y="60629"/>
                </a:lnTo>
                <a:close/>
              </a:path>
              <a:path w="159384" h="701675">
                <a:moveTo>
                  <a:pt x="8483" y="0"/>
                </a:moveTo>
                <a:lnTo>
                  <a:pt x="5689" y="736"/>
                </a:lnTo>
                <a:lnTo>
                  <a:pt x="2882" y="1397"/>
                </a:lnTo>
                <a:lnTo>
                  <a:pt x="0" y="1905"/>
                </a:lnTo>
                <a:lnTo>
                  <a:pt x="1892" y="10718"/>
                </a:lnTo>
                <a:lnTo>
                  <a:pt x="10388" y="8813"/>
                </a:lnTo>
                <a:lnTo>
                  <a:pt x="8483" y="0"/>
                </a:lnTo>
                <a:close/>
              </a:path>
              <a:path w="159384" h="701675">
                <a:moveTo>
                  <a:pt x="132867" y="578548"/>
                </a:moveTo>
                <a:lnTo>
                  <a:pt x="124383" y="580428"/>
                </a:lnTo>
                <a:lnTo>
                  <a:pt x="128092" y="597687"/>
                </a:lnTo>
                <a:lnTo>
                  <a:pt x="136575" y="595807"/>
                </a:lnTo>
                <a:lnTo>
                  <a:pt x="132867" y="578548"/>
                </a:lnTo>
                <a:close/>
              </a:path>
              <a:path w="159384" h="701675">
                <a:moveTo>
                  <a:pt x="51219" y="198742"/>
                </a:moveTo>
                <a:lnTo>
                  <a:pt x="42735" y="200621"/>
                </a:lnTo>
                <a:lnTo>
                  <a:pt x="46431" y="217881"/>
                </a:lnTo>
                <a:lnTo>
                  <a:pt x="54927" y="216001"/>
                </a:lnTo>
                <a:lnTo>
                  <a:pt x="51219" y="198742"/>
                </a:lnTo>
                <a:close/>
              </a:path>
              <a:path w="159384" h="701675">
                <a:moveTo>
                  <a:pt x="14096" y="26098"/>
                </a:moveTo>
                <a:lnTo>
                  <a:pt x="5613" y="27978"/>
                </a:lnTo>
                <a:lnTo>
                  <a:pt x="9321" y="45237"/>
                </a:lnTo>
                <a:lnTo>
                  <a:pt x="17805" y="43370"/>
                </a:lnTo>
                <a:lnTo>
                  <a:pt x="14096" y="26098"/>
                </a:lnTo>
                <a:close/>
              </a:path>
              <a:path w="159384" h="701675">
                <a:moveTo>
                  <a:pt x="103174" y="440436"/>
                </a:moveTo>
                <a:lnTo>
                  <a:pt x="94691" y="442315"/>
                </a:lnTo>
                <a:lnTo>
                  <a:pt x="98399" y="459574"/>
                </a:lnTo>
                <a:lnTo>
                  <a:pt x="106883" y="457695"/>
                </a:lnTo>
                <a:lnTo>
                  <a:pt x="103174" y="440436"/>
                </a:lnTo>
                <a:close/>
              </a:path>
              <a:path w="159384" h="701675">
                <a:moveTo>
                  <a:pt x="110591" y="474967"/>
                </a:moveTo>
                <a:lnTo>
                  <a:pt x="102120" y="476846"/>
                </a:lnTo>
                <a:lnTo>
                  <a:pt x="105829" y="494106"/>
                </a:lnTo>
                <a:lnTo>
                  <a:pt x="114312" y="492226"/>
                </a:lnTo>
                <a:lnTo>
                  <a:pt x="110591" y="474967"/>
                </a:lnTo>
                <a:close/>
              </a:path>
              <a:path w="159384" h="701675">
                <a:moveTo>
                  <a:pt x="125437" y="544029"/>
                </a:moveTo>
                <a:lnTo>
                  <a:pt x="116954" y="545909"/>
                </a:lnTo>
                <a:lnTo>
                  <a:pt x="120662" y="563168"/>
                </a:lnTo>
                <a:lnTo>
                  <a:pt x="129146" y="561276"/>
                </a:lnTo>
                <a:lnTo>
                  <a:pt x="125437" y="544029"/>
                </a:lnTo>
                <a:close/>
              </a:path>
              <a:path w="159384" h="701675">
                <a:moveTo>
                  <a:pt x="118021" y="509485"/>
                </a:moveTo>
                <a:lnTo>
                  <a:pt x="109524" y="511365"/>
                </a:lnTo>
                <a:lnTo>
                  <a:pt x="113245" y="528637"/>
                </a:lnTo>
                <a:lnTo>
                  <a:pt x="121742" y="526757"/>
                </a:lnTo>
                <a:lnTo>
                  <a:pt x="118021" y="509485"/>
                </a:lnTo>
                <a:close/>
              </a:path>
              <a:path w="159384" h="701675">
                <a:moveTo>
                  <a:pt x="66065" y="267792"/>
                </a:moveTo>
                <a:lnTo>
                  <a:pt x="57569" y="269684"/>
                </a:lnTo>
                <a:lnTo>
                  <a:pt x="61290" y="286943"/>
                </a:lnTo>
                <a:lnTo>
                  <a:pt x="69773" y="285038"/>
                </a:lnTo>
                <a:lnTo>
                  <a:pt x="66065" y="267792"/>
                </a:lnTo>
                <a:close/>
              </a:path>
              <a:path w="159384" h="701675">
                <a:moveTo>
                  <a:pt x="73482" y="302323"/>
                </a:moveTo>
                <a:lnTo>
                  <a:pt x="64998" y="304203"/>
                </a:lnTo>
                <a:lnTo>
                  <a:pt x="68706" y="321462"/>
                </a:lnTo>
                <a:lnTo>
                  <a:pt x="77190" y="319582"/>
                </a:lnTo>
                <a:lnTo>
                  <a:pt x="73482" y="302323"/>
                </a:lnTo>
                <a:close/>
              </a:path>
              <a:path w="159384" h="701675">
                <a:moveTo>
                  <a:pt x="58635" y="233260"/>
                </a:moveTo>
                <a:lnTo>
                  <a:pt x="50139" y="235153"/>
                </a:lnTo>
                <a:lnTo>
                  <a:pt x="53860" y="252412"/>
                </a:lnTo>
                <a:lnTo>
                  <a:pt x="62356" y="250532"/>
                </a:lnTo>
                <a:lnTo>
                  <a:pt x="58635" y="233260"/>
                </a:lnTo>
                <a:close/>
              </a:path>
              <a:path w="159384" h="701675">
                <a:moveTo>
                  <a:pt x="88328" y="371386"/>
                </a:moveTo>
                <a:lnTo>
                  <a:pt x="79832" y="373253"/>
                </a:lnTo>
                <a:lnTo>
                  <a:pt x="83553" y="390525"/>
                </a:lnTo>
                <a:lnTo>
                  <a:pt x="92049" y="388645"/>
                </a:lnTo>
                <a:lnTo>
                  <a:pt x="88328" y="371386"/>
                </a:lnTo>
                <a:close/>
              </a:path>
              <a:path w="159384" h="701675">
                <a:moveTo>
                  <a:pt x="80898" y="336854"/>
                </a:moveTo>
                <a:lnTo>
                  <a:pt x="72428" y="338734"/>
                </a:lnTo>
                <a:lnTo>
                  <a:pt x="76123" y="355993"/>
                </a:lnTo>
                <a:lnTo>
                  <a:pt x="84620" y="354101"/>
                </a:lnTo>
                <a:lnTo>
                  <a:pt x="80898" y="33685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2" name="object 452"/>
          <p:cNvPicPr/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789" y="5514673"/>
            <a:ext cx="113309" cy="115265"/>
          </a:xfrm>
          <a:prstGeom prst="rect">
            <a:avLst/>
          </a:prstGeom>
        </p:spPr>
      </p:pic>
      <p:sp>
        <p:nvSpPr>
          <p:cNvPr id="453" name="object 453"/>
          <p:cNvSpPr/>
          <p:nvPr/>
        </p:nvSpPr>
        <p:spPr>
          <a:xfrm>
            <a:off x="1828454" y="6832041"/>
            <a:ext cx="127000" cy="26034"/>
          </a:xfrm>
          <a:custGeom>
            <a:avLst/>
            <a:gdLst/>
            <a:ahLst/>
            <a:cxnLst/>
            <a:rect l="l" t="t" r="r" b="b"/>
            <a:pathLst>
              <a:path w="127000" h="26034">
                <a:moveTo>
                  <a:pt x="63313" y="0"/>
                </a:moveTo>
                <a:lnTo>
                  <a:pt x="26983" y="7458"/>
                </a:lnTo>
                <a:lnTo>
                  <a:pt x="0" y="25958"/>
                </a:lnTo>
                <a:lnTo>
                  <a:pt x="126627" y="25958"/>
                </a:lnTo>
                <a:lnTo>
                  <a:pt x="99644" y="7458"/>
                </a:lnTo>
                <a:lnTo>
                  <a:pt x="6331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701670" y="5572106"/>
            <a:ext cx="1141095" cy="92075"/>
          </a:xfrm>
          <a:custGeom>
            <a:avLst/>
            <a:gdLst/>
            <a:ahLst/>
            <a:cxnLst/>
            <a:rect l="l" t="t" r="r" b="b"/>
            <a:pathLst>
              <a:path w="1141095" h="92075">
                <a:moveTo>
                  <a:pt x="1140117" y="0"/>
                </a:moveTo>
                <a:lnTo>
                  <a:pt x="0" y="83235"/>
                </a:lnTo>
                <a:lnTo>
                  <a:pt x="457" y="92062"/>
                </a:lnTo>
                <a:lnTo>
                  <a:pt x="1140815" y="8712"/>
                </a:lnTo>
                <a:lnTo>
                  <a:pt x="1140117" y="3098"/>
                </a:lnTo>
                <a:lnTo>
                  <a:pt x="1140117" y="190"/>
                </a:lnTo>
                <a:lnTo>
                  <a:pt x="114011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484197" y="5624105"/>
            <a:ext cx="398145" cy="974725"/>
          </a:xfrm>
          <a:custGeom>
            <a:avLst/>
            <a:gdLst/>
            <a:ahLst/>
            <a:cxnLst/>
            <a:rect l="l" t="t" r="r" b="b"/>
            <a:pathLst>
              <a:path w="398145" h="974725">
                <a:moveTo>
                  <a:pt x="57810" y="945095"/>
                </a:moveTo>
                <a:lnTo>
                  <a:pt x="55537" y="933653"/>
                </a:lnTo>
                <a:lnTo>
                  <a:pt x="52565" y="929182"/>
                </a:lnTo>
                <a:lnTo>
                  <a:pt x="49339" y="924318"/>
                </a:lnTo>
                <a:lnTo>
                  <a:pt x="44564" y="921042"/>
                </a:lnTo>
                <a:lnTo>
                  <a:pt x="44564" y="936294"/>
                </a:lnTo>
                <a:lnTo>
                  <a:pt x="44564" y="953897"/>
                </a:lnTo>
                <a:lnTo>
                  <a:pt x="37566" y="961021"/>
                </a:lnTo>
                <a:lnTo>
                  <a:pt x="20243" y="961021"/>
                </a:lnTo>
                <a:lnTo>
                  <a:pt x="13246" y="953897"/>
                </a:lnTo>
                <a:lnTo>
                  <a:pt x="13246" y="936294"/>
                </a:lnTo>
                <a:lnTo>
                  <a:pt x="20243" y="929182"/>
                </a:lnTo>
                <a:lnTo>
                  <a:pt x="37566" y="929182"/>
                </a:lnTo>
                <a:lnTo>
                  <a:pt x="44564" y="936294"/>
                </a:lnTo>
                <a:lnTo>
                  <a:pt x="44564" y="921042"/>
                </a:lnTo>
                <a:lnTo>
                  <a:pt x="40144" y="918006"/>
                </a:lnTo>
                <a:lnTo>
                  <a:pt x="28892" y="915708"/>
                </a:lnTo>
                <a:lnTo>
                  <a:pt x="17653" y="918006"/>
                </a:lnTo>
                <a:lnTo>
                  <a:pt x="8470" y="924318"/>
                </a:lnTo>
                <a:lnTo>
                  <a:pt x="2273" y="933653"/>
                </a:lnTo>
                <a:lnTo>
                  <a:pt x="0" y="945095"/>
                </a:lnTo>
                <a:lnTo>
                  <a:pt x="2273" y="956538"/>
                </a:lnTo>
                <a:lnTo>
                  <a:pt x="8470" y="965885"/>
                </a:lnTo>
                <a:lnTo>
                  <a:pt x="17653" y="972185"/>
                </a:lnTo>
                <a:lnTo>
                  <a:pt x="28892" y="974496"/>
                </a:lnTo>
                <a:lnTo>
                  <a:pt x="40144" y="972185"/>
                </a:lnTo>
                <a:lnTo>
                  <a:pt x="49339" y="965885"/>
                </a:lnTo>
                <a:lnTo>
                  <a:pt x="52565" y="961021"/>
                </a:lnTo>
                <a:lnTo>
                  <a:pt x="55537" y="956538"/>
                </a:lnTo>
                <a:lnTo>
                  <a:pt x="57810" y="945095"/>
                </a:lnTo>
                <a:close/>
              </a:path>
              <a:path w="398145" h="974725">
                <a:moveTo>
                  <a:pt x="397637" y="3289"/>
                </a:moveTo>
                <a:lnTo>
                  <a:pt x="394779" y="2425"/>
                </a:lnTo>
                <a:lnTo>
                  <a:pt x="389559" y="0"/>
                </a:lnTo>
                <a:lnTo>
                  <a:pt x="35293" y="916482"/>
                </a:lnTo>
                <a:lnTo>
                  <a:pt x="38188" y="917155"/>
                </a:lnTo>
                <a:lnTo>
                  <a:pt x="40144" y="918006"/>
                </a:lnTo>
                <a:lnTo>
                  <a:pt x="40868" y="918311"/>
                </a:lnTo>
                <a:lnTo>
                  <a:pt x="43357" y="919784"/>
                </a:lnTo>
                <a:lnTo>
                  <a:pt x="397637" y="328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754860" y="5414441"/>
            <a:ext cx="17780" cy="124460"/>
          </a:xfrm>
          <a:custGeom>
            <a:avLst/>
            <a:gdLst/>
            <a:ahLst/>
            <a:cxnLst/>
            <a:rect l="l" t="t" r="r" b="b"/>
            <a:pathLst>
              <a:path w="17780" h="124460">
                <a:moveTo>
                  <a:pt x="9880" y="106400"/>
                </a:moveTo>
                <a:lnTo>
                  <a:pt x="1219" y="105778"/>
                </a:lnTo>
                <a:lnTo>
                  <a:pt x="0" y="123405"/>
                </a:lnTo>
                <a:lnTo>
                  <a:pt x="8661" y="124015"/>
                </a:lnTo>
                <a:lnTo>
                  <a:pt x="9880" y="106400"/>
                </a:lnTo>
                <a:close/>
              </a:path>
              <a:path w="17780" h="124460">
                <a:moveTo>
                  <a:pt x="12331" y="71145"/>
                </a:moveTo>
                <a:lnTo>
                  <a:pt x="3657" y="70523"/>
                </a:lnTo>
                <a:lnTo>
                  <a:pt x="2438" y="88150"/>
                </a:lnTo>
                <a:lnTo>
                  <a:pt x="11112" y="88773"/>
                </a:lnTo>
                <a:lnTo>
                  <a:pt x="12331" y="71145"/>
                </a:lnTo>
                <a:close/>
              </a:path>
              <a:path w="17780" h="124460">
                <a:moveTo>
                  <a:pt x="14770" y="35877"/>
                </a:moveTo>
                <a:lnTo>
                  <a:pt x="6108" y="35255"/>
                </a:lnTo>
                <a:lnTo>
                  <a:pt x="4876" y="52882"/>
                </a:lnTo>
                <a:lnTo>
                  <a:pt x="13550" y="53517"/>
                </a:lnTo>
                <a:lnTo>
                  <a:pt x="14770" y="35877"/>
                </a:lnTo>
                <a:close/>
              </a:path>
              <a:path w="17780" h="124460">
                <a:moveTo>
                  <a:pt x="17233" y="622"/>
                </a:moveTo>
                <a:lnTo>
                  <a:pt x="8572" y="0"/>
                </a:lnTo>
                <a:lnTo>
                  <a:pt x="7340" y="17627"/>
                </a:lnTo>
                <a:lnTo>
                  <a:pt x="16002" y="18249"/>
                </a:lnTo>
                <a:lnTo>
                  <a:pt x="17233" y="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747507" y="5555462"/>
            <a:ext cx="15240" cy="88900"/>
          </a:xfrm>
          <a:custGeom>
            <a:avLst/>
            <a:gdLst/>
            <a:ahLst/>
            <a:cxnLst/>
            <a:rect l="l" t="t" r="r" b="b"/>
            <a:pathLst>
              <a:path w="15239" h="88900">
                <a:moveTo>
                  <a:pt x="9880" y="71145"/>
                </a:moveTo>
                <a:lnTo>
                  <a:pt x="1219" y="70523"/>
                </a:lnTo>
                <a:lnTo>
                  <a:pt x="0" y="88150"/>
                </a:lnTo>
                <a:lnTo>
                  <a:pt x="8661" y="88773"/>
                </a:lnTo>
                <a:lnTo>
                  <a:pt x="9880" y="71145"/>
                </a:lnTo>
                <a:close/>
              </a:path>
              <a:path w="15239" h="88900">
                <a:moveTo>
                  <a:pt x="12331" y="35877"/>
                </a:moveTo>
                <a:lnTo>
                  <a:pt x="3670" y="35255"/>
                </a:lnTo>
                <a:lnTo>
                  <a:pt x="2451" y="52882"/>
                </a:lnTo>
                <a:lnTo>
                  <a:pt x="11099" y="53517"/>
                </a:lnTo>
                <a:lnTo>
                  <a:pt x="12331" y="35877"/>
                </a:lnTo>
                <a:close/>
              </a:path>
              <a:path w="15239" h="88900">
                <a:moveTo>
                  <a:pt x="14782" y="622"/>
                </a:moveTo>
                <a:lnTo>
                  <a:pt x="6121" y="0"/>
                </a:lnTo>
                <a:lnTo>
                  <a:pt x="4889" y="17627"/>
                </a:lnTo>
                <a:lnTo>
                  <a:pt x="13563" y="18249"/>
                </a:lnTo>
                <a:lnTo>
                  <a:pt x="14782" y="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772011" y="5273419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74" y="18249"/>
                </a:lnTo>
                <a:lnTo>
                  <a:pt x="9893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764659" y="5379184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93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767090" y="5308688"/>
            <a:ext cx="12700" cy="53975"/>
          </a:xfrm>
          <a:custGeom>
            <a:avLst/>
            <a:gdLst/>
            <a:ahLst/>
            <a:cxnLst/>
            <a:rect l="l" t="t" r="r" b="b"/>
            <a:pathLst>
              <a:path w="12700" h="53975">
                <a:moveTo>
                  <a:pt x="9893" y="35864"/>
                </a:moveTo>
                <a:lnTo>
                  <a:pt x="1231" y="35242"/>
                </a:lnTo>
                <a:lnTo>
                  <a:pt x="0" y="52870"/>
                </a:lnTo>
                <a:lnTo>
                  <a:pt x="8674" y="53492"/>
                </a:lnTo>
                <a:lnTo>
                  <a:pt x="9893" y="35864"/>
                </a:lnTo>
                <a:close/>
              </a:path>
              <a:path w="12700" h="53975">
                <a:moveTo>
                  <a:pt x="12357" y="622"/>
                </a:moveTo>
                <a:lnTo>
                  <a:pt x="3683" y="0"/>
                </a:lnTo>
                <a:lnTo>
                  <a:pt x="2463" y="17627"/>
                </a:lnTo>
                <a:lnTo>
                  <a:pt x="11125" y="18249"/>
                </a:lnTo>
                <a:lnTo>
                  <a:pt x="12357" y="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781817" y="5132403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80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784248" y="5026634"/>
            <a:ext cx="15240" cy="88900"/>
          </a:xfrm>
          <a:custGeom>
            <a:avLst/>
            <a:gdLst/>
            <a:ahLst/>
            <a:cxnLst/>
            <a:rect l="l" t="t" r="r" b="b"/>
            <a:pathLst>
              <a:path w="15239" h="88900">
                <a:moveTo>
                  <a:pt x="9893" y="71145"/>
                </a:moveTo>
                <a:lnTo>
                  <a:pt x="1231" y="70523"/>
                </a:lnTo>
                <a:lnTo>
                  <a:pt x="0" y="88150"/>
                </a:lnTo>
                <a:lnTo>
                  <a:pt x="8674" y="88773"/>
                </a:lnTo>
                <a:lnTo>
                  <a:pt x="9893" y="71145"/>
                </a:lnTo>
                <a:close/>
              </a:path>
              <a:path w="15239" h="88900">
                <a:moveTo>
                  <a:pt x="12344" y="35890"/>
                </a:moveTo>
                <a:lnTo>
                  <a:pt x="3695" y="35267"/>
                </a:lnTo>
                <a:lnTo>
                  <a:pt x="2463" y="52895"/>
                </a:lnTo>
                <a:lnTo>
                  <a:pt x="11125" y="53517"/>
                </a:lnTo>
                <a:lnTo>
                  <a:pt x="12344" y="35890"/>
                </a:lnTo>
                <a:close/>
              </a:path>
              <a:path w="15239" h="88900">
                <a:moveTo>
                  <a:pt x="14795" y="622"/>
                </a:moveTo>
                <a:lnTo>
                  <a:pt x="6121" y="0"/>
                </a:lnTo>
                <a:lnTo>
                  <a:pt x="4902" y="17627"/>
                </a:lnTo>
                <a:lnTo>
                  <a:pt x="13576" y="18249"/>
                </a:lnTo>
                <a:lnTo>
                  <a:pt x="14795" y="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779367" y="5167649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80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794076" y="4956126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48" y="18249"/>
                </a:lnTo>
                <a:lnTo>
                  <a:pt x="9880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745056" y="5661234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93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791619" y="4991373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80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776907" y="5202913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93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738515" y="5696496"/>
            <a:ext cx="14604" cy="77470"/>
          </a:xfrm>
          <a:custGeom>
            <a:avLst/>
            <a:gdLst/>
            <a:ahLst/>
            <a:cxnLst/>
            <a:rect l="l" t="t" r="r" b="b"/>
            <a:pathLst>
              <a:path w="14605" h="77470">
                <a:moveTo>
                  <a:pt x="9067" y="71132"/>
                </a:moveTo>
                <a:lnTo>
                  <a:pt x="393" y="70510"/>
                </a:lnTo>
                <a:lnTo>
                  <a:pt x="0" y="76263"/>
                </a:lnTo>
                <a:lnTo>
                  <a:pt x="457" y="76250"/>
                </a:lnTo>
                <a:lnTo>
                  <a:pt x="889" y="76123"/>
                </a:lnTo>
                <a:lnTo>
                  <a:pt x="1346" y="76123"/>
                </a:lnTo>
                <a:lnTo>
                  <a:pt x="3848" y="76123"/>
                </a:lnTo>
                <a:lnTo>
                  <a:pt x="6273" y="76454"/>
                </a:lnTo>
                <a:lnTo>
                  <a:pt x="8661" y="76873"/>
                </a:lnTo>
                <a:lnTo>
                  <a:pt x="9067" y="71132"/>
                </a:lnTo>
                <a:close/>
              </a:path>
              <a:path w="14605" h="77470">
                <a:moveTo>
                  <a:pt x="11531" y="35864"/>
                </a:moveTo>
                <a:lnTo>
                  <a:pt x="2857" y="35242"/>
                </a:lnTo>
                <a:lnTo>
                  <a:pt x="1638" y="52870"/>
                </a:lnTo>
                <a:lnTo>
                  <a:pt x="10312" y="53505"/>
                </a:lnTo>
                <a:lnTo>
                  <a:pt x="11531" y="35864"/>
                </a:lnTo>
                <a:close/>
              </a:path>
              <a:path w="14605" h="77470">
                <a:moveTo>
                  <a:pt x="13982" y="622"/>
                </a:moveTo>
                <a:lnTo>
                  <a:pt x="5321" y="0"/>
                </a:lnTo>
                <a:lnTo>
                  <a:pt x="4089" y="17627"/>
                </a:lnTo>
                <a:lnTo>
                  <a:pt x="12750" y="18237"/>
                </a:lnTo>
                <a:lnTo>
                  <a:pt x="13982" y="62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774466" y="5238168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60" h="18414">
                <a:moveTo>
                  <a:pt x="1219" y="0"/>
                </a:moveTo>
                <a:lnTo>
                  <a:pt x="0" y="17627"/>
                </a:lnTo>
                <a:lnTo>
                  <a:pt x="8661" y="18249"/>
                </a:lnTo>
                <a:lnTo>
                  <a:pt x="9893" y="622"/>
                </a:lnTo>
                <a:lnTo>
                  <a:pt x="121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813534" y="4241063"/>
            <a:ext cx="715010" cy="590550"/>
          </a:xfrm>
          <a:custGeom>
            <a:avLst/>
            <a:gdLst/>
            <a:ahLst/>
            <a:cxnLst/>
            <a:rect l="l" t="t" r="r" b="b"/>
            <a:pathLst>
              <a:path w="715010" h="590550">
                <a:moveTo>
                  <a:pt x="10299" y="582498"/>
                </a:moveTo>
                <a:lnTo>
                  <a:pt x="1866" y="580428"/>
                </a:lnTo>
                <a:lnTo>
                  <a:pt x="0" y="588225"/>
                </a:lnTo>
                <a:lnTo>
                  <a:pt x="2895" y="588695"/>
                </a:lnTo>
                <a:lnTo>
                  <a:pt x="5727" y="589356"/>
                </a:lnTo>
                <a:lnTo>
                  <a:pt x="8458" y="590257"/>
                </a:lnTo>
                <a:lnTo>
                  <a:pt x="10299" y="582498"/>
                </a:lnTo>
                <a:close/>
              </a:path>
              <a:path w="715010" h="590550">
                <a:moveTo>
                  <a:pt x="18478" y="548144"/>
                </a:moveTo>
                <a:lnTo>
                  <a:pt x="10033" y="546074"/>
                </a:lnTo>
                <a:lnTo>
                  <a:pt x="5956" y="563245"/>
                </a:lnTo>
                <a:lnTo>
                  <a:pt x="14389" y="565327"/>
                </a:lnTo>
                <a:lnTo>
                  <a:pt x="18478" y="548144"/>
                </a:lnTo>
                <a:close/>
              </a:path>
              <a:path w="715010" h="590550">
                <a:moveTo>
                  <a:pt x="26670" y="513791"/>
                </a:moveTo>
                <a:lnTo>
                  <a:pt x="18224" y="511721"/>
                </a:lnTo>
                <a:lnTo>
                  <a:pt x="14122" y="528891"/>
                </a:lnTo>
                <a:lnTo>
                  <a:pt x="22580" y="530974"/>
                </a:lnTo>
                <a:lnTo>
                  <a:pt x="26670" y="513791"/>
                </a:lnTo>
                <a:close/>
              </a:path>
              <a:path w="715010" h="590550">
                <a:moveTo>
                  <a:pt x="34848" y="479437"/>
                </a:moveTo>
                <a:lnTo>
                  <a:pt x="26390" y="477367"/>
                </a:lnTo>
                <a:lnTo>
                  <a:pt x="22313" y="494550"/>
                </a:lnTo>
                <a:lnTo>
                  <a:pt x="30746" y="496620"/>
                </a:lnTo>
                <a:lnTo>
                  <a:pt x="34848" y="479437"/>
                </a:lnTo>
                <a:close/>
              </a:path>
              <a:path w="715010" h="590550">
                <a:moveTo>
                  <a:pt x="43014" y="445084"/>
                </a:moveTo>
                <a:lnTo>
                  <a:pt x="34569" y="443014"/>
                </a:lnTo>
                <a:lnTo>
                  <a:pt x="30480" y="460197"/>
                </a:lnTo>
                <a:lnTo>
                  <a:pt x="38938" y="462267"/>
                </a:lnTo>
                <a:lnTo>
                  <a:pt x="43014" y="445084"/>
                </a:lnTo>
                <a:close/>
              </a:path>
              <a:path w="715010" h="590550">
                <a:moveTo>
                  <a:pt x="51206" y="410730"/>
                </a:moveTo>
                <a:lnTo>
                  <a:pt x="42748" y="408660"/>
                </a:lnTo>
                <a:lnTo>
                  <a:pt x="38658" y="425843"/>
                </a:lnTo>
                <a:lnTo>
                  <a:pt x="47117" y="427913"/>
                </a:lnTo>
                <a:lnTo>
                  <a:pt x="51206" y="410730"/>
                </a:lnTo>
                <a:close/>
              </a:path>
              <a:path w="715010" h="590550">
                <a:moveTo>
                  <a:pt x="59372" y="376389"/>
                </a:moveTo>
                <a:lnTo>
                  <a:pt x="50939" y="374307"/>
                </a:lnTo>
                <a:lnTo>
                  <a:pt x="46850" y="391490"/>
                </a:lnTo>
                <a:lnTo>
                  <a:pt x="55283" y="393560"/>
                </a:lnTo>
                <a:lnTo>
                  <a:pt x="59372" y="376389"/>
                </a:lnTo>
                <a:close/>
              </a:path>
              <a:path w="715010" h="590550">
                <a:moveTo>
                  <a:pt x="67564" y="342036"/>
                </a:moveTo>
                <a:lnTo>
                  <a:pt x="59118" y="339953"/>
                </a:lnTo>
                <a:lnTo>
                  <a:pt x="55016" y="357124"/>
                </a:lnTo>
                <a:lnTo>
                  <a:pt x="63461" y="359206"/>
                </a:lnTo>
                <a:lnTo>
                  <a:pt x="67564" y="342036"/>
                </a:lnTo>
                <a:close/>
              </a:path>
              <a:path w="715010" h="590550">
                <a:moveTo>
                  <a:pt x="75730" y="307682"/>
                </a:moveTo>
                <a:lnTo>
                  <a:pt x="67297" y="305612"/>
                </a:lnTo>
                <a:lnTo>
                  <a:pt x="63207" y="322783"/>
                </a:lnTo>
                <a:lnTo>
                  <a:pt x="71640" y="324866"/>
                </a:lnTo>
                <a:lnTo>
                  <a:pt x="75730" y="307682"/>
                </a:lnTo>
                <a:close/>
              </a:path>
              <a:path w="715010" h="590550">
                <a:moveTo>
                  <a:pt x="83908" y="273329"/>
                </a:moveTo>
                <a:lnTo>
                  <a:pt x="75476" y="271259"/>
                </a:lnTo>
                <a:lnTo>
                  <a:pt x="71386" y="288442"/>
                </a:lnTo>
                <a:lnTo>
                  <a:pt x="79819" y="290512"/>
                </a:lnTo>
                <a:lnTo>
                  <a:pt x="83908" y="273329"/>
                </a:lnTo>
                <a:close/>
              </a:path>
              <a:path w="715010" h="590550">
                <a:moveTo>
                  <a:pt x="92087" y="238975"/>
                </a:moveTo>
                <a:lnTo>
                  <a:pt x="83642" y="236918"/>
                </a:lnTo>
                <a:lnTo>
                  <a:pt x="79552" y="254088"/>
                </a:lnTo>
                <a:lnTo>
                  <a:pt x="87998" y="256159"/>
                </a:lnTo>
                <a:lnTo>
                  <a:pt x="92087" y="238975"/>
                </a:lnTo>
                <a:close/>
              </a:path>
              <a:path w="715010" h="590550">
                <a:moveTo>
                  <a:pt x="100266" y="204622"/>
                </a:moveTo>
                <a:lnTo>
                  <a:pt x="91833" y="202565"/>
                </a:lnTo>
                <a:lnTo>
                  <a:pt x="87744" y="219735"/>
                </a:lnTo>
                <a:lnTo>
                  <a:pt x="96189" y="221805"/>
                </a:lnTo>
                <a:lnTo>
                  <a:pt x="100266" y="204622"/>
                </a:lnTo>
                <a:close/>
              </a:path>
              <a:path w="715010" h="590550">
                <a:moveTo>
                  <a:pt x="108458" y="170281"/>
                </a:moveTo>
                <a:lnTo>
                  <a:pt x="99999" y="168211"/>
                </a:lnTo>
                <a:lnTo>
                  <a:pt x="95910" y="185394"/>
                </a:lnTo>
                <a:lnTo>
                  <a:pt x="104355" y="187452"/>
                </a:lnTo>
                <a:lnTo>
                  <a:pt x="108458" y="170281"/>
                </a:lnTo>
                <a:close/>
              </a:path>
              <a:path w="715010" h="590550">
                <a:moveTo>
                  <a:pt x="116636" y="135928"/>
                </a:moveTo>
                <a:lnTo>
                  <a:pt x="108178" y="133858"/>
                </a:lnTo>
                <a:lnTo>
                  <a:pt x="104089" y="151041"/>
                </a:lnTo>
                <a:lnTo>
                  <a:pt x="112534" y="153098"/>
                </a:lnTo>
                <a:lnTo>
                  <a:pt x="116636" y="135928"/>
                </a:lnTo>
                <a:close/>
              </a:path>
              <a:path w="715010" h="590550">
                <a:moveTo>
                  <a:pt x="124802" y="101574"/>
                </a:moveTo>
                <a:lnTo>
                  <a:pt x="116357" y="99504"/>
                </a:lnTo>
                <a:lnTo>
                  <a:pt x="112268" y="116687"/>
                </a:lnTo>
                <a:lnTo>
                  <a:pt x="120726" y="118757"/>
                </a:lnTo>
                <a:lnTo>
                  <a:pt x="124802" y="101574"/>
                </a:lnTo>
                <a:close/>
              </a:path>
              <a:path w="715010" h="590550">
                <a:moveTo>
                  <a:pt x="132981" y="67233"/>
                </a:moveTo>
                <a:lnTo>
                  <a:pt x="124536" y="65138"/>
                </a:lnTo>
                <a:lnTo>
                  <a:pt x="120459" y="82308"/>
                </a:lnTo>
                <a:lnTo>
                  <a:pt x="128892" y="84404"/>
                </a:lnTo>
                <a:lnTo>
                  <a:pt x="132981" y="67233"/>
                </a:lnTo>
                <a:close/>
              </a:path>
              <a:path w="715010" h="590550">
                <a:moveTo>
                  <a:pt x="141147" y="32880"/>
                </a:moveTo>
                <a:lnTo>
                  <a:pt x="132727" y="30797"/>
                </a:lnTo>
                <a:lnTo>
                  <a:pt x="128638" y="47980"/>
                </a:lnTo>
                <a:lnTo>
                  <a:pt x="137083" y="50050"/>
                </a:lnTo>
                <a:lnTo>
                  <a:pt x="141147" y="32880"/>
                </a:lnTo>
                <a:close/>
              </a:path>
              <a:path w="715010" h="590550">
                <a:moveTo>
                  <a:pt x="714870" y="117246"/>
                </a:moveTo>
                <a:lnTo>
                  <a:pt x="177355" y="0"/>
                </a:lnTo>
                <a:lnTo>
                  <a:pt x="177139" y="3022"/>
                </a:lnTo>
                <a:lnTo>
                  <a:pt x="176542" y="5918"/>
                </a:lnTo>
                <a:lnTo>
                  <a:pt x="175577" y="8661"/>
                </a:lnTo>
                <a:lnTo>
                  <a:pt x="713079" y="125895"/>
                </a:lnTo>
                <a:lnTo>
                  <a:pt x="714057" y="120040"/>
                </a:lnTo>
                <a:lnTo>
                  <a:pt x="714870" y="11724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1" name="object 471"/>
          <p:cNvGrpSpPr/>
          <p:nvPr/>
        </p:nvGrpSpPr>
        <p:grpSpPr>
          <a:xfrm>
            <a:off x="8145357" y="4274463"/>
            <a:ext cx="736600" cy="1283335"/>
            <a:chOff x="8145357" y="4274463"/>
            <a:chExt cx="736600" cy="1283335"/>
          </a:xfrm>
        </p:grpSpPr>
        <p:pic>
          <p:nvPicPr>
            <p:cNvPr id="472" name="object 472"/>
            <p:cNvPicPr/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5357" y="5273357"/>
              <a:ext cx="95656" cy="97281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8236699" y="4274464"/>
              <a:ext cx="645160" cy="1283335"/>
            </a:xfrm>
            <a:custGeom>
              <a:avLst/>
              <a:gdLst/>
              <a:ahLst/>
              <a:cxnLst/>
              <a:rect l="l" t="t" r="r" b="b"/>
              <a:pathLst>
                <a:path w="645159" h="1283335">
                  <a:moveTo>
                    <a:pt x="162585" y="19913"/>
                  </a:moveTo>
                  <a:lnTo>
                    <a:pt x="154736" y="0"/>
                  </a:lnTo>
                  <a:lnTo>
                    <a:pt x="152146" y="1295"/>
                  </a:lnTo>
                  <a:lnTo>
                    <a:pt x="149479" y="2438"/>
                  </a:lnTo>
                  <a:lnTo>
                    <a:pt x="146697" y="3340"/>
                  </a:lnTo>
                  <a:lnTo>
                    <a:pt x="154520" y="23190"/>
                  </a:lnTo>
                  <a:lnTo>
                    <a:pt x="162585" y="19913"/>
                  </a:lnTo>
                  <a:close/>
                </a:path>
                <a:path w="645159" h="1283335">
                  <a:moveTo>
                    <a:pt x="181978" y="69113"/>
                  </a:moveTo>
                  <a:lnTo>
                    <a:pt x="172275" y="44500"/>
                  </a:lnTo>
                  <a:lnTo>
                    <a:pt x="164211" y="47802"/>
                  </a:lnTo>
                  <a:lnTo>
                    <a:pt x="173926" y="72402"/>
                  </a:lnTo>
                  <a:lnTo>
                    <a:pt x="181978" y="69113"/>
                  </a:lnTo>
                  <a:close/>
                </a:path>
                <a:path w="645159" h="1283335">
                  <a:moveTo>
                    <a:pt x="201383" y="118313"/>
                  </a:moveTo>
                  <a:lnTo>
                    <a:pt x="191693" y="93713"/>
                  </a:lnTo>
                  <a:lnTo>
                    <a:pt x="183629" y="97015"/>
                  </a:lnTo>
                  <a:lnTo>
                    <a:pt x="193319" y="121615"/>
                  </a:lnTo>
                  <a:lnTo>
                    <a:pt x="201383" y="118313"/>
                  </a:lnTo>
                  <a:close/>
                </a:path>
                <a:path w="645159" h="1283335">
                  <a:moveTo>
                    <a:pt x="220776" y="167525"/>
                  </a:moveTo>
                  <a:lnTo>
                    <a:pt x="211086" y="142925"/>
                  </a:lnTo>
                  <a:lnTo>
                    <a:pt x="203022" y="146215"/>
                  </a:lnTo>
                  <a:lnTo>
                    <a:pt x="212712" y="170815"/>
                  </a:lnTo>
                  <a:lnTo>
                    <a:pt x="220776" y="167525"/>
                  </a:lnTo>
                  <a:close/>
                </a:path>
                <a:path w="645159" h="1283335">
                  <a:moveTo>
                    <a:pt x="240182" y="216750"/>
                  </a:moveTo>
                  <a:lnTo>
                    <a:pt x="230492" y="192125"/>
                  </a:lnTo>
                  <a:lnTo>
                    <a:pt x="222427" y="195414"/>
                  </a:lnTo>
                  <a:lnTo>
                    <a:pt x="232117" y="220027"/>
                  </a:lnTo>
                  <a:lnTo>
                    <a:pt x="240182" y="216750"/>
                  </a:lnTo>
                  <a:close/>
                </a:path>
                <a:path w="645159" h="1283335">
                  <a:moveTo>
                    <a:pt x="259575" y="265950"/>
                  </a:moveTo>
                  <a:lnTo>
                    <a:pt x="249885" y="241350"/>
                  </a:lnTo>
                  <a:lnTo>
                    <a:pt x="241820" y="244627"/>
                  </a:lnTo>
                  <a:lnTo>
                    <a:pt x="251510" y="269227"/>
                  </a:lnTo>
                  <a:lnTo>
                    <a:pt x="259575" y="265950"/>
                  </a:lnTo>
                  <a:close/>
                </a:path>
                <a:path w="645159" h="1283335">
                  <a:moveTo>
                    <a:pt x="278993" y="315137"/>
                  </a:moveTo>
                  <a:lnTo>
                    <a:pt x="269290" y="290537"/>
                  </a:lnTo>
                  <a:lnTo>
                    <a:pt x="261226" y="293839"/>
                  </a:lnTo>
                  <a:lnTo>
                    <a:pt x="270941" y="318439"/>
                  </a:lnTo>
                  <a:lnTo>
                    <a:pt x="278993" y="315137"/>
                  </a:lnTo>
                  <a:close/>
                </a:path>
                <a:path w="645159" h="1283335">
                  <a:moveTo>
                    <a:pt x="298399" y="364363"/>
                  </a:moveTo>
                  <a:lnTo>
                    <a:pt x="288683" y="339763"/>
                  </a:lnTo>
                  <a:lnTo>
                    <a:pt x="280631" y="343052"/>
                  </a:lnTo>
                  <a:lnTo>
                    <a:pt x="290334" y="367652"/>
                  </a:lnTo>
                  <a:lnTo>
                    <a:pt x="298399" y="364363"/>
                  </a:lnTo>
                  <a:close/>
                </a:path>
                <a:path w="645159" h="1283335">
                  <a:moveTo>
                    <a:pt x="317792" y="413562"/>
                  </a:moveTo>
                  <a:lnTo>
                    <a:pt x="308089" y="388962"/>
                  </a:lnTo>
                  <a:lnTo>
                    <a:pt x="300024" y="392264"/>
                  </a:lnTo>
                  <a:lnTo>
                    <a:pt x="309727" y="416864"/>
                  </a:lnTo>
                  <a:lnTo>
                    <a:pt x="317792" y="413562"/>
                  </a:lnTo>
                  <a:close/>
                </a:path>
                <a:path w="645159" h="1283335">
                  <a:moveTo>
                    <a:pt x="337197" y="462775"/>
                  </a:moveTo>
                  <a:lnTo>
                    <a:pt x="327482" y="438175"/>
                  </a:lnTo>
                  <a:lnTo>
                    <a:pt x="319430" y="441452"/>
                  </a:lnTo>
                  <a:lnTo>
                    <a:pt x="329133" y="466064"/>
                  </a:lnTo>
                  <a:lnTo>
                    <a:pt x="337197" y="462775"/>
                  </a:lnTo>
                  <a:close/>
                </a:path>
                <a:path w="645159" h="1283335">
                  <a:moveTo>
                    <a:pt x="356590" y="512000"/>
                  </a:moveTo>
                  <a:lnTo>
                    <a:pt x="346900" y="487387"/>
                  </a:lnTo>
                  <a:lnTo>
                    <a:pt x="338836" y="490664"/>
                  </a:lnTo>
                  <a:lnTo>
                    <a:pt x="348526" y="515277"/>
                  </a:lnTo>
                  <a:lnTo>
                    <a:pt x="356590" y="512000"/>
                  </a:lnTo>
                  <a:close/>
                </a:path>
                <a:path w="645159" h="1283335">
                  <a:moveTo>
                    <a:pt x="375983" y="561187"/>
                  </a:moveTo>
                  <a:lnTo>
                    <a:pt x="366293" y="536587"/>
                  </a:lnTo>
                  <a:lnTo>
                    <a:pt x="358241" y="539877"/>
                  </a:lnTo>
                  <a:lnTo>
                    <a:pt x="367931" y="564476"/>
                  </a:lnTo>
                  <a:lnTo>
                    <a:pt x="375983" y="561187"/>
                  </a:lnTo>
                  <a:close/>
                </a:path>
                <a:path w="645159" h="1283335">
                  <a:moveTo>
                    <a:pt x="395389" y="610387"/>
                  </a:moveTo>
                  <a:lnTo>
                    <a:pt x="385699" y="585800"/>
                  </a:lnTo>
                  <a:lnTo>
                    <a:pt x="377634" y="589089"/>
                  </a:lnTo>
                  <a:lnTo>
                    <a:pt x="387324" y="613689"/>
                  </a:lnTo>
                  <a:lnTo>
                    <a:pt x="395389" y="610387"/>
                  </a:lnTo>
                  <a:close/>
                </a:path>
                <a:path w="645159" h="1283335">
                  <a:moveTo>
                    <a:pt x="414782" y="659612"/>
                  </a:moveTo>
                  <a:lnTo>
                    <a:pt x="405091" y="635012"/>
                  </a:lnTo>
                  <a:lnTo>
                    <a:pt x="397027" y="638302"/>
                  </a:lnTo>
                  <a:lnTo>
                    <a:pt x="406730" y="662901"/>
                  </a:lnTo>
                  <a:lnTo>
                    <a:pt x="414782" y="659612"/>
                  </a:lnTo>
                  <a:close/>
                </a:path>
                <a:path w="645159" h="1283335">
                  <a:moveTo>
                    <a:pt x="434200" y="708812"/>
                  </a:moveTo>
                  <a:lnTo>
                    <a:pt x="424497" y="684212"/>
                  </a:lnTo>
                  <a:lnTo>
                    <a:pt x="416433" y="687501"/>
                  </a:lnTo>
                  <a:lnTo>
                    <a:pt x="426148" y="712114"/>
                  </a:lnTo>
                  <a:lnTo>
                    <a:pt x="434200" y="708812"/>
                  </a:lnTo>
                  <a:close/>
                </a:path>
                <a:path w="645159" h="1283335">
                  <a:moveTo>
                    <a:pt x="453618" y="758037"/>
                  </a:moveTo>
                  <a:lnTo>
                    <a:pt x="443890" y="733425"/>
                  </a:lnTo>
                  <a:lnTo>
                    <a:pt x="435825" y="736701"/>
                  </a:lnTo>
                  <a:lnTo>
                    <a:pt x="445541" y="761314"/>
                  </a:lnTo>
                  <a:lnTo>
                    <a:pt x="453618" y="758037"/>
                  </a:lnTo>
                  <a:close/>
                </a:path>
                <a:path w="645159" h="1283335">
                  <a:moveTo>
                    <a:pt x="472998" y="807237"/>
                  </a:moveTo>
                  <a:lnTo>
                    <a:pt x="463270" y="782624"/>
                  </a:lnTo>
                  <a:lnTo>
                    <a:pt x="455269" y="785926"/>
                  </a:lnTo>
                  <a:lnTo>
                    <a:pt x="464921" y="810526"/>
                  </a:lnTo>
                  <a:lnTo>
                    <a:pt x="472998" y="807237"/>
                  </a:lnTo>
                  <a:close/>
                </a:path>
                <a:path w="645159" h="1283335">
                  <a:moveTo>
                    <a:pt x="492379" y="856437"/>
                  </a:moveTo>
                  <a:lnTo>
                    <a:pt x="482727" y="831837"/>
                  </a:lnTo>
                  <a:lnTo>
                    <a:pt x="474649" y="835139"/>
                  </a:lnTo>
                  <a:lnTo>
                    <a:pt x="484378" y="859726"/>
                  </a:lnTo>
                  <a:lnTo>
                    <a:pt x="492379" y="856437"/>
                  </a:lnTo>
                  <a:close/>
                </a:path>
                <a:path w="645159" h="1283335">
                  <a:moveTo>
                    <a:pt x="511835" y="905649"/>
                  </a:moveTo>
                  <a:lnTo>
                    <a:pt x="502107" y="881049"/>
                  </a:lnTo>
                  <a:lnTo>
                    <a:pt x="494030" y="884339"/>
                  </a:lnTo>
                  <a:lnTo>
                    <a:pt x="503758" y="908939"/>
                  </a:lnTo>
                  <a:lnTo>
                    <a:pt x="511835" y="905649"/>
                  </a:lnTo>
                  <a:close/>
                </a:path>
                <a:path w="645159" h="1283335">
                  <a:moveTo>
                    <a:pt x="531215" y="954874"/>
                  </a:moveTo>
                  <a:lnTo>
                    <a:pt x="521487" y="930262"/>
                  </a:lnTo>
                  <a:lnTo>
                    <a:pt x="513410" y="933538"/>
                  </a:lnTo>
                  <a:lnTo>
                    <a:pt x="523138" y="958151"/>
                  </a:lnTo>
                  <a:lnTo>
                    <a:pt x="531215" y="954874"/>
                  </a:lnTo>
                  <a:close/>
                </a:path>
                <a:path w="645159" h="1283335">
                  <a:moveTo>
                    <a:pt x="550595" y="1004074"/>
                  </a:moveTo>
                  <a:lnTo>
                    <a:pt x="540943" y="979462"/>
                  </a:lnTo>
                  <a:lnTo>
                    <a:pt x="532866" y="982751"/>
                  </a:lnTo>
                  <a:lnTo>
                    <a:pt x="542518" y="1007351"/>
                  </a:lnTo>
                  <a:lnTo>
                    <a:pt x="550595" y="1004074"/>
                  </a:lnTo>
                  <a:close/>
                </a:path>
                <a:path w="645159" h="1283335">
                  <a:moveTo>
                    <a:pt x="569976" y="1053261"/>
                  </a:moveTo>
                  <a:lnTo>
                    <a:pt x="560324" y="1028661"/>
                  </a:lnTo>
                  <a:lnTo>
                    <a:pt x="552246" y="1031963"/>
                  </a:lnTo>
                  <a:lnTo>
                    <a:pt x="561886" y="1056576"/>
                  </a:lnTo>
                  <a:lnTo>
                    <a:pt x="569976" y="1053261"/>
                  </a:lnTo>
                  <a:close/>
                </a:path>
                <a:path w="645159" h="1283335">
                  <a:moveTo>
                    <a:pt x="589432" y="1102474"/>
                  </a:moveTo>
                  <a:lnTo>
                    <a:pt x="579704" y="1077887"/>
                  </a:lnTo>
                  <a:lnTo>
                    <a:pt x="571627" y="1081176"/>
                  </a:lnTo>
                  <a:lnTo>
                    <a:pt x="581355" y="1105776"/>
                  </a:lnTo>
                  <a:lnTo>
                    <a:pt x="589432" y="1102474"/>
                  </a:lnTo>
                  <a:close/>
                </a:path>
                <a:path w="645159" h="1283335">
                  <a:moveTo>
                    <a:pt x="608812" y="1151686"/>
                  </a:moveTo>
                  <a:lnTo>
                    <a:pt x="599084" y="1127086"/>
                  </a:lnTo>
                  <a:lnTo>
                    <a:pt x="591007" y="1130388"/>
                  </a:lnTo>
                  <a:lnTo>
                    <a:pt x="600735" y="1154988"/>
                  </a:lnTo>
                  <a:lnTo>
                    <a:pt x="608812" y="1151686"/>
                  </a:lnTo>
                  <a:close/>
                </a:path>
                <a:path w="645159" h="1283335">
                  <a:moveTo>
                    <a:pt x="609854" y="1274737"/>
                  </a:moveTo>
                  <a:lnTo>
                    <a:pt x="2844" y="1059319"/>
                  </a:lnTo>
                  <a:lnTo>
                    <a:pt x="2133" y="1062215"/>
                  </a:lnTo>
                  <a:lnTo>
                    <a:pt x="1181" y="1064996"/>
                  </a:lnTo>
                  <a:lnTo>
                    <a:pt x="0" y="1067650"/>
                  </a:lnTo>
                  <a:lnTo>
                    <a:pt x="606996" y="1283093"/>
                  </a:lnTo>
                  <a:lnTo>
                    <a:pt x="608647" y="1277429"/>
                  </a:lnTo>
                  <a:lnTo>
                    <a:pt x="609854" y="1274737"/>
                  </a:lnTo>
                  <a:close/>
                </a:path>
                <a:path w="645159" h="1283335">
                  <a:moveTo>
                    <a:pt x="628192" y="1200899"/>
                  </a:moveTo>
                  <a:lnTo>
                    <a:pt x="618464" y="1176299"/>
                  </a:lnTo>
                  <a:lnTo>
                    <a:pt x="610463" y="1179576"/>
                  </a:lnTo>
                  <a:lnTo>
                    <a:pt x="620115" y="1204188"/>
                  </a:lnTo>
                  <a:lnTo>
                    <a:pt x="628192" y="1200899"/>
                  </a:lnTo>
                  <a:close/>
                </a:path>
                <a:path w="645159" h="1283335">
                  <a:moveTo>
                    <a:pt x="644702" y="1242860"/>
                  </a:moveTo>
                  <a:lnTo>
                    <a:pt x="637921" y="1225511"/>
                  </a:lnTo>
                  <a:lnTo>
                    <a:pt x="629843" y="1228788"/>
                  </a:lnTo>
                  <a:lnTo>
                    <a:pt x="636714" y="1246187"/>
                  </a:lnTo>
                  <a:lnTo>
                    <a:pt x="639318" y="1244892"/>
                  </a:lnTo>
                  <a:lnTo>
                    <a:pt x="641921" y="1243736"/>
                  </a:lnTo>
                  <a:lnTo>
                    <a:pt x="644702" y="124286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4" name="object 474"/>
          <p:cNvSpPr/>
          <p:nvPr/>
        </p:nvSpPr>
        <p:spPr>
          <a:xfrm>
            <a:off x="8750291" y="5628857"/>
            <a:ext cx="146685" cy="1219835"/>
          </a:xfrm>
          <a:custGeom>
            <a:avLst/>
            <a:gdLst/>
            <a:ahLst/>
            <a:cxnLst/>
            <a:rect l="l" t="t" r="r" b="b"/>
            <a:pathLst>
              <a:path w="146684" h="1219834">
                <a:moveTo>
                  <a:pt x="98018" y="349211"/>
                </a:moveTo>
                <a:lnTo>
                  <a:pt x="95059" y="375538"/>
                </a:lnTo>
                <a:lnTo>
                  <a:pt x="103657" y="376542"/>
                </a:lnTo>
                <a:lnTo>
                  <a:pt x="106705" y="350202"/>
                </a:lnTo>
                <a:lnTo>
                  <a:pt x="98018" y="349211"/>
                </a:lnTo>
                <a:close/>
              </a:path>
              <a:path w="146684" h="1219834">
                <a:moveTo>
                  <a:pt x="92100" y="401878"/>
                </a:moveTo>
                <a:lnTo>
                  <a:pt x="89153" y="428205"/>
                </a:lnTo>
                <a:lnTo>
                  <a:pt x="97751" y="429221"/>
                </a:lnTo>
                <a:lnTo>
                  <a:pt x="100711" y="402882"/>
                </a:lnTo>
                <a:lnTo>
                  <a:pt x="92100" y="401878"/>
                </a:lnTo>
                <a:close/>
              </a:path>
              <a:path w="146684" h="1219834">
                <a:moveTo>
                  <a:pt x="80200" y="507225"/>
                </a:moveTo>
                <a:lnTo>
                  <a:pt x="77241" y="533552"/>
                </a:lnTo>
                <a:lnTo>
                  <a:pt x="85851" y="534555"/>
                </a:lnTo>
                <a:lnTo>
                  <a:pt x="88887" y="508215"/>
                </a:lnTo>
                <a:lnTo>
                  <a:pt x="80200" y="507225"/>
                </a:lnTo>
                <a:close/>
              </a:path>
              <a:path w="146684" h="1219834">
                <a:moveTo>
                  <a:pt x="86105" y="454545"/>
                </a:moveTo>
                <a:lnTo>
                  <a:pt x="83159" y="480885"/>
                </a:lnTo>
                <a:lnTo>
                  <a:pt x="91846" y="481888"/>
                </a:lnTo>
                <a:lnTo>
                  <a:pt x="94792" y="455548"/>
                </a:lnTo>
                <a:lnTo>
                  <a:pt x="86105" y="454545"/>
                </a:lnTo>
                <a:close/>
              </a:path>
              <a:path w="146684" h="1219834">
                <a:moveTo>
                  <a:pt x="104013" y="296532"/>
                </a:moveTo>
                <a:lnTo>
                  <a:pt x="100965" y="322872"/>
                </a:lnTo>
                <a:lnTo>
                  <a:pt x="109651" y="323875"/>
                </a:lnTo>
                <a:lnTo>
                  <a:pt x="112610" y="297535"/>
                </a:lnTo>
                <a:lnTo>
                  <a:pt x="104013" y="296532"/>
                </a:lnTo>
                <a:close/>
              </a:path>
              <a:path w="146684" h="1219834">
                <a:moveTo>
                  <a:pt x="74295" y="559892"/>
                </a:moveTo>
                <a:lnTo>
                  <a:pt x="71335" y="586219"/>
                </a:lnTo>
                <a:lnTo>
                  <a:pt x="79946" y="587222"/>
                </a:lnTo>
                <a:lnTo>
                  <a:pt x="82892" y="560882"/>
                </a:lnTo>
                <a:lnTo>
                  <a:pt x="74295" y="559892"/>
                </a:lnTo>
                <a:close/>
              </a:path>
              <a:path w="146684" h="1219834">
                <a:moveTo>
                  <a:pt x="109918" y="243865"/>
                </a:moveTo>
                <a:lnTo>
                  <a:pt x="106959" y="270205"/>
                </a:lnTo>
                <a:lnTo>
                  <a:pt x="115570" y="271208"/>
                </a:lnTo>
                <a:lnTo>
                  <a:pt x="118516" y="244868"/>
                </a:lnTo>
                <a:lnTo>
                  <a:pt x="109918" y="243865"/>
                </a:lnTo>
                <a:close/>
              </a:path>
              <a:path w="146684" h="1219834">
                <a:moveTo>
                  <a:pt x="137375" y="0"/>
                </a:moveTo>
                <a:lnTo>
                  <a:pt x="136677" y="6857"/>
                </a:lnTo>
                <a:lnTo>
                  <a:pt x="145288" y="7848"/>
                </a:lnTo>
                <a:lnTo>
                  <a:pt x="146062" y="965"/>
                </a:lnTo>
                <a:lnTo>
                  <a:pt x="144239" y="965"/>
                </a:lnTo>
                <a:lnTo>
                  <a:pt x="140246" y="558"/>
                </a:lnTo>
                <a:lnTo>
                  <a:pt x="137375" y="0"/>
                </a:lnTo>
                <a:close/>
              </a:path>
              <a:path w="146684" h="1219834">
                <a:moveTo>
                  <a:pt x="133642" y="33185"/>
                </a:moveTo>
                <a:lnTo>
                  <a:pt x="130682" y="59524"/>
                </a:lnTo>
                <a:lnTo>
                  <a:pt x="139382" y="60528"/>
                </a:lnTo>
                <a:lnTo>
                  <a:pt x="142328" y="34188"/>
                </a:lnTo>
                <a:lnTo>
                  <a:pt x="133642" y="33185"/>
                </a:lnTo>
                <a:close/>
              </a:path>
              <a:path w="146684" h="1219834">
                <a:moveTo>
                  <a:pt x="115824" y="191198"/>
                </a:moveTo>
                <a:lnTo>
                  <a:pt x="112877" y="217538"/>
                </a:lnTo>
                <a:lnTo>
                  <a:pt x="121475" y="218528"/>
                </a:lnTo>
                <a:lnTo>
                  <a:pt x="124523" y="192189"/>
                </a:lnTo>
                <a:lnTo>
                  <a:pt x="115824" y="191198"/>
                </a:lnTo>
                <a:close/>
              </a:path>
              <a:path w="146684" h="1219834">
                <a:moveTo>
                  <a:pt x="121818" y="138531"/>
                </a:moveTo>
                <a:lnTo>
                  <a:pt x="118783" y="164858"/>
                </a:lnTo>
                <a:lnTo>
                  <a:pt x="127469" y="165861"/>
                </a:lnTo>
                <a:lnTo>
                  <a:pt x="130428" y="139534"/>
                </a:lnTo>
                <a:lnTo>
                  <a:pt x="121818" y="138531"/>
                </a:lnTo>
                <a:close/>
              </a:path>
              <a:path w="146684" h="1219834">
                <a:moveTo>
                  <a:pt x="127736" y="85851"/>
                </a:moveTo>
                <a:lnTo>
                  <a:pt x="124777" y="112191"/>
                </a:lnTo>
                <a:lnTo>
                  <a:pt x="133375" y="113195"/>
                </a:lnTo>
                <a:lnTo>
                  <a:pt x="136334" y="86867"/>
                </a:lnTo>
                <a:lnTo>
                  <a:pt x="127736" y="85851"/>
                </a:lnTo>
                <a:close/>
              </a:path>
              <a:path w="146684" h="1219834">
                <a:moveTo>
                  <a:pt x="50482" y="770572"/>
                </a:moveTo>
                <a:lnTo>
                  <a:pt x="47523" y="796899"/>
                </a:lnTo>
                <a:lnTo>
                  <a:pt x="56222" y="797902"/>
                </a:lnTo>
                <a:lnTo>
                  <a:pt x="59169" y="771575"/>
                </a:lnTo>
                <a:lnTo>
                  <a:pt x="50482" y="770572"/>
                </a:lnTo>
                <a:close/>
              </a:path>
              <a:path w="146684" h="1219834">
                <a:moveTo>
                  <a:pt x="20853" y="1033919"/>
                </a:moveTo>
                <a:lnTo>
                  <a:pt x="17894" y="1060259"/>
                </a:lnTo>
                <a:lnTo>
                  <a:pt x="26504" y="1061250"/>
                </a:lnTo>
                <a:lnTo>
                  <a:pt x="29451" y="1034910"/>
                </a:lnTo>
                <a:lnTo>
                  <a:pt x="20853" y="1033919"/>
                </a:lnTo>
                <a:close/>
              </a:path>
              <a:path w="146684" h="1219834">
                <a:moveTo>
                  <a:pt x="26758" y="981240"/>
                </a:moveTo>
                <a:lnTo>
                  <a:pt x="23799" y="1007579"/>
                </a:lnTo>
                <a:lnTo>
                  <a:pt x="32410" y="1008583"/>
                </a:lnTo>
                <a:lnTo>
                  <a:pt x="35356" y="982256"/>
                </a:lnTo>
                <a:lnTo>
                  <a:pt x="26758" y="981240"/>
                </a:lnTo>
                <a:close/>
              </a:path>
              <a:path w="146684" h="1219834">
                <a:moveTo>
                  <a:pt x="14858" y="1086586"/>
                </a:moveTo>
                <a:lnTo>
                  <a:pt x="11899" y="1112926"/>
                </a:lnTo>
                <a:lnTo>
                  <a:pt x="20586" y="1113929"/>
                </a:lnTo>
                <a:lnTo>
                  <a:pt x="23545" y="1087589"/>
                </a:lnTo>
                <a:lnTo>
                  <a:pt x="14858" y="1086586"/>
                </a:lnTo>
                <a:close/>
              </a:path>
              <a:path w="146684" h="1219834">
                <a:moveTo>
                  <a:pt x="8940" y="1139253"/>
                </a:moveTo>
                <a:lnTo>
                  <a:pt x="5994" y="1165593"/>
                </a:lnTo>
                <a:lnTo>
                  <a:pt x="14592" y="1166596"/>
                </a:lnTo>
                <a:lnTo>
                  <a:pt x="17551" y="1140256"/>
                </a:lnTo>
                <a:lnTo>
                  <a:pt x="8940" y="1139253"/>
                </a:lnTo>
                <a:close/>
              </a:path>
              <a:path w="146684" h="1219834">
                <a:moveTo>
                  <a:pt x="3035" y="1191933"/>
                </a:moveTo>
                <a:lnTo>
                  <a:pt x="0" y="1218260"/>
                </a:lnTo>
                <a:lnTo>
                  <a:pt x="8686" y="1219263"/>
                </a:lnTo>
                <a:lnTo>
                  <a:pt x="11633" y="1192923"/>
                </a:lnTo>
                <a:lnTo>
                  <a:pt x="3035" y="1191933"/>
                </a:lnTo>
                <a:close/>
              </a:path>
              <a:path w="146684" h="1219834">
                <a:moveTo>
                  <a:pt x="56476" y="717905"/>
                </a:moveTo>
                <a:lnTo>
                  <a:pt x="53517" y="744232"/>
                </a:lnTo>
                <a:lnTo>
                  <a:pt x="62128" y="745235"/>
                </a:lnTo>
                <a:lnTo>
                  <a:pt x="65074" y="718896"/>
                </a:lnTo>
                <a:lnTo>
                  <a:pt x="56476" y="717905"/>
                </a:lnTo>
                <a:close/>
              </a:path>
              <a:path w="146684" h="1219834">
                <a:moveTo>
                  <a:pt x="62382" y="665226"/>
                </a:moveTo>
                <a:lnTo>
                  <a:pt x="59436" y="691565"/>
                </a:lnTo>
                <a:lnTo>
                  <a:pt x="68033" y="692556"/>
                </a:lnTo>
                <a:lnTo>
                  <a:pt x="70993" y="666229"/>
                </a:lnTo>
                <a:lnTo>
                  <a:pt x="62382" y="665226"/>
                </a:lnTo>
                <a:close/>
              </a:path>
              <a:path w="146684" h="1219834">
                <a:moveTo>
                  <a:pt x="32664" y="928573"/>
                </a:moveTo>
                <a:lnTo>
                  <a:pt x="29718" y="954913"/>
                </a:lnTo>
                <a:lnTo>
                  <a:pt x="38404" y="955916"/>
                </a:lnTo>
                <a:lnTo>
                  <a:pt x="41351" y="929576"/>
                </a:lnTo>
                <a:lnTo>
                  <a:pt x="32664" y="928573"/>
                </a:lnTo>
                <a:close/>
              </a:path>
              <a:path w="146684" h="1219834">
                <a:moveTo>
                  <a:pt x="68300" y="612559"/>
                </a:moveTo>
                <a:lnTo>
                  <a:pt x="65341" y="638886"/>
                </a:lnTo>
                <a:lnTo>
                  <a:pt x="74028" y="639889"/>
                </a:lnTo>
                <a:lnTo>
                  <a:pt x="76987" y="613562"/>
                </a:lnTo>
                <a:lnTo>
                  <a:pt x="68300" y="612559"/>
                </a:lnTo>
                <a:close/>
              </a:path>
              <a:path w="146684" h="1219834">
                <a:moveTo>
                  <a:pt x="44576" y="823239"/>
                </a:moveTo>
                <a:lnTo>
                  <a:pt x="41617" y="849579"/>
                </a:lnTo>
                <a:lnTo>
                  <a:pt x="50215" y="850569"/>
                </a:lnTo>
                <a:lnTo>
                  <a:pt x="53263" y="824242"/>
                </a:lnTo>
                <a:lnTo>
                  <a:pt x="44576" y="823239"/>
                </a:lnTo>
                <a:close/>
              </a:path>
              <a:path w="146684" h="1219834">
                <a:moveTo>
                  <a:pt x="38658" y="875906"/>
                </a:moveTo>
                <a:lnTo>
                  <a:pt x="35712" y="902246"/>
                </a:lnTo>
                <a:lnTo>
                  <a:pt x="44310" y="903236"/>
                </a:lnTo>
                <a:lnTo>
                  <a:pt x="47269" y="876909"/>
                </a:lnTo>
                <a:lnTo>
                  <a:pt x="38658" y="87590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292025" y="4975550"/>
            <a:ext cx="568325" cy="559435"/>
          </a:xfrm>
          <a:custGeom>
            <a:avLst/>
            <a:gdLst/>
            <a:ahLst/>
            <a:cxnLst/>
            <a:rect l="l" t="t" r="r" b="b"/>
            <a:pathLst>
              <a:path w="568325" h="559435">
                <a:moveTo>
                  <a:pt x="355790" y="344043"/>
                </a:moveTo>
                <a:lnTo>
                  <a:pt x="349745" y="350393"/>
                </a:lnTo>
                <a:lnTo>
                  <a:pt x="362242" y="362686"/>
                </a:lnTo>
                <a:lnTo>
                  <a:pt x="368274" y="356336"/>
                </a:lnTo>
                <a:lnTo>
                  <a:pt x="355790" y="344043"/>
                </a:lnTo>
                <a:close/>
              </a:path>
              <a:path w="568325" h="559435">
                <a:moveTo>
                  <a:pt x="380771" y="368617"/>
                </a:moveTo>
                <a:lnTo>
                  <a:pt x="374726" y="374967"/>
                </a:lnTo>
                <a:lnTo>
                  <a:pt x="387222" y="387248"/>
                </a:lnTo>
                <a:lnTo>
                  <a:pt x="393268" y="380898"/>
                </a:lnTo>
                <a:lnTo>
                  <a:pt x="380771" y="368617"/>
                </a:lnTo>
                <a:close/>
              </a:path>
              <a:path w="568325" h="559435">
                <a:moveTo>
                  <a:pt x="305828" y="294894"/>
                </a:moveTo>
                <a:lnTo>
                  <a:pt x="299783" y="301244"/>
                </a:lnTo>
                <a:lnTo>
                  <a:pt x="312280" y="313524"/>
                </a:lnTo>
                <a:lnTo>
                  <a:pt x="318312" y="307187"/>
                </a:lnTo>
                <a:lnTo>
                  <a:pt x="305828" y="294894"/>
                </a:lnTo>
                <a:close/>
              </a:path>
              <a:path w="568325" h="559435">
                <a:moveTo>
                  <a:pt x="330809" y="319468"/>
                </a:moveTo>
                <a:lnTo>
                  <a:pt x="324764" y="325818"/>
                </a:lnTo>
                <a:lnTo>
                  <a:pt x="337261" y="338112"/>
                </a:lnTo>
                <a:lnTo>
                  <a:pt x="343293" y="331762"/>
                </a:lnTo>
                <a:lnTo>
                  <a:pt x="330809" y="319468"/>
                </a:lnTo>
                <a:close/>
              </a:path>
              <a:path w="568325" h="559435">
                <a:moveTo>
                  <a:pt x="280847" y="270319"/>
                </a:moveTo>
                <a:lnTo>
                  <a:pt x="274802" y="276669"/>
                </a:lnTo>
                <a:lnTo>
                  <a:pt x="287299" y="288963"/>
                </a:lnTo>
                <a:lnTo>
                  <a:pt x="293331" y="282600"/>
                </a:lnTo>
                <a:lnTo>
                  <a:pt x="280847" y="270319"/>
                </a:lnTo>
                <a:close/>
              </a:path>
              <a:path w="568325" h="559435">
                <a:moveTo>
                  <a:pt x="405777" y="393179"/>
                </a:moveTo>
                <a:lnTo>
                  <a:pt x="399694" y="399542"/>
                </a:lnTo>
                <a:lnTo>
                  <a:pt x="412203" y="411822"/>
                </a:lnTo>
                <a:lnTo>
                  <a:pt x="418198" y="405472"/>
                </a:lnTo>
                <a:lnTo>
                  <a:pt x="405777" y="393179"/>
                </a:lnTo>
                <a:close/>
              </a:path>
              <a:path w="568325" h="559435">
                <a:moveTo>
                  <a:pt x="555675" y="540639"/>
                </a:moveTo>
                <a:lnTo>
                  <a:pt x="549592" y="546976"/>
                </a:lnTo>
                <a:lnTo>
                  <a:pt x="562101" y="559269"/>
                </a:lnTo>
                <a:lnTo>
                  <a:pt x="568096" y="552919"/>
                </a:lnTo>
                <a:lnTo>
                  <a:pt x="555675" y="540639"/>
                </a:lnTo>
                <a:close/>
              </a:path>
              <a:path w="568325" h="559435">
                <a:moveTo>
                  <a:pt x="530644" y="516051"/>
                </a:moveTo>
                <a:lnTo>
                  <a:pt x="524649" y="522414"/>
                </a:lnTo>
                <a:lnTo>
                  <a:pt x="537070" y="534695"/>
                </a:lnTo>
                <a:lnTo>
                  <a:pt x="543153" y="528345"/>
                </a:lnTo>
                <a:lnTo>
                  <a:pt x="530644" y="516051"/>
                </a:lnTo>
                <a:close/>
              </a:path>
              <a:path w="568325" h="559435">
                <a:moveTo>
                  <a:pt x="455739" y="442341"/>
                </a:moveTo>
                <a:lnTo>
                  <a:pt x="449656" y="448678"/>
                </a:lnTo>
                <a:lnTo>
                  <a:pt x="462165" y="460971"/>
                </a:lnTo>
                <a:lnTo>
                  <a:pt x="468172" y="454621"/>
                </a:lnTo>
                <a:lnTo>
                  <a:pt x="455739" y="442341"/>
                </a:lnTo>
                <a:close/>
              </a:path>
              <a:path w="568325" h="559435">
                <a:moveTo>
                  <a:pt x="430720" y="417753"/>
                </a:moveTo>
                <a:lnTo>
                  <a:pt x="424713" y="424116"/>
                </a:lnTo>
                <a:lnTo>
                  <a:pt x="437146" y="436397"/>
                </a:lnTo>
                <a:lnTo>
                  <a:pt x="443229" y="430047"/>
                </a:lnTo>
                <a:lnTo>
                  <a:pt x="430720" y="417753"/>
                </a:lnTo>
                <a:close/>
              </a:path>
              <a:path w="568325" h="559435">
                <a:moveTo>
                  <a:pt x="505701" y="491477"/>
                </a:moveTo>
                <a:lnTo>
                  <a:pt x="499617" y="497840"/>
                </a:lnTo>
                <a:lnTo>
                  <a:pt x="512140" y="510120"/>
                </a:lnTo>
                <a:lnTo>
                  <a:pt x="518134" y="503770"/>
                </a:lnTo>
                <a:lnTo>
                  <a:pt x="505701" y="491477"/>
                </a:lnTo>
                <a:close/>
              </a:path>
              <a:path w="568325" h="559435">
                <a:moveTo>
                  <a:pt x="480682" y="466915"/>
                </a:moveTo>
                <a:lnTo>
                  <a:pt x="474687" y="473265"/>
                </a:lnTo>
                <a:lnTo>
                  <a:pt x="487108" y="485546"/>
                </a:lnTo>
                <a:lnTo>
                  <a:pt x="493191" y="479196"/>
                </a:lnTo>
                <a:lnTo>
                  <a:pt x="480682" y="466915"/>
                </a:lnTo>
                <a:close/>
              </a:path>
              <a:path w="568325" h="559435">
                <a:moveTo>
                  <a:pt x="56006" y="49149"/>
                </a:moveTo>
                <a:lnTo>
                  <a:pt x="49974" y="55499"/>
                </a:lnTo>
                <a:lnTo>
                  <a:pt x="62471" y="67792"/>
                </a:lnTo>
                <a:lnTo>
                  <a:pt x="68503" y="61429"/>
                </a:lnTo>
                <a:lnTo>
                  <a:pt x="56006" y="49149"/>
                </a:lnTo>
                <a:close/>
              </a:path>
              <a:path w="568325" h="559435">
                <a:moveTo>
                  <a:pt x="31026" y="24574"/>
                </a:moveTo>
                <a:lnTo>
                  <a:pt x="24980" y="30924"/>
                </a:lnTo>
                <a:lnTo>
                  <a:pt x="37477" y="43218"/>
                </a:lnTo>
                <a:lnTo>
                  <a:pt x="43522" y="36868"/>
                </a:lnTo>
                <a:lnTo>
                  <a:pt x="31026" y="24574"/>
                </a:lnTo>
                <a:close/>
              </a:path>
              <a:path w="568325" h="559435">
                <a:moveTo>
                  <a:pt x="80987" y="73723"/>
                </a:moveTo>
                <a:lnTo>
                  <a:pt x="74929" y="80073"/>
                </a:lnTo>
                <a:lnTo>
                  <a:pt x="87426" y="92354"/>
                </a:lnTo>
                <a:lnTo>
                  <a:pt x="93471" y="86004"/>
                </a:lnTo>
                <a:lnTo>
                  <a:pt x="80987" y="73723"/>
                </a:lnTo>
                <a:close/>
              </a:path>
              <a:path w="568325" h="559435">
                <a:moveTo>
                  <a:pt x="255866" y="245745"/>
                </a:moveTo>
                <a:lnTo>
                  <a:pt x="249808" y="252095"/>
                </a:lnTo>
                <a:lnTo>
                  <a:pt x="262305" y="264388"/>
                </a:lnTo>
                <a:lnTo>
                  <a:pt x="268350" y="258038"/>
                </a:lnTo>
                <a:lnTo>
                  <a:pt x="255866" y="245745"/>
                </a:lnTo>
                <a:close/>
              </a:path>
              <a:path w="568325" h="559435">
                <a:moveTo>
                  <a:pt x="6045" y="0"/>
                </a:moveTo>
                <a:lnTo>
                  <a:pt x="0" y="6350"/>
                </a:lnTo>
                <a:lnTo>
                  <a:pt x="12496" y="18630"/>
                </a:lnTo>
                <a:lnTo>
                  <a:pt x="18541" y="12293"/>
                </a:lnTo>
                <a:lnTo>
                  <a:pt x="6045" y="0"/>
                </a:lnTo>
                <a:close/>
              </a:path>
              <a:path w="568325" h="559435">
                <a:moveTo>
                  <a:pt x="205892" y="196596"/>
                </a:moveTo>
                <a:lnTo>
                  <a:pt x="199847" y="202946"/>
                </a:lnTo>
                <a:lnTo>
                  <a:pt x="212343" y="215226"/>
                </a:lnTo>
                <a:lnTo>
                  <a:pt x="218389" y="208889"/>
                </a:lnTo>
                <a:lnTo>
                  <a:pt x="205892" y="196596"/>
                </a:lnTo>
                <a:close/>
              </a:path>
              <a:path w="568325" h="559435">
                <a:moveTo>
                  <a:pt x="105968" y="98298"/>
                </a:moveTo>
                <a:lnTo>
                  <a:pt x="99923" y="104648"/>
                </a:lnTo>
                <a:lnTo>
                  <a:pt x="112420" y="116928"/>
                </a:lnTo>
                <a:lnTo>
                  <a:pt x="118452" y="110591"/>
                </a:lnTo>
                <a:lnTo>
                  <a:pt x="105968" y="98298"/>
                </a:lnTo>
                <a:close/>
              </a:path>
              <a:path w="568325" h="559435">
                <a:moveTo>
                  <a:pt x="230885" y="221170"/>
                </a:moveTo>
                <a:lnTo>
                  <a:pt x="224828" y="227520"/>
                </a:lnTo>
                <a:lnTo>
                  <a:pt x="237324" y="239814"/>
                </a:lnTo>
                <a:lnTo>
                  <a:pt x="243370" y="233464"/>
                </a:lnTo>
                <a:lnTo>
                  <a:pt x="230885" y="221170"/>
                </a:lnTo>
                <a:close/>
              </a:path>
              <a:path w="568325" h="559435">
                <a:moveTo>
                  <a:pt x="180911" y="172021"/>
                </a:moveTo>
                <a:lnTo>
                  <a:pt x="174866" y="178371"/>
                </a:lnTo>
                <a:lnTo>
                  <a:pt x="187363" y="190665"/>
                </a:lnTo>
                <a:lnTo>
                  <a:pt x="193395" y="184302"/>
                </a:lnTo>
                <a:lnTo>
                  <a:pt x="180911" y="172021"/>
                </a:lnTo>
                <a:close/>
              </a:path>
              <a:path w="568325" h="559435">
                <a:moveTo>
                  <a:pt x="130949" y="122872"/>
                </a:moveTo>
                <a:lnTo>
                  <a:pt x="124904" y="129222"/>
                </a:lnTo>
                <a:lnTo>
                  <a:pt x="137401" y="141516"/>
                </a:lnTo>
                <a:lnTo>
                  <a:pt x="143433" y="135166"/>
                </a:lnTo>
                <a:lnTo>
                  <a:pt x="130949" y="122872"/>
                </a:lnTo>
                <a:close/>
              </a:path>
              <a:path w="568325" h="559435">
                <a:moveTo>
                  <a:pt x="155930" y="147447"/>
                </a:moveTo>
                <a:lnTo>
                  <a:pt x="149885" y="153797"/>
                </a:lnTo>
                <a:lnTo>
                  <a:pt x="162382" y="166090"/>
                </a:lnTo>
                <a:lnTo>
                  <a:pt x="168414" y="159727"/>
                </a:lnTo>
                <a:lnTo>
                  <a:pt x="155930" y="14744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163372" y="4955478"/>
            <a:ext cx="57150" cy="57785"/>
          </a:xfrm>
          <a:custGeom>
            <a:avLst/>
            <a:gdLst/>
            <a:ahLst/>
            <a:cxnLst/>
            <a:rect l="l" t="t" r="r" b="b"/>
            <a:pathLst>
              <a:path w="57150" h="57785">
                <a:moveTo>
                  <a:pt x="28257" y="0"/>
                </a:moveTo>
                <a:lnTo>
                  <a:pt x="17262" y="2258"/>
                </a:lnTo>
                <a:lnTo>
                  <a:pt x="8280" y="8416"/>
                </a:lnTo>
                <a:lnTo>
                  <a:pt x="2222" y="17552"/>
                </a:lnTo>
                <a:lnTo>
                  <a:pt x="0" y="28740"/>
                </a:lnTo>
                <a:lnTo>
                  <a:pt x="2222" y="39920"/>
                </a:lnTo>
                <a:lnTo>
                  <a:pt x="8280" y="49052"/>
                </a:lnTo>
                <a:lnTo>
                  <a:pt x="17262" y="55209"/>
                </a:lnTo>
                <a:lnTo>
                  <a:pt x="28257" y="57467"/>
                </a:lnTo>
                <a:lnTo>
                  <a:pt x="39259" y="55209"/>
                </a:lnTo>
                <a:lnTo>
                  <a:pt x="48245" y="49052"/>
                </a:lnTo>
                <a:lnTo>
                  <a:pt x="51999" y="43395"/>
                </a:lnTo>
                <a:lnTo>
                  <a:pt x="20294" y="43395"/>
                </a:lnTo>
                <a:lnTo>
                  <a:pt x="13855" y="36842"/>
                </a:lnTo>
                <a:lnTo>
                  <a:pt x="13855" y="20637"/>
                </a:lnTo>
                <a:lnTo>
                  <a:pt x="20294" y="14084"/>
                </a:lnTo>
                <a:lnTo>
                  <a:pt x="52005" y="14084"/>
                </a:lnTo>
                <a:lnTo>
                  <a:pt x="48245" y="8416"/>
                </a:lnTo>
                <a:lnTo>
                  <a:pt x="39259" y="2258"/>
                </a:lnTo>
                <a:lnTo>
                  <a:pt x="28257" y="0"/>
                </a:lnTo>
                <a:close/>
              </a:path>
              <a:path w="57150" h="57785">
                <a:moveTo>
                  <a:pt x="52005" y="14084"/>
                </a:moveTo>
                <a:lnTo>
                  <a:pt x="36233" y="14084"/>
                </a:lnTo>
                <a:lnTo>
                  <a:pt x="42684" y="20637"/>
                </a:lnTo>
                <a:lnTo>
                  <a:pt x="42684" y="36842"/>
                </a:lnTo>
                <a:lnTo>
                  <a:pt x="36233" y="43395"/>
                </a:lnTo>
                <a:lnTo>
                  <a:pt x="51999" y="43395"/>
                </a:lnTo>
                <a:lnTo>
                  <a:pt x="54305" y="39920"/>
                </a:lnTo>
                <a:lnTo>
                  <a:pt x="56527" y="28740"/>
                </a:lnTo>
                <a:lnTo>
                  <a:pt x="54305" y="17552"/>
                </a:lnTo>
                <a:lnTo>
                  <a:pt x="52005" y="1408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7" name="object 477"/>
          <p:cNvGrpSpPr/>
          <p:nvPr/>
        </p:nvGrpSpPr>
        <p:grpSpPr>
          <a:xfrm>
            <a:off x="4863057" y="5013722"/>
            <a:ext cx="316865" cy="553085"/>
            <a:chOff x="4863057" y="5013722"/>
            <a:chExt cx="316865" cy="553085"/>
          </a:xfrm>
        </p:grpSpPr>
        <p:pic>
          <p:nvPicPr>
            <p:cNvPr id="478" name="object 478"/>
            <p:cNvPicPr/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057" y="5409552"/>
              <a:ext cx="154089" cy="156705"/>
            </a:xfrm>
            <a:prstGeom prst="rect">
              <a:avLst/>
            </a:prstGeom>
          </p:spPr>
        </p:pic>
        <p:sp>
          <p:nvSpPr>
            <p:cNvPr id="479" name="object 479"/>
            <p:cNvSpPr/>
            <p:nvPr/>
          </p:nvSpPr>
          <p:spPr>
            <a:xfrm>
              <a:off x="4975309" y="5013722"/>
              <a:ext cx="205104" cy="398145"/>
            </a:xfrm>
            <a:custGeom>
              <a:avLst/>
              <a:gdLst/>
              <a:ahLst/>
              <a:cxnLst/>
              <a:rect l="l" t="t" r="r" b="b"/>
              <a:pathLst>
                <a:path w="205104" h="398145">
                  <a:moveTo>
                    <a:pt x="118046" y="157568"/>
                  </a:moveTo>
                  <a:lnTo>
                    <a:pt x="110159" y="173329"/>
                  </a:lnTo>
                  <a:lnTo>
                    <a:pt x="117919" y="177330"/>
                  </a:lnTo>
                  <a:lnTo>
                    <a:pt x="125793" y="161582"/>
                  </a:lnTo>
                  <a:lnTo>
                    <a:pt x="118046" y="157568"/>
                  </a:lnTo>
                  <a:close/>
                </a:path>
                <a:path w="205104" h="398145">
                  <a:moveTo>
                    <a:pt x="133769" y="126060"/>
                  </a:moveTo>
                  <a:lnTo>
                    <a:pt x="125895" y="141808"/>
                  </a:lnTo>
                  <a:lnTo>
                    <a:pt x="133654" y="145808"/>
                  </a:lnTo>
                  <a:lnTo>
                    <a:pt x="141528" y="130060"/>
                  </a:lnTo>
                  <a:lnTo>
                    <a:pt x="133769" y="126060"/>
                  </a:lnTo>
                  <a:close/>
                </a:path>
                <a:path w="205104" h="398145">
                  <a:moveTo>
                    <a:pt x="196710" y="0"/>
                  </a:moveTo>
                  <a:lnTo>
                    <a:pt x="188848" y="15760"/>
                  </a:lnTo>
                  <a:lnTo>
                    <a:pt x="196608" y="19761"/>
                  </a:lnTo>
                  <a:lnTo>
                    <a:pt x="204482" y="4013"/>
                  </a:lnTo>
                  <a:lnTo>
                    <a:pt x="196710" y="0"/>
                  </a:lnTo>
                  <a:close/>
                </a:path>
                <a:path w="205104" h="398145">
                  <a:moveTo>
                    <a:pt x="102285" y="189077"/>
                  </a:moveTo>
                  <a:lnTo>
                    <a:pt x="94437" y="204838"/>
                  </a:lnTo>
                  <a:lnTo>
                    <a:pt x="102184" y="208838"/>
                  </a:lnTo>
                  <a:lnTo>
                    <a:pt x="110045" y="193090"/>
                  </a:lnTo>
                  <a:lnTo>
                    <a:pt x="102285" y="189077"/>
                  </a:lnTo>
                  <a:close/>
                </a:path>
                <a:path w="205104" h="398145">
                  <a:moveTo>
                    <a:pt x="180987" y="31508"/>
                  </a:moveTo>
                  <a:lnTo>
                    <a:pt x="173113" y="47269"/>
                  </a:lnTo>
                  <a:lnTo>
                    <a:pt x="180873" y="51269"/>
                  </a:lnTo>
                  <a:lnTo>
                    <a:pt x="188734" y="35521"/>
                  </a:lnTo>
                  <a:lnTo>
                    <a:pt x="180987" y="31508"/>
                  </a:lnTo>
                  <a:close/>
                </a:path>
                <a:path w="205104" h="398145">
                  <a:moveTo>
                    <a:pt x="149504" y="94538"/>
                  </a:moveTo>
                  <a:lnTo>
                    <a:pt x="141643" y="110299"/>
                  </a:lnTo>
                  <a:lnTo>
                    <a:pt x="149402" y="114300"/>
                  </a:lnTo>
                  <a:lnTo>
                    <a:pt x="157251" y="98539"/>
                  </a:lnTo>
                  <a:lnTo>
                    <a:pt x="149504" y="94538"/>
                  </a:lnTo>
                  <a:close/>
                </a:path>
                <a:path w="205104" h="398145">
                  <a:moveTo>
                    <a:pt x="165239" y="63017"/>
                  </a:moveTo>
                  <a:lnTo>
                    <a:pt x="157378" y="78778"/>
                  </a:lnTo>
                  <a:lnTo>
                    <a:pt x="165138" y="82791"/>
                  </a:lnTo>
                  <a:lnTo>
                    <a:pt x="172999" y="67030"/>
                  </a:lnTo>
                  <a:lnTo>
                    <a:pt x="165239" y="63017"/>
                  </a:lnTo>
                  <a:close/>
                </a:path>
                <a:path w="205104" h="398145">
                  <a:moveTo>
                    <a:pt x="7873" y="378167"/>
                  </a:moveTo>
                  <a:lnTo>
                    <a:pt x="0" y="393915"/>
                  </a:lnTo>
                  <a:lnTo>
                    <a:pt x="7746" y="397929"/>
                  </a:lnTo>
                  <a:lnTo>
                    <a:pt x="15620" y="382168"/>
                  </a:lnTo>
                  <a:lnTo>
                    <a:pt x="7873" y="378167"/>
                  </a:lnTo>
                  <a:close/>
                </a:path>
                <a:path w="205104" h="398145">
                  <a:moveTo>
                    <a:pt x="23621" y="346646"/>
                  </a:moveTo>
                  <a:lnTo>
                    <a:pt x="15747" y="362394"/>
                  </a:lnTo>
                  <a:lnTo>
                    <a:pt x="23494" y="366407"/>
                  </a:lnTo>
                  <a:lnTo>
                    <a:pt x="31368" y="350647"/>
                  </a:lnTo>
                  <a:lnTo>
                    <a:pt x="23621" y="346646"/>
                  </a:lnTo>
                  <a:close/>
                </a:path>
                <a:path w="205104" h="398145">
                  <a:moveTo>
                    <a:pt x="39344" y="315125"/>
                  </a:moveTo>
                  <a:lnTo>
                    <a:pt x="31483" y="330885"/>
                  </a:lnTo>
                  <a:lnTo>
                    <a:pt x="39230" y="334899"/>
                  </a:lnTo>
                  <a:lnTo>
                    <a:pt x="47104" y="319138"/>
                  </a:lnTo>
                  <a:lnTo>
                    <a:pt x="39344" y="315125"/>
                  </a:lnTo>
                  <a:close/>
                </a:path>
                <a:path w="205104" h="398145">
                  <a:moveTo>
                    <a:pt x="70815" y="252107"/>
                  </a:moveTo>
                  <a:lnTo>
                    <a:pt x="62953" y="267868"/>
                  </a:lnTo>
                  <a:lnTo>
                    <a:pt x="70700" y="271868"/>
                  </a:lnTo>
                  <a:lnTo>
                    <a:pt x="78574" y="256108"/>
                  </a:lnTo>
                  <a:lnTo>
                    <a:pt x="70815" y="252107"/>
                  </a:lnTo>
                  <a:close/>
                </a:path>
                <a:path w="205104" h="398145">
                  <a:moveTo>
                    <a:pt x="55079" y="283616"/>
                  </a:moveTo>
                  <a:lnTo>
                    <a:pt x="47205" y="299377"/>
                  </a:lnTo>
                  <a:lnTo>
                    <a:pt x="54952" y="303377"/>
                  </a:lnTo>
                  <a:lnTo>
                    <a:pt x="62826" y="287616"/>
                  </a:lnTo>
                  <a:lnTo>
                    <a:pt x="55079" y="283616"/>
                  </a:lnTo>
                  <a:close/>
                </a:path>
                <a:path w="205104" h="398145">
                  <a:moveTo>
                    <a:pt x="86563" y="220586"/>
                  </a:moveTo>
                  <a:lnTo>
                    <a:pt x="78689" y="236347"/>
                  </a:lnTo>
                  <a:lnTo>
                    <a:pt x="86448" y="240360"/>
                  </a:lnTo>
                  <a:lnTo>
                    <a:pt x="94310" y="224599"/>
                  </a:lnTo>
                  <a:lnTo>
                    <a:pt x="86563" y="220586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0" name="object 480"/>
          <p:cNvGrpSpPr/>
          <p:nvPr/>
        </p:nvGrpSpPr>
        <p:grpSpPr>
          <a:xfrm>
            <a:off x="8937023" y="5284204"/>
            <a:ext cx="177165" cy="441325"/>
            <a:chOff x="8937023" y="5284204"/>
            <a:chExt cx="177165" cy="441325"/>
          </a:xfrm>
        </p:grpSpPr>
        <p:sp>
          <p:nvSpPr>
            <p:cNvPr id="481" name="object 481"/>
            <p:cNvSpPr/>
            <p:nvPr/>
          </p:nvSpPr>
          <p:spPr>
            <a:xfrm>
              <a:off x="8942854" y="5600687"/>
              <a:ext cx="171450" cy="124460"/>
            </a:xfrm>
            <a:custGeom>
              <a:avLst/>
              <a:gdLst/>
              <a:ahLst/>
              <a:cxnLst/>
              <a:rect l="l" t="t" r="r" b="b"/>
              <a:pathLst>
                <a:path w="171450" h="124460">
                  <a:moveTo>
                    <a:pt x="4864" y="0"/>
                  </a:moveTo>
                  <a:lnTo>
                    <a:pt x="3467" y="2565"/>
                  </a:lnTo>
                  <a:lnTo>
                    <a:pt x="0" y="7327"/>
                  </a:lnTo>
                  <a:lnTo>
                    <a:pt x="171005" y="124269"/>
                  </a:lnTo>
                  <a:lnTo>
                    <a:pt x="171005" y="11362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2" name="object 482"/>
            <p:cNvPicPr/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7023" y="5284204"/>
              <a:ext cx="176836" cy="273191"/>
            </a:xfrm>
            <a:prstGeom prst="rect">
              <a:avLst/>
            </a:prstGeom>
          </p:spPr>
        </p:pic>
      </p:grpSp>
      <p:sp>
        <p:nvSpPr>
          <p:cNvPr id="483" name="object 483"/>
          <p:cNvSpPr/>
          <p:nvPr/>
        </p:nvSpPr>
        <p:spPr>
          <a:xfrm>
            <a:off x="8411410" y="4250551"/>
            <a:ext cx="702945" cy="480059"/>
          </a:xfrm>
          <a:custGeom>
            <a:avLst/>
            <a:gdLst/>
            <a:ahLst/>
            <a:cxnLst/>
            <a:rect l="l" t="t" r="r" b="b"/>
            <a:pathLst>
              <a:path w="702945" h="480060">
                <a:moveTo>
                  <a:pt x="4826" y="0"/>
                </a:moveTo>
                <a:lnTo>
                  <a:pt x="1765" y="5029"/>
                </a:lnTo>
                <a:lnTo>
                  <a:pt x="0" y="7353"/>
                </a:lnTo>
                <a:lnTo>
                  <a:pt x="702449" y="479463"/>
                </a:lnTo>
                <a:lnTo>
                  <a:pt x="702449" y="468871"/>
                </a:lnTo>
                <a:lnTo>
                  <a:pt x="482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457654" y="4828120"/>
            <a:ext cx="74930" cy="41910"/>
          </a:xfrm>
          <a:custGeom>
            <a:avLst/>
            <a:gdLst/>
            <a:ahLst/>
            <a:cxnLst/>
            <a:rect l="l" t="t" r="r" b="b"/>
            <a:pathLst>
              <a:path w="74929" h="41910">
                <a:moveTo>
                  <a:pt x="27305" y="30200"/>
                </a:moveTo>
                <a:lnTo>
                  <a:pt x="23672" y="22174"/>
                </a:lnTo>
                <a:lnTo>
                  <a:pt x="0" y="33274"/>
                </a:lnTo>
                <a:lnTo>
                  <a:pt x="3632" y="41300"/>
                </a:lnTo>
                <a:lnTo>
                  <a:pt x="27305" y="30200"/>
                </a:lnTo>
                <a:close/>
              </a:path>
              <a:path w="74929" h="41910">
                <a:moveTo>
                  <a:pt x="74663" y="8026"/>
                </a:moveTo>
                <a:lnTo>
                  <a:pt x="71043" y="0"/>
                </a:lnTo>
                <a:lnTo>
                  <a:pt x="47358" y="11087"/>
                </a:lnTo>
                <a:lnTo>
                  <a:pt x="50990" y="19113"/>
                </a:lnTo>
                <a:lnTo>
                  <a:pt x="74663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552358" y="4761547"/>
            <a:ext cx="122555" cy="63500"/>
          </a:xfrm>
          <a:custGeom>
            <a:avLst/>
            <a:gdLst/>
            <a:ahLst/>
            <a:cxnLst/>
            <a:rect l="l" t="t" r="r" b="b"/>
            <a:pathLst>
              <a:path w="122554" h="63500">
                <a:moveTo>
                  <a:pt x="27305" y="52412"/>
                </a:moveTo>
                <a:lnTo>
                  <a:pt x="23672" y="44386"/>
                </a:lnTo>
                <a:lnTo>
                  <a:pt x="0" y="55473"/>
                </a:lnTo>
                <a:lnTo>
                  <a:pt x="3632" y="63500"/>
                </a:lnTo>
                <a:lnTo>
                  <a:pt x="27305" y="52412"/>
                </a:lnTo>
                <a:close/>
              </a:path>
              <a:path w="122554" h="63500">
                <a:moveTo>
                  <a:pt x="74663" y="30226"/>
                </a:moveTo>
                <a:lnTo>
                  <a:pt x="71031" y="22199"/>
                </a:lnTo>
                <a:lnTo>
                  <a:pt x="47345" y="33286"/>
                </a:lnTo>
                <a:lnTo>
                  <a:pt x="50977" y="41313"/>
                </a:lnTo>
                <a:lnTo>
                  <a:pt x="74663" y="30226"/>
                </a:lnTo>
                <a:close/>
              </a:path>
              <a:path w="122554" h="63500">
                <a:moveTo>
                  <a:pt x="122008" y="8026"/>
                </a:moveTo>
                <a:lnTo>
                  <a:pt x="118376" y="0"/>
                </a:lnTo>
                <a:lnTo>
                  <a:pt x="94703" y="11099"/>
                </a:lnTo>
                <a:lnTo>
                  <a:pt x="98336" y="19126"/>
                </a:lnTo>
                <a:lnTo>
                  <a:pt x="122008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315604" y="4872494"/>
            <a:ext cx="122555" cy="63500"/>
          </a:xfrm>
          <a:custGeom>
            <a:avLst/>
            <a:gdLst/>
            <a:ahLst/>
            <a:cxnLst/>
            <a:rect l="l" t="t" r="r" b="b"/>
            <a:pathLst>
              <a:path w="122554" h="63500">
                <a:moveTo>
                  <a:pt x="27317" y="52400"/>
                </a:moveTo>
                <a:lnTo>
                  <a:pt x="23685" y="44361"/>
                </a:lnTo>
                <a:lnTo>
                  <a:pt x="0" y="55460"/>
                </a:lnTo>
                <a:lnTo>
                  <a:pt x="3632" y="63500"/>
                </a:lnTo>
                <a:lnTo>
                  <a:pt x="27317" y="52400"/>
                </a:lnTo>
                <a:close/>
              </a:path>
              <a:path w="122554" h="63500">
                <a:moveTo>
                  <a:pt x="74650" y="30213"/>
                </a:moveTo>
                <a:lnTo>
                  <a:pt x="71031" y="22186"/>
                </a:lnTo>
                <a:lnTo>
                  <a:pt x="47345" y="33274"/>
                </a:lnTo>
                <a:lnTo>
                  <a:pt x="50977" y="41300"/>
                </a:lnTo>
                <a:lnTo>
                  <a:pt x="74650" y="30213"/>
                </a:lnTo>
                <a:close/>
              </a:path>
              <a:path w="122554" h="63500">
                <a:moveTo>
                  <a:pt x="122008" y="8026"/>
                </a:moveTo>
                <a:lnTo>
                  <a:pt x="118376" y="0"/>
                </a:lnTo>
                <a:lnTo>
                  <a:pt x="94691" y="11087"/>
                </a:lnTo>
                <a:lnTo>
                  <a:pt x="98323" y="19113"/>
                </a:lnTo>
                <a:lnTo>
                  <a:pt x="122008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789128" y="4694994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87"/>
                </a:lnTo>
                <a:lnTo>
                  <a:pt x="3644" y="19113"/>
                </a:lnTo>
                <a:lnTo>
                  <a:pt x="27279" y="8013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883845" y="4650616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99"/>
                </a:lnTo>
                <a:lnTo>
                  <a:pt x="3644" y="19126"/>
                </a:lnTo>
                <a:lnTo>
                  <a:pt x="27279" y="8026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694412" y="4739368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723" y="0"/>
                </a:moveTo>
                <a:lnTo>
                  <a:pt x="0" y="11087"/>
                </a:lnTo>
                <a:lnTo>
                  <a:pt x="3644" y="19113"/>
                </a:lnTo>
                <a:lnTo>
                  <a:pt x="27279" y="8013"/>
                </a:lnTo>
                <a:lnTo>
                  <a:pt x="2372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931205" y="4628433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87"/>
                </a:lnTo>
                <a:lnTo>
                  <a:pt x="3568" y="19113"/>
                </a:lnTo>
                <a:lnTo>
                  <a:pt x="27279" y="8026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8978557" y="4584052"/>
            <a:ext cx="74930" cy="41910"/>
          </a:xfrm>
          <a:custGeom>
            <a:avLst/>
            <a:gdLst/>
            <a:ahLst/>
            <a:cxnLst/>
            <a:rect l="l" t="t" r="r" b="b"/>
            <a:pathLst>
              <a:path w="74929" h="41910">
                <a:moveTo>
                  <a:pt x="27279" y="30226"/>
                </a:moveTo>
                <a:lnTo>
                  <a:pt x="23634" y="22199"/>
                </a:lnTo>
                <a:lnTo>
                  <a:pt x="0" y="33286"/>
                </a:lnTo>
                <a:lnTo>
                  <a:pt x="3568" y="41313"/>
                </a:lnTo>
                <a:lnTo>
                  <a:pt x="27279" y="30226"/>
                </a:lnTo>
                <a:close/>
              </a:path>
              <a:path w="74929" h="41910">
                <a:moveTo>
                  <a:pt x="74637" y="8039"/>
                </a:moveTo>
                <a:lnTo>
                  <a:pt x="70993" y="0"/>
                </a:lnTo>
                <a:lnTo>
                  <a:pt x="47358" y="11099"/>
                </a:lnTo>
                <a:lnTo>
                  <a:pt x="50914" y="19126"/>
                </a:lnTo>
                <a:lnTo>
                  <a:pt x="74637" y="803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836486" y="4672794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99"/>
                </a:lnTo>
                <a:lnTo>
                  <a:pt x="3644" y="19126"/>
                </a:lnTo>
                <a:lnTo>
                  <a:pt x="27279" y="8039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741771" y="4717181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87"/>
                </a:lnTo>
                <a:lnTo>
                  <a:pt x="3644" y="19113"/>
                </a:lnTo>
                <a:lnTo>
                  <a:pt x="27279" y="8013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073280" y="4561869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34" y="0"/>
                </a:moveTo>
                <a:lnTo>
                  <a:pt x="0" y="11099"/>
                </a:lnTo>
                <a:lnTo>
                  <a:pt x="3556" y="19126"/>
                </a:lnTo>
                <a:lnTo>
                  <a:pt x="27279" y="8026"/>
                </a:lnTo>
                <a:lnTo>
                  <a:pt x="2363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421747" y="4227516"/>
            <a:ext cx="692150" cy="127635"/>
          </a:xfrm>
          <a:custGeom>
            <a:avLst/>
            <a:gdLst/>
            <a:ahLst/>
            <a:cxnLst/>
            <a:rect l="l" t="t" r="r" b="b"/>
            <a:pathLst>
              <a:path w="692150" h="127635">
                <a:moveTo>
                  <a:pt x="1473" y="0"/>
                </a:moveTo>
                <a:lnTo>
                  <a:pt x="1206" y="2971"/>
                </a:lnTo>
                <a:lnTo>
                  <a:pt x="0" y="8699"/>
                </a:lnTo>
                <a:lnTo>
                  <a:pt x="692111" y="127469"/>
                </a:lnTo>
                <a:lnTo>
                  <a:pt x="692111" y="118503"/>
                </a:lnTo>
                <a:lnTo>
                  <a:pt x="147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762418" y="3467428"/>
            <a:ext cx="351790" cy="189865"/>
          </a:xfrm>
          <a:custGeom>
            <a:avLst/>
            <a:gdLst/>
            <a:ahLst/>
            <a:cxnLst/>
            <a:rect l="l" t="t" r="r" b="b"/>
            <a:pathLst>
              <a:path w="351790" h="189864">
                <a:moveTo>
                  <a:pt x="250208" y="127241"/>
                </a:moveTo>
                <a:lnTo>
                  <a:pt x="246259" y="135191"/>
                </a:lnTo>
                <a:lnTo>
                  <a:pt x="246444" y="135191"/>
                </a:lnTo>
                <a:lnTo>
                  <a:pt x="261676" y="143078"/>
                </a:lnTo>
                <a:lnTo>
                  <a:pt x="265677" y="135191"/>
                </a:lnTo>
                <a:lnTo>
                  <a:pt x="250208" y="127241"/>
                </a:lnTo>
                <a:close/>
              </a:path>
              <a:path w="351790" h="189864">
                <a:moveTo>
                  <a:pt x="188689" y="95427"/>
                </a:moveTo>
                <a:lnTo>
                  <a:pt x="184650" y="103390"/>
                </a:lnTo>
                <a:lnTo>
                  <a:pt x="184837" y="103390"/>
                </a:lnTo>
                <a:lnTo>
                  <a:pt x="200158" y="111264"/>
                </a:lnTo>
                <a:lnTo>
                  <a:pt x="204069" y="103390"/>
                </a:lnTo>
                <a:lnTo>
                  <a:pt x="188689" y="95427"/>
                </a:lnTo>
                <a:close/>
              </a:path>
              <a:path w="351790" h="189864">
                <a:moveTo>
                  <a:pt x="219449" y="111340"/>
                </a:moveTo>
                <a:lnTo>
                  <a:pt x="215499" y="119291"/>
                </a:lnTo>
                <a:lnTo>
                  <a:pt x="215685" y="119291"/>
                </a:lnTo>
                <a:lnTo>
                  <a:pt x="230917" y="127165"/>
                </a:lnTo>
                <a:lnTo>
                  <a:pt x="234829" y="119291"/>
                </a:lnTo>
                <a:lnTo>
                  <a:pt x="219449" y="111340"/>
                </a:lnTo>
                <a:close/>
              </a:path>
              <a:path w="351790" h="189864">
                <a:moveTo>
                  <a:pt x="342575" y="174942"/>
                </a:moveTo>
                <a:lnTo>
                  <a:pt x="338664" y="182829"/>
                </a:lnTo>
                <a:lnTo>
                  <a:pt x="351440" y="189407"/>
                </a:lnTo>
                <a:lnTo>
                  <a:pt x="351440" y="179501"/>
                </a:lnTo>
                <a:lnTo>
                  <a:pt x="342575" y="174942"/>
                </a:lnTo>
                <a:close/>
              </a:path>
              <a:path w="351790" h="189864">
                <a:moveTo>
                  <a:pt x="311816" y="159042"/>
                </a:moveTo>
                <a:lnTo>
                  <a:pt x="307873" y="166992"/>
                </a:lnTo>
                <a:lnTo>
                  <a:pt x="308027" y="166992"/>
                </a:lnTo>
                <a:lnTo>
                  <a:pt x="323284" y="174879"/>
                </a:lnTo>
                <a:lnTo>
                  <a:pt x="327196" y="166992"/>
                </a:lnTo>
                <a:lnTo>
                  <a:pt x="311816" y="159042"/>
                </a:lnTo>
                <a:close/>
              </a:path>
              <a:path w="351790" h="189864">
                <a:moveTo>
                  <a:pt x="281057" y="143141"/>
                </a:moveTo>
                <a:lnTo>
                  <a:pt x="277011" y="151104"/>
                </a:lnTo>
                <a:lnTo>
                  <a:pt x="277229" y="151104"/>
                </a:lnTo>
                <a:lnTo>
                  <a:pt x="292525" y="158978"/>
                </a:lnTo>
                <a:lnTo>
                  <a:pt x="296436" y="151104"/>
                </a:lnTo>
                <a:lnTo>
                  <a:pt x="281057" y="143141"/>
                </a:lnTo>
                <a:close/>
              </a:path>
              <a:path w="351790" h="189864">
                <a:moveTo>
                  <a:pt x="3943" y="0"/>
                </a:moveTo>
                <a:lnTo>
                  <a:pt x="0" y="7962"/>
                </a:lnTo>
                <a:lnTo>
                  <a:pt x="154" y="7962"/>
                </a:lnTo>
                <a:lnTo>
                  <a:pt x="15411" y="15836"/>
                </a:lnTo>
                <a:lnTo>
                  <a:pt x="19322" y="7962"/>
                </a:lnTo>
                <a:lnTo>
                  <a:pt x="3943" y="0"/>
                </a:lnTo>
                <a:close/>
              </a:path>
              <a:path w="351790" h="189864">
                <a:moveTo>
                  <a:pt x="34702" y="15925"/>
                </a:moveTo>
                <a:lnTo>
                  <a:pt x="30746" y="23876"/>
                </a:lnTo>
                <a:lnTo>
                  <a:pt x="30962" y="23876"/>
                </a:lnTo>
                <a:lnTo>
                  <a:pt x="46170" y="31750"/>
                </a:lnTo>
                <a:lnTo>
                  <a:pt x="50082" y="23876"/>
                </a:lnTo>
                <a:lnTo>
                  <a:pt x="34702" y="15925"/>
                </a:lnTo>
                <a:close/>
              </a:path>
              <a:path w="351790" h="189864">
                <a:moveTo>
                  <a:pt x="65461" y="31813"/>
                </a:moveTo>
                <a:lnTo>
                  <a:pt x="61518" y="39763"/>
                </a:lnTo>
                <a:lnTo>
                  <a:pt x="61673" y="39763"/>
                </a:lnTo>
                <a:lnTo>
                  <a:pt x="76929" y="47650"/>
                </a:lnTo>
                <a:lnTo>
                  <a:pt x="80930" y="39763"/>
                </a:lnTo>
                <a:lnTo>
                  <a:pt x="65461" y="31813"/>
                </a:lnTo>
                <a:close/>
              </a:path>
              <a:path w="351790" h="189864">
                <a:moveTo>
                  <a:pt x="157841" y="79527"/>
                </a:moveTo>
                <a:lnTo>
                  <a:pt x="153892" y="87477"/>
                </a:lnTo>
                <a:lnTo>
                  <a:pt x="154077" y="87477"/>
                </a:lnTo>
                <a:lnTo>
                  <a:pt x="169309" y="95351"/>
                </a:lnTo>
                <a:lnTo>
                  <a:pt x="173310" y="87477"/>
                </a:lnTo>
                <a:lnTo>
                  <a:pt x="157841" y="79527"/>
                </a:lnTo>
                <a:close/>
              </a:path>
              <a:path w="351790" h="189864">
                <a:moveTo>
                  <a:pt x="127069" y="63627"/>
                </a:moveTo>
                <a:lnTo>
                  <a:pt x="123132" y="71577"/>
                </a:lnTo>
                <a:lnTo>
                  <a:pt x="123317" y="71577"/>
                </a:lnTo>
                <a:lnTo>
                  <a:pt x="138550" y="79463"/>
                </a:lnTo>
                <a:lnTo>
                  <a:pt x="142461" y="71577"/>
                </a:lnTo>
                <a:lnTo>
                  <a:pt x="127069" y="63627"/>
                </a:lnTo>
                <a:close/>
              </a:path>
              <a:path w="351790" h="189864">
                <a:moveTo>
                  <a:pt x="96310" y="47726"/>
                </a:moveTo>
                <a:lnTo>
                  <a:pt x="92277" y="55676"/>
                </a:lnTo>
                <a:lnTo>
                  <a:pt x="92495" y="55676"/>
                </a:lnTo>
                <a:lnTo>
                  <a:pt x="107790" y="63550"/>
                </a:lnTo>
                <a:lnTo>
                  <a:pt x="111689" y="55676"/>
                </a:lnTo>
                <a:lnTo>
                  <a:pt x="96310" y="477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7" name="object 497"/>
          <p:cNvPicPr/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934" y="3826113"/>
            <a:ext cx="76555" cy="77825"/>
          </a:xfrm>
          <a:prstGeom prst="rect">
            <a:avLst/>
          </a:prstGeom>
        </p:spPr>
      </p:pic>
      <p:grpSp>
        <p:nvGrpSpPr>
          <p:cNvPr id="498" name="object 498"/>
          <p:cNvGrpSpPr/>
          <p:nvPr/>
        </p:nvGrpSpPr>
        <p:grpSpPr>
          <a:xfrm>
            <a:off x="8535911" y="3296848"/>
            <a:ext cx="245745" cy="532765"/>
            <a:chOff x="8535911" y="3296848"/>
            <a:chExt cx="245745" cy="532765"/>
          </a:xfrm>
        </p:grpSpPr>
        <p:pic>
          <p:nvPicPr>
            <p:cNvPr id="499" name="object 499"/>
            <p:cNvPicPr/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5911" y="3296848"/>
              <a:ext cx="225933" cy="229730"/>
            </a:xfrm>
            <a:prstGeom prst="rect">
              <a:avLst/>
            </a:prstGeom>
          </p:spPr>
        </p:pic>
        <p:sp>
          <p:nvSpPr>
            <p:cNvPr id="500" name="object 500"/>
            <p:cNvSpPr/>
            <p:nvPr/>
          </p:nvSpPr>
          <p:spPr>
            <a:xfrm>
              <a:off x="8678350" y="3519849"/>
              <a:ext cx="102870" cy="309880"/>
            </a:xfrm>
            <a:custGeom>
              <a:avLst/>
              <a:gdLst/>
              <a:ahLst/>
              <a:cxnLst/>
              <a:rect l="l" t="t" r="r" b="b"/>
              <a:pathLst>
                <a:path w="102870" h="309879">
                  <a:moveTo>
                    <a:pt x="8293" y="0"/>
                  </a:moveTo>
                  <a:lnTo>
                    <a:pt x="0" y="2641"/>
                  </a:lnTo>
                  <a:lnTo>
                    <a:pt x="94361" y="309651"/>
                  </a:lnTo>
                  <a:lnTo>
                    <a:pt x="96964" y="308457"/>
                  </a:lnTo>
                  <a:lnTo>
                    <a:pt x="99745" y="307568"/>
                  </a:lnTo>
                  <a:lnTo>
                    <a:pt x="102692" y="307009"/>
                  </a:lnTo>
                  <a:lnTo>
                    <a:pt x="8293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1" name="object 501"/>
          <p:cNvGrpSpPr/>
          <p:nvPr/>
        </p:nvGrpSpPr>
        <p:grpSpPr>
          <a:xfrm>
            <a:off x="7128752" y="2032811"/>
            <a:ext cx="1553845" cy="584835"/>
            <a:chOff x="7128752" y="2032811"/>
            <a:chExt cx="1553845" cy="584835"/>
          </a:xfrm>
        </p:grpSpPr>
        <p:pic>
          <p:nvPicPr>
            <p:cNvPr id="502" name="object 502"/>
            <p:cNvPicPr/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8752" y="2427593"/>
              <a:ext cx="186664" cy="189788"/>
            </a:xfrm>
            <a:prstGeom prst="rect">
              <a:avLst/>
            </a:prstGeom>
          </p:spPr>
        </p:pic>
        <p:sp>
          <p:nvSpPr>
            <p:cNvPr id="503" name="object 503"/>
            <p:cNvSpPr/>
            <p:nvPr/>
          </p:nvSpPr>
          <p:spPr>
            <a:xfrm>
              <a:off x="7309244" y="2032811"/>
              <a:ext cx="1373505" cy="464820"/>
            </a:xfrm>
            <a:custGeom>
              <a:avLst/>
              <a:gdLst/>
              <a:ahLst/>
              <a:cxnLst/>
              <a:rect l="l" t="t" r="r" b="b"/>
              <a:pathLst>
                <a:path w="1373504" h="464819">
                  <a:moveTo>
                    <a:pt x="973467" y="132080"/>
                  </a:moveTo>
                  <a:lnTo>
                    <a:pt x="948257" y="140474"/>
                  </a:lnTo>
                  <a:lnTo>
                    <a:pt x="948511" y="140474"/>
                  </a:lnTo>
                  <a:lnTo>
                    <a:pt x="951179" y="148793"/>
                  </a:lnTo>
                  <a:lnTo>
                    <a:pt x="976160" y="140474"/>
                  </a:lnTo>
                  <a:lnTo>
                    <a:pt x="973467" y="132080"/>
                  </a:lnTo>
                  <a:close/>
                </a:path>
                <a:path w="1373504" h="464819">
                  <a:moveTo>
                    <a:pt x="1073442" y="98818"/>
                  </a:moveTo>
                  <a:lnTo>
                    <a:pt x="1048219" y="107213"/>
                  </a:lnTo>
                  <a:lnTo>
                    <a:pt x="1048472" y="107213"/>
                  </a:lnTo>
                  <a:lnTo>
                    <a:pt x="1051140" y="115531"/>
                  </a:lnTo>
                  <a:lnTo>
                    <a:pt x="1076134" y="107213"/>
                  </a:lnTo>
                  <a:lnTo>
                    <a:pt x="1073442" y="98818"/>
                  </a:lnTo>
                  <a:close/>
                </a:path>
                <a:path w="1373504" h="464819">
                  <a:moveTo>
                    <a:pt x="923480" y="148717"/>
                  </a:moveTo>
                  <a:lnTo>
                    <a:pt x="898232" y="157111"/>
                  </a:lnTo>
                  <a:lnTo>
                    <a:pt x="898528" y="157111"/>
                  </a:lnTo>
                  <a:lnTo>
                    <a:pt x="901191" y="165430"/>
                  </a:lnTo>
                  <a:lnTo>
                    <a:pt x="926185" y="157111"/>
                  </a:lnTo>
                  <a:lnTo>
                    <a:pt x="923480" y="148717"/>
                  </a:lnTo>
                  <a:close/>
                </a:path>
                <a:path w="1373504" h="464819">
                  <a:moveTo>
                    <a:pt x="773556" y="198615"/>
                  </a:moveTo>
                  <a:lnTo>
                    <a:pt x="748283" y="207010"/>
                  </a:lnTo>
                  <a:lnTo>
                    <a:pt x="748579" y="207010"/>
                  </a:lnTo>
                  <a:lnTo>
                    <a:pt x="751255" y="215315"/>
                  </a:lnTo>
                  <a:lnTo>
                    <a:pt x="776262" y="207010"/>
                  </a:lnTo>
                  <a:lnTo>
                    <a:pt x="773556" y="198615"/>
                  </a:lnTo>
                  <a:close/>
                </a:path>
                <a:path w="1373504" h="464819">
                  <a:moveTo>
                    <a:pt x="873505" y="165341"/>
                  </a:moveTo>
                  <a:lnTo>
                    <a:pt x="848258" y="173748"/>
                  </a:lnTo>
                  <a:lnTo>
                    <a:pt x="848553" y="173748"/>
                  </a:lnTo>
                  <a:lnTo>
                    <a:pt x="851217" y="182054"/>
                  </a:lnTo>
                  <a:lnTo>
                    <a:pt x="876211" y="173748"/>
                  </a:lnTo>
                  <a:lnTo>
                    <a:pt x="873505" y="165341"/>
                  </a:lnTo>
                  <a:close/>
                </a:path>
                <a:path w="1373504" h="464819">
                  <a:moveTo>
                    <a:pt x="823544" y="181978"/>
                  </a:moveTo>
                  <a:lnTo>
                    <a:pt x="798308" y="190373"/>
                  </a:lnTo>
                  <a:lnTo>
                    <a:pt x="798562" y="190373"/>
                  </a:lnTo>
                  <a:lnTo>
                    <a:pt x="801242" y="198678"/>
                  </a:lnTo>
                  <a:lnTo>
                    <a:pt x="826236" y="190373"/>
                  </a:lnTo>
                  <a:lnTo>
                    <a:pt x="823544" y="181978"/>
                  </a:lnTo>
                  <a:close/>
                </a:path>
                <a:path w="1373504" h="464819">
                  <a:moveTo>
                    <a:pt x="1123416" y="82181"/>
                  </a:moveTo>
                  <a:lnTo>
                    <a:pt x="1098130" y="90589"/>
                  </a:lnTo>
                  <a:lnTo>
                    <a:pt x="1098468" y="90589"/>
                  </a:lnTo>
                  <a:lnTo>
                    <a:pt x="1101128" y="98907"/>
                  </a:lnTo>
                  <a:lnTo>
                    <a:pt x="1126108" y="90589"/>
                  </a:lnTo>
                  <a:lnTo>
                    <a:pt x="1123416" y="82181"/>
                  </a:lnTo>
                  <a:close/>
                </a:path>
                <a:path w="1373504" h="464819">
                  <a:moveTo>
                    <a:pt x="1370418" y="0"/>
                  </a:moveTo>
                  <a:lnTo>
                    <a:pt x="1348333" y="7327"/>
                  </a:lnTo>
                  <a:lnTo>
                    <a:pt x="1351025" y="15735"/>
                  </a:lnTo>
                  <a:lnTo>
                    <a:pt x="1373123" y="8369"/>
                  </a:lnTo>
                  <a:lnTo>
                    <a:pt x="1371955" y="5715"/>
                  </a:lnTo>
                  <a:lnTo>
                    <a:pt x="1371041" y="2908"/>
                  </a:lnTo>
                  <a:lnTo>
                    <a:pt x="1370418" y="0"/>
                  </a:lnTo>
                  <a:close/>
                </a:path>
                <a:path w="1373504" h="464819">
                  <a:moveTo>
                    <a:pt x="1323352" y="15659"/>
                  </a:moveTo>
                  <a:lnTo>
                    <a:pt x="1298078" y="24053"/>
                  </a:lnTo>
                  <a:lnTo>
                    <a:pt x="1298374" y="24053"/>
                  </a:lnTo>
                  <a:lnTo>
                    <a:pt x="1301038" y="32359"/>
                  </a:lnTo>
                  <a:lnTo>
                    <a:pt x="1326045" y="24053"/>
                  </a:lnTo>
                  <a:lnTo>
                    <a:pt x="1323352" y="15659"/>
                  </a:lnTo>
                  <a:close/>
                </a:path>
                <a:path w="1373504" h="464819">
                  <a:moveTo>
                    <a:pt x="723569" y="215239"/>
                  </a:moveTo>
                  <a:lnTo>
                    <a:pt x="698309" y="223647"/>
                  </a:lnTo>
                  <a:lnTo>
                    <a:pt x="698604" y="223647"/>
                  </a:lnTo>
                  <a:lnTo>
                    <a:pt x="701281" y="231952"/>
                  </a:lnTo>
                  <a:lnTo>
                    <a:pt x="726274" y="223647"/>
                  </a:lnTo>
                  <a:lnTo>
                    <a:pt x="723569" y="215239"/>
                  </a:lnTo>
                  <a:close/>
                </a:path>
                <a:path w="1373504" h="464819">
                  <a:moveTo>
                    <a:pt x="1173403" y="65544"/>
                  </a:moveTo>
                  <a:lnTo>
                    <a:pt x="1148168" y="73939"/>
                  </a:lnTo>
                  <a:lnTo>
                    <a:pt x="1148421" y="73939"/>
                  </a:lnTo>
                  <a:lnTo>
                    <a:pt x="1151089" y="82270"/>
                  </a:lnTo>
                  <a:lnTo>
                    <a:pt x="1176096" y="73939"/>
                  </a:lnTo>
                  <a:lnTo>
                    <a:pt x="1173403" y="65544"/>
                  </a:lnTo>
                  <a:close/>
                </a:path>
                <a:path w="1373504" h="464819">
                  <a:moveTo>
                    <a:pt x="1223378" y="48920"/>
                  </a:moveTo>
                  <a:lnTo>
                    <a:pt x="1198193" y="57302"/>
                  </a:lnTo>
                  <a:lnTo>
                    <a:pt x="1198405" y="57302"/>
                  </a:lnTo>
                  <a:lnTo>
                    <a:pt x="1201077" y="65633"/>
                  </a:lnTo>
                  <a:lnTo>
                    <a:pt x="1226070" y="57302"/>
                  </a:lnTo>
                  <a:lnTo>
                    <a:pt x="1223378" y="48920"/>
                  </a:lnTo>
                  <a:close/>
                </a:path>
                <a:path w="1373504" h="464819">
                  <a:moveTo>
                    <a:pt x="1273365" y="32283"/>
                  </a:moveTo>
                  <a:lnTo>
                    <a:pt x="1248104" y="40690"/>
                  </a:lnTo>
                  <a:lnTo>
                    <a:pt x="1248400" y="40690"/>
                  </a:lnTo>
                  <a:lnTo>
                    <a:pt x="1251064" y="48996"/>
                  </a:lnTo>
                  <a:lnTo>
                    <a:pt x="1276057" y="40690"/>
                  </a:lnTo>
                  <a:lnTo>
                    <a:pt x="1273365" y="32283"/>
                  </a:lnTo>
                  <a:close/>
                </a:path>
                <a:path w="1373504" h="464819">
                  <a:moveTo>
                    <a:pt x="1023454" y="115455"/>
                  </a:moveTo>
                  <a:lnTo>
                    <a:pt x="998283" y="123837"/>
                  </a:lnTo>
                  <a:lnTo>
                    <a:pt x="998494" y="123837"/>
                  </a:lnTo>
                  <a:lnTo>
                    <a:pt x="1001166" y="132156"/>
                  </a:lnTo>
                  <a:lnTo>
                    <a:pt x="1026147" y="123837"/>
                  </a:lnTo>
                  <a:lnTo>
                    <a:pt x="1023454" y="115455"/>
                  </a:lnTo>
                  <a:close/>
                </a:path>
                <a:path w="1373504" h="464819">
                  <a:moveTo>
                    <a:pt x="223761" y="381571"/>
                  </a:moveTo>
                  <a:lnTo>
                    <a:pt x="198500" y="389966"/>
                  </a:lnTo>
                  <a:lnTo>
                    <a:pt x="198796" y="389966"/>
                  </a:lnTo>
                  <a:lnTo>
                    <a:pt x="201460" y="398284"/>
                  </a:lnTo>
                  <a:lnTo>
                    <a:pt x="226466" y="389966"/>
                  </a:lnTo>
                  <a:lnTo>
                    <a:pt x="223761" y="381571"/>
                  </a:lnTo>
                  <a:close/>
                </a:path>
                <a:path w="1373504" h="464819">
                  <a:moveTo>
                    <a:pt x="673595" y="231863"/>
                  </a:moveTo>
                  <a:lnTo>
                    <a:pt x="648322" y="240284"/>
                  </a:lnTo>
                  <a:lnTo>
                    <a:pt x="648617" y="240284"/>
                  </a:lnTo>
                  <a:lnTo>
                    <a:pt x="651294" y="248589"/>
                  </a:lnTo>
                  <a:lnTo>
                    <a:pt x="676287" y="240284"/>
                  </a:lnTo>
                  <a:lnTo>
                    <a:pt x="673595" y="231863"/>
                  </a:lnTo>
                  <a:close/>
                </a:path>
                <a:path w="1373504" h="464819">
                  <a:moveTo>
                    <a:pt x="173786" y="398208"/>
                  </a:moveTo>
                  <a:lnTo>
                    <a:pt x="148525" y="406603"/>
                  </a:lnTo>
                  <a:lnTo>
                    <a:pt x="148821" y="406603"/>
                  </a:lnTo>
                  <a:lnTo>
                    <a:pt x="151485" y="414909"/>
                  </a:lnTo>
                  <a:lnTo>
                    <a:pt x="176479" y="406603"/>
                  </a:lnTo>
                  <a:lnTo>
                    <a:pt x="173786" y="398208"/>
                  </a:lnTo>
                  <a:close/>
                </a:path>
                <a:path w="1373504" h="464819">
                  <a:moveTo>
                    <a:pt x="23837" y="448094"/>
                  </a:moveTo>
                  <a:lnTo>
                    <a:pt x="0" y="456031"/>
                  </a:lnTo>
                  <a:lnTo>
                    <a:pt x="1041" y="458774"/>
                  </a:lnTo>
                  <a:lnTo>
                    <a:pt x="1943" y="461556"/>
                  </a:lnTo>
                  <a:lnTo>
                    <a:pt x="2730" y="464413"/>
                  </a:lnTo>
                  <a:lnTo>
                    <a:pt x="26530" y="456488"/>
                  </a:lnTo>
                  <a:lnTo>
                    <a:pt x="23837" y="448094"/>
                  </a:lnTo>
                  <a:close/>
                </a:path>
                <a:path w="1373504" h="464819">
                  <a:moveTo>
                    <a:pt x="323722" y="348310"/>
                  </a:moveTo>
                  <a:lnTo>
                    <a:pt x="298500" y="356692"/>
                  </a:lnTo>
                  <a:lnTo>
                    <a:pt x="298753" y="356692"/>
                  </a:lnTo>
                  <a:lnTo>
                    <a:pt x="301434" y="365010"/>
                  </a:lnTo>
                  <a:lnTo>
                    <a:pt x="326428" y="356692"/>
                  </a:lnTo>
                  <a:lnTo>
                    <a:pt x="323722" y="348310"/>
                  </a:lnTo>
                  <a:close/>
                </a:path>
                <a:path w="1373504" h="464819">
                  <a:moveTo>
                    <a:pt x="73825" y="431457"/>
                  </a:moveTo>
                  <a:lnTo>
                    <a:pt x="48653" y="439851"/>
                  </a:lnTo>
                  <a:lnTo>
                    <a:pt x="48864" y="439851"/>
                  </a:lnTo>
                  <a:lnTo>
                    <a:pt x="51536" y="448183"/>
                  </a:lnTo>
                  <a:lnTo>
                    <a:pt x="76517" y="439851"/>
                  </a:lnTo>
                  <a:lnTo>
                    <a:pt x="73825" y="431457"/>
                  </a:lnTo>
                  <a:close/>
                </a:path>
                <a:path w="1373504" h="464819">
                  <a:moveTo>
                    <a:pt x="123812" y="414820"/>
                  </a:moveTo>
                  <a:lnTo>
                    <a:pt x="98577" y="423227"/>
                  </a:lnTo>
                  <a:lnTo>
                    <a:pt x="98830" y="423227"/>
                  </a:lnTo>
                  <a:lnTo>
                    <a:pt x="101498" y="431546"/>
                  </a:lnTo>
                  <a:lnTo>
                    <a:pt x="126504" y="423227"/>
                  </a:lnTo>
                  <a:lnTo>
                    <a:pt x="123812" y="414820"/>
                  </a:lnTo>
                  <a:close/>
                </a:path>
                <a:path w="1373504" h="464819">
                  <a:moveTo>
                    <a:pt x="273748" y="364934"/>
                  </a:moveTo>
                  <a:lnTo>
                    <a:pt x="248474" y="373329"/>
                  </a:lnTo>
                  <a:lnTo>
                    <a:pt x="248770" y="373329"/>
                  </a:lnTo>
                  <a:lnTo>
                    <a:pt x="251447" y="381647"/>
                  </a:lnTo>
                  <a:lnTo>
                    <a:pt x="276453" y="373329"/>
                  </a:lnTo>
                  <a:lnTo>
                    <a:pt x="273748" y="364934"/>
                  </a:lnTo>
                  <a:close/>
                </a:path>
                <a:path w="1373504" h="464819">
                  <a:moveTo>
                    <a:pt x="573620" y="265150"/>
                  </a:moveTo>
                  <a:lnTo>
                    <a:pt x="548372" y="273532"/>
                  </a:lnTo>
                  <a:lnTo>
                    <a:pt x="548668" y="273532"/>
                  </a:lnTo>
                  <a:lnTo>
                    <a:pt x="551345" y="281851"/>
                  </a:lnTo>
                  <a:lnTo>
                    <a:pt x="576325" y="273532"/>
                  </a:lnTo>
                  <a:lnTo>
                    <a:pt x="573620" y="265150"/>
                  </a:lnTo>
                  <a:close/>
                </a:path>
                <a:path w="1373504" h="464819">
                  <a:moveTo>
                    <a:pt x="523646" y="281774"/>
                  </a:moveTo>
                  <a:lnTo>
                    <a:pt x="498398" y="290169"/>
                  </a:lnTo>
                  <a:lnTo>
                    <a:pt x="498693" y="290169"/>
                  </a:lnTo>
                  <a:lnTo>
                    <a:pt x="501357" y="298488"/>
                  </a:lnTo>
                  <a:lnTo>
                    <a:pt x="526338" y="290169"/>
                  </a:lnTo>
                  <a:lnTo>
                    <a:pt x="523646" y="281774"/>
                  </a:lnTo>
                  <a:close/>
                </a:path>
                <a:path w="1373504" h="464819">
                  <a:moveTo>
                    <a:pt x="623608" y="248500"/>
                  </a:moveTo>
                  <a:lnTo>
                    <a:pt x="598423" y="256895"/>
                  </a:lnTo>
                  <a:lnTo>
                    <a:pt x="598634" y="256895"/>
                  </a:lnTo>
                  <a:lnTo>
                    <a:pt x="601306" y="265226"/>
                  </a:lnTo>
                  <a:lnTo>
                    <a:pt x="626313" y="256895"/>
                  </a:lnTo>
                  <a:lnTo>
                    <a:pt x="623608" y="248500"/>
                  </a:lnTo>
                  <a:close/>
                </a:path>
                <a:path w="1373504" h="464819">
                  <a:moveTo>
                    <a:pt x="373697" y="331673"/>
                  </a:moveTo>
                  <a:lnTo>
                    <a:pt x="348487" y="340067"/>
                  </a:lnTo>
                  <a:lnTo>
                    <a:pt x="348741" y="340067"/>
                  </a:lnTo>
                  <a:lnTo>
                    <a:pt x="351408" y="348373"/>
                  </a:lnTo>
                  <a:lnTo>
                    <a:pt x="376389" y="340067"/>
                  </a:lnTo>
                  <a:lnTo>
                    <a:pt x="373697" y="331673"/>
                  </a:lnTo>
                  <a:close/>
                </a:path>
                <a:path w="1373504" h="464819">
                  <a:moveTo>
                    <a:pt x="473659" y="298411"/>
                  </a:moveTo>
                  <a:lnTo>
                    <a:pt x="448410" y="306806"/>
                  </a:lnTo>
                  <a:lnTo>
                    <a:pt x="448706" y="306806"/>
                  </a:lnTo>
                  <a:lnTo>
                    <a:pt x="451383" y="315125"/>
                  </a:lnTo>
                  <a:lnTo>
                    <a:pt x="476364" y="306806"/>
                  </a:lnTo>
                  <a:lnTo>
                    <a:pt x="473659" y="298411"/>
                  </a:lnTo>
                  <a:close/>
                </a:path>
                <a:path w="1373504" h="464819">
                  <a:moveTo>
                    <a:pt x="423671" y="315036"/>
                  </a:moveTo>
                  <a:lnTo>
                    <a:pt x="398424" y="323443"/>
                  </a:lnTo>
                  <a:lnTo>
                    <a:pt x="398719" y="323443"/>
                  </a:lnTo>
                  <a:lnTo>
                    <a:pt x="401396" y="331749"/>
                  </a:lnTo>
                  <a:lnTo>
                    <a:pt x="426377" y="323443"/>
                  </a:lnTo>
                  <a:lnTo>
                    <a:pt x="423671" y="315036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4" name="object 504"/>
          <p:cNvSpPr/>
          <p:nvPr/>
        </p:nvSpPr>
        <p:spPr>
          <a:xfrm>
            <a:off x="1004703" y="6116906"/>
            <a:ext cx="813435" cy="741680"/>
          </a:xfrm>
          <a:custGeom>
            <a:avLst/>
            <a:gdLst/>
            <a:ahLst/>
            <a:cxnLst/>
            <a:rect l="l" t="t" r="r" b="b"/>
            <a:pathLst>
              <a:path w="813435" h="741679">
                <a:moveTo>
                  <a:pt x="357683" y="412775"/>
                </a:moveTo>
                <a:lnTo>
                  <a:pt x="338417" y="430453"/>
                </a:lnTo>
                <a:lnTo>
                  <a:pt x="344247" y="437007"/>
                </a:lnTo>
                <a:lnTo>
                  <a:pt x="363500" y="419328"/>
                </a:lnTo>
                <a:lnTo>
                  <a:pt x="357683" y="412775"/>
                </a:lnTo>
                <a:close/>
              </a:path>
              <a:path w="813435" h="741679">
                <a:moveTo>
                  <a:pt x="319164" y="448132"/>
                </a:moveTo>
                <a:lnTo>
                  <a:pt x="299898" y="465810"/>
                </a:lnTo>
                <a:lnTo>
                  <a:pt x="305715" y="472376"/>
                </a:lnTo>
                <a:lnTo>
                  <a:pt x="324981" y="454685"/>
                </a:lnTo>
                <a:lnTo>
                  <a:pt x="319164" y="448132"/>
                </a:lnTo>
                <a:close/>
              </a:path>
              <a:path w="813435" h="741679">
                <a:moveTo>
                  <a:pt x="396202" y="377405"/>
                </a:moveTo>
                <a:lnTo>
                  <a:pt x="376937" y="395097"/>
                </a:lnTo>
                <a:lnTo>
                  <a:pt x="382766" y="401650"/>
                </a:lnTo>
                <a:lnTo>
                  <a:pt x="402019" y="383971"/>
                </a:lnTo>
                <a:lnTo>
                  <a:pt x="396202" y="377405"/>
                </a:lnTo>
                <a:close/>
              </a:path>
              <a:path w="813435" h="741679">
                <a:moveTo>
                  <a:pt x="434722" y="342049"/>
                </a:moveTo>
                <a:lnTo>
                  <a:pt x="415456" y="359727"/>
                </a:lnTo>
                <a:lnTo>
                  <a:pt x="421285" y="366293"/>
                </a:lnTo>
                <a:lnTo>
                  <a:pt x="440538" y="348602"/>
                </a:lnTo>
                <a:lnTo>
                  <a:pt x="434722" y="342049"/>
                </a:lnTo>
                <a:close/>
              </a:path>
              <a:path w="813435" h="741679">
                <a:moveTo>
                  <a:pt x="280632" y="483501"/>
                </a:moveTo>
                <a:lnTo>
                  <a:pt x="261367" y="501180"/>
                </a:lnTo>
                <a:lnTo>
                  <a:pt x="267183" y="507733"/>
                </a:lnTo>
                <a:lnTo>
                  <a:pt x="286449" y="490054"/>
                </a:lnTo>
                <a:lnTo>
                  <a:pt x="280632" y="483501"/>
                </a:lnTo>
                <a:close/>
              </a:path>
              <a:path w="813435" h="741679">
                <a:moveTo>
                  <a:pt x="165062" y="589572"/>
                </a:moveTo>
                <a:lnTo>
                  <a:pt x="145809" y="607250"/>
                </a:lnTo>
                <a:lnTo>
                  <a:pt x="151626" y="613803"/>
                </a:lnTo>
                <a:lnTo>
                  <a:pt x="170892" y="596125"/>
                </a:lnTo>
                <a:lnTo>
                  <a:pt x="165062" y="589572"/>
                </a:lnTo>
                <a:close/>
              </a:path>
              <a:path w="813435" h="741679">
                <a:moveTo>
                  <a:pt x="203594" y="554202"/>
                </a:moveTo>
                <a:lnTo>
                  <a:pt x="184328" y="571893"/>
                </a:lnTo>
                <a:lnTo>
                  <a:pt x="190158" y="578446"/>
                </a:lnTo>
                <a:lnTo>
                  <a:pt x="209411" y="560768"/>
                </a:lnTo>
                <a:lnTo>
                  <a:pt x="203594" y="554202"/>
                </a:lnTo>
                <a:close/>
              </a:path>
              <a:path w="813435" h="741679">
                <a:moveTo>
                  <a:pt x="242113" y="518858"/>
                </a:moveTo>
                <a:lnTo>
                  <a:pt x="222860" y="536536"/>
                </a:lnTo>
                <a:lnTo>
                  <a:pt x="228677" y="543090"/>
                </a:lnTo>
                <a:lnTo>
                  <a:pt x="247930" y="525411"/>
                </a:lnTo>
                <a:lnTo>
                  <a:pt x="242113" y="518858"/>
                </a:lnTo>
                <a:close/>
              </a:path>
              <a:path w="813435" h="741679">
                <a:moveTo>
                  <a:pt x="704381" y="94526"/>
                </a:moveTo>
                <a:lnTo>
                  <a:pt x="685127" y="112217"/>
                </a:lnTo>
                <a:lnTo>
                  <a:pt x="690944" y="118770"/>
                </a:lnTo>
                <a:lnTo>
                  <a:pt x="710210" y="101092"/>
                </a:lnTo>
                <a:lnTo>
                  <a:pt x="704381" y="94526"/>
                </a:lnTo>
                <a:close/>
              </a:path>
              <a:path w="813435" h="741679">
                <a:moveTo>
                  <a:pt x="473241" y="306692"/>
                </a:moveTo>
                <a:lnTo>
                  <a:pt x="453987" y="324370"/>
                </a:lnTo>
                <a:lnTo>
                  <a:pt x="459804" y="330923"/>
                </a:lnTo>
                <a:lnTo>
                  <a:pt x="479070" y="313245"/>
                </a:lnTo>
                <a:lnTo>
                  <a:pt x="473241" y="306692"/>
                </a:lnTo>
                <a:close/>
              </a:path>
              <a:path w="813435" h="741679">
                <a:moveTo>
                  <a:pt x="742900" y="59169"/>
                </a:moveTo>
                <a:lnTo>
                  <a:pt x="723634" y="76847"/>
                </a:lnTo>
                <a:lnTo>
                  <a:pt x="729463" y="83413"/>
                </a:lnTo>
                <a:lnTo>
                  <a:pt x="748729" y="65722"/>
                </a:lnTo>
                <a:lnTo>
                  <a:pt x="742900" y="59169"/>
                </a:lnTo>
                <a:close/>
              </a:path>
              <a:path w="813435" h="741679">
                <a:moveTo>
                  <a:pt x="781419" y="23812"/>
                </a:moveTo>
                <a:lnTo>
                  <a:pt x="762153" y="41490"/>
                </a:lnTo>
                <a:lnTo>
                  <a:pt x="767982" y="48044"/>
                </a:lnTo>
                <a:lnTo>
                  <a:pt x="787248" y="30365"/>
                </a:lnTo>
                <a:lnTo>
                  <a:pt x="781419" y="23812"/>
                </a:lnTo>
                <a:close/>
              </a:path>
              <a:path w="813435" h="741679">
                <a:moveTo>
                  <a:pt x="807378" y="0"/>
                </a:moveTo>
                <a:lnTo>
                  <a:pt x="800685" y="6134"/>
                </a:lnTo>
                <a:lnTo>
                  <a:pt x="806514" y="12687"/>
                </a:lnTo>
                <a:lnTo>
                  <a:pt x="813182" y="6565"/>
                </a:lnTo>
                <a:lnTo>
                  <a:pt x="811086" y="4533"/>
                </a:lnTo>
                <a:lnTo>
                  <a:pt x="809130" y="2336"/>
                </a:lnTo>
                <a:lnTo>
                  <a:pt x="807378" y="0"/>
                </a:lnTo>
                <a:close/>
              </a:path>
              <a:path w="813435" h="741679">
                <a:moveTo>
                  <a:pt x="126543" y="624916"/>
                </a:moveTo>
                <a:lnTo>
                  <a:pt x="107277" y="642607"/>
                </a:lnTo>
                <a:lnTo>
                  <a:pt x="113107" y="649173"/>
                </a:lnTo>
                <a:lnTo>
                  <a:pt x="132373" y="631482"/>
                </a:lnTo>
                <a:lnTo>
                  <a:pt x="126543" y="624916"/>
                </a:lnTo>
                <a:close/>
              </a:path>
              <a:path w="813435" h="741679">
                <a:moveTo>
                  <a:pt x="665862" y="129895"/>
                </a:moveTo>
                <a:lnTo>
                  <a:pt x="646596" y="147574"/>
                </a:lnTo>
                <a:lnTo>
                  <a:pt x="652412" y="154127"/>
                </a:lnTo>
                <a:lnTo>
                  <a:pt x="671678" y="136448"/>
                </a:lnTo>
                <a:lnTo>
                  <a:pt x="665862" y="129895"/>
                </a:lnTo>
                <a:close/>
              </a:path>
              <a:path w="813435" h="741679">
                <a:moveTo>
                  <a:pt x="511772" y="271322"/>
                </a:moveTo>
                <a:lnTo>
                  <a:pt x="492507" y="289013"/>
                </a:lnTo>
                <a:lnTo>
                  <a:pt x="498336" y="295567"/>
                </a:lnTo>
                <a:lnTo>
                  <a:pt x="517602" y="277888"/>
                </a:lnTo>
                <a:lnTo>
                  <a:pt x="511772" y="271322"/>
                </a:lnTo>
                <a:close/>
              </a:path>
              <a:path w="813435" h="741679">
                <a:moveTo>
                  <a:pt x="550292" y="235966"/>
                </a:moveTo>
                <a:lnTo>
                  <a:pt x="531038" y="253644"/>
                </a:lnTo>
                <a:lnTo>
                  <a:pt x="536855" y="260210"/>
                </a:lnTo>
                <a:lnTo>
                  <a:pt x="556108" y="242519"/>
                </a:lnTo>
                <a:lnTo>
                  <a:pt x="550292" y="235966"/>
                </a:lnTo>
                <a:close/>
              </a:path>
              <a:path w="813435" h="741679">
                <a:moveTo>
                  <a:pt x="588811" y="200609"/>
                </a:moveTo>
                <a:lnTo>
                  <a:pt x="569557" y="218300"/>
                </a:lnTo>
                <a:lnTo>
                  <a:pt x="575374" y="224853"/>
                </a:lnTo>
                <a:lnTo>
                  <a:pt x="594627" y="207175"/>
                </a:lnTo>
                <a:lnTo>
                  <a:pt x="588811" y="200609"/>
                </a:lnTo>
                <a:close/>
              </a:path>
              <a:path w="813435" h="741679">
                <a:moveTo>
                  <a:pt x="627330" y="165252"/>
                </a:moveTo>
                <a:lnTo>
                  <a:pt x="608077" y="182930"/>
                </a:lnTo>
                <a:lnTo>
                  <a:pt x="613893" y="189496"/>
                </a:lnTo>
                <a:lnTo>
                  <a:pt x="633159" y="171805"/>
                </a:lnTo>
                <a:lnTo>
                  <a:pt x="627330" y="165252"/>
                </a:lnTo>
                <a:close/>
              </a:path>
              <a:path w="813435" h="741679">
                <a:moveTo>
                  <a:pt x="88012" y="660285"/>
                </a:moveTo>
                <a:lnTo>
                  <a:pt x="68758" y="677964"/>
                </a:lnTo>
                <a:lnTo>
                  <a:pt x="74588" y="684530"/>
                </a:lnTo>
                <a:lnTo>
                  <a:pt x="93841" y="666851"/>
                </a:lnTo>
                <a:lnTo>
                  <a:pt x="88012" y="660285"/>
                </a:lnTo>
                <a:close/>
              </a:path>
              <a:path w="813435" h="741679">
                <a:moveTo>
                  <a:pt x="49492" y="695642"/>
                </a:moveTo>
                <a:lnTo>
                  <a:pt x="30252" y="713320"/>
                </a:lnTo>
                <a:lnTo>
                  <a:pt x="36056" y="719886"/>
                </a:lnTo>
                <a:lnTo>
                  <a:pt x="55322" y="702208"/>
                </a:lnTo>
                <a:lnTo>
                  <a:pt x="49492" y="695642"/>
                </a:lnTo>
                <a:close/>
              </a:path>
              <a:path w="813435" h="741679">
                <a:moveTo>
                  <a:pt x="10986" y="731012"/>
                </a:moveTo>
                <a:lnTo>
                  <a:pt x="0" y="741093"/>
                </a:lnTo>
                <a:lnTo>
                  <a:pt x="12961" y="741093"/>
                </a:lnTo>
                <a:lnTo>
                  <a:pt x="16803" y="737565"/>
                </a:lnTo>
                <a:lnTo>
                  <a:pt x="10986" y="73101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259549" y="2605531"/>
            <a:ext cx="215900" cy="713105"/>
          </a:xfrm>
          <a:custGeom>
            <a:avLst/>
            <a:gdLst/>
            <a:ahLst/>
            <a:cxnLst/>
            <a:rect l="l" t="t" r="r" b="b"/>
            <a:pathLst>
              <a:path w="215900" h="713104">
                <a:moveTo>
                  <a:pt x="15290" y="15405"/>
                </a:moveTo>
                <a:lnTo>
                  <a:pt x="7785" y="0"/>
                </a:lnTo>
                <a:lnTo>
                  <a:pt x="6642" y="596"/>
                </a:lnTo>
                <a:lnTo>
                  <a:pt x="6070" y="838"/>
                </a:lnTo>
                <a:lnTo>
                  <a:pt x="5537" y="1130"/>
                </a:lnTo>
                <a:lnTo>
                  <a:pt x="0" y="3911"/>
                </a:lnTo>
                <a:lnTo>
                  <a:pt x="7493" y="19316"/>
                </a:lnTo>
                <a:lnTo>
                  <a:pt x="15290" y="15405"/>
                </a:lnTo>
                <a:close/>
              </a:path>
              <a:path w="215900" h="713104">
                <a:moveTo>
                  <a:pt x="30289" y="46240"/>
                </a:moveTo>
                <a:lnTo>
                  <a:pt x="22783" y="30822"/>
                </a:lnTo>
                <a:lnTo>
                  <a:pt x="14998" y="34734"/>
                </a:lnTo>
                <a:lnTo>
                  <a:pt x="22504" y="50152"/>
                </a:lnTo>
                <a:lnTo>
                  <a:pt x="30289" y="46240"/>
                </a:lnTo>
                <a:close/>
              </a:path>
              <a:path w="215900" h="713104">
                <a:moveTo>
                  <a:pt x="45300" y="77063"/>
                </a:moveTo>
                <a:lnTo>
                  <a:pt x="37782" y="61645"/>
                </a:lnTo>
                <a:lnTo>
                  <a:pt x="29997" y="65570"/>
                </a:lnTo>
                <a:lnTo>
                  <a:pt x="37503" y="80987"/>
                </a:lnTo>
                <a:lnTo>
                  <a:pt x="45300" y="77063"/>
                </a:lnTo>
                <a:close/>
              </a:path>
              <a:path w="215900" h="713104">
                <a:moveTo>
                  <a:pt x="60299" y="107886"/>
                </a:moveTo>
                <a:lnTo>
                  <a:pt x="52793" y="92468"/>
                </a:lnTo>
                <a:lnTo>
                  <a:pt x="44996" y="96393"/>
                </a:lnTo>
                <a:lnTo>
                  <a:pt x="52501" y="111798"/>
                </a:lnTo>
                <a:lnTo>
                  <a:pt x="60299" y="107886"/>
                </a:lnTo>
                <a:close/>
              </a:path>
              <a:path w="215900" h="713104">
                <a:moveTo>
                  <a:pt x="75298" y="138722"/>
                </a:moveTo>
                <a:lnTo>
                  <a:pt x="67805" y="123304"/>
                </a:lnTo>
                <a:lnTo>
                  <a:pt x="60007" y="127215"/>
                </a:lnTo>
                <a:lnTo>
                  <a:pt x="67500" y="142633"/>
                </a:lnTo>
                <a:lnTo>
                  <a:pt x="75298" y="138722"/>
                </a:lnTo>
                <a:close/>
              </a:path>
              <a:path w="215900" h="713104">
                <a:moveTo>
                  <a:pt x="90297" y="169545"/>
                </a:moveTo>
                <a:lnTo>
                  <a:pt x="82804" y="154139"/>
                </a:lnTo>
                <a:lnTo>
                  <a:pt x="75018" y="158051"/>
                </a:lnTo>
                <a:lnTo>
                  <a:pt x="82511" y="173456"/>
                </a:lnTo>
                <a:lnTo>
                  <a:pt x="90297" y="169545"/>
                </a:lnTo>
                <a:close/>
              </a:path>
              <a:path w="215900" h="713104">
                <a:moveTo>
                  <a:pt x="105308" y="200367"/>
                </a:moveTo>
                <a:lnTo>
                  <a:pt x="97802" y="184950"/>
                </a:lnTo>
                <a:lnTo>
                  <a:pt x="90017" y="188874"/>
                </a:lnTo>
                <a:lnTo>
                  <a:pt x="97510" y="204292"/>
                </a:lnTo>
                <a:lnTo>
                  <a:pt x="105308" y="200367"/>
                </a:lnTo>
                <a:close/>
              </a:path>
              <a:path w="215900" h="713104">
                <a:moveTo>
                  <a:pt x="120307" y="231203"/>
                </a:moveTo>
                <a:lnTo>
                  <a:pt x="112801" y="215785"/>
                </a:lnTo>
                <a:lnTo>
                  <a:pt x="105016" y="219710"/>
                </a:lnTo>
                <a:lnTo>
                  <a:pt x="112522" y="235115"/>
                </a:lnTo>
                <a:lnTo>
                  <a:pt x="120307" y="231203"/>
                </a:lnTo>
                <a:close/>
              </a:path>
              <a:path w="215900" h="713104">
                <a:moveTo>
                  <a:pt x="135318" y="262026"/>
                </a:moveTo>
                <a:lnTo>
                  <a:pt x="127812" y="246621"/>
                </a:lnTo>
                <a:lnTo>
                  <a:pt x="120015" y="250532"/>
                </a:lnTo>
                <a:lnTo>
                  <a:pt x="127520" y="265950"/>
                </a:lnTo>
                <a:lnTo>
                  <a:pt x="135318" y="262026"/>
                </a:lnTo>
                <a:close/>
              </a:path>
              <a:path w="215900" h="713104">
                <a:moveTo>
                  <a:pt x="150317" y="292849"/>
                </a:moveTo>
                <a:lnTo>
                  <a:pt x="142811" y="277444"/>
                </a:lnTo>
                <a:lnTo>
                  <a:pt x="135026" y="281355"/>
                </a:lnTo>
                <a:lnTo>
                  <a:pt x="142519" y="296760"/>
                </a:lnTo>
                <a:lnTo>
                  <a:pt x="150317" y="292849"/>
                </a:lnTo>
                <a:close/>
              </a:path>
              <a:path w="215900" h="713104">
                <a:moveTo>
                  <a:pt x="165315" y="323684"/>
                </a:moveTo>
                <a:lnTo>
                  <a:pt x="157822" y="308254"/>
                </a:lnTo>
                <a:lnTo>
                  <a:pt x="150025" y="312178"/>
                </a:lnTo>
                <a:lnTo>
                  <a:pt x="157530" y="327596"/>
                </a:lnTo>
                <a:lnTo>
                  <a:pt x="165315" y="323684"/>
                </a:lnTo>
                <a:close/>
              </a:path>
              <a:path w="215900" h="713104">
                <a:moveTo>
                  <a:pt x="215747" y="379806"/>
                </a:moveTo>
                <a:lnTo>
                  <a:pt x="213550" y="368731"/>
                </a:lnTo>
                <a:lnTo>
                  <a:pt x="207556" y="359689"/>
                </a:lnTo>
                <a:lnTo>
                  <a:pt x="198653" y="353593"/>
                </a:lnTo>
                <a:lnTo>
                  <a:pt x="187756" y="351358"/>
                </a:lnTo>
                <a:lnTo>
                  <a:pt x="177342" y="353504"/>
                </a:lnTo>
                <a:lnTo>
                  <a:pt x="178104" y="353212"/>
                </a:lnTo>
                <a:lnTo>
                  <a:pt x="179451" y="352780"/>
                </a:lnTo>
                <a:lnTo>
                  <a:pt x="172821" y="339090"/>
                </a:lnTo>
                <a:lnTo>
                  <a:pt x="165023" y="343014"/>
                </a:lnTo>
                <a:lnTo>
                  <a:pt x="171653" y="356616"/>
                </a:lnTo>
                <a:lnTo>
                  <a:pt x="172669" y="355879"/>
                </a:lnTo>
                <a:lnTo>
                  <a:pt x="174840" y="354723"/>
                </a:lnTo>
                <a:lnTo>
                  <a:pt x="175298" y="354457"/>
                </a:lnTo>
                <a:lnTo>
                  <a:pt x="176479" y="353860"/>
                </a:lnTo>
                <a:lnTo>
                  <a:pt x="167982" y="359689"/>
                </a:lnTo>
                <a:lnTo>
                  <a:pt x="162001" y="368731"/>
                </a:lnTo>
                <a:lnTo>
                  <a:pt x="159791" y="379806"/>
                </a:lnTo>
                <a:lnTo>
                  <a:pt x="162001" y="390880"/>
                </a:lnTo>
                <a:lnTo>
                  <a:pt x="167982" y="399923"/>
                </a:lnTo>
                <a:lnTo>
                  <a:pt x="176784" y="405968"/>
                </a:lnTo>
                <a:lnTo>
                  <a:pt x="176415" y="405841"/>
                </a:lnTo>
                <a:lnTo>
                  <a:pt x="173799" y="404545"/>
                </a:lnTo>
                <a:lnTo>
                  <a:pt x="171450" y="402818"/>
                </a:lnTo>
                <a:lnTo>
                  <a:pt x="19177" y="709041"/>
                </a:lnTo>
                <a:lnTo>
                  <a:pt x="21882" y="710171"/>
                </a:lnTo>
                <a:lnTo>
                  <a:pt x="26898" y="713066"/>
                </a:lnTo>
                <a:lnTo>
                  <a:pt x="179222" y="406755"/>
                </a:lnTo>
                <a:lnTo>
                  <a:pt x="177101" y="406069"/>
                </a:lnTo>
                <a:lnTo>
                  <a:pt x="187756" y="408254"/>
                </a:lnTo>
                <a:lnTo>
                  <a:pt x="198653" y="406019"/>
                </a:lnTo>
                <a:lnTo>
                  <a:pt x="207556" y="399923"/>
                </a:lnTo>
                <a:lnTo>
                  <a:pt x="213550" y="390880"/>
                </a:lnTo>
                <a:lnTo>
                  <a:pt x="215747" y="37980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6" name="object 506"/>
          <p:cNvGrpSpPr/>
          <p:nvPr/>
        </p:nvGrpSpPr>
        <p:grpSpPr>
          <a:xfrm>
            <a:off x="8392994" y="1234603"/>
            <a:ext cx="371475" cy="832485"/>
            <a:chOff x="8392994" y="1234603"/>
            <a:chExt cx="371475" cy="832485"/>
          </a:xfrm>
        </p:grpSpPr>
        <p:pic>
          <p:nvPicPr>
            <p:cNvPr id="507" name="object 507"/>
            <p:cNvPicPr/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8631" y="1980222"/>
              <a:ext cx="85293" cy="86741"/>
            </a:xfrm>
            <a:prstGeom prst="rect">
              <a:avLst/>
            </a:prstGeom>
          </p:spPr>
        </p:pic>
        <p:sp>
          <p:nvSpPr>
            <p:cNvPr id="508" name="object 508"/>
            <p:cNvSpPr/>
            <p:nvPr/>
          </p:nvSpPr>
          <p:spPr>
            <a:xfrm>
              <a:off x="8392986" y="1234604"/>
              <a:ext cx="319405" cy="770890"/>
            </a:xfrm>
            <a:custGeom>
              <a:avLst/>
              <a:gdLst/>
              <a:ahLst/>
              <a:cxnLst/>
              <a:rect l="l" t="t" r="r" b="b"/>
              <a:pathLst>
                <a:path w="319404" h="770889">
                  <a:moveTo>
                    <a:pt x="9791" y="478256"/>
                  </a:moveTo>
                  <a:lnTo>
                    <a:pt x="1143" y="477532"/>
                  </a:lnTo>
                  <a:lnTo>
                    <a:pt x="0" y="491451"/>
                  </a:lnTo>
                  <a:lnTo>
                    <a:pt x="3263" y="491451"/>
                  </a:lnTo>
                  <a:lnTo>
                    <a:pt x="5943" y="491744"/>
                  </a:lnTo>
                  <a:lnTo>
                    <a:pt x="8648" y="492213"/>
                  </a:lnTo>
                  <a:lnTo>
                    <a:pt x="9791" y="478256"/>
                  </a:lnTo>
                  <a:close/>
                </a:path>
                <a:path w="319404" h="770889">
                  <a:moveTo>
                    <a:pt x="13881" y="427443"/>
                  </a:moveTo>
                  <a:lnTo>
                    <a:pt x="5232" y="426720"/>
                  </a:lnTo>
                  <a:lnTo>
                    <a:pt x="3187" y="452120"/>
                  </a:lnTo>
                  <a:lnTo>
                    <a:pt x="11849" y="452856"/>
                  </a:lnTo>
                  <a:lnTo>
                    <a:pt x="13881" y="427443"/>
                  </a:lnTo>
                  <a:close/>
                </a:path>
                <a:path w="319404" h="770889">
                  <a:moveTo>
                    <a:pt x="17995" y="376631"/>
                  </a:moveTo>
                  <a:lnTo>
                    <a:pt x="9347" y="375894"/>
                  </a:lnTo>
                  <a:lnTo>
                    <a:pt x="7277" y="401307"/>
                  </a:lnTo>
                  <a:lnTo>
                    <a:pt x="15938" y="402031"/>
                  </a:lnTo>
                  <a:lnTo>
                    <a:pt x="17995" y="376631"/>
                  </a:lnTo>
                  <a:close/>
                </a:path>
                <a:path w="319404" h="770889">
                  <a:moveTo>
                    <a:pt x="22098" y="325805"/>
                  </a:moveTo>
                  <a:lnTo>
                    <a:pt x="13449" y="325081"/>
                  </a:lnTo>
                  <a:lnTo>
                    <a:pt x="11391" y="350494"/>
                  </a:lnTo>
                  <a:lnTo>
                    <a:pt x="20053" y="351218"/>
                  </a:lnTo>
                  <a:lnTo>
                    <a:pt x="22098" y="325805"/>
                  </a:lnTo>
                  <a:close/>
                </a:path>
                <a:path w="319404" h="770889">
                  <a:moveTo>
                    <a:pt x="26212" y="274993"/>
                  </a:moveTo>
                  <a:lnTo>
                    <a:pt x="17551" y="274269"/>
                  </a:lnTo>
                  <a:lnTo>
                    <a:pt x="15494" y="299681"/>
                  </a:lnTo>
                  <a:lnTo>
                    <a:pt x="24155" y="300405"/>
                  </a:lnTo>
                  <a:lnTo>
                    <a:pt x="26212" y="274993"/>
                  </a:lnTo>
                  <a:close/>
                </a:path>
                <a:path w="319404" h="770889">
                  <a:moveTo>
                    <a:pt x="30314" y="224180"/>
                  </a:moveTo>
                  <a:lnTo>
                    <a:pt x="21653" y="223456"/>
                  </a:lnTo>
                  <a:lnTo>
                    <a:pt x="19608" y="248869"/>
                  </a:lnTo>
                  <a:lnTo>
                    <a:pt x="28257" y="249593"/>
                  </a:lnTo>
                  <a:lnTo>
                    <a:pt x="30314" y="224180"/>
                  </a:lnTo>
                  <a:close/>
                </a:path>
                <a:path w="319404" h="770889">
                  <a:moveTo>
                    <a:pt x="34404" y="173367"/>
                  </a:moveTo>
                  <a:lnTo>
                    <a:pt x="25742" y="172643"/>
                  </a:lnTo>
                  <a:lnTo>
                    <a:pt x="23710" y="198056"/>
                  </a:lnTo>
                  <a:lnTo>
                    <a:pt x="32372" y="198780"/>
                  </a:lnTo>
                  <a:lnTo>
                    <a:pt x="34404" y="173367"/>
                  </a:lnTo>
                  <a:close/>
                </a:path>
                <a:path w="319404" h="770889">
                  <a:moveTo>
                    <a:pt x="38506" y="122542"/>
                  </a:moveTo>
                  <a:lnTo>
                    <a:pt x="29857" y="121818"/>
                  </a:lnTo>
                  <a:lnTo>
                    <a:pt x="27813" y="147231"/>
                  </a:lnTo>
                  <a:lnTo>
                    <a:pt x="36461" y="147955"/>
                  </a:lnTo>
                  <a:lnTo>
                    <a:pt x="38506" y="122542"/>
                  </a:lnTo>
                  <a:close/>
                </a:path>
                <a:path w="319404" h="770889">
                  <a:moveTo>
                    <a:pt x="42621" y="71729"/>
                  </a:moveTo>
                  <a:lnTo>
                    <a:pt x="33959" y="71005"/>
                  </a:lnTo>
                  <a:lnTo>
                    <a:pt x="31902" y="96405"/>
                  </a:lnTo>
                  <a:lnTo>
                    <a:pt x="40563" y="97142"/>
                  </a:lnTo>
                  <a:lnTo>
                    <a:pt x="42621" y="71729"/>
                  </a:lnTo>
                  <a:close/>
                </a:path>
                <a:path w="319404" h="770889">
                  <a:moveTo>
                    <a:pt x="46723" y="20916"/>
                  </a:moveTo>
                  <a:lnTo>
                    <a:pt x="38074" y="20193"/>
                  </a:lnTo>
                  <a:lnTo>
                    <a:pt x="36017" y="45593"/>
                  </a:lnTo>
                  <a:lnTo>
                    <a:pt x="44678" y="46316"/>
                  </a:lnTo>
                  <a:lnTo>
                    <a:pt x="46723" y="20916"/>
                  </a:lnTo>
                  <a:close/>
                </a:path>
                <a:path w="319404" h="770889">
                  <a:moveTo>
                    <a:pt x="56870" y="573544"/>
                  </a:moveTo>
                  <a:lnTo>
                    <a:pt x="44704" y="564375"/>
                  </a:lnTo>
                  <a:lnTo>
                    <a:pt x="42075" y="569722"/>
                  </a:lnTo>
                  <a:lnTo>
                    <a:pt x="38582" y="574522"/>
                  </a:lnTo>
                  <a:lnTo>
                    <a:pt x="34353" y="578586"/>
                  </a:lnTo>
                  <a:lnTo>
                    <a:pt x="46520" y="587756"/>
                  </a:lnTo>
                  <a:lnTo>
                    <a:pt x="56870" y="573544"/>
                  </a:lnTo>
                  <a:close/>
                </a:path>
                <a:path w="319404" h="770889">
                  <a:moveTo>
                    <a:pt x="97828" y="604393"/>
                  </a:moveTo>
                  <a:lnTo>
                    <a:pt x="77368" y="588975"/>
                  </a:lnTo>
                  <a:lnTo>
                    <a:pt x="67005" y="603173"/>
                  </a:lnTo>
                  <a:lnTo>
                    <a:pt x="87477" y="618591"/>
                  </a:lnTo>
                  <a:lnTo>
                    <a:pt x="97828" y="604393"/>
                  </a:lnTo>
                  <a:close/>
                </a:path>
                <a:path w="319404" h="770889">
                  <a:moveTo>
                    <a:pt x="138760" y="635228"/>
                  </a:moveTo>
                  <a:lnTo>
                    <a:pt x="118287" y="619810"/>
                  </a:lnTo>
                  <a:lnTo>
                    <a:pt x="107937" y="634022"/>
                  </a:lnTo>
                  <a:lnTo>
                    <a:pt x="128435" y="649439"/>
                  </a:lnTo>
                  <a:lnTo>
                    <a:pt x="138760" y="635228"/>
                  </a:lnTo>
                  <a:close/>
                </a:path>
                <a:path w="319404" h="770889">
                  <a:moveTo>
                    <a:pt x="179705" y="666076"/>
                  </a:moveTo>
                  <a:lnTo>
                    <a:pt x="159232" y="650646"/>
                  </a:lnTo>
                  <a:lnTo>
                    <a:pt x="148882" y="664845"/>
                  </a:lnTo>
                  <a:lnTo>
                    <a:pt x="169354" y="680275"/>
                  </a:lnTo>
                  <a:lnTo>
                    <a:pt x="179705" y="666076"/>
                  </a:lnTo>
                  <a:close/>
                </a:path>
                <a:path w="319404" h="770889">
                  <a:moveTo>
                    <a:pt x="220637" y="696912"/>
                  </a:moveTo>
                  <a:lnTo>
                    <a:pt x="200164" y="681482"/>
                  </a:lnTo>
                  <a:lnTo>
                    <a:pt x="189839" y="695693"/>
                  </a:lnTo>
                  <a:lnTo>
                    <a:pt x="210299" y="711123"/>
                  </a:lnTo>
                  <a:lnTo>
                    <a:pt x="220637" y="696912"/>
                  </a:lnTo>
                  <a:close/>
                </a:path>
                <a:path w="319404" h="770889">
                  <a:moveTo>
                    <a:pt x="261594" y="727760"/>
                  </a:moveTo>
                  <a:lnTo>
                    <a:pt x="241122" y="712317"/>
                  </a:lnTo>
                  <a:lnTo>
                    <a:pt x="230771" y="726528"/>
                  </a:lnTo>
                  <a:lnTo>
                    <a:pt x="251231" y="741959"/>
                  </a:lnTo>
                  <a:lnTo>
                    <a:pt x="261594" y="727760"/>
                  </a:lnTo>
                  <a:close/>
                </a:path>
                <a:path w="319404" h="770889">
                  <a:moveTo>
                    <a:pt x="300024" y="756716"/>
                  </a:moveTo>
                  <a:lnTo>
                    <a:pt x="282054" y="743165"/>
                  </a:lnTo>
                  <a:lnTo>
                    <a:pt x="271703" y="757364"/>
                  </a:lnTo>
                  <a:lnTo>
                    <a:pt x="289648" y="770890"/>
                  </a:lnTo>
                  <a:lnTo>
                    <a:pt x="292125" y="765429"/>
                  </a:lnTo>
                  <a:lnTo>
                    <a:pt x="295706" y="760666"/>
                  </a:lnTo>
                  <a:lnTo>
                    <a:pt x="300024" y="756716"/>
                  </a:lnTo>
                  <a:close/>
                </a:path>
                <a:path w="319404" h="770889">
                  <a:moveTo>
                    <a:pt x="319138" y="746671"/>
                  </a:moveTo>
                  <a:lnTo>
                    <a:pt x="76581" y="0"/>
                  </a:lnTo>
                  <a:lnTo>
                    <a:pt x="71132" y="1981"/>
                  </a:lnTo>
                  <a:lnTo>
                    <a:pt x="68313" y="2743"/>
                  </a:lnTo>
                  <a:lnTo>
                    <a:pt x="310883" y="749477"/>
                  </a:lnTo>
                  <a:lnTo>
                    <a:pt x="313499" y="748284"/>
                  </a:lnTo>
                  <a:lnTo>
                    <a:pt x="316280" y="747318"/>
                  </a:lnTo>
                  <a:lnTo>
                    <a:pt x="319138" y="746671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9" name="object 509"/>
          <p:cNvSpPr/>
          <p:nvPr/>
        </p:nvSpPr>
        <p:spPr>
          <a:xfrm>
            <a:off x="7542657" y="1758581"/>
            <a:ext cx="801370" cy="21590"/>
          </a:xfrm>
          <a:custGeom>
            <a:avLst/>
            <a:gdLst/>
            <a:ahLst/>
            <a:cxnLst/>
            <a:rect l="l" t="t" r="r" b="b"/>
            <a:pathLst>
              <a:path w="801370" h="21589">
                <a:moveTo>
                  <a:pt x="801179" y="12700"/>
                </a:moveTo>
                <a:lnTo>
                  <a:pt x="675309" y="12700"/>
                </a:lnTo>
                <a:lnTo>
                  <a:pt x="675309" y="8890"/>
                </a:lnTo>
                <a:lnTo>
                  <a:pt x="470890" y="8890"/>
                </a:lnTo>
                <a:lnTo>
                  <a:pt x="470890" y="6350"/>
                </a:lnTo>
                <a:lnTo>
                  <a:pt x="184696" y="6350"/>
                </a:lnTo>
                <a:lnTo>
                  <a:pt x="184696" y="0"/>
                </a:lnTo>
                <a:lnTo>
                  <a:pt x="101" y="0"/>
                </a:lnTo>
                <a:lnTo>
                  <a:pt x="101" y="6350"/>
                </a:lnTo>
                <a:lnTo>
                  <a:pt x="0" y="8890"/>
                </a:lnTo>
                <a:lnTo>
                  <a:pt x="106083" y="8890"/>
                </a:lnTo>
                <a:lnTo>
                  <a:pt x="106083" y="12700"/>
                </a:lnTo>
                <a:lnTo>
                  <a:pt x="269621" y="12700"/>
                </a:lnTo>
                <a:lnTo>
                  <a:pt x="269621" y="13970"/>
                </a:lnTo>
                <a:lnTo>
                  <a:pt x="555828" y="13970"/>
                </a:lnTo>
                <a:lnTo>
                  <a:pt x="555828" y="21590"/>
                </a:lnTo>
                <a:lnTo>
                  <a:pt x="801103" y="21590"/>
                </a:lnTo>
                <a:lnTo>
                  <a:pt x="801103" y="13970"/>
                </a:lnTo>
                <a:lnTo>
                  <a:pt x="801179" y="1270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456809" y="733300"/>
            <a:ext cx="100965" cy="361950"/>
          </a:xfrm>
          <a:custGeom>
            <a:avLst/>
            <a:gdLst/>
            <a:ahLst/>
            <a:cxnLst/>
            <a:rect l="l" t="t" r="r" b="b"/>
            <a:pathLst>
              <a:path w="100965" h="361950">
                <a:moveTo>
                  <a:pt x="92328" y="0"/>
                </a:moveTo>
                <a:lnTo>
                  <a:pt x="0" y="359664"/>
                </a:lnTo>
                <a:lnTo>
                  <a:pt x="5664" y="361010"/>
                </a:lnTo>
                <a:lnTo>
                  <a:pt x="8407" y="361911"/>
                </a:lnTo>
                <a:lnTo>
                  <a:pt x="100761" y="2108"/>
                </a:lnTo>
                <a:lnTo>
                  <a:pt x="97828" y="1752"/>
                </a:lnTo>
                <a:lnTo>
                  <a:pt x="94983" y="1117"/>
                </a:lnTo>
                <a:lnTo>
                  <a:pt x="9232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1" name="object 511"/>
          <p:cNvPicPr/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649" y="1726030"/>
            <a:ext cx="99275" cy="100964"/>
          </a:xfrm>
          <a:prstGeom prst="rect">
            <a:avLst/>
          </a:prstGeom>
        </p:spPr>
      </p:pic>
      <p:sp>
        <p:nvSpPr>
          <p:cNvPr id="512" name="object 512"/>
          <p:cNvSpPr/>
          <p:nvPr/>
        </p:nvSpPr>
        <p:spPr>
          <a:xfrm>
            <a:off x="7466910" y="2045661"/>
            <a:ext cx="1223010" cy="927100"/>
          </a:xfrm>
          <a:custGeom>
            <a:avLst/>
            <a:gdLst/>
            <a:ahLst/>
            <a:cxnLst/>
            <a:rect l="l" t="t" r="r" b="b"/>
            <a:pathLst>
              <a:path w="1223009" h="927100">
                <a:moveTo>
                  <a:pt x="1217841" y="0"/>
                </a:moveTo>
                <a:lnTo>
                  <a:pt x="0" y="919378"/>
                </a:lnTo>
                <a:lnTo>
                  <a:pt x="2057" y="921448"/>
                </a:lnTo>
                <a:lnTo>
                  <a:pt x="3733" y="923899"/>
                </a:lnTo>
                <a:lnTo>
                  <a:pt x="5105" y="926541"/>
                </a:lnTo>
                <a:lnTo>
                  <a:pt x="1222984" y="7112"/>
                </a:lnTo>
                <a:lnTo>
                  <a:pt x="1221066" y="4940"/>
                </a:lnTo>
                <a:lnTo>
                  <a:pt x="1219339" y="2552"/>
                </a:lnTo>
                <a:lnTo>
                  <a:pt x="12178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571840" y="2850846"/>
            <a:ext cx="58419" cy="59055"/>
          </a:xfrm>
          <a:custGeom>
            <a:avLst/>
            <a:gdLst/>
            <a:ahLst/>
            <a:cxnLst/>
            <a:rect l="l" t="t" r="r" b="b"/>
            <a:pathLst>
              <a:path w="58420" h="59055">
                <a:moveTo>
                  <a:pt x="28917" y="0"/>
                </a:moveTo>
                <a:lnTo>
                  <a:pt x="17659" y="2307"/>
                </a:lnTo>
                <a:lnTo>
                  <a:pt x="8467" y="8602"/>
                </a:lnTo>
                <a:lnTo>
                  <a:pt x="2271" y="17943"/>
                </a:lnTo>
                <a:lnTo>
                  <a:pt x="0" y="29387"/>
                </a:lnTo>
                <a:lnTo>
                  <a:pt x="2271" y="40821"/>
                </a:lnTo>
                <a:lnTo>
                  <a:pt x="8467" y="50163"/>
                </a:lnTo>
                <a:lnTo>
                  <a:pt x="17659" y="56464"/>
                </a:lnTo>
                <a:lnTo>
                  <a:pt x="28917" y="58775"/>
                </a:lnTo>
                <a:lnTo>
                  <a:pt x="40154" y="56464"/>
                </a:lnTo>
                <a:lnTo>
                  <a:pt x="49334" y="50163"/>
                </a:lnTo>
                <a:lnTo>
                  <a:pt x="52549" y="45313"/>
                </a:lnTo>
                <a:lnTo>
                  <a:pt x="20243" y="45313"/>
                </a:lnTo>
                <a:lnTo>
                  <a:pt x="13233" y="38188"/>
                </a:lnTo>
                <a:lnTo>
                  <a:pt x="13233" y="20586"/>
                </a:lnTo>
                <a:lnTo>
                  <a:pt x="20243" y="13474"/>
                </a:lnTo>
                <a:lnTo>
                  <a:pt x="52564" y="13474"/>
                </a:lnTo>
                <a:lnTo>
                  <a:pt x="49334" y="8602"/>
                </a:lnTo>
                <a:lnTo>
                  <a:pt x="40154" y="2307"/>
                </a:lnTo>
                <a:lnTo>
                  <a:pt x="28917" y="0"/>
                </a:lnTo>
                <a:close/>
              </a:path>
              <a:path w="58420" h="59055">
                <a:moveTo>
                  <a:pt x="52564" y="13474"/>
                </a:moveTo>
                <a:lnTo>
                  <a:pt x="37553" y="13474"/>
                </a:lnTo>
                <a:lnTo>
                  <a:pt x="44564" y="20586"/>
                </a:lnTo>
                <a:lnTo>
                  <a:pt x="44564" y="38188"/>
                </a:lnTo>
                <a:lnTo>
                  <a:pt x="37553" y="45313"/>
                </a:lnTo>
                <a:lnTo>
                  <a:pt x="52549" y="45313"/>
                </a:lnTo>
                <a:lnTo>
                  <a:pt x="55526" y="40821"/>
                </a:lnTo>
                <a:lnTo>
                  <a:pt x="57797" y="29387"/>
                </a:lnTo>
                <a:lnTo>
                  <a:pt x="55526" y="17943"/>
                </a:lnTo>
                <a:lnTo>
                  <a:pt x="52564" y="1347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0" y="5714319"/>
            <a:ext cx="374015" cy="263525"/>
          </a:xfrm>
          <a:custGeom>
            <a:avLst/>
            <a:gdLst/>
            <a:ahLst/>
            <a:cxnLst/>
            <a:rect l="l" t="t" r="r" b="b"/>
            <a:pathLst>
              <a:path w="374015" h="263525">
                <a:moveTo>
                  <a:pt x="0" y="0"/>
                </a:moveTo>
                <a:lnTo>
                  <a:pt x="0" y="10642"/>
                </a:lnTo>
                <a:lnTo>
                  <a:pt x="369011" y="263067"/>
                </a:lnTo>
                <a:lnTo>
                  <a:pt x="373849" y="255727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46432" y="4950066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13"/>
                </a:lnTo>
                <a:lnTo>
                  <a:pt x="13576" y="31737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78980" y="4784445"/>
            <a:ext cx="127635" cy="156210"/>
          </a:xfrm>
          <a:custGeom>
            <a:avLst/>
            <a:gdLst/>
            <a:ahLst/>
            <a:cxnLst/>
            <a:rect l="l" t="t" r="r" b="b"/>
            <a:pathLst>
              <a:path w="127634" h="156210">
                <a:moveTo>
                  <a:pt x="29857" y="135255"/>
                </a:moveTo>
                <a:lnTo>
                  <a:pt x="16281" y="124231"/>
                </a:lnTo>
                <a:lnTo>
                  <a:pt x="0" y="144932"/>
                </a:lnTo>
                <a:lnTo>
                  <a:pt x="13576" y="155956"/>
                </a:lnTo>
                <a:lnTo>
                  <a:pt x="29857" y="135255"/>
                </a:lnTo>
                <a:close/>
              </a:path>
              <a:path w="127634" h="156210">
                <a:moveTo>
                  <a:pt x="62420" y="93840"/>
                </a:moveTo>
                <a:lnTo>
                  <a:pt x="48844" y="82816"/>
                </a:lnTo>
                <a:lnTo>
                  <a:pt x="32562" y="103517"/>
                </a:lnTo>
                <a:lnTo>
                  <a:pt x="46139" y="114541"/>
                </a:lnTo>
                <a:lnTo>
                  <a:pt x="62420" y="93840"/>
                </a:lnTo>
                <a:close/>
              </a:path>
              <a:path w="127634" h="156210">
                <a:moveTo>
                  <a:pt x="94983" y="52451"/>
                </a:moveTo>
                <a:lnTo>
                  <a:pt x="81407" y="41402"/>
                </a:lnTo>
                <a:lnTo>
                  <a:pt x="65125" y="62090"/>
                </a:lnTo>
                <a:lnTo>
                  <a:pt x="78701" y="73139"/>
                </a:lnTo>
                <a:lnTo>
                  <a:pt x="94983" y="52451"/>
                </a:lnTo>
                <a:close/>
              </a:path>
              <a:path w="127634" h="156210">
                <a:moveTo>
                  <a:pt x="127533" y="11023"/>
                </a:moveTo>
                <a:lnTo>
                  <a:pt x="113957" y="0"/>
                </a:lnTo>
                <a:lnTo>
                  <a:pt x="97675" y="20713"/>
                </a:lnTo>
                <a:lnTo>
                  <a:pt x="111252" y="31737"/>
                </a:lnTo>
                <a:lnTo>
                  <a:pt x="127533" y="110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09219" y="4701628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5" h="73660">
                <a:moveTo>
                  <a:pt x="29857" y="52438"/>
                </a:moveTo>
                <a:lnTo>
                  <a:pt x="16281" y="41414"/>
                </a:lnTo>
                <a:lnTo>
                  <a:pt x="0" y="62115"/>
                </a:lnTo>
                <a:lnTo>
                  <a:pt x="13576" y="73139"/>
                </a:lnTo>
                <a:lnTo>
                  <a:pt x="29857" y="52438"/>
                </a:lnTo>
                <a:close/>
              </a:path>
              <a:path w="62865" h="73660">
                <a:moveTo>
                  <a:pt x="62420" y="11049"/>
                </a:moveTo>
                <a:lnTo>
                  <a:pt x="48844" y="0"/>
                </a:lnTo>
                <a:lnTo>
                  <a:pt x="32562" y="20701"/>
                </a:lnTo>
                <a:lnTo>
                  <a:pt x="46139" y="31750"/>
                </a:lnTo>
                <a:lnTo>
                  <a:pt x="62420" y="1104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1079" y="5115712"/>
            <a:ext cx="95250" cy="114935"/>
          </a:xfrm>
          <a:custGeom>
            <a:avLst/>
            <a:gdLst/>
            <a:ahLst/>
            <a:cxnLst/>
            <a:rect l="l" t="t" r="r" b="b"/>
            <a:pathLst>
              <a:path w="95250" h="114935">
                <a:moveTo>
                  <a:pt x="29857" y="93827"/>
                </a:moveTo>
                <a:lnTo>
                  <a:pt x="16281" y="82804"/>
                </a:lnTo>
                <a:lnTo>
                  <a:pt x="0" y="103517"/>
                </a:lnTo>
                <a:lnTo>
                  <a:pt x="13576" y="114541"/>
                </a:lnTo>
                <a:lnTo>
                  <a:pt x="29857" y="93827"/>
                </a:lnTo>
                <a:close/>
              </a:path>
              <a:path w="95250" h="114935">
                <a:moveTo>
                  <a:pt x="62407" y="52438"/>
                </a:moveTo>
                <a:lnTo>
                  <a:pt x="48831" y="41414"/>
                </a:lnTo>
                <a:lnTo>
                  <a:pt x="32550" y="62115"/>
                </a:lnTo>
                <a:lnTo>
                  <a:pt x="46126" y="73139"/>
                </a:lnTo>
                <a:lnTo>
                  <a:pt x="62407" y="52438"/>
                </a:lnTo>
                <a:close/>
              </a:path>
              <a:path w="95250" h="114935">
                <a:moveTo>
                  <a:pt x="94970" y="11023"/>
                </a:moveTo>
                <a:lnTo>
                  <a:pt x="81394" y="0"/>
                </a:lnTo>
                <a:lnTo>
                  <a:pt x="65112" y="20701"/>
                </a:lnTo>
                <a:lnTo>
                  <a:pt x="78689" y="31724"/>
                </a:lnTo>
                <a:lnTo>
                  <a:pt x="94970" y="110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13871" y="4991479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13"/>
                </a:lnTo>
                <a:lnTo>
                  <a:pt x="13589" y="31737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48755" y="5032895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4" h="73660">
                <a:moveTo>
                  <a:pt x="29857" y="52451"/>
                </a:moveTo>
                <a:lnTo>
                  <a:pt x="16281" y="41402"/>
                </a:lnTo>
                <a:lnTo>
                  <a:pt x="0" y="62103"/>
                </a:lnTo>
                <a:lnTo>
                  <a:pt x="13576" y="73152"/>
                </a:lnTo>
                <a:lnTo>
                  <a:pt x="29857" y="52451"/>
                </a:lnTo>
                <a:close/>
              </a:path>
              <a:path w="62864" h="73660">
                <a:moveTo>
                  <a:pt x="62407" y="11023"/>
                </a:moveTo>
                <a:lnTo>
                  <a:pt x="48831" y="0"/>
                </a:lnTo>
                <a:lnTo>
                  <a:pt x="32550" y="20713"/>
                </a:lnTo>
                <a:lnTo>
                  <a:pt x="46139" y="31737"/>
                </a:lnTo>
                <a:lnTo>
                  <a:pt x="62407" y="110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8529" y="5239925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80" h="31750">
                <a:moveTo>
                  <a:pt x="16281" y="0"/>
                </a:moveTo>
                <a:lnTo>
                  <a:pt x="0" y="20713"/>
                </a:lnTo>
                <a:lnTo>
                  <a:pt x="13576" y="31737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02246" y="4370362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01"/>
                </a:lnTo>
                <a:lnTo>
                  <a:pt x="13576" y="31724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74334" y="4660222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688"/>
                </a:lnTo>
                <a:lnTo>
                  <a:pt x="13576" y="31724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67359" y="4246143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5" h="73660">
                <a:moveTo>
                  <a:pt x="29845" y="52425"/>
                </a:moveTo>
                <a:lnTo>
                  <a:pt x="16268" y="41402"/>
                </a:lnTo>
                <a:lnTo>
                  <a:pt x="0" y="62115"/>
                </a:lnTo>
                <a:lnTo>
                  <a:pt x="13576" y="73139"/>
                </a:lnTo>
                <a:lnTo>
                  <a:pt x="29845" y="52425"/>
                </a:lnTo>
                <a:close/>
              </a:path>
              <a:path w="62865" h="73660">
                <a:moveTo>
                  <a:pt x="62407" y="11023"/>
                </a:moveTo>
                <a:lnTo>
                  <a:pt x="48831" y="0"/>
                </a:lnTo>
                <a:lnTo>
                  <a:pt x="32550" y="20713"/>
                </a:lnTo>
                <a:lnTo>
                  <a:pt x="46126" y="31737"/>
                </a:lnTo>
                <a:lnTo>
                  <a:pt x="62407" y="110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0" y="5281325"/>
            <a:ext cx="15875" cy="31750"/>
          </a:xfrm>
          <a:custGeom>
            <a:avLst/>
            <a:gdLst/>
            <a:ahLst/>
            <a:cxnLst/>
            <a:rect l="l" t="t" r="r" b="b"/>
            <a:pathLst>
              <a:path w="15875" h="31750">
                <a:moveTo>
                  <a:pt x="2247" y="0"/>
                </a:moveTo>
                <a:lnTo>
                  <a:pt x="0" y="2882"/>
                </a:lnTo>
                <a:lnTo>
                  <a:pt x="0" y="31178"/>
                </a:lnTo>
                <a:lnTo>
                  <a:pt x="15824" y="11036"/>
                </a:lnTo>
                <a:lnTo>
                  <a:pt x="224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832472" y="4163313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5" h="73660">
                <a:moveTo>
                  <a:pt x="29857" y="52451"/>
                </a:moveTo>
                <a:lnTo>
                  <a:pt x="16281" y="41414"/>
                </a:lnTo>
                <a:lnTo>
                  <a:pt x="0" y="62115"/>
                </a:lnTo>
                <a:lnTo>
                  <a:pt x="13576" y="73164"/>
                </a:lnTo>
                <a:lnTo>
                  <a:pt x="29857" y="52451"/>
                </a:lnTo>
                <a:close/>
              </a:path>
              <a:path w="62865" h="73660">
                <a:moveTo>
                  <a:pt x="62395" y="11049"/>
                </a:moveTo>
                <a:lnTo>
                  <a:pt x="48831" y="0"/>
                </a:lnTo>
                <a:lnTo>
                  <a:pt x="32550" y="20713"/>
                </a:lnTo>
                <a:lnTo>
                  <a:pt x="46126" y="31737"/>
                </a:lnTo>
                <a:lnTo>
                  <a:pt x="62395" y="1104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34806" y="4328948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13"/>
                </a:lnTo>
                <a:lnTo>
                  <a:pt x="13576" y="31737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9678" y="4411767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00"/>
                </a:lnTo>
                <a:lnTo>
                  <a:pt x="13589" y="31724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72006" y="4535990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6281" y="0"/>
                </a:moveTo>
                <a:lnTo>
                  <a:pt x="0" y="20713"/>
                </a:lnTo>
                <a:lnTo>
                  <a:pt x="13589" y="31737"/>
                </a:lnTo>
                <a:lnTo>
                  <a:pt x="29857" y="11023"/>
                </a:lnTo>
                <a:lnTo>
                  <a:pt x="1628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06882" y="4577397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5" h="73660">
                <a:moveTo>
                  <a:pt x="29857" y="52438"/>
                </a:moveTo>
                <a:lnTo>
                  <a:pt x="16281" y="41414"/>
                </a:lnTo>
                <a:lnTo>
                  <a:pt x="0" y="62115"/>
                </a:lnTo>
                <a:lnTo>
                  <a:pt x="13576" y="73139"/>
                </a:lnTo>
                <a:lnTo>
                  <a:pt x="29857" y="52438"/>
                </a:lnTo>
                <a:close/>
              </a:path>
              <a:path w="62865" h="73660">
                <a:moveTo>
                  <a:pt x="62420" y="11049"/>
                </a:moveTo>
                <a:lnTo>
                  <a:pt x="48844" y="0"/>
                </a:lnTo>
                <a:lnTo>
                  <a:pt x="32562" y="20701"/>
                </a:lnTo>
                <a:lnTo>
                  <a:pt x="46139" y="31737"/>
                </a:lnTo>
                <a:lnTo>
                  <a:pt x="62420" y="1104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04558" y="4453178"/>
            <a:ext cx="62865" cy="73660"/>
          </a:xfrm>
          <a:custGeom>
            <a:avLst/>
            <a:gdLst/>
            <a:ahLst/>
            <a:cxnLst/>
            <a:rect l="l" t="t" r="r" b="b"/>
            <a:pathLst>
              <a:path w="62865" h="73660">
                <a:moveTo>
                  <a:pt x="29857" y="52438"/>
                </a:moveTo>
                <a:lnTo>
                  <a:pt x="16281" y="41402"/>
                </a:lnTo>
                <a:lnTo>
                  <a:pt x="0" y="62115"/>
                </a:lnTo>
                <a:lnTo>
                  <a:pt x="13589" y="73139"/>
                </a:lnTo>
                <a:lnTo>
                  <a:pt x="29857" y="52438"/>
                </a:lnTo>
                <a:close/>
              </a:path>
              <a:path w="62865" h="73660">
                <a:moveTo>
                  <a:pt x="62420" y="11049"/>
                </a:moveTo>
                <a:lnTo>
                  <a:pt x="48844" y="0"/>
                </a:lnTo>
                <a:lnTo>
                  <a:pt x="32562" y="20701"/>
                </a:lnTo>
                <a:lnTo>
                  <a:pt x="46139" y="31750"/>
                </a:lnTo>
                <a:lnTo>
                  <a:pt x="62420" y="1104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0" y="5242351"/>
            <a:ext cx="695325" cy="257810"/>
          </a:xfrm>
          <a:custGeom>
            <a:avLst/>
            <a:gdLst/>
            <a:ahLst/>
            <a:cxnLst/>
            <a:rect l="l" t="t" r="r" b="b"/>
            <a:pathLst>
              <a:path w="695325" h="257810">
                <a:moveTo>
                  <a:pt x="692378" y="0"/>
                </a:moveTo>
                <a:lnTo>
                  <a:pt x="0" y="248094"/>
                </a:lnTo>
                <a:lnTo>
                  <a:pt x="0" y="257454"/>
                </a:lnTo>
                <a:lnTo>
                  <a:pt x="695248" y="8356"/>
                </a:lnTo>
                <a:lnTo>
                  <a:pt x="694080" y="5676"/>
                </a:lnTo>
                <a:lnTo>
                  <a:pt x="69237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0" y="4346013"/>
            <a:ext cx="813435" cy="148590"/>
          </a:xfrm>
          <a:custGeom>
            <a:avLst/>
            <a:gdLst/>
            <a:ahLst/>
            <a:cxnLst/>
            <a:rect l="l" t="t" r="r" b="b"/>
            <a:pathLst>
              <a:path w="813435" h="148589">
                <a:moveTo>
                  <a:pt x="0" y="0"/>
                </a:moveTo>
                <a:lnTo>
                  <a:pt x="0" y="8966"/>
                </a:lnTo>
                <a:lnTo>
                  <a:pt x="811403" y="148196"/>
                </a:lnTo>
                <a:lnTo>
                  <a:pt x="811504" y="145161"/>
                </a:lnTo>
                <a:lnTo>
                  <a:pt x="812063" y="142265"/>
                </a:lnTo>
                <a:lnTo>
                  <a:pt x="812914" y="139484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0" y="4719416"/>
            <a:ext cx="702945" cy="480059"/>
          </a:xfrm>
          <a:custGeom>
            <a:avLst/>
            <a:gdLst/>
            <a:ahLst/>
            <a:cxnLst/>
            <a:rect l="l" t="t" r="r" b="b"/>
            <a:pathLst>
              <a:path w="702945" h="480060">
                <a:moveTo>
                  <a:pt x="0" y="0"/>
                </a:moveTo>
                <a:lnTo>
                  <a:pt x="0" y="10591"/>
                </a:lnTo>
                <a:lnTo>
                  <a:pt x="697623" y="479463"/>
                </a:lnTo>
                <a:lnTo>
                  <a:pt x="699033" y="476872"/>
                </a:lnTo>
                <a:lnTo>
                  <a:pt x="702449" y="472109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243497" y="4362195"/>
            <a:ext cx="169545" cy="85725"/>
          </a:xfrm>
          <a:custGeom>
            <a:avLst/>
            <a:gdLst/>
            <a:ahLst/>
            <a:cxnLst/>
            <a:rect l="l" t="t" r="r" b="b"/>
            <a:pathLst>
              <a:path w="169545" h="85725">
                <a:moveTo>
                  <a:pt x="27305" y="74574"/>
                </a:moveTo>
                <a:lnTo>
                  <a:pt x="23672" y="66548"/>
                </a:lnTo>
                <a:lnTo>
                  <a:pt x="0" y="77647"/>
                </a:lnTo>
                <a:lnTo>
                  <a:pt x="3619" y="85661"/>
                </a:lnTo>
                <a:lnTo>
                  <a:pt x="27305" y="74574"/>
                </a:lnTo>
                <a:close/>
              </a:path>
              <a:path w="169545" h="85725">
                <a:moveTo>
                  <a:pt x="74663" y="52400"/>
                </a:moveTo>
                <a:lnTo>
                  <a:pt x="71031" y="44373"/>
                </a:lnTo>
                <a:lnTo>
                  <a:pt x="47358" y="55460"/>
                </a:lnTo>
                <a:lnTo>
                  <a:pt x="50990" y="63500"/>
                </a:lnTo>
                <a:lnTo>
                  <a:pt x="74663" y="52400"/>
                </a:lnTo>
                <a:close/>
              </a:path>
              <a:path w="169545" h="85725">
                <a:moveTo>
                  <a:pt x="122008" y="30213"/>
                </a:moveTo>
                <a:lnTo>
                  <a:pt x="118389" y="22186"/>
                </a:lnTo>
                <a:lnTo>
                  <a:pt x="94703" y="33286"/>
                </a:lnTo>
                <a:lnTo>
                  <a:pt x="98348" y="41300"/>
                </a:lnTo>
                <a:lnTo>
                  <a:pt x="122008" y="30213"/>
                </a:lnTo>
                <a:close/>
              </a:path>
              <a:path w="169545" h="85725">
                <a:moveTo>
                  <a:pt x="169354" y="8026"/>
                </a:moveTo>
                <a:lnTo>
                  <a:pt x="165735" y="0"/>
                </a:lnTo>
                <a:lnTo>
                  <a:pt x="142049" y="11087"/>
                </a:lnTo>
                <a:lnTo>
                  <a:pt x="145681" y="19113"/>
                </a:lnTo>
                <a:lnTo>
                  <a:pt x="169354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4099" y="4517496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5" h="19685">
                <a:moveTo>
                  <a:pt x="23672" y="0"/>
                </a:moveTo>
                <a:lnTo>
                  <a:pt x="0" y="11087"/>
                </a:lnTo>
                <a:lnTo>
                  <a:pt x="3632" y="19113"/>
                </a:lnTo>
                <a:lnTo>
                  <a:pt x="27305" y="8026"/>
                </a:lnTo>
                <a:lnTo>
                  <a:pt x="236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32902" y="4339994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40" h="19685">
                <a:moveTo>
                  <a:pt x="23685" y="0"/>
                </a:moveTo>
                <a:lnTo>
                  <a:pt x="0" y="11099"/>
                </a:lnTo>
                <a:lnTo>
                  <a:pt x="3632" y="19126"/>
                </a:lnTo>
                <a:lnTo>
                  <a:pt x="27317" y="8026"/>
                </a:lnTo>
                <a:lnTo>
                  <a:pt x="2368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1448" y="4495311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5" h="19685">
                <a:moveTo>
                  <a:pt x="23672" y="0"/>
                </a:moveTo>
                <a:lnTo>
                  <a:pt x="0" y="11087"/>
                </a:lnTo>
                <a:lnTo>
                  <a:pt x="3632" y="19113"/>
                </a:lnTo>
                <a:lnTo>
                  <a:pt x="27305" y="8026"/>
                </a:lnTo>
                <a:lnTo>
                  <a:pt x="236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48805" y="4450943"/>
            <a:ext cx="74930" cy="41910"/>
          </a:xfrm>
          <a:custGeom>
            <a:avLst/>
            <a:gdLst/>
            <a:ahLst/>
            <a:cxnLst/>
            <a:rect l="l" t="t" r="r" b="b"/>
            <a:pathLst>
              <a:path w="74929" h="41910">
                <a:moveTo>
                  <a:pt x="27305" y="30213"/>
                </a:moveTo>
                <a:lnTo>
                  <a:pt x="23672" y="22186"/>
                </a:lnTo>
                <a:lnTo>
                  <a:pt x="0" y="33286"/>
                </a:lnTo>
                <a:lnTo>
                  <a:pt x="3632" y="41313"/>
                </a:lnTo>
                <a:lnTo>
                  <a:pt x="27305" y="30213"/>
                </a:lnTo>
                <a:close/>
              </a:path>
              <a:path w="74929" h="41910">
                <a:moveTo>
                  <a:pt x="74650" y="8026"/>
                </a:moveTo>
                <a:lnTo>
                  <a:pt x="71018" y="0"/>
                </a:lnTo>
                <a:lnTo>
                  <a:pt x="47332" y="11087"/>
                </a:lnTo>
                <a:lnTo>
                  <a:pt x="50965" y="19113"/>
                </a:lnTo>
                <a:lnTo>
                  <a:pt x="74650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737" y="4539683"/>
            <a:ext cx="27940" cy="19685"/>
          </a:xfrm>
          <a:custGeom>
            <a:avLst/>
            <a:gdLst/>
            <a:ahLst/>
            <a:cxnLst/>
            <a:rect l="l" t="t" r="r" b="b"/>
            <a:pathLst>
              <a:path w="27940" h="19685">
                <a:moveTo>
                  <a:pt x="23685" y="0"/>
                </a:moveTo>
                <a:lnTo>
                  <a:pt x="0" y="11087"/>
                </a:lnTo>
                <a:lnTo>
                  <a:pt x="3632" y="19113"/>
                </a:lnTo>
                <a:lnTo>
                  <a:pt x="27317" y="8026"/>
                </a:lnTo>
                <a:lnTo>
                  <a:pt x="2368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17029" y="4162500"/>
            <a:ext cx="122555" cy="64135"/>
          </a:xfrm>
          <a:custGeom>
            <a:avLst/>
            <a:gdLst/>
            <a:ahLst/>
            <a:cxnLst/>
            <a:rect l="l" t="t" r="r" b="b"/>
            <a:pathLst>
              <a:path w="122555" h="64135">
                <a:moveTo>
                  <a:pt x="27305" y="52412"/>
                </a:moveTo>
                <a:lnTo>
                  <a:pt x="23672" y="44386"/>
                </a:lnTo>
                <a:lnTo>
                  <a:pt x="0" y="55473"/>
                </a:lnTo>
                <a:lnTo>
                  <a:pt x="3632" y="63512"/>
                </a:lnTo>
                <a:lnTo>
                  <a:pt x="27305" y="52412"/>
                </a:lnTo>
                <a:close/>
              </a:path>
              <a:path w="122555" h="64135">
                <a:moveTo>
                  <a:pt x="74650" y="30226"/>
                </a:moveTo>
                <a:lnTo>
                  <a:pt x="71031" y="22199"/>
                </a:lnTo>
                <a:lnTo>
                  <a:pt x="47345" y="33299"/>
                </a:lnTo>
                <a:lnTo>
                  <a:pt x="50990" y="41325"/>
                </a:lnTo>
                <a:lnTo>
                  <a:pt x="74650" y="30226"/>
                </a:lnTo>
                <a:close/>
              </a:path>
              <a:path w="122555" h="64135">
                <a:moveTo>
                  <a:pt x="122008" y="8026"/>
                </a:moveTo>
                <a:lnTo>
                  <a:pt x="118364" y="0"/>
                </a:lnTo>
                <a:lnTo>
                  <a:pt x="94691" y="11099"/>
                </a:lnTo>
                <a:lnTo>
                  <a:pt x="98323" y="19126"/>
                </a:lnTo>
                <a:lnTo>
                  <a:pt x="122008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80264" y="4317815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3672" y="0"/>
                </a:moveTo>
                <a:lnTo>
                  <a:pt x="0" y="11087"/>
                </a:lnTo>
                <a:lnTo>
                  <a:pt x="3632" y="19126"/>
                </a:lnTo>
                <a:lnTo>
                  <a:pt x="27304" y="8026"/>
                </a:lnTo>
                <a:lnTo>
                  <a:pt x="2367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859082" y="4143659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19" h="15875">
                <a:moveTo>
                  <a:pt x="16548" y="0"/>
                </a:moveTo>
                <a:lnTo>
                  <a:pt x="0" y="7759"/>
                </a:lnTo>
                <a:lnTo>
                  <a:pt x="3632" y="15786"/>
                </a:lnTo>
                <a:lnTo>
                  <a:pt x="20180" y="8026"/>
                </a:lnTo>
                <a:lnTo>
                  <a:pt x="18732" y="5486"/>
                </a:lnTo>
                <a:lnTo>
                  <a:pt x="17513" y="2806"/>
                </a:lnTo>
                <a:lnTo>
                  <a:pt x="1654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27621" y="4229074"/>
            <a:ext cx="169545" cy="85725"/>
          </a:xfrm>
          <a:custGeom>
            <a:avLst/>
            <a:gdLst/>
            <a:ahLst/>
            <a:cxnLst/>
            <a:rect l="l" t="t" r="r" b="b"/>
            <a:pathLst>
              <a:path w="169545" h="85725">
                <a:moveTo>
                  <a:pt x="27305" y="74587"/>
                </a:moveTo>
                <a:lnTo>
                  <a:pt x="23672" y="66560"/>
                </a:lnTo>
                <a:lnTo>
                  <a:pt x="0" y="77660"/>
                </a:lnTo>
                <a:lnTo>
                  <a:pt x="3632" y="85686"/>
                </a:lnTo>
                <a:lnTo>
                  <a:pt x="27305" y="74587"/>
                </a:lnTo>
                <a:close/>
              </a:path>
              <a:path w="169545" h="85725">
                <a:moveTo>
                  <a:pt x="74650" y="52400"/>
                </a:moveTo>
                <a:lnTo>
                  <a:pt x="71031" y="44373"/>
                </a:lnTo>
                <a:lnTo>
                  <a:pt x="47345" y="55460"/>
                </a:lnTo>
                <a:lnTo>
                  <a:pt x="50990" y="63487"/>
                </a:lnTo>
                <a:lnTo>
                  <a:pt x="74650" y="52400"/>
                </a:lnTo>
                <a:close/>
              </a:path>
              <a:path w="169545" h="85725">
                <a:moveTo>
                  <a:pt x="122008" y="30200"/>
                </a:moveTo>
                <a:lnTo>
                  <a:pt x="118376" y="22174"/>
                </a:lnTo>
                <a:lnTo>
                  <a:pt x="94691" y="33274"/>
                </a:lnTo>
                <a:lnTo>
                  <a:pt x="98336" y="41300"/>
                </a:lnTo>
                <a:lnTo>
                  <a:pt x="122008" y="30200"/>
                </a:lnTo>
                <a:close/>
              </a:path>
              <a:path w="169545" h="85725">
                <a:moveTo>
                  <a:pt x="169354" y="8026"/>
                </a:moveTo>
                <a:lnTo>
                  <a:pt x="165722" y="0"/>
                </a:lnTo>
                <a:lnTo>
                  <a:pt x="142036" y="11099"/>
                </a:lnTo>
                <a:lnTo>
                  <a:pt x="145669" y="19126"/>
                </a:lnTo>
                <a:lnTo>
                  <a:pt x="169354" y="802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0" y="2889016"/>
            <a:ext cx="577215" cy="295910"/>
          </a:xfrm>
          <a:custGeom>
            <a:avLst/>
            <a:gdLst/>
            <a:ahLst/>
            <a:cxnLst/>
            <a:rect l="l" t="t" r="r" b="b"/>
            <a:pathLst>
              <a:path w="577215" h="295910">
                <a:moveTo>
                  <a:pt x="573303" y="0"/>
                </a:moveTo>
                <a:lnTo>
                  <a:pt x="0" y="285889"/>
                </a:lnTo>
                <a:lnTo>
                  <a:pt x="0" y="295719"/>
                </a:lnTo>
                <a:lnTo>
                  <a:pt x="577024" y="7962"/>
                </a:lnTo>
                <a:lnTo>
                  <a:pt x="574192" y="2679"/>
                </a:lnTo>
                <a:lnTo>
                  <a:pt x="57330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347927" y="3552205"/>
            <a:ext cx="38100" cy="24130"/>
          </a:xfrm>
          <a:custGeom>
            <a:avLst/>
            <a:gdLst/>
            <a:ahLst/>
            <a:cxnLst/>
            <a:rect l="l" t="t" r="r" b="b"/>
            <a:pathLst>
              <a:path w="38100" h="24129">
                <a:moveTo>
                  <a:pt x="3098" y="0"/>
                </a:moveTo>
                <a:lnTo>
                  <a:pt x="0" y="17399"/>
                </a:lnTo>
                <a:lnTo>
                  <a:pt x="34670" y="23749"/>
                </a:lnTo>
                <a:lnTo>
                  <a:pt x="37757" y="6350"/>
                </a:lnTo>
                <a:lnTo>
                  <a:pt x="309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25269" y="3603002"/>
            <a:ext cx="38100" cy="24130"/>
          </a:xfrm>
          <a:custGeom>
            <a:avLst/>
            <a:gdLst/>
            <a:ahLst/>
            <a:cxnLst/>
            <a:rect l="l" t="t" r="r" b="b"/>
            <a:pathLst>
              <a:path w="38100" h="24129">
                <a:moveTo>
                  <a:pt x="3086" y="0"/>
                </a:moveTo>
                <a:lnTo>
                  <a:pt x="0" y="17399"/>
                </a:lnTo>
                <a:lnTo>
                  <a:pt x="34658" y="23749"/>
                </a:lnTo>
                <a:lnTo>
                  <a:pt x="37757" y="6350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417266" y="3564911"/>
            <a:ext cx="38100" cy="24130"/>
          </a:xfrm>
          <a:custGeom>
            <a:avLst/>
            <a:gdLst/>
            <a:ahLst/>
            <a:cxnLst/>
            <a:rect l="l" t="t" r="r" b="b"/>
            <a:pathLst>
              <a:path w="38100" h="24129">
                <a:moveTo>
                  <a:pt x="3086" y="0"/>
                </a:moveTo>
                <a:lnTo>
                  <a:pt x="0" y="17386"/>
                </a:lnTo>
                <a:lnTo>
                  <a:pt x="34658" y="23749"/>
                </a:lnTo>
                <a:lnTo>
                  <a:pt x="37744" y="6350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86587" y="3577615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5" h="36829">
                <a:moveTo>
                  <a:pt x="37757" y="6350"/>
                </a:moveTo>
                <a:lnTo>
                  <a:pt x="3098" y="0"/>
                </a:lnTo>
                <a:lnTo>
                  <a:pt x="0" y="17399"/>
                </a:lnTo>
                <a:lnTo>
                  <a:pt x="34671" y="23749"/>
                </a:lnTo>
                <a:lnTo>
                  <a:pt x="37757" y="6350"/>
                </a:lnTo>
                <a:close/>
              </a:path>
              <a:path w="107315" h="36829">
                <a:moveTo>
                  <a:pt x="107099" y="19050"/>
                </a:moveTo>
                <a:lnTo>
                  <a:pt x="72428" y="12700"/>
                </a:lnTo>
                <a:lnTo>
                  <a:pt x="69342" y="30086"/>
                </a:lnTo>
                <a:lnTo>
                  <a:pt x="104013" y="36436"/>
                </a:lnTo>
                <a:lnTo>
                  <a:pt x="107099" y="190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209245" y="3526802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4" h="36829">
                <a:moveTo>
                  <a:pt x="37769" y="6350"/>
                </a:moveTo>
                <a:lnTo>
                  <a:pt x="3098" y="0"/>
                </a:lnTo>
                <a:lnTo>
                  <a:pt x="0" y="17399"/>
                </a:lnTo>
                <a:lnTo>
                  <a:pt x="34671" y="23749"/>
                </a:lnTo>
                <a:lnTo>
                  <a:pt x="37769" y="6350"/>
                </a:lnTo>
                <a:close/>
              </a:path>
              <a:path w="107314" h="36829">
                <a:moveTo>
                  <a:pt x="107086" y="19050"/>
                </a:moveTo>
                <a:lnTo>
                  <a:pt x="72428" y="12712"/>
                </a:lnTo>
                <a:lnTo>
                  <a:pt x="69342" y="30099"/>
                </a:lnTo>
                <a:lnTo>
                  <a:pt x="104000" y="36449"/>
                </a:lnTo>
                <a:lnTo>
                  <a:pt x="107086" y="190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257" y="3488702"/>
            <a:ext cx="176530" cy="49530"/>
          </a:xfrm>
          <a:custGeom>
            <a:avLst/>
            <a:gdLst/>
            <a:ahLst/>
            <a:cxnLst/>
            <a:rect l="l" t="t" r="r" b="b"/>
            <a:pathLst>
              <a:path w="176530" h="49529">
                <a:moveTo>
                  <a:pt x="37744" y="6350"/>
                </a:moveTo>
                <a:lnTo>
                  <a:pt x="3086" y="0"/>
                </a:lnTo>
                <a:lnTo>
                  <a:pt x="0" y="17386"/>
                </a:lnTo>
                <a:lnTo>
                  <a:pt x="34658" y="23736"/>
                </a:lnTo>
                <a:lnTo>
                  <a:pt x="37744" y="6350"/>
                </a:lnTo>
                <a:close/>
              </a:path>
              <a:path w="176530" h="49529">
                <a:moveTo>
                  <a:pt x="107073" y="19050"/>
                </a:moveTo>
                <a:lnTo>
                  <a:pt x="72415" y="12700"/>
                </a:lnTo>
                <a:lnTo>
                  <a:pt x="69316" y="30099"/>
                </a:lnTo>
                <a:lnTo>
                  <a:pt x="103987" y="36449"/>
                </a:lnTo>
                <a:lnTo>
                  <a:pt x="107073" y="19050"/>
                </a:lnTo>
                <a:close/>
              </a:path>
              <a:path w="176530" h="49529">
                <a:moveTo>
                  <a:pt x="176403" y="31762"/>
                </a:moveTo>
                <a:lnTo>
                  <a:pt x="141744" y="25412"/>
                </a:lnTo>
                <a:lnTo>
                  <a:pt x="138658" y="42799"/>
                </a:lnTo>
                <a:lnTo>
                  <a:pt x="173316" y="49161"/>
                </a:lnTo>
                <a:lnTo>
                  <a:pt x="176403" y="3176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041273" y="3679215"/>
            <a:ext cx="374650" cy="85725"/>
          </a:xfrm>
          <a:custGeom>
            <a:avLst/>
            <a:gdLst/>
            <a:ahLst/>
            <a:cxnLst/>
            <a:rect l="l" t="t" r="r" b="b"/>
            <a:pathLst>
              <a:path w="374650" h="85725">
                <a:moveTo>
                  <a:pt x="37769" y="6350"/>
                </a:moveTo>
                <a:lnTo>
                  <a:pt x="3098" y="0"/>
                </a:lnTo>
                <a:lnTo>
                  <a:pt x="0" y="17399"/>
                </a:lnTo>
                <a:lnTo>
                  <a:pt x="34671" y="23749"/>
                </a:lnTo>
                <a:lnTo>
                  <a:pt x="37769" y="6350"/>
                </a:lnTo>
                <a:close/>
              </a:path>
              <a:path w="374650" h="85725">
                <a:moveTo>
                  <a:pt x="107086" y="19050"/>
                </a:moveTo>
                <a:lnTo>
                  <a:pt x="72428" y="12700"/>
                </a:lnTo>
                <a:lnTo>
                  <a:pt x="69342" y="30086"/>
                </a:lnTo>
                <a:lnTo>
                  <a:pt x="104000" y="36436"/>
                </a:lnTo>
                <a:lnTo>
                  <a:pt x="107086" y="19050"/>
                </a:lnTo>
                <a:close/>
              </a:path>
              <a:path w="374650" h="85725">
                <a:moveTo>
                  <a:pt x="176428" y="31750"/>
                </a:moveTo>
                <a:lnTo>
                  <a:pt x="141770" y="25400"/>
                </a:lnTo>
                <a:lnTo>
                  <a:pt x="138671" y="42799"/>
                </a:lnTo>
                <a:lnTo>
                  <a:pt x="173342" y="49149"/>
                </a:lnTo>
                <a:lnTo>
                  <a:pt x="176428" y="31750"/>
                </a:lnTo>
                <a:close/>
              </a:path>
              <a:path w="374650" h="85725">
                <a:moveTo>
                  <a:pt x="245757" y="44437"/>
                </a:moveTo>
                <a:lnTo>
                  <a:pt x="211099" y="38100"/>
                </a:lnTo>
                <a:lnTo>
                  <a:pt x="208013" y="55486"/>
                </a:lnTo>
                <a:lnTo>
                  <a:pt x="242671" y="61836"/>
                </a:lnTo>
                <a:lnTo>
                  <a:pt x="245757" y="44437"/>
                </a:lnTo>
                <a:close/>
              </a:path>
              <a:path w="374650" h="85725">
                <a:moveTo>
                  <a:pt x="315099" y="57150"/>
                </a:moveTo>
                <a:lnTo>
                  <a:pt x="280441" y="50800"/>
                </a:lnTo>
                <a:lnTo>
                  <a:pt x="277342" y="68199"/>
                </a:lnTo>
                <a:lnTo>
                  <a:pt x="312013" y="74549"/>
                </a:lnTo>
                <a:lnTo>
                  <a:pt x="315099" y="57150"/>
                </a:lnTo>
                <a:close/>
              </a:path>
              <a:path w="374650" h="85725">
                <a:moveTo>
                  <a:pt x="374256" y="67995"/>
                </a:moveTo>
                <a:lnTo>
                  <a:pt x="349770" y="63512"/>
                </a:lnTo>
                <a:lnTo>
                  <a:pt x="346684" y="80899"/>
                </a:lnTo>
                <a:lnTo>
                  <a:pt x="371094" y="85369"/>
                </a:lnTo>
                <a:lnTo>
                  <a:pt x="371741" y="79438"/>
                </a:lnTo>
                <a:lnTo>
                  <a:pt x="372872" y="73660"/>
                </a:lnTo>
                <a:lnTo>
                  <a:pt x="374256" y="6799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833282" y="3641104"/>
            <a:ext cx="38100" cy="24130"/>
          </a:xfrm>
          <a:custGeom>
            <a:avLst/>
            <a:gdLst/>
            <a:ahLst/>
            <a:cxnLst/>
            <a:rect l="l" t="t" r="r" b="b"/>
            <a:pathLst>
              <a:path w="38100" h="24129">
                <a:moveTo>
                  <a:pt x="3086" y="0"/>
                </a:moveTo>
                <a:lnTo>
                  <a:pt x="0" y="17386"/>
                </a:lnTo>
                <a:lnTo>
                  <a:pt x="34658" y="23736"/>
                </a:lnTo>
                <a:lnTo>
                  <a:pt x="37744" y="6349"/>
                </a:lnTo>
                <a:lnTo>
                  <a:pt x="308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694601" y="3615715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5" h="36829">
                <a:moveTo>
                  <a:pt x="37757" y="6337"/>
                </a:moveTo>
                <a:lnTo>
                  <a:pt x="3086" y="0"/>
                </a:lnTo>
                <a:lnTo>
                  <a:pt x="0" y="17386"/>
                </a:lnTo>
                <a:lnTo>
                  <a:pt x="34671" y="23736"/>
                </a:lnTo>
                <a:lnTo>
                  <a:pt x="37757" y="6337"/>
                </a:lnTo>
                <a:close/>
              </a:path>
              <a:path w="107315" h="36829">
                <a:moveTo>
                  <a:pt x="107086" y="19050"/>
                </a:moveTo>
                <a:lnTo>
                  <a:pt x="72428" y="12700"/>
                </a:lnTo>
                <a:lnTo>
                  <a:pt x="69329" y="30099"/>
                </a:lnTo>
                <a:lnTo>
                  <a:pt x="104000" y="36449"/>
                </a:lnTo>
                <a:lnTo>
                  <a:pt x="107086" y="190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902601" y="3653802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5" h="36829">
                <a:moveTo>
                  <a:pt x="37769" y="6350"/>
                </a:moveTo>
                <a:lnTo>
                  <a:pt x="3098" y="0"/>
                </a:lnTo>
                <a:lnTo>
                  <a:pt x="0" y="17399"/>
                </a:lnTo>
                <a:lnTo>
                  <a:pt x="34671" y="23749"/>
                </a:lnTo>
                <a:lnTo>
                  <a:pt x="37769" y="6350"/>
                </a:lnTo>
                <a:close/>
              </a:path>
              <a:path w="107315" h="36829">
                <a:moveTo>
                  <a:pt x="107086" y="19062"/>
                </a:moveTo>
                <a:lnTo>
                  <a:pt x="72428" y="12712"/>
                </a:lnTo>
                <a:lnTo>
                  <a:pt x="69342" y="30099"/>
                </a:lnTo>
                <a:lnTo>
                  <a:pt x="104000" y="36449"/>
                </a:lnTo>
                <a:lnTo>
                  <a:pt x="107086" y="19062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71984" y="3737793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5" h="15875">
                <a:moveTo>
                  <a:pt x="3937" y="0"/>
                </a:moveTo>
                <a:lnTo>
                  <a:pt x="0" y="7886"/>
                </a:lnTo>
                <a:lnTo>
                  <a:pt x="15392" y="15836"/>
                </a:lnTo>
                <a:lnTo>
                  <a:pt x="19329" y="7950"/>
                </a:lnTo>
                <a:lnTo>
                  <a:pt x="393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202768" y="3753713"/>
            <a:ext cx="81280" cy="47625"/>
          </a:xfrm>
          <a:custGeom>
            <a:avLst/>
            <a:gdLst/>
            <a:ahLst/>
            <a:cxnLst/>
            <a:rect l="l" t="t" r="r" b="b"/>
            <a:pathLst>
              <a:path w="81279" h="47625">
                <a:moveTo>
                  <a:pt x="19329" y="7950"/>
                </a:moveTo>
                <a:lnTo>
                  <a:pt x="3937" y="0"/>
                </a:lnTo>
                <a:lnTo>
                  <a:pt x="0" y="7874"/>
                </a:lnTo>
                <a:lnTo>
                  <a:pt x="15392" y="15824"/>
                </a:lnTo>
                <a:lnTo>
                  <a:pt x="19329" y="7950"/>
                </a:lnTo>
                <a:close/>
              </a:path>
              <a:path w="81279" h="47625">
                <a:moveTo>
                  <a:pt x="50126" y="23837"/>
                </a:moveTo>
                <a:lnTo>
                  <a:pt x="34734" y="15900"/>
                </a:lnTo>
                <a:lnTo>
                  <a:pt x="30797" y="23774"/>
                </a:lnTo>
                <a:lnTo>
                  <a:pt x="46189" y="31737"/>
                </a:lnTo>
                <a:lnTo>
                  <a:pt x="50126" y="23837"/>
                </a:lnTo>
                <a:close/>
              </a:path>
              <a:path w="81279" h="47625">
                <a:moveTo>
                  <a:pt x="80911" y="39763"/>
                </a:moveTo>
                <a:lnTo>
                  <a:pt x="65519" y="31800"/>
                </a:lnTo>
                <a:lnTo>
                  <a:pt x="61582" y="39687"/>
                </a:lnTo>
                <a:lnTo>
                  <a:pt x="76974" y="47625"/>
                </a:lnTo>
                <a:lnTo>
                  <a:pt x="80911" y="3976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295135" y="3801414"/>
            <a:ext cx="111760" cy="64135"/>
          </a:xfrm>
          <a:custGeom>
            <a:avLst/>
            <a:gdLst/>
            <a:ahLst/>
            <a:cxnLst/>
            <a:rect l="l" t="t" r="r" b="b"/>
            <a:pathLst>
              <a:path w="111759" h="64135">
                <a:moveTo>
                  <a:pt x="19329" y="7950"/>
                </a:moveTo>
                <a:lnTo>
                  <a:pt x="3937" y="0"/>
                </a:lnTo>
                <a:lnTo>
                  <a:pt x="0" y="7886"/>
                </a:lnTo>
                <a:lnTo>
                  <a:pt x="15392" y="15836"/>
                </a:lnTo>
                <a:lnTo>
                  <a:pt x="19329" y="7950"/>
                </a:lnTo>
                <a:close/>
              </a:path>
              <a:path w="111759" h="64135">
                <a:moveTo>
                  <a:pt x="50126" y="23863"/>
                </a:moveTo>
                <a:lnTo>
                  <a:pt x="34734" y="15913"/>
                </a:lnTo>
                <a:lnTo>
                  <a:pt x="30797" y="23799"/>
                </a:lnTo>
                <a:lnTo>
                  <a:pt x="46189" y="31737"/>
                </a:lnTo>
                <a:lnTo>
                  <a:pt x="50126" y="23863"/>
                </a:lnTo>
                <a:close/>
              </a:path>
              <a:path w="111759" h="64135">
                <a:moveTo>
                  <a:pt x="80911" y="39763"/>
                </a:moveTo>
                <a:lnTo>
                  <a:pt x="65519" y="31813"/>
                </a:lnTo>
                <a:lnTo>
                  <a:pt x="61582" y="39687"/>
                </a:lnTo>
                <a:lnTo>
                  <a:pt x="76974" y="47650"/>
                </a:lnTo>
                <a:lnTo>
                  <a:pt x="80911" y="39763"/>
                </a:lnTo>
                <a:close/>
              </a:path>
              <a:path w="111759" h="64135">
                <a:moveTo>
                  <a:pt x="111696" y="55664"/>
                </a:moveTo>
                <a:lnTo>
                  <a:pt x="96304" y="47713"/>
                </a:lnTo>
                <a:lnTo>
                  <a:pt x="92367" y="55600"/>
                </a:lnTo>
                <a:lnTo>
                  <a:pt x="107759" y="63550"/>
                </a:lnTo>
                <a:lnTo>
                  <a:pt x="111696" y="5566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0" y="3646944"/>
            <a:ext cx="160655" cy="90805"/>
          </a:xfrm>
          <a:custGeom>
            <a:avLst/>
            <a:gdLst/>
            <a:ahLst/>
            <a:cxnLst/>
            <a:rect l="l" t="t" r="r" b="b"/>
            <a:pathLst>
              <a:path w="160655" h="90804">
                <a:moveTo>
                  <a:pt x="6578" y="3403"/>
                </a:moveTo>
                <a:lnTo>
                  <a:pt x="0" y="0"/>
                </a:lnTo>
                <a:lnTo>
                  <a:pt x="0" y="9906"/>
                </a:lnTo>
                <a:lnTo>
                  <a:pt x="2641" y="11264"/>
                </a:lnTo>
                <a:lnTo>
                  <a:pt x="6578" y="3403"/>
                </a:lnTo>
                <a:close/>
              </a:path>
              <a:path w="160655" h="90804">
                <a:moveTo>
                  <a:pt x="37350" y="19291"/>
                </a:moveTo>
                <a:lnTo>
                  <a:pt x="21958" y="11353"/>
                </a:lnTo>
                <a:lnTo>
                  <a:pt x="18021" y="19227"/>
                </a:lnTo>
                <a:lnTo>
                  <a:pt x="33413" y="27178"/>
                </a:lnTo>
                <a:lnTo>
                  <a:pt x="37350" y="19291"/>
                </a:lnTo>
                <a:close/>
              </a:path>
              <a:path w="160655" h="90804">
                <a:moveTo>
                  <a:pt x="68148" y="35191"/>
                </a:moveTo>
                <a:lnTo>
                  <a:pt x="52743" y="27241"/>
                </a:lnTo>
                <a:lnTo>
                  <a:pt x="48806" y="35128"/>
                </a:lnTo>
                <a:lnTo>
                  <a:pt x="64211" y="43078"/>
                </a:lnTo>
                <a:lnTo>
                  <a:pt x="68148" y="35191"/>
                </a:lnTo>
                <a:close/>
              </a:path>
              <a:path w="160655" h="90804">
                <a:moveTo>
                  <a:pt x="98933" y="51104"/>
                </a:moveTo>
                <a:lnTo>
                  <a:pt x="83540" y="43154"/>
                </a:lnTo>
                <a:lnTo>
                  <a:pt x="79603" y="51015"/>
                </a:lnTo>
                <a:lnTo>
                  <a:pt x="94996" y="58978"/>
                </a:lnTo>
                <a:lnTo>
                  <a:pt x="98933" y="51104"/>
                </a:lnTo>
                <a:close/>
              </a:path>
              <a:path w="160655" h="90804">
                <a:moveTo>
                  <a:pt x="129730" y="67005"/>
                </a:moveTo>
                <a:lnTo>
                  <a:pt x="114338" y="59042"/>
                </a:lnTo>
                <a:lnTo>
                  <a:pt x="110401" y="66929"/>
                </a:lnTo>
                <a:lnTo>
                  <a:pt x="125793" y="74879"/>
                </a:lnTo>
                <a:lnTo>
                  <a:pt x="129730" y="67005"/>
                </a:lnTo>
                <a:close/>
              </a:path>
              <a:path w="160655" h="90804">
                <a:moveTo>
                  <a:pt x="160528" y="82905"/>
                </a:moveTo>
                <a:lnTo>
                  <a:pt x="145122" y="74955"/>
                </a:lnTo>
                <a:lnTo>
                  <a:pt x="141185" y="82829"/>
                </a:lnTo>
                <a:lnTo>
                  <a:pt x="156591" y="90779"/>
                </a:lnTo>
                <a:lnTo>
                  <a:pt x="160528" y="829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664616" y="3992257"/>
            <a:ext cx="111760" cy="64135"/>
          </a:xfrm>
          <a:custGeom>
            <a:avLst/>
            <a:gdLst/>
            <a:ahLst/>
            <a:cxnLst/>
            <a:rect l="l" t="t" r="r" b="b"/>
            <a:pathLst>
              <a:path w="111759" h="64135">
                <a:moveTo>
                  <a:pt x="19342" y="7950"/>
                </a:moveTo>
                <a:lnTo>
                  <a:pt x="3937" y="0"/>
                </a:lnTo>
                <a:lnTo>
                  <a:pt x="0" y="7874"/>
                </a:lnTo>
                <a:lnTo>
                  <a:pt x="15405" y="15824"/>
                </a:lnTo>
                <a:lnTo>
                  <a:pt x="19342" y="7950"/>
                </a:lnTo>
                <a:close/>
              </a:path>
              <a:path w="111759" h="64135">
                <a:moveTo>
                  <a:pt x="50126" y="23850"/>
                </a:moveTo>
                <a:lnTo>
                  <a:pt x="34734" y="15913"/>
                </a:lnTo>
                <a:lnTo>
                  <a:pt x="30797" y="23787"/>
                </a:lnTo>
                <a:lnTo>
                  <a:pt x="46189" y="31750"/>
                </a:lnTo>
                <a:lnTo>
                  <a:pt x="50126" y="23850"/>
                </a:lnTo>
                <a:close/>
              </a:path>
              <a:path w="111759" h="64135">
                <a:moveTo>
                  <a:pt x="80911" y="39763"/>
                </a:moveTo>
                <a:lnTo>
                  <a:pt x="65519" y="31800"/>
                </a:lnTo>
                <a:lnTo>
                  <a:pt x="61582" y="39687"/>
                </a:lnTo>
                <a:lnTo>
                  <a:pt x="76974" y="47637"/>
                </a:lnTo>
                <a:lnTo>
                  <a:pt x="80911" y="39763"/>
                </a:lnTo>
                <a:close/>
              </a:path>
              <a:path w="111759" h="64135">
                <a:moveTo>
                  <a:pt x="111709" y="55676"/>
                </a:moveTo>
                <a:lnTo>
                  <a:pt x="96304" y="47726"/>
                </a:lnTo>
                <a:lnTo>
                  <a:pt x="92367" y="55600"/>
                </a:lnTo>
                <a:lnTo>
                  <a:pt x="107772" y="63550"/>
                </a:lnTo>
                <a:lnTo>
                  <a:pt x="111709" y="5567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849368" y="4087671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37" y="0"/>
                </a:moveTo>
                <a:lnTo>
                  <a:pt x="0" y="7886"/>
                </a:lnTo>
                <a:lnTo>
                  <a:pt x="15392" y="15836"/>
                </a:lnTo>
                <a:lnTo>
                  <a:pt x="19329" y="7962"/>
                </a:lnTo>
                <a:lnTo>
                  <a:pt x="393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633826" y="3976353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49" y="0"/>
                </a:moveTo>
                <a:lnTo>
                  <a:pt x="0" y="7886"/>
                </a:lnTo>
                <a:lnTo>
                  <a:pt x="15405" y="15836"/>
                </a:lnTo>
                <a:lnTo>
                  <a:pt x="19342" y="7950"/>
                </a:lnTo>
                <a:lnTo>
                  <a:pt x="394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818572" y="4071781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37" y="0"/>
                </a:moveTo>
                <a:lnTo>
                  <a:pt x="0" y="7874"/>
                </a:lnTo>
                <a:lnTo>
                  <a:pt x="15392" y="15824"/>
                </a:lnTo>
                <a:lnTo>
                  <a:pt x="19329" y="7937"/>
                </a:lnTo>
                <a:lnTo>
                  <a:pt x="393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18297" y="3865030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49" y="0"/>
                </a:moveTo>
                <a:lnTo>
                  <a:pt x="0" y="7874"/>
                </a:lnTo>
                <a:lnTo>
                  <a:pt x="15405" y="15824"/>
                </a:lnTo>
                <a:lnTo>
                  <a:pt x="19342" y="7950"/>
                </a:lnTo>
                <a:lnTo>
                  <a:pt x="394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87783" y="4055867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37" y="0"/>
                </a:moveTo>
                <a:lnTo>
                  <a:pt x="0" y="7886"/>
                </a:lnTo>
                <a:lnTo>
                  <a:pt x="15392" y="15836"/>
                </a:lnTo>
                <a:lnTo>
                  <a:pt x="19329" y="7950"/>
                </a:lnTo>
                <a:lnTo>
                  <a:pt x="393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49097" y="3880929"/>
            <a:ext cx="50165" cy="31750"/>
          </a:xfrm>
          <a:custGeom>
            <a:avLst/>
            <a:gdLst/>
            <a:ahLst/>
            <a:cxnLst/>
            <a:rect l="l" t="t" r="r" b="b"/>
            <a:pathLst>
              <a:path w="50165" h="31750">
                <a:moveTo>
                  <a:pt x="19329" y="7962"/>
                </a:moveTo>
                <a:lnTo>
                  <a:pt x="3937" y="0"/>
                </a:lnTo>
                <a:lnTo>
                  <a:pt x="0" y="7886"/>
                </a:lnTo>
                <a:lnTo>
                  <a:pt x="15392" y="15836"/>
                </a:lnTo>
                <a:lnTo>
                  <a:pt x="19329" y="7962"/>
                </a:lnTo>
                <a:close/>
              </a:path>
              <a:path w="50165" h="31750">
                <a:moveTo>
                  <a:pt x="50114" y="23850"/>
                </a:moveTo>
                <a:lnTo>
                  <a:pt x="34721" y="15913"/>
                </a:lnTo>
                <a:lnTo>
                  <a:pt x="30784" y="23787"/>
                </a:lnTo>
                <a:lnTo>
                  <a:pt x="46177" y="31737"/>
                </a:lnTo>
                <a:lnTo>
                  <a:pt x="50114" y="238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603037" y="3960449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3949" y="0"/>
                </a:moveTo>
                <a:lnTo>
                  <a:pt x="0" y="7886"/>
                </a:lnTo>
                <a:lnTo>
                  <a:pt x="15405" y="15824"/>
                </a:lnTo>
                <a:lnTo>
                  <a:pt x="19342" y="7962"/>
                </a:lnTo>
                <a:lnTo>
                  <a:pt x="394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510679" y="3912742"/>
            <a:ext cx="81280" cy="48260"/>
          </a:xfrm>
          <a:custGeom>
            <a:avLst/>
            <a:gdLst/>
            <a:ahLst/>
            <a:cxnLst/>
            <a:rect l="l" t="t" r="r" b="b"/>
            <a:pathLst>
              <a:path w="81279" h="48260">
                <a:moveTo>
                  <a:pt x="19329" y="7950"/>
                </a:moveTo>
                <a:lnTo>
                  <a:pt x="3937" y="0"/>
                </a:lnTo>
                <a:lnTo>
                  <a:pt x="0" y="7886"/>
                </a:lnTo>
                <a:lnTo>
                  <a:pt x="15392" y="15836"/>
                </a:lnTo>
                <a:lnTo>
                  <a:pt x="19329" y="7950"/>
                </a:lnTo>
                <a:close/>
              </a:path>
              <a:path w="81279" h="48260">
                <a:moveTo>
                  <a:pt x="50114" y="23863"/>
                </a:moveTo>
                <a:lnTo>
                  <a:pt x="34721" y="15913"/>
                </a:lnTo>
                <a:lnTo>
                  <a:pt x="30772" y="23787"/>
                </a:lnTo>
                <a:lnTo>
                  <a:pt x="46177" y="31737"/>
                </a:lnTo>
                <a:lnTo>
                  <a:pt x="50114" y="23863"/>
                </a:lnTo>
                <a:close/>
              </a:path>
              <a:path w="81279" h="48260">
                <a:moveTo>
                  <a:pt x="80899" y="39763"/>
                </a:moveTo>
                <a:lnTo>
                  <a:pt x="65506" y="31813"/>
                </a:lnTo>
                <a:lnTo>
                  <a:pt x="61569" y="39700"/>
                </a:lnTo>
                <a:lnTo>
                  <a:pt x="76962" y="47650"/>
                </a:lnTo>
                <a:lnTo>
                  <a:pt x="80899" y="3976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13715" y="3935120"/>
            <a:ext cx="707390" cy="544830"/>
          </a:xfrm>
          <a:custGeom>
            <a:avLst/>
            <a:gdLst/>
            <a:ahLst/>
            <a:cxnLst/>
            <a:rect l="l" t="t" r="r" b="b"/>
            <a:pathLst>
              <a:path w="707390" h="544829">
                <a:moveTo>
                  <a:pt x="706869" y="537083"/>
                </a:moveTo>
                <a:lnTo>
                  <a:pt x="51968" y="41033"/>
                </a:lnTo>
                <a:lnTo>
                  <a:pt x="50609" y="43662"/>
                </a:lnTo>
                <a:lnTo>
                  <a:pt x="48933" y="46101"/>
                </a:lnTo>
                <a:lnTo>
                  <a:pt x="47256" y="47764"/>
                </a:lnTo>
                <a:lnTo>
                  <a:pt x="53047" y="39001"/>
                </a:lnTo>
                <a:lnTo>
                  <a:pt x="55219" y="28079"/>
                </a:lnTo>
                <a:lnTo>
                  <a:pt x="53047" y="17145"/>
                </a:lnTo>
                <a:lnTo>
                  <a:pt x="47142" y="8216"/>
                </a:lnTo>
                <a:lnTo>
                  <a:pt x="38366" y="2197"/>
                </a:lnTo>
                <a:lnTo>
                  <a:pt x="27609" y="0"/>
                </a:lnTo>
                <a:lnTo>
                  <a:pt x="16865" y="2197"/>
                </a:lnTo>
                <a:lnTo>
                  <a:pt x="8089" y="8216"/>
                </a:lnTo>
                <a:lnTo>
                  <a:pt x="2171" y="17145"/>
                </a:lnTo>
                <a:lnTo>
                  <a:pt x="0" y="28079"/>
                </a:lnTo>
                <a:lnTo>
                  <a:pt x="2171" y="39001"/>
                </a:lnTo>
                <a:lnTo>
                  <a:pt x="8089" y="47929"/>
                </a:lnTo>
                <a:lnTo>
                  <a:pt x="16865" y="53949"/>
                </a:lnTo>
                <a:lnTo>
                  <a:pt x="27609" y="56159"/>
                </a:lnTo>
                <a:lnTo>
                  <a:pt x="38366" y="53949"/>
                </a:lnTo>
                <a:lnTo>
                  <a:pt x="46939" y="48069"/>
                </a:lnTo>
                <a:lnTo>
                  <a:pt x="701763" y="544245"/>
                </a:lnTo>
                <a:lnTo>
                  <a:pt x="703186" y="541642"/>
                </a:lnTo>
                <a:lnTo>
                  <a:pt x="704837" y="539203"/>
                </a:lnTo>
                <a:lnTo>
                  <a:pt x="706869" y="53708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88" y="3985361"/>
            <a:ext cx="52069" cy="23495"/>
          </a:xfrm>
          <a:custGeom>
            <a:avLst/>
            <a:gdLst/>
            <a:ahLst/>
            <a:cxnLst/>
            <a:rect l="l" t="t" r="r" b="b"/>
            <a:pathLst>
              <a:path w="52069" h="23495">
                <a:moveTo>
                  <a:pt x="18872" y="18097"/>
                </a:moveTo>
                <a:lnTo>
                  <a:pt x="16471" y="9601"/>
                </a:lnTo>
                <a:lnTo>
                  <a:pt x="0" y="14389"/>
                </a:lnTo>
                <a:lnTo>
                  <a:pt x="2400" y="22885"/>
                </a:lnTo>
                <a:lnTo>
                  <a:pt x="18872" y="18097"/>
                </a:lnTo>
                <a:close/>
              </a:path>
              <a:path w="52069" h="23495">
                <a:moveTo>
                  <a:pt x="51777" y="8496"/>
                </a:moveTo>
                <a:lnTo>
                  <a:pt x="49390" y="0"/>
                </a:lnTo>
                <a:lnTo>
                  <a:pt x="32931" y="4800"/>
                </a:lnTo>
                <a:lnTo>
                  <a:pt x="35318" y="13284"/>
                </a:lnTo>
                <a:lnTo>
                  <a:pt x="51777" y="84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65951" y="2907233"/>
            <a:ext cx="847090" cy="1174750"/>
          </a:xfrm>
          <a:custGeom>
            <a:avLst/>
            <a:gdLst/>
            <a:ahLst/>
            <a:cxnLst/>
            <a:rect l="l" t="t" r="r" b="b"/>
            <a:pathLst>
              <a:path w="847090" h="1174750">
                <a:moveTo>
                  <a:pt x="18846" y="1077036"/>
                </a:moveTo>
                <a:lnTo>
                  <a:pt x="16446" y="1068539"/>
                </a:lnTo>
                <a:lnTo>
                  <a:pt x="0" y="1073340"/>
                </a:lnTo>
                <a:lnTo>
                  <a:pt x="2387" y="1081824"/>
                </a:lnTo>
                <a:lnTo>
                  <a:pt x="18846" y="1077036"/>
                </a:lnTo>
                <a:close/>
              </a:path>
              <a:path w="847090" h="1174750">
                <a:moveTo>
                  <a:pt x="50431" y="1067828"/>
                </a:moveTo>
                <a:lnTo>
                  <a:pt x="49225" y="1065187"/>
                </a:lnTo>
                <a:lnTo>
                  <a:pt x="48450" y="1062329"/>
                </a:lnTo>
                <a:lnTo>
                  <a:pt x="48094" y="1059319"/>
                </a:lnTo>
                <a:lnTo>
                  <a:pt x="32918" y="1063739"/>
                </a:lnTo>
                <a:lnTo>
                  <a:pt x="35306" y="1072235"/>
                </a:lnTo>
                <a:lnTo>
                  <a:pt x="50431" y="1067828"/>
                </a:lnTo>
                <a:close/>
              </a:path>
              <a:path w="847090" h="1174750">
                <a:moveTo>
                  <a:pt x="105422" y="996302"/>
                </a:moveTo>
                <a:lnTo>
                  <a:pt x="97447" y="992797"/>
                </a:lnTo>
                <a:lnTo>
                  <a:pt x="87007" y="1017409"/>
                </a:lnTo>
                <a:lnTo>
                  <a:pt x="94983" y="1020914"/>
                </a:lnTo>
                <a:lnTo>
                  <a:pt x="105422" y="996302"/>
                </a:lnTo>
                <a:close/>
              </a:path>
              <a:path w="847090" h="1174750">
                <a:moveTo>
                  <a:pt x="126301" y="947064"/>
                </a:moveTo>
                <a:lnTo>
                  <a:pt x="118325" y="943559"/>
                </a:lnTo>
                <a:lnTo>
                  <a:pt x="107886" y="968171"/>
                </a:lnTo>
                <a:lnTo>
                  <a:pt x="115862" y="971677"/>
                </a:lnTo>
                <a:lnTo>
                  <a:pt x="126301" y="947064"/>
                </a:lnTo>
                <a:close/>
              </a:path>
              <a:path w="847090" h="1174750">
                <a:moveTo>
                  <a:pt x="147193" y="897826"/>
                </a:moveTo>
                <a:lnTo>
                  <a:pt x="139217" y="894321"/>
                </a:lnTo>
                <a:lnTo>
                  <a:pt x="128778" y="918933"/>
                </a:lnTo>
                <a:lnTo>
                  <a:pt x="136753" y="922439"/>
                </a:lnTo>
                <a:lnTo>
                  <a:pt x="147193" y="897826"/>
                </a:lnTo>
                <a:close/>
              </a:path>
              <a:path w="847090" h="1174750">
                <a:moveTo>
                  <a:pt x="168084" y="848575"/>
                </a:moveTo>
                <a:lnTo>
                  <a:pt x="160108" y="845083"/>
                </a:lnTo>
                <a:lnTo>
                  <a:pt x="149656" y="869708"/>
                </a:lnTo>
                <a:lnTo>
                  <a:pt x="157632" y="873201"/>
                </a:lnTo>
                <a:lnTo>
                  <a:pt x="168084" y="848575"/>
                </a:lnTo>
                <a:close/>
              </a:path>
              <a:path w="847090" h="1174750">
                <a:moveTo>
                  <a:pt x="188963" y="799350"/>
                </a:moveTo>
                <a:lnTo>
                  <a:pt x="180987" y="795845"/>
                </a:lnTo>
                <a:lnTo>
                  <a:pt x="170548" y="820458"/>
                </a:lnTo>
                <a:lnTo>
                  <a:pt x="178523" y="823963"/>
                </a:lnTo>
                <a:lnTo>
                  <a:pt x="188963" y="799350"/>
                </a:lnTo>
                <a:close/>
              </a:path>
              <a:path w="847090" h="1174750">
                <a:moveTo>
                  <a:pt x="209854" y="750112"/>
                </a:moveTo>
                <a:lnTo>
                  <a:pt x="201879" y="746607"/>
                </a:lnTo>
                <a:lnTo>
                  <a:pt x="191439" y="771232"/>
                </a:lnTo>
                <a:lnTo>
                  <a:pt x="199415" y="774738"/>
                </a:lnTo>
                <a:lnTo>
                  <a:pt x="209854" y="750112"/>
                </a:lnTo>
                <a:close/>
              </a:path>
              <a:path w="847090" h="1174750">
                <a:moveTo>
                  <a:pt x="230746" y="700862"/>
                </a:moveTo>
                <a:lnTo>
                  <a:pt x="222770" y="697369"/>
                </a:lnTo>
                <a:lnTo>
                  <a:pt x="212318" y="721982"/>
                </a:lnTo>
                <a:lnTo>
                  <a:pt x="220294" y="725487"/>
                </a:lnTo>
                <a:lnTo>
                  <a:pt x="230746" y="700862"/>
                </a:lnTo>
                <a:close/>
              </a:path>
              <a:path w="847090" h="1174750">
                <a:moveTo>
                  <a:pt x="251637" y="651637"/>
                </a:moveTo>
                <a:lnTo>
                  <a:pt x="243662" y="648131"/>
                </a:lnTo>
                <a:lnTo>
                  <a:pt x="233210" y="672757"/>
                </a:lnTo>
                <a:lnTo>
                  <a:pt x="241185" y="676249"/>
                </a:lnTo>
                <a:lnTo>
                  <a:pt x="251637" y="651637"/>
                </a:lnTo>
                <a:close/>
              </a:path>
              <a:path w="847090" h="1174750">
                <a:moveTo>
                  <a:pt x="272516" y="602399"/>
                </a:moveTo>
                <a:lnTo>
                  <a:pt x="264541" y="598893"/>
                </a:lnTo>
                <a:lnTo>
                  <a:pt x="254088" y="623506"/>
                </a:lnTo>
                <a:lnTo>
                  <a:pt x="262077" y="627011"/>
                </a:lnTo>
                <a:lnTo>
                  <a:pt x="272516" y="602399"/>
                </a:lnTo>
                <a:close/>
              </a:path>
              <a:path w="847090" h="1174750">
                <a:moveTo>
                  <a:pt x="293395" y="553161"/>
                </a:moveTo>
                <a:lnTo>
                  <a:pt x="285419" y="549656"/>
                </a:lnTo>
                <a:lnTo>
                  <a:pt x="274980" y="574281"/>
                </a:lnTo>
                <a:lnTo>
                  <a:pt x="282956" y="577773"/>
                </a:lnTo>
                <a:lnTo>
                  <a:pt x="293395" y="553161"/>
                </a:lnTo>
                <a:close/>
              </a:path>
              <a:path w="847090" h="1174750">
                <a:moveTo>
                  <a:pt x="314299" y="503923"/>
                </a:moveTo>
                <a:lnTo>
                  <a:pt x="306324" y="500418"/>
                </a:lnTo>
                <a:lnTo>
                  <a:pt x="295871" y="525030"/>
                </a:lnTo>
                <a:lnTo>
                  <a:pt x="303847" y="528535"/>
                </a:lnTo>
                <a:lnTo>
                  <a:pt x="314299" y="503923"/>
                </a:lnTo>
                <a:close/>
              </a:path>
              <a:path w="847090" h="1174750">
                <a:moveTo>
                  <a:pt x="335178" y="454685"/>
                </a:moveTo>
                <a:lnTo>
                  <a:pt x="327202" y="451180"/>
                </a:lnTo>
                <a:lnTo>
                  <a:pt x="316750" y="475805"/>
                </a:lnTo>
                <a:lnTo>
                  <a:pt x="324726" y="479298"/>
                </a:lnTo>
                <a:lnTo>
                  <a:pt x="335178" y="454685"/>
                </a:lnTo>
                <a:close/>
              </a:path>
              <a:path w="847090" h="1174750">
                <a:moveTo>
                  <a:pt x="356069" y="405447"/>
                </a:moveTo>
                <a:lnTo>
                  <a:pt x="348094" y="401929"/>
                </a:lnTo>
                <a:lnTo>
                  <a:pt x="337642" y="426554"/>
                </a:lnTo>
                <a:lnTo>
                  <a:pt x="345617" y="430072"/>
                </a:lnTo>
                <a:lnTo>
                  <a:pt x="356069" y="405447"/>
                </a:lnTo>
                <a:close/>
              </a:path>
              <a:path w="847090" h="1174750">
                <a:moveTo>
                  <a:pt x="376961" y="356209"/>
                </a:moveTo>
                <a:lnTo>
                  <a:pt x="368985" y="352704"/>
                </a:lnTo>
                <a:lnTo>
                  <a:pt x="358533" y="377329"/>
                </a:lnTo>
                <a:lnTo>
                  <a:pt x="366509" y="380834"/>
                </a:lnTo>
                <a:lnTo>
                  <a:pt x="376961" y="356209"/>
                </a:lnTo>
                <a:close/>
              </a:path>
              <a:path w="847090" h="1174750">
                <a:moveTo>
                  <a:pt x="397840" y="306959"/>
                </a:moveTo>
                <a:lnTo>
                  <a:pt x="389864" y="303479"/>
                </a:lnTo>
                <a:lnTo>
                  <a:pt x="379425" y="328091"/>
                </a:lnTo>
                <a:lnTo>
                  <a:pt x="387400" y="331584"/>
                </a:lnTo>
                <a:lnTo>
                  <a:pt x="397840" y="306959"/>
                </a:lnTo>
                <a:close/>
              </a:path>
              <a:path w="847090" h="1174750">
                <a:moveTo>
                  <a:pt x="418731" y="257733"/>
                </a:moveTo>
                <a:lnTo>
                  <a:pt x="410756" y="254228"/>
                </a:lnTo>
                <a:lnTo>
                  <a:pt x="400304" y="278853"/>
                </a:lnTo>
                <a:lnTo>
                  <a:pt x="408279" y="282346"/>
                </a:lnTo>
                <a:lnTo>
                  <a:pt x="418731" y="257733"/>
                </a:lnTo>
                <a:close/>
              </a:path>
              <a:path w="847090" h="1174750">
                <a:moveTo>
                  <a:pt x="439610" y="208495"/>
                </a:moveTo>
                <a:lnTo>
                  <a:pt x="431634" y="204990"/>
                </a:lnTo>
                <a:lnTo>
                  <a:pt x="421195" y="229603"/>
                </a:lnTo>
                <a:lnTo>
                  <a:pt x="429158" y="233121"/>
                </a:lnTo>
                <a:lnTo>
                  <a:pt x="439610" y="208495"/>
                </a:lnTo>
                <a:close/>
              </a:path>
              <a:path w="847090" h="1174750">
                <a:moveTo>
                  <a:pt x="460502" y="159258"/>
                </a:moveTo>
                <a:lnTo>
                  <a:pt x="452526" y="155752"/>
                </a:lnTo>
                <a:lnTo>
                  <a:pt x="442087" y="180365"/>
                </a:lnTo>
                <a:lnTo>
                  <a:pt x="450062" y="183870"/>
                </a:lnTo>
                <a:lnTo>
                  <a:pt x="460502" y="159258"/>
                </a:lnTo>
                <a:close/>
              </a:path>
              <a:path w="847090" h="1174750">
                <a:moveTo>
                  <a:pt x="481393" y="110020"/>
                </a:moveTo>
                <a:lnTo>
                  <a:pt x="473417" y="106527"/>
                </a:lnTo>
                <a:lnTo>
                  <a:pt x="462965" y="131127"/>
                </a:lnTo>
                <a:lnTo>
                  <a:pt x="470941" y="134632"/>
                </a:lnTo>
                <a:lnTo>
                  <a:pt x="481393" y="110020"/>
                </a:lnTo>
                <a:close/>
              </a:path>
              <a:path w="847090" h="1174750">
                <a:moveTo>
                  <a:pt x="502285" y="60769"/>
                </a:moveTo>
                <a:lnTo>
                  <a:pt x="494296" y="57277"/>
                </a:lnTo>
                <a:lnTo>
                  <a:pt x="483857" y="81902"/>
                </a:lnTo>
                <a:lnTo>
                  <a:pt x="491832" y="85394"/>
                </a:lnTo>
                <a:lnTo>
                  <a:pt x="502285" y="60769"/>
                </a:lnTo>
                <a:close/>
              </a:path>
              <a:path w="847090" h="1174750">
                <a:moveTo>
                  <a:pt x="523163" y="11544"/>
                </a:moveTo>
                <a:lnTo>
                  <a:pt x="515188" y="8039"/>
                </a:lnTo>
                <a:lnTo>
                  <a:pt x="504748" y="32651"/>
                </a:lnTo>
                <a:lnTo>
                  <a:pt x="512724" y="36169"/>
                </a:lnTo>
                <a:lnTo>
                  <a:pt x="523163" y="11544"/>
                </a:lnTo>
                <a:close/>
              </a:path>
              <a:path w="847090" h="1174750">
                <a:moveTo>
                  <a:pt x="846899" y="1172273"/>
                </a:moveTo>
                <a:lnTo>
                  <a:pt x="546188" y="0"/>
                </a:lnTo>
                <a:lnTo>
                  <a:pt x="543560" y="1155"/>
                </a:lnTo>
                <a:lnTo>
                  <a:pt x="540702" y="1790"/>
                </a:lnTo>
                <a:lnTo>
                  <a:pt x="537756" y="2095"/>
                </a:lnTo>
                <a:lnTo>
                  <a:pt x="838492" y="1174496"/>
                </a:lnTo>
                <a:lnTo>
                  <a:pt x="841197" y="1173505"/>
                </a:lnTo>
                <a:lnTo>
                  <a:pt x="843991" y="1172756"/>
                </a:lnTo>
                <a:lnTo>
                  <a:pt x="846899" y="117227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0" y="2261503"/>
            <a:ext cx="340995" cy="219075"/>
          </a:xfrm>
          <a:custGeom>
            <a:avLst/>
            <a:gdLst/>
            <a:ahLst/>
            <a:cxnLst/>
            <a:rect l="l" t="t" r="r" b="b"/>
            <a:pathLst>
              <a:path w="340995" h="219075">
                <a:moveTo>
                  <a:pt x="0" y="0"/>
                </a:moveTo>
                <a:lnTo>
                  <a:pt x="0" y="10350"/>
                </a:lnTo>
                <a:lnTo>
                  <a:pt x="336283" y="218579"/>
                </a:lnTo>
                <a:lnTo>
                  <a:pt x="337527" y="215899"/>
                </a:lnTo>
                <a:lnTo>
                  <a:pt x="339090" y="213410"/>
                </a:lnTo>
                <a:lnTo>
                  <a:pt x="340868" y="211086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89937" y="2555299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79" y="0"/>
                </a:moveTo>
                <a:lnTo>
                  <a:pt x="0" y="4076"/>
                </a:lnTo>
                <a:lnTo>
                  <a:pt x="1993" y="12687"/>
                </a:lnTo>
                <a:lnTo>
                  <a:pt x="18973" y="8610"/>
                </a:lnTo>
                <a:lnTo>
                  <a:pt x="1697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57861" y="2530868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39" h="20955">
                <a:moveTo>
                  <a:pt x="18986" y="16751"/>
                </a:moveTo>
                <a:lnTo>
                  <a:pt x="16979" y="8140"/>
                </a:lnTo>
                <a:lnTo>
                  <a:pt x="0" y="12217"/>
                </a:lnTo>
                <a:lnTo>
                  <a:pt x="1993" y="20815"/>
                </a:lnTo>
                <a:lnTo>
                  <a:pt x="18986" y="16751"/>
                </a:lnTo>
                <a:close/>
              </a:path>
              <a:path w="53339" h="20955">
                <a:moveTo>
                  <a:pt x="52946" y="8597"/>
                </a:moveTo>
                <a:lnTo>
                  <a:pt x="50939" y="0"/>
                </a:lnTo>
                <a:lnTo>
                  <a:pt x="33959" y="4076"/>
                </a:lnTo>
                <a:lnTo>
                  <a:pt x="35953" y="12674"/>
                </a:lnTo>
                <a:lnTo>
                  <a:pt x="52946" y="859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2009" y="2563456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86" y="16751"/>
                </a:moveTo>
                <a:lnTo>
                  <a:pt x="16979" y="8153"/>
                </a:lnTo>
                <a:lnTo>
                  <a:pt x="0" y="12230"/>
                </a:lnTo>
                <a:lnTo>
                  <a:pt x="1993" y="20828"/>
                </a:lnTo>
                <a:lnTo>
                  <a:pt x="18986" y="16751"/>
                </a:lnTo>
                <a:close/>
              </a:path>
              <a:path w="53340" h="20955">
                <a:moveTo>
                  <a:pt x="52933" y="8597"/>
                </a:moveTo>
                <a:lnTo>
                  <a:pt x="50939" y="0"/>
                </a:lnTo>
                <a:lnTo>
                  <a:pt x="33947" y="4076"/>
                </a:lnTo>
                <a:lnTo>
                  <a:pt x="35953" y="12674"/>
                </a:lnTo>
                <a:lnTo>
                  <a:pt x="52933" y="859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23896" y="2547152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79" y="0"/>
                </a:moveTo>
                <a:lnTo>
                  <a:pt x="0" y="4076"/>
                </a:lnTo>
                <a:lnTo>
                  <a:pt x="1993" y="12687"/>
                </a:lnTo>
                <a:lnTo>
                  <a:pt x="18973" y="8610"/>
                </a:lnTo>
                <a:lnTo>
                  <a:pt x="1697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0" y="2579754"/>
            <a:ext cx="7620" cy="10795"/>
          </a:xfrm>
          <a:custGeom>
            <a:avLst/>
            <a:gdLst/>
            <a:ahLst/>
            <a:cxnLst/>
            <a:rect l="l" t="t" r="r" b="b"/>
            <a:pathLst>
              <a:path w="7620" h="10794">
                <a:moveTo>
                  <a:pt x="5029" y="0"/>
                </a:moveTo>
                <a:lnTo>
                  <a:pt x="0" y="1206"/>
                </a:lnTo>
                <a:lnTo>
                  <a:pt x="0" y="10287"/>
                </a:lnTo>
                <a:lnTo>
                  <a:pt x="7035" y="8585"/>
                </a:lnTo>
                <a:lnTo>
                  <a:pt x="502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327668" y="2501041"/>
            <a:ext cx="7620" cy="10160"/>
          </a:xfrm>
          <a:custGeom>
            <a:avLst/>
            <a:gdLst/>
            <a:ahLst/>
            <a:cxnLst/>
            <a:rect l="l" t="t" r="r" b="b"/>
            <a:pathLst>
              <a:path w="7620" h="10160">
                <a:moveTo>
                  <a:pt x="5435" y="0"/>
                </a:moveTo>
                <a:lnTo>
                  <a:pt x="0" y="1295"/>
                </a:lnTo>
                <a:lnTo>
                  <a:pt x="1993" y="9905"/>
                </a:lnTo>
                <a:lnTo>
                  <a:pt x="7391" y="8610"/>
                </a:lnTo>
                <a:lnTo>
                  <a:pt x="6413" y="5867"/>
                </a:lnTo>
                <a:lnTo>
                  <a:pt x="5791" y="2984"/>
                </a:lnTo>
                <a:lnTo>
                  <a:pt x="543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25767" y="2506421"/>
            <a:ext cx="86995" cy="29209"/>
          </a:xfrm>
          <a:custGeom>
            <a:avLst/>
            <a:gdLst/>
            <a:ahLst/>
            <a:cxnLst/>
            <a:rect l="l" t="t" r="r" b="b"/>
            <a:pathLst>
              <a:path w="86995" h="29210">
                <a:moveTo>
                  <a:pt x="18986" y="24892"/>
                </a:moveTo>
                <a:lnTo>
                  <a:pt x="16992" y="16294"/>
                </a:lnTo>
                <a:lnTo>
                  <a:pt x="0" y="20370"/>
                </a:lnTo>
                <a:lnTo>
                  <a:pt x="2006" y="28968"/>
                </a:lnTo>
                <a:lnTo>
                  <a:pt x="18986" y="24892"/>
                </a:lnTo>
                <a:close/>
              </a:path>
              <a:path w="86995" h="29210">
                <a:moveTo>
                  <a:pt x="52959" y="16751"/>
                </a:moveTo>
                <a:lnTo>
                  <a:pt x="50952" y="8153"/>
                </a:lnTo>
                <a:lnTo>
                  <a:pt x="33985" y="12230"/>
                </a:lnTo>
                <a:lnTo>
                  <a:pt x="35979" y="20828"/>
                </a:lnTo>
                <a:lnTo>
                  <a:pt x="52959" y="16751"/>
                </a:lnTo>
                <a:close/>
              </a:path>
              <a:path w="86995" h="29210">
                <a:moveTo>
                  <a:pt x="86906" y="8597"/>
                </a:moveTo>
                <a:lnTo>
                  <a:pt x="84912" y="0"/>
                </a:lnTo>
                <a:lnTo>
                  <a:pt x="67932" y="4076"/>
                </a:lnTo>
                <a:lnTo>
                  <a:pt x="69926" y="12674"/>
                </a:lnTo>
                <a:lnTo>
                  <a:pt x="86906" y="859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387162" y="2527202"/>
            <a:ext cx="202565" cy="330835"/>
          </a:xfrm>
          <a:custGeom>
            <a:avLst/>
            <a:gdLst/>
            <a:ahLst/>
            <a:cxnLst/>
            <a:rect l="l" t="t" r="r" b="b"/>
            <a:pathLst>
              <a:path w="202565" h="330835">
                <a:moveTo>
                  <a:pt x="7391" y="0"/>
                </a:moveTo>
                <a:lnTo>
                  <a:pt x="5118" y="1816"/>
                </a:lnTo>
                <a:lnTo>
                  <a:pt x="2667" y="3403"/>
                </a:lnTo>
                <a:lnTo>
                  <a:pt x="0" y="4648"/>
                </a:lnTo>
                <a:lnTo>
                  <a:pt x="195084" y="330619"/>
                </a:lnTo>
                <a:lnTo>
                  <a:pt x="197307" y="328714"/>
                </a:lnTo>
                <a:lnTo>
                  <a:pt x="199720" y="327075"/>
                </a:lnTo>
                <a:lnTo>
                  <a:pt x="202438" y="325920"/>
                </a:lnTo>
                <a:lnTo>
                  <a:pt x="73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0" y="1655695"/>
            <a:ext cx="361315" cy="182880"/>
          </a:xfrm>
          <a:custGeom>
            <a:avLst/>
            <a:gdLst/>
            <a:ahLst/>
            <a:cxnLst/>
            <a:rect l="l" t="t" r="r" b="b"/>
            <a:pathLst>
              <a:path w="361315" h="182880">
                <a:moveTo>
                  <a:pt x="357060" y="0"/>
                </a:moveTo>
                <a:lnTo>
                  <a:pt x="0" y="172910"/>
                </a:lnTo>
                <a:lnTo>
                  <a:pt x="0" y="182689"/>
                </a:lnTo>
                <a:lnTo>
                  <a:pt x="360718" y="8013"/>
                </a:lnTo>
                <a:lnTo>
                  <a:pt x="359168" y="5537"/>
                </a:lnTo>
                <a:lnTo>
                  <a:pt x="357987" y="2832"/>
                </a:lnTo>
                <a:lnTo>
                  <a:pt x="35706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0" y="897915"/>
            <a:ext cx="561340" cy="734695"/>
          </a:xfrm>
          <a:custGeom>
            <a:avLst/>
            <a:gdLst/>
            <a:ahLst/>
            <a:cxnLst/>
            <a:rect l="l" t="t" r="r" b="b"/>
            <a:pathLst>
              <a:path w="561340" h="734694">
                <a:moveTo>
                  <a:pt x="10147" y="120180"/>
                </a:moveTo>
                <a:lnTo>
                  <a:pt x="8280" y="111544"/>
                </a:lnTo>
                <a:lnTo>
                  <a:pt x="0" y="113398"/>
                </a:lnTo>
                <a:lnTo>
                  <a:pt x="0" y="122453"/>
                </a:lnTo>
                <a:lnTo>
                  <a:pt x="10147" y="120180"/>
                </a:lnTo>
                <a:close/>
              </a:path>
              <a:path w="561340" h="734694">
                <a:moveTo>
                  <a:pt x="18389" y="573786"/>
                </a:moveTo>
                <a:lnTo>
                  <a:pt x="0" y="565505"/>
                </a:lnTo>
                <a:lnTo>
                  <a:pt x="0" y="575157"/>
                </a:lnTo>
                <a:lnTo>
                  <a:pt x="14884" y="581863"/>
                </a:lnTo>
                <a:lnTo>
                  <a:pt x="18389" y="573786"/>
                </a:lnTo>
                <a:close/>
              </a:path>
              <a:path w="561340" h="734694">
                <a:moveTo>
                  <a:pt x="43751" y="112674"/>
                </a:moveTo>
                <a:lnTo>
                  <a:pt x="41884" y="104051"/>
                </a:lnTo>
                <a:lnTo>
                  <a:pt x="25082" y="107797"/>
                </a:lnTo>
                <a:lnTo>
                  <a:pt x="26962" y="116433"/>
                </a:lnTo>
                <a:lnTo>
                  <a:pt x="43751" y="112674"/>
                </a:lnTo>
                <a:close/>
              </a:path>
              <a:path w="561340" h="734694">
                <a:moveTo>
                  <a:pt x="66675" y="595553"/>
                </a:moveTo>
                <a:lnTo>
                  <a:pt x="42545" y="584682"/>
                </a:lnTo>
                <a:lnTo>
                  <a:pt x="39027" y="592747"/>
                </a:lnTo>
                <a:lnTo>
                  <a:pt x="63169" y="603631"/>
                </a:lnTo>
                <a:lnTo>
                  <a:pt x="66675" y="595553"/>
                </a:lnTo>
                <a:close/>
              </a:path>
              <a:path w="561340" h="734694">
                <a:moveTo>
                  <a:pt x="77355" y="105181"/>
                </a:moveTo>
                <a:lnTo>
                  <a:pt x="75488" y="96545"/>
                </a:lnTo>
                <a:lnTo>
                  <a:pt x="58686" y="100304"/>
                </a:lnTo>
                <a:lnTo>
                  <a:pt x="60553" y="108927"/>
                </a:lnTo>
                <a:lnTo>
                  <a:pt x="77355" y="105181"/>
                </a:lnTo>
                <a:close/>
              </a:path>
              <a:path w="561340" h="734694">
                <a:moveTo>
                  <a:pt x="110947" y="97663"/>
                </a:moveTo>
                <a:lnTo>
                  <a:pt x="109080" y="89039"/>
                </a:lnTo>
                <a:lnTo>
                  <a:pt x="92290" y="92798"/>
                </a:lnTo>
                <a:lnTo>
                  <a:pt x="94157" y="101422"/>
                </a:lnTo>
                <a:lnTo>
                  <a:pt x="110947" y="97663"/>
                </a:lnTo>
                <a:close/>
              </a:path>
              <a:path w="561340" h="734694">
                <a:moveTo>
                  <a:pt x="114973" y="617321"/>
                </a:moveTo>
                <a:lnTo>
                  <a:pt x="90830" y="606425"/>
                </a:lnTo>
                <a:lnTo>
                  <a:pt x="87299" y="614502"/>
                </a:lnTo>
                <a:lnTo>
                  <a:pt x="111429" y="625398"/>
                </a:lnTo>
                <a:lnTo>
                  <a:pt x="114973" y="617321"/>
                </a:lnTo>
                <a:close/>
              </a:path>
              <a:path w="561340" h="734694">
                <a:moveTo>
                  <a:pt x="144551" y="90157"/>
                </a:moveTo>
                <a:lnTo>
                  <a:pt x="142684" y="81546"/>
                </a:lnTo>
                <a:lnTo>
                  <a:pt x="125882" y="85293"/>
                </a:lnTo>
                <a:lnTo>
                  <a:pt x="127749" y="93916"/>
                </a:lnTo>
                <a:lnTo>
                  <a:pt x="144551" y="90157"/>
                </a:lnTo>
                <a:close/>
              </a:path>
              <a:path w="561340" h="734694">
                <a:moveTo>
                  <a:pt x="163245" y="639076"/>
                </a:moveTo>
                <a:lnTo>
                  <a:pt x="139103" y="628192"/>
                </a:lnTo>
                <a:lnTo>
                  <a:pt x="135585" y="636270"/>
                </a:lnTo>
                <a:lnTo>
                  <a:pt x="159727" y="647141"/>
                </a:lnTo>
                <a:lnTo>
                  <a:pt x="163245" y="639076"/>
                </a:lnTo>
                <a:close/>
              </a:path>
              <a:path w="561340" h="734694">
                <a:moveTo>
                  <a:pt x="178155" y="82664"/>
                </a:moveTo>
                <a:lnTo>
                  <a:pt x="176276" y="74041"/>
                </a:lnTo>
                <a:lnTo>
                  <a:pt x="159473" y="77787"/>
                </a:lnTo>
                <a:lnTo>
                  <a:pt x="161340" y="86423"/>
                </a:lnTo>
                <a:lnTo>
                  <a:pt x="178155" y="82664"/>
                </a:lnTo>
                <a:close/>
              </a:path>
              <a:path w="561340" h="734694">
                <a:moveTo>
                  <a:pt x="211531" y="660831"/>
                </a:moveTo>
                <a:lnTo>
                  <a:pt x="187375" y="649947"/>
                </a:lnTo>
                <a:lnTo>
                  <a:pt x="183870" y="658037"/>
                </a:lnTo>
                <a:lnTo>
                  <a:pt x="208013" y="668909"/>
                </a:lnTo>
                <a:lnTo>
                  <a:pt x="211531" y="660831"/>
                </a:lnTo>
                <a:close/>
              </a:path>
              <a:path w="561340" h="734694">
                <a:moveTo>
                  <a:pt x="211747" y="75158"/>
                </a:moveTo>
                <a:lnTo>
                  <a:pt x="209880" y="66535"/>
                </a:lnTo>
                <a:lnTo>
                  <a:pt x="193078" y="70281"/>
                </a:lnTo>
                <a:lnTo>
                  <a:pt x="194945" y="78917"/>
                </a:lnTo>
                <a:lnTo>
                  <a:pt x="211747" y="75158"/>
                </a:lnTo>
                <a:close/>
              </a:path>
              <a:path w="561340" h="734694">
                <a:moveTo>
                  <a:pt x="245351" y="67652"/>
                </a:moveTo>
                <a:lnTo>
                  <a:pt x="243484" y="59029"/>
                </a:lnTo>
                <a:lnTo>
                  <a:pt x="226682" y="62776"/>
                </a:lnTo>
                <a:lnTo>
                  <a:pt x="228549" y="71412"/>
                </a:lnTo>
                <a:lnTo>
                  <a:pt x="245351" y="67652"/>
                </a:lnTo>
                <a:close/>
              </a:path>
              <a:path w="561340" h="734694">
                <a:moveTo>
                  <a:pt x="259803" y="682599"/>
                </a:moveTo>
                <a:lnTo>
                  <a:pt x="235673" y="671715"/>
                </a:lnTo>
                <a:lnTo>
                  <a:pt x="232143" y="679780"/>
                </a:lnTo>
                <a:lnTo>
                  <a:pt x="256286" y="690676"/>
                </a:lnTo>
                <a:lnTo>
                  <a:pt x="259803" y="682599"/>
                </a:lnTo>
                <a:close/>
              </a:path>
              <a:path w="561340" h="734694">
                <a:moveTo>
                  <a:pt x="278955" y="60147"/>
                </a:moveTo>
                <a:lnTo>
                  <a:pt x="277075" y="51523"/>
                </a:lnTo>
                <a:lnTo>
                  <a:pt x="260273" y="55283"/>
                </a:lnTo>
                <a:lnTo>
                  <a:pt x="262140" y="63919"/>
                </a:lnTo>
                <a:lnTo>
                  <a:pt x="278955" y="60147"/>
                </a:lnTo>
                <a:close/>
              </a:path>
              <a:path w="561340" h="734694">
                <a:moveTo>
                  <a:pt x="308089" y="704354"/>
                </a:moveTo>
                <a:lnTo>
                  <a:pt x="283946" y="693470"/>
                </a:lnTo>
                <a:lnTo>
                  <a:pt x="280428" y="701548"/>
                </a:lnTo>
                <a:lnTo>
                  <a:pt x="304571" y="712431"/>
                </a:lnTo>
                <a:lnTo>
                  <a:pt x="308089" y="704354"/>
                </a:lnTo>
                <a:close/>
              </a:path>
              <a:path w="561340" h="734694">
                <a:moveTo>
                  <a:pt x="312547" y="52654"/>
                </a:moveTo>
                <a:lnTo>
                  <a:pt x="310680" y="44018"/>
                </a:lnTo>
                <a:lnTo>
                  <a:pt x="293878" y="47777"/>
                </a:lnTo>
                <a:lnTo>
                  <a:pt x="295744" y="56413"/>
                </a:lnTo>
                <a:lnTo>
                  <a:pt x="312547" y="52654"/>
                </a:lnTo>
                <a:close/>
              </a:path>
              <a:path w="561340" h="734694">
                <a:moveTo>
                  <a:pt x="346151" y="45148"/>
                </a:moveTo>
                <a:lnTo>
                  <a:pt x="344284" y="36525"/>
                </a:lnTo>
                <a:lnTo>
                  <a:pt x="327469" y="40271"/>
                </a:lnTo>
                <a:lnTo>
                  <a:pt x="329336" y="48895"/>
                </a:lnTo>
                <a:lnTo>
                  <a:pt x="346151" y="45148"/>
                </a:lnTo>
                <a:close/>
              </a:path>
              <a:path w="561340" h="734694">
                <a:moveTo>
                  <a:pt x="356374" y="726109"/>
                </a:moveTo>
                <a:lnTo>
                  <a:pt x="332232" y="715238"/>
                </a:lnTo>
                <a:lnTo>
                  <a:pt x="328714" y="723315"/>
                </a:lnTo>
                <a:lnTo>
                  <a:pt x="352856" y="734187"/>
                </a:lnTo>
                <a:lnTo>
                  <a:pt x="356374" y="726109"/>
                </a:lnTo>
                <a:close/>
              </a:path>
              <a:path w="561340" h="734694">
                <a:moveTo>
                  <a:pt x="379742" y="37655"/>
                </a:moveTo>
                <a:lnTo>
                  <a:pt x="377875" y="29019"/>
                </a:lnTo>
                <a:lnTo>
                  <a:pt x="361073" y="32778"/>
                </a:lnTo>
                <a:lnTo>
                  <a:pt x="362940" y="41402"/>
                </a:lnTo>
                <a:lnTo>
                  <a:pt x="379742" y="37655"/>
                </a:lnTo>
                <a:close/>
              </a:path>
              <a:path w="561340" h="734694">
                <a:moveTo>
                  <a:pt x="413334" y="30149"/>
                </a:moveTo>
                <a:lnTo>
                  <a:pt x="411480" y="21513"/>
                </a:lnTo>
                <a:lnTo>
                  <a:pt x="394677" y="25273"/>
                </a:lnTo>
                <a:lnTo>
                  <a:pt x="396544" y="33896"/>
                </a:lnTo>
                <a:lnTo>
                  <a:pt x="413334" y="30149"/>
                </a:lnTo>
                <a:close/>
              </a:path>
              <a:path w="561340" h="734694">
                <a:moveTo>
                  <a:pt x="446938" y="22644"/>
                </a:moveTo>
                <a:lnTo>
                  <a:pt x="445071" y="14020"/>
                </a:lnTo>
                <a:lnTo>
                  <a:pt x="428269" y="17767"/>
                </a:lnTo>
                <a:lnTo>
                  <a:pt x="430136" y="26390"/>
                </a:lnTo>
                <a:lnTo>
                  <a:pt x="446938" y="22644"/>
                </a:lnTo>
                <a:close/>
              </a:path>
              <a:path w="561340" h="734694">
                <a:moveTo>
                  <a:pt x="480542" y="15151"/>
                </a:moveTo>
                <a:lnTo>
                  <a:pt x="478675" y="6515"/>
                </a:lnTo>
                <a:lnTo>
                  <a:pt x="461860" y="10261"/>
                </a:lnTo>
                <a:lnTo>
                  <a:pt x="463740" y="18897"/>
                </a:lnTo>
                <a:lnTo>
                  <a:pt x="480542" y="15151"/>
                </a:lnTo>
                <a:close/>
              </a:path>
              <a:path w="561340" h="734694">
                <a:moveTo>
                  <a:pt x="509689" y="8636"/>
                </a:moveTo>
                <a:lnTo>
                  <a:pt x="508889" y="5829"/>
                </a:lnTo>
                <a:lnTo>
                  <a:pt x="508292" y="2946"/>
                </a:lnTo>
                <a:lnTo>
                  <a:pt x="507860" y="0"/>
                </a:lnTo>
                <a:lnTo>
                  <a:pt x="495465" y="2755"/>
                </a:lnTo>
                <a:lnTo>
                  <a:pt x="497332" y="11391"/>
                </a:lnTo>
                <a:lnTo>
                  <a:pt x="509689" y="8636"/>
                </a:lnTo>
                <a:close/>
              </a:path>
              <a:path w="561340" h="734694">
                <a:moveTo>
                  <a:pt x="560946" y="55245"/>
                </a:moveTo>
                <a:lnTo>
                  <a:pt x="555231" y="54102"/>
                </a:lnTo>
                <a:lnTo>
                  <a:pt x="552488" y="53213"/>
                </a:lnTo>
                <a:lnTo>
                  <a:pt x="394792" y="710628"/>
                </a:lnTo>
                <a:lnTo>
                  <a:pt x="397725" y="710971"/>
                </a:lnTo>
                <a:lnTo>
                  <a:pt x="400558" y="711619"/>
                </a:lnTo>
                <a:lnTo>
                  <a:pt x="403237" y="712647"/>
                </a:lnTo>
                <a:lnTo>
                  <a:pt x="560946" y="5524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305652" y="377719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19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402480" y="342561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06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08823" y="412886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06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354062" y="360143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06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57233" y="395302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19"/>
                </a:lnTo>
                <a:lnTo>
                  <a:pt x="27139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60413" y="430460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5" h="17145">
                <a:moveTo>
                  <a:pt x="24206" y="0"/>
                </a:moveTo>
                <a:lnTo>
                  <a:pt x="0" y="8788"/>
                </a:lnTo>
                <a:lnTo>
                  <a:pt x="2921" y="17119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5163" y="448043"/>
            <a:ext cx="124460" cy="52705"/>
          </a:xfrm>
          <a:custGeom>
            <a:avLst/>
            <a:gdLst/>
            <a:ahLst/>
            <a:cxnLst/>
            <a:rect l="l" t="t" r="r" b="b"/>
            <a:pathLst>
              <a:path w="124460" h="52704">
                <a:moveTo>
                  <a:pt x="27127" y="43497"/>
                </a:moveTo>
                <a:lnTo>
                  <a:pt x="24206" y="35179"/>
                </a:lnTo>
                <a:lnTo>
                  <a:pt x="0" y="43954"/>
                </a:lnTo>
                <a:lnTo>
                  <a:pt x="2921" y="52285"/>
                </a:lnTo>
                <a:lnTo>
                  <a:pt x="27127" y="43497"/>
                </a:lnTo>
                <a:close/>
              </a:path>
              <a:path w="124460" h="52704">
                <a:moveTo>
                  <a:pt x="75539" y="25908"/>
                </a:moveTo>
                <a:lnTo>
                  <a:pt x="72631" y="17589"/>
                </a:lnTo>
                <a:lnTo>
                  <a:pt x="48425" y="26377"/>
                </a:lnTo>
                <a:lnTo>
                  <a:pt x="51346" y="34696"/>
                </a:lnTo>
                <a:lnTo>
                  <a:pt x="75539" y="25908"/>
                </a:lnTo>
                <a:close/>
              </a:path>
              <a:path w="124460" h="52704">
                <a:moveTo>
                  <a:pt x="123964" y="8318"/>
                </a:moveTo>
                <a:lnTo>
                  <a:pt x="121043" y="0"/>
                </a:lnTo>
                <a:lnTo>
                  <a:pt x="96837" y="8788"/>
                </a:lnTo>
                <a:lnTo>
                  <a:pt x="99758" y="17106"/>
                </a:lnTo>
                <a:lnTo>
                  <a:pt x="123964" y="831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499309" y="307403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75"/>
                </a:lnTo>
                <a:lnTo>
                  <a:pt x="2920" y="17106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644537" y="184340"/>
            <a:ext cx="220979" cy="87630"/>
          </a:xfrm>
          <a:custGeom>
            <a:avLst/>
            <a:gdLst/>
            <a:ahLst/>
            <a:cxnLst/>
            <a:rect l="l" t="t" r="r" b="b"/>
            <a:pathLst>
              <a:path w="220980" h="87629">
                <a:moveTo>
                  <a:pt x="27127" y="78638"/>
                </a:moveTo>
                <a:lnTo>
                  <a:pt x="24206" y="70332"/>
                </a:lnTo>
                <a:lnTo>
                  <a:pt x="0" y="79121"/>
                </a:lnTo>
                <a:lnTo>
                  <a:pt x="2921" y="87439"/>
                </a:lnTo>
                <a:lnTo>
                  <a:pt x="27127" y="78638"/>
                </a:lnTo>
                <a:close/>
              </a:path>
              <a:path w="220980" h="87629">
                <a:moveTo>
                  <a:pt x="75539" y="61061"/>
                </a:moveTo>
                <a:lnTo>
                  <a:pt x="72618" y="52743"/>
                </a:lnTo>
                <a:lnTo>
                  <a:pt x="48412" y="61531"/>
                </a:lnTo>
                <a:lnTo>
                  <a:pt x="51333" y="69850"/>
                </a:lnTo>
                <a:lnTo>
                  <a:pt x="75539" y="61061"/>
                </a:lnTo>
                <a:close/>
              </a:path>
              <a:path w="220980" h="87629">
                <a:moveTo>
                  <a:pt x="123964" y="43484"/>
                </a:moveTo>
                <a:lnTo>
                  <a:pt x="121043" y="35166"/>
                </a:lnTo>
                <a:lnTo>
                  <a:pt x="96824" y="43954"/>
                </a:lnTo>
                <a:lnTo>
                  <a:pt x="99745" y="52285"/>
                </a:lnTo>
                <a:lnTo>
                  <a:pt x="123964" y="43484"/>
                </a:lnTo>
                <a:close/>
              </a:path>
              <a:path w="220980" h="87629">
                <a:moveTo>
                  <a:pt x="172364" y="25895"/>
                </a:moveTo>
                <a:lnTo>
                  <a:pt x="169443" y="17576"/>
                </a:lnTo>
                <a:lnTo>
                  <a:pt x="145224" y="26365"/>
                </a:lnTo>
                <a:lnTo>
                  <a:pt x="148158" y="34696"/>
                </a:lnTo>
                <a:lnTo>
                  <a:pt x="172364" y="25895"/>
                </a:lnTo>
                <a:close/>
              </a:path>
              <a:path w="220980" h="87629">
                <a:moveTo>
                  <a:pt x="220776" y="8305"/>
                </a:moveTo>
                <a:lnTo>
                  <a:pt x="217855" y="0"/>
                </a:lnTo>
                <a:lnTo>
                  <a:pt x="193649" y="8788"/>
                </a:lnTo>
                <a:lnTo>
                  <a:pt x="196570" y="17106"/>
                </a:lnTo>
                <a:lnTo>
                  <a:pt x="220776" y="830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547719" y="289820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06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450890" y="324977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19"/>
                </a:lnTo>
                <a:lnTo>
                  <a:pt x="27127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596129" y="272236"/>
            <a:ext cx="27305" cy="17145"/>
          </a:xfrm>
          <a:custGeom>
            <a:avLst/>
            <a:gdLst/>
            <a:ahLst/>
            <a:cxnLst/>
            <a:rect l="l" t="t" r="r" b="b"/>
            <a:pathLst>
              <a:path w="27304" h="17145">
                <a:moveTo>
                  <a:pt x="24206" y="0"/>
                </a:moveTo>
                <a:lnTo>
                  <a:pt x="0" y="8788"/>
                </a:lnTo>
                <a:lnTo>
                  <a:pt x="2920" y="17106"/>
                </a:lnTo>
                <a:lnTo>
                  <a:pt x="27139" y="8318"/>
                </a:lnTo>
                <a:lnTo>
                  <a:pt x="2420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0" y="890779"/>
            <a:ext cx="378460" cy="724535"/>
          </a:xfrm>
          <a:custGeom>
            <a:avLst/>
            <a:gdLst/>
            <a:ahLst/>
            <a:cxnLst/>
            <a:rect l="l" t="t" r="r" b="b"/>
            <a:pathLst>
              <a:path w="378460" h="724535">
                <a:moveTo>
                  <a:pt x="0" y="0"/>
                </a:moveTo>
                <a:lnTo>
                  <a:pt x="0" y="18770"/>
                </a:lnTo>
                <a:lnTo>
                  <a:pt x="370230" y="723963"/>
                </a:lnTo>
                <a:lnTo>
                  <a:pt x="372592" y="722274"/>
                </a:lnTo>
                <a:lnTo>
                  <a:pt x="375170" y="720915"/>
                </a:lnTo>
                <a:lnTo>
                  <a:pt x="377913" y="719836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0" y="1644624"/>
            <a:ext cx="379095" cy="817244"/>
          </a:xfrm>
          <a:custGeom>
            <a:avLst/>
            <a:gdLst/>
            <a:ahLst/>
            <a:cxnLst/>
            <a:rect l="l" t="t" r="r" b="b"/>
            <a:pathLst>
              <a:path w="379095" h="817244">
                <a:moveTo>
                  <a:pt x="34086" y="46570"/>
                </a:moveTo>
                <a:lnTo>
                  <a:pt x="33096" y="37795"/>
                </a:lnTo>
                <a:lnTo>
                  <a:pt x="6616" y="40932"/>
                </a:lnTo>
                <a:lnTo>
                  <a:pt x="7607" y="49720"/>
                </a:lnTo>
                <a:lnTo>
                  <a:pt x="34086" y="46570"/>
                </a:lnTo>
                <a:close/>
              </a:path>
              <a:path w="379095" h="817244">
                <a:moveTo>
                  <a:pt x="87033" y="40271"/>
                </a:moveTo>
                <a:lnTo>
                  <a:pt x="86029" y="31496"/>
                </a:lnTo>
                <a:lnTo>
                  <a:pt x="59550" y="34632"/>
                </a:lnTo>
                <a:lnTo>
                  <a:pt x="60553" y="43421"/>
                </a:lnTo>
                <a:lnTo>
                  <a:pt x="87033" y="40271"/>
                </a:lnTo>
                <a:close/>
              </a:path>
              <a:path w="379095" h="817244">
                <a:moveTo>
                  <a:pt x="139979" y="33972"/>
                </a:moveTo>
                <a:lnTo>
                  <a:pt x="138976" y="25196"/>
                </a:lnTo>
                <a:lnTo>
                  <a:pt x="112496" y="28346"/>
                </a:lnTo>
                <a:lnTo>
                  <a:pt x="113499" y="37122"/>
                </a:lnTo>
                <a:lnTo>
                  <a:pt x="139979" y="33972"/>
                </a:lnTo>
                <a:close/>
              </a:path>
              <a:path w="379095" h="817244">
                <a:moveTo>
                  <a:pt x="192925" y="27673"/>
                </a:moveTo>
                <a:lnTo>
                  <a:pt x="191922" y="18897"/>
                </a:lnTo>
                <a:lnTo>
                  <a:pt x="165442" y="22047"/>
                </a:lnTo>
                <a:lnTo>
                  <a:pt x="166446" y="30822"/>
                </a:lnTo>
                <a:lnTo>
                  <a:pt x="192925" y="27673"/>
                </a:lnTo>
                <a:close/>
              </a:path>
              <a:path w="379095" h="817244">
                <a:moveTo>
                  <a:pt x="245859" y="21374"/>
                </a:moveTo>
                <a:lnTo>
                  <a:pt x="244856" y="12598"/>
                </a:lnTo>
                <a:lnTo>
                  <a:pt x="218389" y="15748"/>
                </a:lnTo>
                <a:lnTo>
                  <a:pt x="219392" y="24523"/>
                </a:lnTo>
                <a:lnTo>
                  <a:pt x="245859" y="21374"/>
                </a:lnTo>
                <a:close/>
              </a:path>
              <a:path w="379095" h="817244">
                <a:moveTo>
                  <a:pt x="298805" y="15074"/>
                </a:moveTo>
                <a:lnTo>
                  <a:pt x="297815" y="6286"/>
                </a:lnTo>
                <a:lnTo>
                  <a:pt x="271335" y="9448"/>
                </a:lnTo>
                <a:lnTo>
                  <a:pt x="272338" y="18224"/>
                </a:lnTo>
                <a:lnTo>
                  <a:pt x="298805" y="15074"/>
                </a:lnTo>
                <a:close/>
              </a:path>
              <a:path w="379095" h="817244">
                <a:moveTo>
                  <a:pt x="351751" y="8775"/>
                </a:moveTo>
                <a:lnTo>
                  <a:pt x="350748" y="0"/>
                </a:lnTo>
                <a:lnTo>
                  <a:pt x="324269" y="3149"/>
                </a:lnTo>
                <a:lnTo>
                  <a:pt x="325285" y="11925"/>
                </a:lnTo>
                <a:lnTo>
                  <a:pt x="351751" y="8775"/>
                </a:lnTo>
                <a:close/>
              </a:path>
              <a:path w="379095" h="817244">
                <a:moveTo>
                  <a:pt x="379031" y="33731"/>
                </a:moveTo>
                <a:lnTo>
                  <a:pt x="376262" y="32753"/>
                </a:lnTo>
                <a:lnTo>
                  <a:pt x="373608" y="31546"/>
                </a:lnTo>
                <a:lnTo>
                  <a:pt x="371208" y="29933"/>
                </a:lnTo>
                <a:lnTo>
                  <a:pt x="0" y="796671"/>
                </a:lnTo>
                <a:lnTo>
                  <a:pt x="0" y="816635"/>
                </a:lnTo>
                <a:lnTo>
                  <a:pt x="379031" y="3373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501148" y="2498660"/>
            <a:ext cx="19050" cy="19685"/>
          </a:xfrm>
          <a:custGeom>
            <a:avLst/>
            <a:gdLst/>
            <a:ahLst/>
            <a:cxnLst/>
            <a:rect l="l" t="t" r="r" b="b"/>
            <a:pathLst>
              <a:path w="19050" h="19685">
                <a:moveTo>
                  <a:pt x="1422" y="0"/>
                </a:moveTo>
                <a:lnTo>
                  <a:pt x="0" y="17602"/>
                </a:lnTo>
                <a:lnTo>
                  <a:pt x="17437" y="19075"/>
                </a:lnTo>
                <a:lnTo>
                  <a:pt x="18859" y="1473"/>
                </a:lnTo>
                <a:lnTo>
                  <a:pt x="142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36028" y="2501594"/>
            <a:ext cx="53975" cy="22225"/>
          </a:xfrm>
          <a:custGeom>
            <a:avLst/>
            <a:gdLst/>
            <a:ahLst/>
            <a:cxnLst/>
            <a:rect l="l" t="t" r="r" b="b"/>
            <a:pathLst>
              <a:path w="53975" h="22225">
                <a:moveTo>
                  <a:pt x="18872" y="1473"/>
                </a:moveTo>
                <a:lnTo>
                  <a:pt x="1435" y="0"/>
                </a:lnTo>
                <a:lnTo>
                  <a:pt x="0" y="17602"/>
                </a:lnTo>
                <a:lnTo>
                  <a:pt x="17449" y="19062"/>
                </a:lnTo>
                <a:lnTo>
                  <a:pt x="18872" y="1473"/>
                </a:lnTo>
                <a:close/>
              </a:path>
              <a:path w="53975" h="22225">
                <a:moveTo>
                  <a:pt x="53746" y="4406"/>
                </a:moveTo>
                <a:lnTo>
                  <a:pt x="36309" y="2933"/>
                </a:lnTo>
                <a:lnTo>
                  <a:pt x="34886" y="20535"/>
                </a:lnTo>
                <a:lnTo>
                  <a:pt x="52324" y="22009"/>
                </a:lnTo>
                <a:lnTo>
                  <a:pt x="53746" y="440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07492" y="2490787"/>
            <a:ext cx="78105" cy="24130"/>
          </a:xfrm>
          <a:custGeom>
            <a:avLst/>
            <a:gdLst/>
            <a:ahLst/>
            <a:cxnLst/>
            <a:rect l="l" t="t" r="r" b="b"/>
            <a:pathLst>
              <a:path w="78104" h="24130">
                <a:moveTo>
                  <a:pt x="7848" y="546"/>
                </a:moveTo>
                <a:lnTo>
                  <a:pt x="1460" y="0"/>
                </a:lnTo>
                <a:lnTo>
                  <a:pt x="2019" y="3733"/>
                </a:lnTo>
                <a:lnTo>
                  <a:pt x="2019" y="5676"/>
                </a:lnTo>
                <a:lnTo>
                  <a:pt x="2019" y="9867"/>
                </a:lnTo>
                <a:lnTo>
                  <a:pt x="1193" y="13830"/>
                </a:lnTo>
                <a:lnTo>
                  <a:pt x="0" y="17602"/>
                </a:lnTo>
                <a:lnTo>
                  <a:pt x="6426" y="18148"/>
                </a:lnTo>
                <a:lnTo>
                  <a:pt x="7848" y="546"/>
                </a:lnTo>
                <a:close/>
              </a:path>
              <a:path w="78104" h="24130">
                <a:moveTo>
                  <a:pt x="42735" y="3479"/>
                </a:moveTo>
                <a:lnTo>
                  <a:pt x="25298" y="2006"/>
                </a:lnTo>
                <a:lnTo>
                  <a:pt x="23876" y="19621"/>
                </a:lnTo>
                <a:lnTo>
                  <a:pt x="41313" y="21082"/>
                </a:lnTo>
                <a:lnTo>
                  <a:pt x="42735" y="3479"/>
                </a:lnTo>
                <a:close/>
              </a:path>
              <a:path w="78104" h="24130">
                <a:moveTo>
                  <a:pt x="77622" y="6413"/>
                </a:moveTo>
                <a:lnTo>
                  <a:pt x="60172" y="4940"/>
                </a:lnTo>
                <a:lnTo>
                  <a:pt x="58750" y="22542"/>
                </a:lnTo>
                <a:lnTo>
                  <a:pt x="76200" y="24015"/>
                </a:lnTo>
                <a:lnTo>
                  <a:pt x="77622" y="641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10476" y="2516250"/>
            <a:ext cx="83820" cy="24765"/>
          </a:xfrm>
          <a:custGeom>
            <a:avLst/>
            <a:gdLst/>
            <a:ahLst/>
            <a:cxnLst/>
            <a:rect l="l" t="t" r="r" b="b"/>
            <a:pathLst>
              <a:path w="83820" h="24764">
                <a:moveTo>
                  <a:pt x="18872" y="1460"/>
                </a:moveTo>
                <a:lnTo>
                  <a:pt x="1435" y="0"/>
                </a:lnTo>
                <a:lnTo>
                  <a:pt x="0" y="17614"/>
                </a:lnTo>
                <a:lnTo>
                  <a:pt x="17449" y="19075"/>
                </a:lnTo>
                <a:lnTo>
                  <a:pt x="18872" y="1460"/>
                </a:lnTo>
                <a:close/>
              </a:path>
              <a:path w="83820" h="24764">
                <a:moveTo>
                  <a:pt x="53759" y="4394"/>
                </a:moveTo>
                <a:lnTo>
                  <a:pt x="36309" y="2933"/>
                </a:lnTo>
                <a:lnTo>
                  <a:pt x="34886" y="20548"/>
                </a:lnTo>
                <a:lnTo>
                  <a:pt x="52336" y="22021"/>
                </a:lnTo>
                <a:lnTo>
                  <a:pt x="53759" y="4394"/>
                </a:lnTo>
                <a:close/>
              </a:path>
              <a:path w="83820" h="24764">
                <a:moveTo>
                  <a:pt x="83680" y="6921"/>
                </a:moveTo>
                <a:lnTo>
                  <a:pt x="71208" y="5867"/>
                </a:lnTo>
                <a:lnTo>
                  <a:pt x="69786" y="23495"/>
                </a:lnTo>
                <a:lnTo>
                  <a:pt x="82181" y="24523"/>
                </a:lnTo>
                <a:lnTo>
                  <a:pt x="81800" y="22529"/>
                </a:lnTo>
                <a:lnTo>
                  <a:pt x="81559" y="20459"/>
                </a:lnTo>
                <a:lnTo>
                  <a:pt x="81559" y="18338"/>
                </a:lnTo>
                <a:lnTo>
                  <a:pt x="81559" y="14312"/>
                </a:lnTo>
                <a:lnTo>
                  <a:pt x="82372" y="10502"/>
                </a:lnTo>
                <a:lnTo>
                  <a:pt x="83680" y="6921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05802" y="2507449"/>
            <a:ext cx="88900" cy="25400"/>
          </a:xfrm>
          <a:custGeom>
            <a:avLst/>
            <a:gdLst/>
            <a:ahLst/>
            <a:cxnLst/>
            <a:rect l="l" t="t" r="r" b="b"/>
            <a:pathLst>
              <a:path w="88900" h="25400">
                <a:moveTo>
                  <a:pt x="18859" y="1473"/>
                </a:moveTo>
                <a:lnTo>
                  <a:pt x="1422" y="0"/>
                </a:lnTo>
                <a:lnTo>
                  <a:pt x="0" y="17614"/>
                </a:lnTo>
                <a:lnTo>
                  <a:pt x="17449" y="19075"/>
                </a:lnTo>
                <a:lnTo>
                  <a:pt x="18859" y="1473"/>
                </a:lnTo>
                <a:close/>
              </a:path>
              <a:path w="88900" h="25400">
                <a:moveTo>
                  <a:pt x="53759" y="4406"/>
                </a:moveTo>
                <a:lnTo>
                  <a:pt x="36334" y="2933"/>
                </a:lnTo>
                <a:lnTo>
                  <a:pt x="34899" y="20548"/>
                </a:lnTo>
                <a:lnTo>
                  <a:pt x="52336" y="22021"/>
                </a:lnTo>
                <a:lnTo>
                  <a:pt x="53759" y="4406"/>
                </a:lnTo>
                <a:close/>
              </a:path>
              <a:path w="88900" h="25400">
                <a:moveTo>
                  <a:pt x="88658" y="7340"/>
                </a:moveTo>
                <a:lnTo>
                  <a:pt x="71208" y="5867"/>
                </a:lnTo>
                <a:lnTo>
                  <a:pt x="69786" y="23482"/>
                </a:lnTo>
                <a:lnTo>
                  <a:pt x="87236" y="24942"/>
                </a:lnTo>
                <a:lnTo>
                  <a:pt x="88658" y="734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0" y="36676"/>
            <a:ext cx="881380" cy="117475"/>
          </a:xfrm>
          <a:custGeom>
            <a:avLst/>
            <a:gdLst/>
            <a:ahLst/>
            <a:cxnLst/>
            <a:rect l="l" t="t" r="r" b="b"/>
            <a:pathLst>
              <a:path w="881380" h="117475">
                <a:moveTo>
                  <a:pt x="0" y="0"/>
                </a:moveTo>
                <a:lnTo>
                  <a:pt x="0" y="8902"/>
                </a:lnTo>
                <a:lnTo>
                  <a:pt x="880300" y="117030"/>
                </a:lnTo>
                <a:lnTo>
                  <a:pt x="880783" y="111112"/>
                </a:lnTo>
                <a:lnTo>
                  <a:pt x="881316" y="108254"/>
                </a:lnTo>
                <a:lnTo>
                  <a:pt x="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913255" y="2832328"/>
            <a:ext cx="154940" cy="45720"/>
          </a:xfrm>
          <a:custGeom>
            <a:avLst/>
            <a:gdLst/>
            <a:ahLst/>
            <a:cxnLst/>
            <a:rect l="l" t="t" r="r" b="b"/>
            <a:pathLst>
              <a:path w="154940" h="45719">
                <a:moveTo>
                  <a:pt x="18973" y="41211"/>
                </a:moveTo>
                <a:lnTo>
                  <a:pt x="16967" y="32613"/>
                </a:lnTo>
                <a:lnTo>
                  <a:pt x="0" y="36690"/>
                </a:lnTo>
                <a:lnTo>
                  <a:pt x="2006" y="45288"/>
                </a:lnTo>
                <a:lnTo>
                  <a:pt x="18973" y="41211"/>
                </a:lnTo>
                <a:close/>
              </a:path>
              <a:path w="154940" h="45719">
                <a:moveTo>
                  <a:pt x="52933" y="33070"/>
                </a:moveTo>
                <a:lnTo>
                  <a:pt x="50939" y="24460"/>
                </a:lnTo>
                <a:lnTo>
                  <a:pt x="33959" y="28536"/>
                </a:lnTo>
                <a:lnTo>
                  <a:pt x="35966" y="37147"/>
                </a:lnTo>
                <a:lnTo>
                  <a:pt x="52933" y="33070"/>
                </a:lnTo>
                <a:close/>
              </a:path>
              <a:path w="154940" h="45719">
                <a:moveTo>
                  <a:pt x="86906" y="24917"/>
                </a:moveTo>
                <a:lnTo>
                  <a:pt x="84899" y="16306"/>
                </a:lnTo>
                <a:lnTo>
                  <a:pt x="67932" y="20383"/>
                </a:lnTo>
                <a:lnTo>
                  <a:pt x="69926" y="28994"/>
                </a:lnTo>
                <a:lnTo>
                  <a:pt x="86906" y="24917"/>
                </a:lnTo>
                <a:close/>
              </a:path>
              <a:path w="154940" h="45719">
                <a:moveTo>
                  <a:pt x="120865" y="16776"/>
                </a:moveTo>
                <a:lnTo>
                  <a:pt x="118859" y="8153"/>
                </a:lnTo>
                <a:lnTo>
                  <a:pt x="101892" y="12230"/>
                </a:lnTo>
                <a:lnTo>
                  <a:pt x="103886" y="20840"/>
                </a:lnTo>
                <a:lnTo>
                  <a:pt x="120865" y="16776"/>
                </a:lnTo>
                <a:close/>
              </a:path>
              <a:path w="154940" h="45719">
                <a:moveTo>
                  <a:pt x="154825" y="8610"/>
                </a:moveTo>
                <a:lnTo>
                  <a:pt x="152819" y="0"/>
                </a:lnTo>
                <a:lnTo>
                  <a:pt x="135851" y="4076"/>
                </a:lnTo>
                <a:lnTo>
                  <a:pt x="137858" y="12687"/>
                </a:lnTo>
                <a:lnTo>
                  <a:pt x="154825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8184946" y="2791599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73" y="16764"/>
                </a:moveTo>
                <a:lnTo>
                  <a:pt x="16967" y="8153"/>
                </a:lnTo>
                <a:lnTo>
                  <a:pt x="0" y="12230"/>
                </a:lnTo>
                <a:lnTo>
                  <a:pt x="1993" y="20840"/>
                </a:lnTo>
                <a:lnTo>
                  <a:pt x="18973" y="16764"/>
                </a:lnTo>
                <a:close/>
              </a:path>
              <a:path w="53340" h="20955">
                <a:moveTo>
                  <a:pt x="52933" y="8610"/>
                </a:moveTo>
                <a:lnTo>
                  <a:pt x="50927" y="0"/>
                </a:lnTo>
                <a:lnTo>
                  <a:pt x="33959" y="4076"/>
                </a:lnTo>
                <a:lnTo>
                  <a:pt x="35966" y="12687"/>
                </a:lnTo>
                <a:lnTo>
                  <a:pt x="52933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879307" y="2873077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67" y="0"/>
                </a:moveTo>
                <a:lnTo>
                  <a:pt x="0" y="4076"/>
                </a:lnTo>
                <a:lnTo>
                  <a:pt x="2006" y="12661"/>
                </a:lnTo>
                <a:lnTo>
                  <a:pt x="18973" y="8585"/>
                </a:lnTo>
                <a:lnTo>
                  <a:pt x="1696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8083067" y="2807893"/>
            <a:ext cx="86995" cy="29209"/>
          </a:xfrm>
          <a:custGeom>
            <a:avLst/>
            <a:gdLst/>
            <a:ahLst/>
            <a:cxnLst/>
            <a:rect l="l" t="t" r="r" b="b"/>
            <a:pathLst>
              <a:path w="86995" h="29210">
                <a:moveTo>
                  <a:pt x="18973" y="24904"/>
                </a:moveTo>
                <a:lnTo>
                  <a:pt x="16967" y="16306"/>
                </a:lnTo>
                <a:lnTo>
                  <a:pt x="0" y="20383"/>
                </a:lnTo>
                <a:lnTo>
                  <a:pt x="2006" y="28981"/>
                </a:lnTo>
                <a:lnTo>
                  <a:pt x="18973" y="24904"/>
                </a:lnTo>
                <a:close/>
              </a:path>
              <a:path w="86995" h="29210">
                <a:moveTo>
                  <a:pt x="52933" y="16751"/>
                </a:moveTo>
                <a:lnTo>
                  <a:pt x="50939" y="8153"/>
                </a:lnTo>
                <a:lnTo>
                  <a:pt x="33959" y="12230"/>
                </a:lnTo>
                <a:lnTo>
                  <a:pt x="35966" y="20815"/>
                </a:lnTo>
                <a:lnTo>
                  <a:pt x="52933" y="16751"/>
                </a:lnTo>
                <a:close/>
              </a:path>
              <a:path w="86995" h="29210">
                <a:moveTo>
                  <a:pt x="86893" y="8610"/>
                </a:moveTo>
                <a:lnTo>
                  <a:pt x="84886" y="0"/>
                </a:lnTo>
                <a:lnTo>
                  <a:pt x="67919" y="4089"/>
                </a:lnTo>
                <a:lnTo>
                  <a:pt x="69913" y="12674"/>
                </a:lnTo>
                <a:lnTo>
                  <a:pt x="86893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473205" y="2970845"/>
            <a:ext cx="17780" cy="12700"/>
          </a:xfrm>
          <a:custGeom>
            <a:avLst/>
            <a:gdLst/>
            <a:ahLst/>
            <a:cxnLst/>
            <a:rect l="l" t="t" r="r" b="b"/>
            <a:pathLst>
              <a:path w="17779" h="12700">
                <a:moveTo>
                  <a:pt x="15544" y="0"/>
                </a:moveTo>
                <a:lnTo>
                  <a:pt x="0" y="3733"/>
                </a:lnTo>
                <a:lnTo>
                  <a:pt x="1092" y="6426"/>
                </a:lnTo>
                <a:lnTo>
                  <a:pt x="1663" y="9347"/>
                </a:lnTo>
                <a:lnTo>
                  <a:pt x="1879" y="12369"/>
                </a:lnTo>
                <a:lnTo>
                  <a:pt x="17538" y="8610"/>
                </a:lnTo>
                <a:lnTo>
                  <a:pt x="15544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539681" y="2954553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92" y="0"/>
                </a:moveTo>
                <a:lnTo>
                  <a:pt x="0" y="4076"/>
                </a:lnTo>
                <a:lnTo>
                  <a:pt x="2006" y="12674"/>
                </a:lnTo>
                <a:lnTo>
                  <a:pt x="18999" y="8597"/>
                </a:lnTo>
                <a:lnTo>
                  <a:pt x="1699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573632" y="2930105"/>
            <a:ext cx="86995" cy="29209"/>
          </a:xfrm>
          <a:custGeom>
            <a:avLst/>
            <a:gdLst/>
            <a:ahLst/>
            <a:cxnLst/>
            <a:rect l="l" t="t" r="r" b="b"/>
            <a:pathLst>
              <a:path w="86995" h="29210">
                <a:moveTo>
                  <a:pt x="18999" y="24904"/>
                </a:moveTo>
                <a:lnTo>
                  <a:pt x="16992" y="16306"/>
                </a:lnTo>
                <a:lnTo>
                  <a:pt x="0" y="20383"/>
                </a:lnTo>
                <a:lnTo>
                  <a:pt x="2006" y="28981"/>
                </a:lnTo>
                <a:lnTo>
                  <a:pt x="18999" y="24904"/>
                </a:lnTo>
                <a:close/>
              </a:path>
              <a:path w="86995" h="29210">
                <a:moveTo>
                  <a:pt x="52959" y="16764"/>
                </a:moveTo>
                <a:lnTo>
                  <a:pt x="50952" y="8153"/>
                </a:lnTo>
                <a:lnTo>
                  <a:pt x="33959" y="12242"/>
                </a:lnTo>
                <a:lnTo>
                  <a:pt x="35966" y="20840"/>
                </a:lnTo>
                <a:lnTo>
                  <a:pt x="52959" y="16764"/>
                </a:lnTo>
                <a:close/>
              </a:path>
              <a:path w="86995" h="29210">
                <a:moveTo>
                  <a:pt x="86918" y="8623"/>
                </a:moveTo>
                <a:lnTo>
                  <a:pt x="84924" y="0"/>
                </a:lnTo>
                <a:lnTo>
                  <a:pt x="67932" y="4076"/>
                </a:lnTo>
                <a:lnTo>
                  <a:pt x="69926" y="12687"/>
                </a:lnTo>
                <a:lnTo>
                  <a:pt x="86918" y="86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8252873" y="2783438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67" y="0"/>
                </a:moveTo>
                <a:lnTo>
                  <a:pt x="0" y="4076"/>
                </a:lnTo>
                <a:lnTo>
                  <a:pt x="2006" y="12687"/>
                </a:lnTo>
                <a:lnTo>
                  <a:pt x="18973" y="8623"/>
                </a:lnTo>
                <a:lnTo>
                  <a:pt x="1696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505722" y="2962700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92" y="0"/>
                </a:moveTo>
                <a:lnTo>
                  <a:pt x="0" y="4076"/>
                </a:lnTo>
                <a:lnTo>
                  <a:pt x="1993" y="12674"/>
                </a:lnTo>
                <a:lnTo>
                  <a:pt x="18986" y="8597"/>
                </a:lnTo>
                <a:lnTo>
                  <a:pt x="16992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777391" y="2881236"/>
            <a:ext cx="86995" cy="29209"/>
          </a:xfrm>
          <a:custGeom>
            <a:avLst/>
            <a:gdLst/>
            <a:ahLst/>
            <a:cxnLst/>
            <a:rect l="l" t="t" r="r" b="b"/>
            <a:pathLst>
              <a:path w="86995" h="29210">
                <a:moveTo>
                  <a:pt x="18999" y="24904"/>
                </a:moveTo>
                <a:lnTo>
                  <a:pt x="16992" y="16281"/>
                </a:lnTo>
                <a:lnTo>
                  <a:pt x="0" y="20358"/>
                </a:lnTo>
                <a:lnTo>
                  <a:pt x="2006" y="28968"/>
                </a:lnTo>
                <a:lnTo>
                  <a:pt x="18999" y="24904"/>
                </a:lnTo>
                <a:close/>
              </a:path>
              <a:path w="86995" h="29210">
                <a:moveTo>
                  <a:pt x="52959" y="16738"/>
                </a:moveTo>
                <a:lnTo>
                  <a:pt x="50965" y="8140"/>
                </a:lnTo>
                <a:lnTo>
                  <a:pt x="33972" y="12204"/>
                </a:lnTo>
                <a:lnTo>
                  <a:pt x="35966" y="20815"/>
                </a:lnTo>
                <a:lnTo>
                  <a:pt x="52959" y="16738"/>
                </a:lnTo>
                <a:close/>
              </a:path>
              <a:path w="86995" h="29210">
                <a:moveTo>
                  <a:pt x="86931" y="8597"/>
                </a:moveTo>
                <a:lnTo>
                  <a:pt x="84924" y="0"/>
                </a:lnTo>
                <a:lnTo>
                  <a:pt x="67957" y="4076"/>
                </a:lnTo>
                <a:lnTo>
                  <a:pt x="69951" y="12674"/>
                </a:lnTo>
                <a:lnTo>
                  <a:pt x="86931" y="859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675524" y="2905658"/>
            <a:ext cx="86995" cy="29209"/>
          </a:xfrm>
          <a:custGeom>
            <a:avLst/>
            <a:gdLst/>
            <a:ahLst/>
            <a:cxnLst/>
            <a:rect l="l" t="t" r="r" b="b"/>
            <a:pathLst>
              <a:path w="86995" h="29210">
                <a:moveTo>
                  <a:pt x="18986" y="24917"/>
                </a:moveTo>
                <a:lnTo>
                  <a:pt x="16992" y="16319"/>
                </a:lnTo>
                <a:lnTo>
                  <a:pt x="0" y="20396"/>
                </a:lnTo>
                <a:lnTo>
                  <a:pt x="1993" y="29006"/>
                </a:lnTo>
                <a:lnTo>
                  <a:pt x="18986" y="24917"/>
                </a:lnTo>
                <a:close/>
              </a:path>
              <a:path w="86995" h="29210">
                <a:moveTo>
                  <a:pt x="52959" y="16776"/>
                </a:moveTo>
                <a:lnTo>
                  <a:pt x="50952" y="8166"/>
                </a:lnTo>
                <a:lnTo>
                  <a:pt x="33959" y="12242"/>
                </a:lnTo>
                <a:lnTo>
                  <a:pt x="35966" y="20853"/>
                </a:lnTo>
                <a:lnTo>
                  <a:pt x="52959" y="16776"/>
                </a:lnTo>
                <a:close/>
              </a:path>
              <a:path w="86995" h="29210">
                <a:moveTo>
                  <a:pt x="86918" y="8623"/>
                </a:moveTo>
                <a:lnTo>
                  <a:pt x="84912" y="0"/>
                </a:lnTo>
                <a:lnTo>
                  <a:pt x="67919" y="4076"/>
                </a:lnTo>
                <a:lnTo>
                  <a:pt x="69926" y="12687"/>
                </a:lnTo>
                <a:lnTo>
                  <a:pt x="86918" y="86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8524564" y="2718255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67" y="0"/>
                </a:moveTo>
                <a:lnTo>
                  <a:pt x="0" y="4076"/>
                </a:lnTo>
                <a:lnTo>
                  <a:pt x="1993" y="12687"/>
                </a:lnTo>
                <a:lnTo>
                  <a:pt x="18973" y="8610"/>
                </a:lnTo>
                <a:lnTo>
                  <a:pt x="1696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8830221" y="2636799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48" y="16738"/>
                </a:moveTo>
                <a:lnTo>
                  <a:pt x="16941" y="8140"/>
                </a:lnTo>
                <a:lnTo>
                  <a:pt x="0" y="12217"/>
                </a:lnTo>
                <a:lnTo>
                  <a:pt x="1993" y="20815"/>
                </a:lnTo>
                <a:lnTo>
                  <a:pt x="18948" y="16738"/>
                </a:lnTo>
                <a:close/>
              </a:path>
              <a:path w="53340" h="20955">
                <a:moveTo>
                  <a:pt x="52933" y="8585"/>
                </a:moveTo>
                <a:lnTo>
                  <a:pt x="50927" y="0"/>
                </a:lnTo>
                <a:lnTo>
                  <a:pt x="33985" y="4076"/>
                </a:lnTo>
                <a:lnTo>
                  <a:pt x="35979" y="12661"/>
                </a:lnTo>
                <a:lnTo>
                  <a:pt x="52933" y="858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8898090" y="2620479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9024" y="16751"/>
                </a:moveTo>
                <a:lnTo>
                  <a:pt x="17030" y="8153"/>
                </a:lnTo>
                <a:lnTo>
                  <a:pt x="0" y="12230"/>
                </a:lnTo>
                <a:lnTo>
                  <a:pt x="1993" y="20828"/>
                </a:lnTo>
                <a:lnTo>
                  <a:pt x="19024" y="16751"/>
                </a:lnTo>
                <a:close/>
              </a:path>
              <a:path w="53340" h="20955">
                <a:moveTo>
                  <a:pt x="52997" y="8623"/>
                </a:moveTo>
                <a:lnTo>
                  <a:pt x="51003" y="0"/>
                </a:lnTo>
                <a:lnTo>
                  <a:pt x="33972" y="4089"/>
                </a:lnTo>
                <a:lnTo>
                  <a:pt x="35966" y="12687"/>
                </a:lnTo>
                <a:lnTo>
                  <a:pt x="52997" y="862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8762276" y="2653080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9024" y="16751"/>
                </a:moveTo>
                <a:lnTo>
                  <a:pt x="17030" y="8140"/>
                </a:lnTo>
                <a:lnTo>
                  <a:pt x="0" y="12217"/>
                </a:lnTo>
                <a:lnTo>
                  <a:pt x="1993" y="20828"/>
                </a:lnTo>
                <a:lnTo>
                  <a:pt x="19024" y="16751"/>
                </a:lnTo>
                <a:close/>
              </a:path>
              <a:path w="53340" h="20955">
                <a:moveTo>
                  <a:pt x="52997" y="8610"/>
                </a:moveTo>
                <a:lnTo>
                  <a:pt x="50914" y="0"/>
                </a:lnTo>
                <a:lnTo>
                  <a:pt x="33972" y="4076"/>
                </a:lnTo>
                <a:lnTo>
                  <a:pt x="35966" y="12687"/>
                </a:lnTo>
                <a:lnTo>
                  <a:pt x="52997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067979" y="2587895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41" y="0"/>
                </a:moveTo>
                <a:lnTo>
                  <a:pt x="0" y="4063"/>
                </a:lnTo>
                <a:lnTo>
                  <a:pt x="1993" y="12674"/>
                </a:lnTo>
                <a:lnTo>
                  <a:pt x="18948" y="8597"/>
                </a:lnTo>
                <a:lnTo>
                  <a:pt x="1694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8286833" y="2775291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79" y="0"/>
                </a:moveTo>
                <a:lnTo>
                  <a:pt x="0" y="4076"/>
                </a:lnTo>
                <a:lnTo>
                  <a:pt x="2006" y="12687"/>
                </a:lnTo>
                <a:lnTo>
                  <a:pt x="18973" y="8610"/>
                </a:lnTo>
                <a:lnTo>
                  <a:pt x="1697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8966050" y="2612331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7030" y="0"/>
                </a:moveTo>
                <a:lnTo>
                  <a:pt x="0" y="4076"/>
                </a:lnTo>
                <a:lnTo>
                  <a:pt x="1993" y="12687"/>
                </a:lnTo>
                <a:lnTo>
                  <a:pt x="19024" y="8623"/>
                </a:lnTo>
                <a:lnTo>
                  <a:pt x="1703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8728302" y="2669367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7030" y="0"/>
                </a:moveTo>
                <a:lnTo>
                  <a:pt x="0" y="4076"/>
                </a:lnTo>
                <a:lnTo>
                  <a:pt x="1993" y="12687"/>
                </a:lnTo>
                <a:lnTo>
                  <a:pt x="19024" y="8623"/>
                </a:lnTo>
                <a:lnTo>
                  <a:pt x="1703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9000020" y="2596044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48" y="16751"/>
                </a:moveTo>
                <a:lnTo>
                  <a:pt x="16941" y="8140"/>
                </a:lnTo>
                <a:lnTo>
                  <a:pt x="0" y="12217"/>
                </a:lnTo>
                <a:lnTo>
                  <a:pt x="1993" y="20828"/>
                </a:lnTo>
                <a:lnTo>
                  <a:pt x="18948" y="16751"/>
                </a:lnTo>
                <a:close/>
              </a:path>
              <a:path w="53340" h="20955">
                <a:moveTo>
                  <a:pt x="52920" y="8610"/>
                </a:moveTo>
                <a:lnTo>
                  <a:pt x="50914" y="0"/>
                </a:lnTo>
                <a:lnTo>
                  <a:pt x="33972" y="4076"/>
                </a:lnTo>
                <a:lnTo>
                  <a:pt x="35966" y="12687"/>
                </a:lnTo>
                <a:lnTo>
                  <a:pt x="52920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9101871" y="25809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11988" y="0"/>
                </a:moveTo>
                <a:lnTo>
                  <a:pt x="0" y="2857"/>
                </a:lnTo>
                <a:lnTo>
                  <a:pt x="1993" y="11455"/>
                </a:lnTo>
                <a:lnTo>
                  <a:pt x="11988" y="9080"/>
                </a:lnTo>
                <a:lnTo>
                  <a:pt x="11988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8694325" y="2677510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7030" y="0"/>
                </a:moveTo>
                <a:lnTo>
                  <a:pt x="0" y="4089"/>
                </a:lnTo>
                <a:lnTo>
                  <a:pt x="2082" y="12700"/>
                </a:lnTo>
                <a:lnTo>
                  <a:pt x="19024" y="8623"/>
                </a:lnTo>
                <a:lnTo>
                  <a:pt x="1703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320799" y="2734563"/>
            <a:ext cx="154940" cy="45720"/>
          </a:xfrm>
          <a:custGeom>
            <a:avLst/>
            <a:gdLst/>
            <a:ahLst/>
            <a:cxnLst/>
            <a:rect l="l" t="t" r="r" b="b"/>
            <a:pathLst>
              <a:path w="154940" h="45719">
                <a:moveTo>
                  <a:pt x="18973" y="41198"/>
                </a:moveTo>
                <a:lnTo>
                  <a:pt x="16967" y="32600"/>
                </a:lnTo>
                <a:lnTo>
                  <a:pt x="0" y="36664"/>
                </a:lnTo>
                <a:lnTo>
                  <a:pt x="1993" y="45275"/>
                </a:lnTo>
                <a:lnTo>
                  <a:pt x="18973" y="41198"/>
                </a:lnTo>
                <a:close/>
              </a:path>
              <a:path w="154940" h="45719">
                <a:moveTo>
                  <a:pt x="52933" y="33032"/>
                </a:moveTo>
                <a:lnTo>
                  <a:pt x="50927" y="24447"/>
                </a:lnTo>
                <a:lnTo>
                  <a:pt x="33959" y="28524"/>
                </a:lnTo>
                <a:lnTo>
                  <a:pt x="35953" y="37109"/>
                </a:lnTo>
                <a:lnTo>
                  <a:pt x="52933" y="33032"/>
                </a:lnTo>
                <a:close/>
              </a:path>
              <a:path w="154940" h="45719">
                <a:moveTo>
                  <a:pt x="86893" y="24892"/>
                </a:moveTo>
                <a:lnTo>
                  <a:pt x="84886" y="16306"/>
                </a:lnTo>
                <a:lnTo>
                  <a:pt x="67919" y="20383"/>
                </a:lnTo>
                <a:lnTo>
                  <a:pt x="69926" y="28968"/>
                </a:lnTo>
                <a:lnTo>
                  <a:pt x="86893" y="24892"/>
                </a:lnTo>
                <a:close/>
              </a:path>
              <a:path w="154940" h="45719">
                <a:moveTo>
                  <a:pt x="120853" y="16764"/>
                </a:moveTo>
                <a:lnTo>
                  <a:pt x="118846" y="8153"/>
                </a:lnTo>
                <a:lnTo>
                  <a:pt x="101879" y="12230"/>
                </a:lnTo>
                <a:lnTo>
                  <a:pt x="103886" y="20828"/>
                </a:lnTo>
                <a:lnTo>
                  <a:pt x="120853" y="16764"/>
                </a:lnTo>
                <a:close/>
              </a:path>
              <a:path w="154940" h="45719">
                <a:moveTo>
                  <a:pt x="154813" y="8610"/>
                </a:moveTo>
                <a:lnTo>
                  <a:pt x="152806" y="0"/>
                </a:lnTo>
                <a:lnTo>
                  <a:pt x="135839" y="4076"/>
                </a:lnTo>
                <a:lnTo>
                  <a:pt x="137833" y="12687"/>
                </a:lnTo>
                <a:lnTo>
                  <a:pt x="154813" y="861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626450" y="2685668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86" y="16751"/>
                </a:moveTo>
                <a:lnTo>
                  <a:pt x="16992" y="8166"/>
                </a:lnTo>
                <a:lnTo>
                  <a:pt x="0" y="12242"/>
                </a:lnTo>
                <a:lnTo>
                  <a:pt x="1993" y="20828"/>
                </a:lnTo>
                <a:lnTo>
                  <a:pt x="18986" y="16751"/>
                </a:lnTo>
                <a:close/>
              </a:path>
              <a:path w="53340" h="20955">
                <a:moveTo>
                  <a:pt x="52933" y="8597"/>
                </a:moveTo>
                <a:lnTo>
                  <a:pt x="50939" y="0"/>
                </a:lnTo>
                <a:lnTo>
                  <a:pt x="33947" y="4076"/>
                </a:lnTo>
                <a:lnTo>
                  <a:pt x="35941" y="12674"/>
                </a:lnTo>
                <a:lnTo>
                  <a:pt x="52933" y="859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490604" y="2726403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16967" y="0"/>
                </a:moveTo>
                <a:lnTo>
                  <a:pt x="0" y="4076"/>
                </a:lnTo>
                <a:lnTo>
                  <a:pt x="1993" y="12687"/>
                </a:lnTo>
                <a:lnTo>
                  <a:pt x="18973" y="8623"/>
                </a:lnTo>
                <a:lnTo>
                  <a:pt x="16967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8558517" y="2701975"/>
            <a:ext cx="53340" cy="20955"/>
          </a:xfrm>
          <a:custGeom>
            <a:avLst/>
            <a:gdLst/>
            <a:ahLst/>
            <a:cxnLst/>
            <a:rect l="l" t="t" r="r" b="b"/>
            <a:pathLst>
              <a:path w="53340" h="20955">
                <a:moveTo>
                  <a:pt x="18973" y="16751"/>
                </a:moveTo>
                <a:lnTo>
                  <a:pt x="16992" y="8140"/>
                </a:lnTo>
                <a:lnTo>
                  <a:pt x="0" y="12217"/>
                </a:lnTo>
                <a:lnTo>
                  <a:pt x="1993" y="20828"/>
                </a:lnTo>
                <a:lnTo>
                  <a:pt x="18973" y="16751"/>
                </a:lnTo>
                <a:close/>
              </a:path>
              <a:path w="53340" h="20955">
                <a:moveTo>
                  <a:pt x="52959" y="8585"/>
                </a:moveTo>
                <a:lnTo>
                  <a:pt x="50952" y="0"/>
                </a:lnTo>
                <a:lnTo>
                  <a:pt x="33959" y="4076"/>
                </a:lnTo>
                <a:lnTo>
                  <a:pt x="35966" y="12661"/>
                </a:lnTo>
                <a:lnTo>
                  <a:pt x="52959" y="858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8755148" y="2042190"/>
            <a:ext cx="358775" cy="229870"/>
          </a:xfrm>
          <a:custGeom>
            <a:avLst/>
            <a:gdLst/>
            <a:ahLst/>
            <a:cxnLst/>
            <a:rect l="l" t="t" r="r" b="b"/>
            <a:pathLst>
              <a:path w="358775" h="229869">
                <a:moveTo>
                  <a:pt x="4521" y="0"/>
                </a:moveTo>
                <a:lnTo>
                  <a:pt x="3302" y="2679"/>
                </a:lnTo>
                <a:lnTo>
                  <a:pt x="0" y="7531"/>
                </a:lnTo>
                <a:lnTo>
                  <a:pt x="358711" y="229666"/>
                </a:lnTo>
                <a:lnTo>
                  <a:pt x="358711" y="219316"/>
                </a:lnTo>
                <a:lnTo>
                  <a:pt x="452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694849" y="2441281"/>
            <a:ext cx="419100" cy="869950"/>
          </a:xfrm>
          <a:custGeom>
            <a:avLst/>
            <a:gdLst/>
            <a:ahLst/>
            <a:cxnLst/>
            <a:rect l="l" t="t" r="r" b="b"/>
            <a:pathLst>
              <a:path w="419100" h="869950">
                <a:moveTo>
                  <a:pt x="419011" y="0"/>
                </a:moveTo>
                <a:lnTo>
                  <a:pt x="0" y="865555"/>
                </a:lnTo>
                <a:lnTo>
                  <a:pt x="7823" y="869391"/>
                </a:lnTo>
                <a:lnTo>
                  <a:pt x="419011" y="19964"/>
                </a:lnTo>
                <a:lnTo>
                  <a:pt x="41901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757587" y="1828603"/>
            <a:ext cx="356870" cy="180975"/>
          </a:xfrm>
          <a:custGeom>
            <a:avLst/>
            <a:gdLst/>
            <a:ahLst/>
            <a:cxnLst/>
            <a:rect l="l" t="t" r="r" b="b"/>
            <a:pathLst>
              <a:path w="356870" h="180975">
                <a:moveTo>
                  <a:pt x="356273" y="0"/>
                </a:moveTo>
                <a:lnTo>
                  <a:pt x="0" y="172516"/>
                </a:lnTo>
                <a:lnTo>
                  <a:pt x="1562" y="175018"/>
                </a:lnTo>
                <a:lnTo>
                  <a:pt x="2781" y="177685"/>
                </a:lnTo>
                <a:lnTo>
                  <a:pt x="3733" y="180492"/>
                </a:lnTo>
                <a:lnTo>
                  <a:pt x="356273" y="9779"/>
                </a:lnTo>
                <a:lnTo>
                  <a:pt x="356273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441897" y="1688702"/>
            <a:ext cx="653415" cy="86360"/>
          </a:xfrm>
          <a:custGeom>
            <a:avLst/>
            <a:gdLst/>
            <a:ahLst/>
            <a:cxnLst/>
            <a:rect l="l" t="t" r="r" b="b"/>
            <a:pathLst>
              <a:path w="653415" h="86360">
                <a:moveTo>
                  <a:pt x="493306" y="18897"/>
                </a:moveTo>
                <a:lnTo>
                  <a:pt x="466801" y="22047"/>
                </a:lnTo>
                <a:lnTo>
                  <a:pt x="467753" y="30822"/>
                </a:lnTo>
                <a:lnTo>
                  <a:pt x="494258" y="27673"/>
                </a:lnTo>
                <a:lnTo>
                  <a:pt x="493306" y="18897"/>
                </a:lnTo>
                <a:close/>
              </a:path>
              <a:path w="653415" h="86360">
                <a:moveTo>
                  <a:pt x="440296" y="25196"/>
                </a:moveTo>
                <a:lnTo>
                  <a:pt x="413880" y="28346"/>
                </a:lnTo>
                <a:lnTo>
                  <a:pt x="414832" y="37122"/>
                </a:lnTo>
                <a:lnTo>
                  <a:pt x="441337" y="33972"/>
                </a:lnTo>
                <a:lnTo>
                  <a:pt x="440296" y="25196"/>
                </a:lnTo>
                <a:close/>
              </a:path>
              <a:path w="653415" h="86360">
                <a:moveTo>
                  <a:pt x="599147" y="6299"/>
                </a:moveTo>
                <a:lnTo>
                  <a:pt x="572642" y="9448"/>
                </a:lnTo>
                <a:lnTo>
                  <a:pt x="573684" y="18224"/>
                </a:lnTo>
                <a:lnTo>
                  <a:pt x="600189" y="15074"/>
                </a:lnTo>
                <a:lnTo>
                  <a:pt x="599147" y="6299"/>
                </a:lnTo>
                <a:close/>
              </a:path>
              <a:path w="653415" h="86360">
                <a:moveTo>
                  <a:pt x="652144" y="0"/>
                </a:moveTo>
                <a:lnTo>
                  <a:pt x="625652" y="3149"/>
                </a:lnTo>
                <a:lnTo>
                  <a:pt x="626605" y="11925"/>
                </a:lnTo>
                <a:lnTo>
                  <a:pt x="653110" y="8775"/>
                </a:lnTo>
                <a:lnTo>
                  <a:pt x="652144" y="0"/>
                </a:lnTo>
                <a:close/>
              </a:path>
              <a:path w="653415" h="86360">
                <a:moveTo>
                  <a:pt x="546226" y="12598"/>
                </a:moveTo>
                <a:lnTo>
                  <a:pt x="519722" y="15747"/>
                </a:lnTo>
                <a:lnTo>
                  <a:pt x="520763" y="24523"/>
                </a:lnTo>
                <a:lnTo>
                  <a:pt x="547179" y="21374"/>
                </a:lnTo>
                <a:lnTo>
                  <a:pt x="546226" y="12598"/>
                </a:lnTo>
                <a:close/>
              </a:path>
              <a:path w="653415" h="86360">
                <a:moveTo>
                  <a:pt x="387375" y="31495"/>
                </a:moveTo>
                <a:lnTo>
                  <a:pt x="360870" y="34645"/>
                </a:lnTo>
                <a:lnTo>
                  <a:pt x="361924" y="43421"/>
                </a:lnTo>
                <a:lnTo>
                  <a:pt x="388416" y="40271"/>
                </a:lnTo>
                <a:lnTo>
                  <a:pt x="387375" y="31495"/>
                </a:lnTo>
                <a:close/>
              </a:path>
              <a:path w="653415" h="86360">
                <a:moveTo>
                  <a:pt x="281457" y="44094"/>
                </a:moveTo>
                <a:lnTo>
                  <a:pt x="255041" y="47243"/>
                </a:lnTo>
                <a:lnTo>
                  <a:pt x="255993" y="56019"/>
                </a:lnTo>
                <a:lnTo>
                  <a:pt x="282498" y="52870"/>
                </a:lnTo>
                <a:lnTo>
                  <a:pt x="281457" y="44094"/>
                </a:lnTo>
                <a:close/>
              </a:path>
              <a:path w="653415" h="86360">
                <a:moveTo>
                  <a:pt x="334454" y="37795"/>
                </a:moveTo>
                <a:lnTo>
                  <a:pt x="307949" y="40944"/>
                </a:lnTo>
                <a:lnTo>
                  <a:pt x="309003" y="49720"/>
                </a:lnTo>
                <a:lnTo>
                  <a:pt x="335419" y="46570"/>
                </a:lnTo>
                <a:lnTo>
                  <a:pt x="334454" y="37795"/>
                </a:lnTo>
                <a:close/>
              </a:path>
              <a:path w="653415" h="86360">
                <a:moveTo>
                  <a:pt x="69722" y="69291"/>
                </a:moveTo>
                <a:lnTo>
                  <a:pt x="43243" y="72440"/>
                </a:lnTo>
                <a:lnTo>
                  <a:pt x="44246" y="81216"/>
                </a:lnTo>
                <a:lnTo>
                  <a:pt x="70726" y="78066"/>
                </a:lnTo>
                <a:lnTo>
                  <a:pt x="69722" y="69291"/>
                </a:lnTo>
                <a:close/>
              </a:path>
              <a:path w="653415" h="86360">
                <a:moveTo>
                  <a:pt x="16776" y="75577"/>
                </a:moveTo>
                <a:lnTo>
                  <a:pt x="0" y="77584"/>
                </a:lnTo>
                <a:lnTo>
                  <a:pt x="571" y="80416"/>
                </a:lnTo>
                <a:lnTo>
                  <a:pt x="876" y="83362"/>
                </a:lnTo>
                <a:lnTo>
                  <a:pt x="965" y="86359"/>
                </a:lnTo>
                <a:lnTo>
                  <a:pt x="17779" y="84366"/>
                </a:lnTo>
                <a:lnTo>
                  <a:pt x="16776" y="75577"/>
                </a:lnTo>
                <a:close/>
              </a:path>
              <a:path w="653415" h="86360">
                <a:moveTo>
                  <a:pt x="122669" y="62991"/>
                </a:moveTo>
                <a:lnTo>
                  <a:pt x="96202" y="66141"/>
                </a:lnTo>
                <a:lnTo>
                  <a:pt x="97193" y="74917"/>
                </a:lnTo>
                <a:lnTo>
                  <a:pt x="123672" y="71767"/>
                </a:lnTo>
                <a:lnTo>
                  <a:pt x="122669" y="62991"/>
                </a:lnTo>
                <a:close/>
              </a:path>
              <a:path w="653415" h="86360">
                <a:moveTo>
                  <a:pt x="175602" y="56692"/>
                </a:moveTo>
                <a:lnTo>
                  <a:pt x="149123" y="59842"/>
                </a:lnTo>
                <a:lnTo>
                  <a:pt x="150139" y="68618"/>
                </a:lnTo>
                <a:lnTo>
                  <a:pt x="176606" y="65468"/>
                </a:lnTo>
                <a:lnTo>
                  <a:pt x="175602" y="56692"/>
                </a:lnTo>
                <a:close/>
              </a:path>
              <a:path w="653415" h="86360">
                <a:moveTo>
                  <a:pt x="228561" y="50393"/>
                </a:moveTo>
                <a:lnTo>
                  <a:pt x="202082" y="53543"/>
                </a:lnTo>
                <a:lnTo>
                  <a:pt x="203072" y="62318"/>
                </a:lnTo>
                <a:lnTo>
                  <a:pt x="229552" y="59169"/>
                </a:lnTo>
                <a:lnTo>
                  <a:pt x="228561" y="5039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8525201" y="1199704"/>
            <a:ext cx="589280" cy="273685"/>
          </a:xfrm>
          <a:custGeom>
            <a:avLst/>
            <a:gdLst/>
            <a:ahLst/>
            <a:cxnLst/>
            <a:rect l="l" t="t" r="r" b="b"/>
            <a:pathLst>
              <a:path w="589279" h="273684">
                <a:moveTo>
                  <a:pt x="438073" y="195833"/>
                </a:moveTo>
                <a:lnTo>
                  <a:pt x="434505" y="203911"/>
                </a:lnTo>
                <a:lnTo>
                  <a:pt x="458660" y="214795"/>
                </a:lnTo>
                <a:lnTo>
                  <a:pt x="462229" y="206717"/>
                </a:lnTo>
                <a:lnTo>
                  <a:pt x="438073" y="195833"/>
                </a:lnTo>
                <a:close/>
              </a:path>
              <a:path w="589279" h="273684">
                <a:moveTo>
                  <a:pt x="389750" y="174066"/>
                </a:moveTo>
                <a:lnTo>
                  <a:pt x="386283" y="182143"/>
                </a:lnTo>
                <a:lnTo>
                  <a:pt x="410438" y="193027"/>
                </a:lnTo>
                <a:lnTo>
                  <a:pt x="413905" y="184950"/>
                </a:lnTo>
                <a:lnTo>
                  <a:pt x="389750" y="174066"/>
                </a:lnTo>
                <a:close/>
              </a:path>
              <a:path w="589279" h="273684">
                <a:moveTo>
                  <a:pt x="534606" y="239356"/>
                </a:moveTo>
                <a:lnTo>
                  <a:pt x="531139" y="247421"/>
                </a:lnTo>
                <a:lnTo>
                  <a:pt x="555205" y="258305"/>
                </a:lnTo>
                <a:lnTo>
                  <a:pt x="558761" y="250228"/>
                </a:lnTo>
                <a:lnTo>
                  <a:pt x="534606" y="239356"/>
                </a:lnTo>
                <a:close/>
              </a:path>
              <a:path w="589279" h="273684">
                <a:moveTo>
                  <a:pt x="582917" y="261111"/>
                </a:moveTo>
                <a:lnTo>
                  <a:pt x="579361" y="269189"/>
                </a:lnTo>
                <a:lnTo>
                  <a:pt x="588657" y="273367"/>
                </a:lnTo>
                <a:lnTo>
                  <a:pt x="588657" y="263702"/>
                </a:lnTo>
                <a:lnTo>
                  <a:pt x="582917" y="261111"/>
                </a:lnTo>
                <a:close/>
              </a:path>
              <a:path w="589279" h="273684">
                <a:moveTo>
                  <a:pt x="486295" y="217589"/>
                </a:moveTo>
                <a:lnTo>
                  <a:pt x="482815" y="225678"/>
                </a:lnTo>
                <a:lnTo>
                  <a:pt x="506971" y="236550"/>
                </a:lnTo>
                <a:lnTo>
                  <a:pt x="510451" y="228472"/>
                </a:lnTo>
                <a:lnTo>
                  <a:pt x="486295" y="217589"/>
                </a:lnTo>
                <a:close/>
              </a:path>
              <a:path w="589279" h="273684">
                <a:moveTo>
                  <a:pt x="341528" y="152311"/>
                </a:moveTo>
                <a:lnTo>
                  <a:pt x="337959" y="160388"/>
                </a:lnTo>
                <a:lnTo>
                  <a:pt x="362115" y="171272"/>
                </a:lnTo>
                <a:lnTo>
                  <a:pt x="365594" y="163194"/>
                </a:lnTo>
                <a:lnTo>
                  <a:pt x="341528" y="152311"/>
                </a:lnTo>
                <a:close/>
              </a:path>
              <a:path w="589279" h="273684">
                <a:moveTo>
                  <a:pt x="293217" y="130543"/>
                </a:moveTo>
                <a:lnTo>
                  <a:pt x="289737" y="138620"/>
                </a:lnTo>
                <a:lnTo>
                  <a:pt x="313804" y="149504"/>
                </a:lnTo>
                <a:lnTo>
                  <a:pt x="317372" y="141439"/>
                </a:lnTo>
                <a:lnTo>
                  <a:pt x="293217" y="130543"/>
                </a:lnTo>
                <a:close/>
              </a:path>
              <a:path w="589279" h="273684">
                <a:moveTo>
                  <a:pt x="100075" y="43510"/>
                </a:moveTo>
                <a:lnTo>
                  <a:pt x="96558" y="51587"/>
                </a:lnTo>
                <a:lnTo>
                  <a:pt x="120713" y="62471"/>
                </a:lnTo>
                <a:lnTo>
                  <a:pt x="124218" y="54394"/>
                </a:lnTo>
                <a:lnTo>
                  <a:pt x="100075" y="43510"/>
                </a:lnTo>
                <a:close/>
              </a:path>
              <a:path w="589279" h="273684">
                <a:moveTo>
                  <a:pt x="51790" y="21755"/>
                </a:moveTo>
                <a:lnTo>
                  <a:pt x="48272" y="29832"/>
                </a:lnTo>
                <a:lnTo>
                  <a:pt x="72428" y="40703"/>
                </a:lnTo>
                <a:lnTo>
                  <a:pt x="75933" y="32626"/>
                </a:lnTo>
                <a:lnTo>
                  <a:pt x="51790" y="21755"/>
                </a:lnTo>
                <a:close/>
              </a:path>
              <a:path w="589279" h="273684">
                <a:moveTo>
                  <a:pt x="148361" y="65277"/>
                </a:moveTo>
                <a:lnTo>
                  <a:pt x="144843" y="73355"/>
                </a:lnTo>
                <a:lnTo>
                  <a:pt x="169036" y="84226"/>
                </a:lnTo>
                <a:lnTo>
                  <a:pt x="172516" y="76149"/>
                </a:lnTo>
                <a:lnTo>
                  <a:pt x="148361" y="65277"/>
                </a:lnTo>
                <a:close/>
              </a:path>
              <a:path w="589279" h="273684">
                <a:moveTo>
                  <a:pt x="3517" y="0"/>
                </a:moveTo>
                <a:lnTo>
                  <a:pt x="0" y="8077"/>
                </a:lnTo>
                <a:lnTo>
                  <a:pt x="24142" y="18948"/>
                </a:lnTo>
                <a:lnTo>
                  <a:pt x="27660" y="10871"/>
                </a:lnTo>
                <a:lnTo>
                  <a:pt x="3517" y="0"/>
                </a:lnTo>
                <a:close/>
              </a:path>
              <a:path w="589279" h="273684">
                <a:moveTo>
                  <a:pt x="244894" y="108788"/>
                </a:moveTo>
                <a:lnTo>
                  <a:pt x="241426" y="116865"/>
                </a:lnTo>
                <a:lnTo>
                  <a:pt x="265582" y="127761"/>
                </a:lnTo>
                <a:lnTo>
                  <a:pt x="269049" y="119672"/>
                </a:lnTo>
                <a:lnTo>
                  <a:pt x="244894" y="108788"/>
                </a:lnTo>
                <a:close/>
              </a:path>
              <a:path w="589279" h="273684">
                <a:moveTo>
                  <a:pt x="196672" y="87033"/>
                </a:moveTo>
                <a:lnTo>
                  <a:pt x="193103" y="95110"/>
                </a:lnTo>
                <a:lnTo>
                  <a:pt x="217258" y="105994"/>
                </a:lnTo>
                <a:lnTo>
                  <a:pt x="220827" y="97916"/>
                </a:lnTo>
                <a:lnTo>
                  <a:pt x="196672" y="8703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8748290" y="3174906"/>
            <a:ext cx="365760" cy="190500"/>
          </a:xfrm>
          <a:custGeom>
            <a:avLst/>
            <a:gdLst/>
            <a:ahLst/>
            <a:cxnLst/>
            <a:rect l="l" t="t" r="r" b="b"/>
            <a:pathLst>
              <a:path w="365759" h="190500">
                <a:moveTo>
                  <a:pt x="365569" y="0"/>
                </a:moveTo>
                <a:lnTo>
                  <a:pt x="0" y="182295"/>
                </a:lnTo>
                <a:lnTo>
                  <a:pt x="3822" y="190258"/>
                </a:lnTo>
                <a:lnTo>
                  <a:pt x="365569" y="9829"/>
                </a:lnTo>
                <a:lnTo>
                  <a:pt x="36556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8907134" y="3450592"/>
            <a:ext cx="38100" cy="24130"/>
          </a:xfrm>
          <a:custGeom>
            <a:avLst/>
            <a:gdLst/>
            <a:ahLst/>
            <a:cxnLst/>
            <a:rect l="l" t="t" r="r" b="b"/>
            <a:pathLst>
              <a:path w="38100" h="24129">
                <a:moveTo>
                  <a:pt x="3035" y="0"/>
                </a:moveTo>
                <a:lnTo>
                  <a:pt x="0" y="17399"/>
                </a:lnTo>
                <a:lnTo>
                  <a:pt x="34671" y="23749"/>
                </a:lnTo>
                <a:lnTo>
                  <a:pt x="37719" y="6350"/>
                </a:lnTo>
                <a:lnTo>
                  <a:pt x="303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8768448" y="3425202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5" h="36829">
                <a:moveTo>
                  <a:pt x="37706" y="6350"/>
                </a:moveTo>
                <a:lnTo>
                  <a:pt x="3035" y="0"/>
                </a:lnTo>
                <a:lnTo>
                  <a:pt x="0" y="17399"/>
                </a:lnTo>
                <a:lnTo>
                  <a:pt x="34671" y="23749"/>
                </a:lnTo>
                <a:lnTo>
                  <a:pt x="37706" y="6350"/>
                </a:lnTo>
                <a:close/>
              </a:path>
              <a:path w="107315" h="36829">
                <a:moveTo>
                  <a:pt x="107048" y="19037"/>
                </a:moveTo>
                <a:lnTo>
                  <a:pt x="72377" y="12700"/>
                </a:lnTo>
                <a:lnTo>
                  <a:pt x="69342" y="30086"/>
                </a:lnTo>
                <a:lnTo>
                  <a:pt x="104013" y="36436"/>
                </a:lnTo>
                <a:lnTo>
                  <a:pt x="107048" y="19037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8976386" y="3463302"/>
            <a:ext cx="107314" cy="36830"/>
          </a:xfrm>
          <a:custGeom>
            <a:avLst/>
            <a:gdLst/>
            <a:ahLst/>
            <a:cxnLst/>
            <a:rect l="l" t="t" r="r" b="b"/>
            <a:pathLst>
              <a:path w="107315" h="36829">
                <a:moveTo>
                  <a:pt x="37795" y="6337"/>
                </a:moveTo>
                <a:lnTo>
                  <a:pt x="3124" y="0"/>
                </a:lnTo>
                <a:lnTo>
                  <a:pt x="0" y="17386"/>
                </a:lnTo>
                <a:lnTo>
                  <a:pt x="34671" y="23736"/>
                </a:lnTo>
                <a:lnTo>
                  <a:pt x="37795" y="6337"/>
                </a:lnTo>
                <a:close/>
              </a:path>
              <a:path w="107315" h="36829">
                <a:moveTo>
                  <a:pt x="107137" y="19050"/>
                </a:moveTo>
                <a:lnTo>
                  <a:pt x="72466" y="12700"/>
                </a:lnTo>
                <a:lnTo>
                  <a:pt x="69342" y="30099"/>
                </a:lnTo>
                <a:lnTo>
                  <a:pt x="104013" y="36449"/>
                </a:lnTo>
                <a:lnTo>
                  <a:pt x="107137" y="1905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8818330" y="342421"/>
            <a:ext cx="295910" cy="567690"/>
          </a:xfrm>
          <a:custGeom>
            <a:avLst/>
            <a:gdLst/>
            <a:ahLst/>
            <a:cxnLst/>
            <a:rect l="l" t="t" r="r" b="b"/>
            <a:pathLst>
              <a:path w="295909" h="567690">
                <a:moveTo>
                  <a:pt x="7645" y="0"/>
                </a:moveTo>
                <a:lnTo>
                  <a:pt x="2692" y="2997"/>
                </a:lnTo>
                <a:lnTo>
                  <a:pt x="0" y="4190"/>
                </a:lnTo>
                <a:lnTo>
                  <a:pt x="295528" y="567131"/>
                </a:lnTo>
                <a:lnTo>
                  <a:pt x="295528" y="548360"/>
                </a:lnTo>
                <a:lnTo>
                  <a:pt x="764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9" name="object 639"/>
          <p:cNvGrpSpPr/>
          <p:nvPr/>
        </p:nvGrpSpPr>
        <p:grpSpPr>
          <a:xfrm>
            <a:off x="8742833" y="0"/>
            <a:ext cx="371475" cy="256540"/>
            <a:chOff x="8742833" y="0"/>
            <a:chExt cx="371475" cy="256540"/>
          </a:xfrm>
        </p:grpSpPr>
        <p:pic>
          <p:nvPicPr>
            <p:cNvPr id="640" name="object 640"/>
            <p:cNvPicPr/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7095" y="529"/>
              <a:ext cx="270938" cy="255593"/>
            </a:xfrm>
            <a:prstGeom prst="rect">
              <a:avLst/>
            </a:prstGeom>
          </p:spPr>
        </p:pic>
        <p:sp>
          <p:nvSpPr>
            <p:cNvPr id="641" name="object 641"/>
            <p:cNvSpPr/>
            <p:nvPr/>
          </p:nvSpPr>
          <p:spPr>
            <a:xfrm>
              <a:off x="8742833" y="0"/>
              <a:ext cx="371475" cy="45720"/>
            </a:xfrm>
            <a:custGeom>
              <a:avLst/>
              <a:gdLst/>
              <a:ahLst/>
              <a:cxnLst/>
              <a:rect l="l" t="t" r="r" b="b"/>
              <a:pathLst>
                <a:path w="371475" h="45720">
                  <a:moveTo>
                    <a:pt x="72470" y="0"/>
                  </a:moveTo>
                  <a:lnTo>
                    <a:pt x="0" y="0"/>
                  </a:lnTo>
                  <a:lnTo>
                    <a:pt x="371026" y="45574"/>
                  </a:lnTo>
                  <a:lnTo>
                    <a:pt x="371026" y="36672"/>
                  </a:lnTo>
                  <a:lnTo>
                    <a:pt x="72470" y="0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2" name="object 642"/>
          <p:cNvSpPr/>
          <p:nvPr/>
        </p:nvSpPr>
        <p:spPr>
          <a:xfrm>
            <a:off x="8596478" y="606272"/>
            <a:ext cx="220979" cy="87630"/>
          </a:xfrm>
          <a:custGeom>
            <a:avLst/>
            <a:gdLst/>
            <a:ahLst/>
            <a:cxnLst/>
            <a:rect l="l" t="t" r="r" b="b"/>
            <a:pathLst>
              <a:path w="220979" h="87629">
                <a:moveTo>
                  <a:pt x="27114" y="78651"/>
                </a:moveTo>
                <a:lnTo>
                  <a:pt x="24193" y="70332"/>
                </a:lnTo>
                <a:lnTo>
                  <a:pt x="0" y="79121"/>
                </a:lnTo>
                <a:lnTo>
                  <a:pt x="2921" y="87439"/>
                </a:lnTo>
                <a:lnTo>
                  <a:pt x="27114" y="78651"/>
                </a:lnTo>
                <a:close/>
              </a:path>
              <a:path w="220979" h="87629">
                <a:moveTo>
                  <a:pt x="75552" y="61061"/>
                </a:moveTo>
                <a:lnTo>
                  <a:pt x="72631" y="52743"/>
                </a:lnTo>
                <a:lnTo>
                  <a:pt x="48412" y="61531"/>
                </a:lnTo>
                <a:lnTo>
                  <a:pt x="51333" y="69850"/>
                </a:lnTo>
                <a:lnTo>
                  <a:pt x="75552" y="61061"/>
                </a:lnTo>
                <a:close/>
              </a:path>
              <a:path w="220979" h="87629">
                <a:moveTo>
                  <a:pt x="123913" y="43472"/>
                </a:moveTo>
                <a:lnTo>
                  <a:pt x="121043" y="35166"/>
                </a:lnTo>
                <a:lnTo>
                  <a:pt x="96799" y="43954"/>
                </a:lnTo>
                <a:lnTo>
                  <a:pt x="99758" y="52273"/>
                </a:lnTo>
                <a:lnTo>
                  <a:pt x="123913" y="43472"/>
                </a:lnTo>
                <a:close/>
              </a:path>
              <a:path w="220979" h="87629">
                <a:moveTo>
                  <a:pt x="172402" y="25908"/>
                </a:moveTo>
                <a:lnTo>
                  <a:pt x="169443" y="17589"/>
                </a:lnTo>
                <a:lnTo>
                  <a:pt x="145199" y="26377"/>
                </a:lnTo>
                <a:lnTo>
                  <a:pt x="148158" y="34696"/>
                </a:lnTo>
                <a:lnTo>
                  <a:pt x="172402" y="25908"/>
                </a:lnTo>
                <a:close/>
              </a:path>
              <a:path w="220979" h="87629">
                <a:moveTo>
                  <a:pt x="220802" y="8318"/>
                </a:moveTo>
                <a:lnTo>
                  <a:pt x="217843" y="0"/>
                </a:lnTo>
                <a:lnTo>
                  <a:pt x="193687" y="8788"/>
                </a:lnTo>
                <a:lnTo>
                  <a:pt x="196557" y="17106"/>
                </a:lnTo>
                <a:lnTo>
                  <a:pt x="220802" y="831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8983764" y="500798"/>
            <a:ext cx="124460" cy="52705"/>
          </a:xfrm>
          <a:custGeom>
            <a:avLst/>
            <a:gdLst/>
            <a:ahLst/>
            <a:cxnLst/>
            <a:rect l="l" t="t" r="r" b="b"/>
            <a:pathLst>
              <a:path w="124459" h="52704">
                <a:moveTo>
                  <a:pt x="27114" y="43472"/>
                </a:moveTo>
                <a:lnTo>
                  <a:pt x="24244" y="35153"/>
                </a:lnTo>
                <a:lnTo>
                  <a:pt x="0" y="43954"/>
                </a:lnTo>
                <a:lnTo>
                  <a:pt x="2959" y="52273"/>
                </a:lnTo>
                <a:lnTo>
                  <a:pt x="27114" y="43472"/>
                </a:lnTo>
                <a:close/>
              </a:path>
              <a:path w="124459" h="52704">
                <a:moveTo>
                  <a:pt x="75526" y="25882"/>
                </a:moveTo>
                <a:lnTo>
                  <a:pt x="72656" y="17576"/>
                </a:lnTo>
                <a:lnTo>
                  <a:pt x="48412" y="26365"/>
                </a:lnTo>
                <a:lnTo>
                  <a:pt x="51371" y="34683"/>
                </a:lnTo>
                <a:lnTo>
                  <a:pt x="75526" y="25882"/>
                </a:lnTo>
                <a:close/>
              </a:path>
              <a:path w="124459" h="52704">
                <a:moveTo>
                  <a:pt x="124015" y="8318"/>
                </a:moveTo>
                <a:lnTo>
                  <a:pt x="121056" y="0"/>
                </a:lnTo>
                <a:lnTo>
                  <a:pt x="96812" y="8788"/>
                </a:lnTo>
                <a:lnTo>
                  <a:pt x="99771" y="17106"/>
                </a:lnTo>
                <a:lnTo>
                  <a:pt x="124015" y="831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8838565" y="553541"/>
            <a:ext cx="124460" cy="52705"/>
          </a:xfrm>
          <a:custGeom>
            <a:avLst/>
            <a:gdLst/>
            <a:ahLst/>
            <a:cxnLst/>
            <a:rect l="l" t="t" r="r" b="b"/>
            <a:pathLst>
              <a:path w="124459" h="52704">
                <a:moveTo>
                  <a:pt x="27114" y="43472"/>
                </a:moveTo>
                <a:lnTo>
                  <a:pt x="24155" y="35153"/>
                </a:lnTo>
                <a:lnTo>
                  <a:pt x="0" y="43942"/>
                </a:lnTo>
                <a:lnTo>
                  <a:pt x="2870" y="52260"/>
                </a:lnTo>
                <a:lnTo>
                  <a:pt x="27114" y="43472"/>
                </a:lnTo>
                <a:close/>
              </a:path>
              <a:path w="124459" h="52704">
                <a:moveTo>
                  <a:pt x="75514" y="25882"/>
                </a:moveTo>
                <a:lnTo>
                  <a:pt x="72555" y="17576"/>
                </a:lnTo>
                <a:lnTo>
                  <a:pt x="48399" y="26365"/>
                </a:lnTo>
                <a:lnTo>
                  <a:pt x="51269" y="34683"/>
                </a:lnTo>
                <a:lnTo>
                  <a:pt x="75514" y="25882"/>
                </a:lnTo>
                <a:close/>
              </a:path>
              <a:path w="124459" h="52704">
                <a:moveTo>
                  <a:pt x="123913" y="8318"/>
                </a:moveTo>
                <a:lnTo>
                  <a:pt x="121043" y="0"/>
                </a:lnTo>
                <a:lnTo>
                  <a:pt x="96799" y="8788"/>
                </a:lnTo>
                <a:lnTo>
                  <a:pt x="99758" y="17106"/>
                </a:lnTo>
                <a:lnTo>
                  <a:pt x="123913" y="831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8512750" y="1011307"/>
            <a:ext cx="601345" cy="142875"/>
          </a:xfrm>
          <a:custGeom>
            <a:avLst/>
            <a:gdLst/>
            <a:ahLst/>
            <a:cxnLst/>
            <a:rect l="l" t="t" r="r" b="b"/>
            <a:pathLst>
              <a:path w="601345" h="142875">
                <a:moveTo>
                  <a:pt x="407771" y="43167"/>
                </a:moveTo>
                <a:lnTo>
                  <a:pt x="390994" y="46913"/>
                </a:lnTo>
                <a:lnTo>
                  <a:pt x="392912" y="55549"/>
                </a:lnTo>
                <a:lnTo>
                  <a:pt x="409676" y="51803"/>
                </a:lnTo>
                <a:lnTo>
                  <a:pt x="407771" y="43167"/>
                </a:lnTo>
                <a:close/>
              </a:path>
              <a:path w="601345" h="142875">
                <a:moveTo>
                  <a:pt x="374230" y="50673"/>
                </a:moveTo>
                <a:lnTo>
                  <a:pt x="357454" y="54419"/>
                </a:lnTo>
                <a:lnTo>
                  <a:pt x="359283" y="63055"/>
                </a:lnTo>
                <a:lnTo>
                  <a:pt x="376047" y="59296"/>
                </a:lnTo>
                <a:lnTo>
                  <a:pt x="374230" y="50673"/>
                </a:lnTo>
                <a:close/>
              </a:path>
              <a:path w="601345" h="142875">
                <a:moveTo>
                  <a:pt x="475030" y="28168"/>
                </a:moveTo>
                <a:lnTo>
                  <a:pt x="458254" y="31915"/>
                </a:lnTo>
                <a:lnTo>
                  <a:pt x="460082" y="40538"/>
                </a:lnTo>
                <a:lnTo>
                  <a:pt x="476846" y="36791"/>
                </a:lnTo>
                <a:lnTo>
                  <a:pt x="475030" y="28168"/>
                </a:lnTo>
                <a:close/>
              </a:path>
              <a:path w="601345" h="142875">
                <a:moveTo>
                  <a:pt x="340588" y="58166"/>
                </a:moveTo>
                <a:lnTo>
                  <a:pt x="323824" y="61925"/>
                </a:lnTo>
                <a:lnTo>
                  <a:pt x="325653" y="70548"/>
                </a:lnTo>
                <a:lnTo>
                  <a:pt x="342506" y="66802"/>
                </a:lnTo>
                <a:lnTo>
                  <a:pt x="340588" y="58166"/>
                </a:lnTo>
                <a:close/>
              </a:path>
              <a:path w="601345" h="142875">
                <a:moveTo>
                  <a:pt x="575818" y="5651"/>
                </a:moveTo>
                <a:lnTo>
                  <a:pt x="558965" y="9410"/>
                </a:lnTo>
                <a:lnTo>
                  <a:pt x="560882" y="18034"/>
                </a:lnTo>
                <a:lnTo>
                  <a:pt x="577646" y="14287"/>
                </a:lnTo>
                <a:lnTo>
                  <a:pt x="575818" y="5651"/>
                </a:lnTo>
                <a:close/>
              </a:path>
              <a:path w="601345" h="142875">
                <a:moveTo>
                  <a:pt x="601103" y="0"/>
                </a:moveTo>
                <a:lnTo>
                  <a:pt x="592594" y="1905"/>
                </a:lnTo>
                <a:lnTo>
                  <a:pt x="594423" y="10541"/>
                </a:lnTo>
                <a:lnTo>
                  <a:pt x="601103" y="9055"/>
                </a:lnTo>
                <a:lnTo>
                  <a:pt x="601103" y="0"/>
                </a:lnTo>
                <a:close/>
              </a:path>
              <a:path w="601345" h="142875">
                <a:moveTo>
                  <a:pt x="508571" y="20662"/>
                </a:moveTo>
                <a:lnTo>
                  <a:pt x="491794" y="24409"/>
                </a:lnTo>
                <a:lnTo>
                  <a:pt x="493712" y="33045"/>
                </a:lnTo>
                <a:lnTo>
                  <a:pt x="510476" y="29286"/>
                </a:lnTo>
                <a:lnTo>
                  <a:pt x="508571" y="20662"/>
                </a:lnTo>
                <a:close/>
              </a:path>
              <a:path w="601345" h="142875">
                <a:moveTo>
                  <a:pt x="542201" y="13157"/>
                </a:moveTo>
                <a:lnTo>
                  <a:pt x="525424" y="16903"/>
                </a:lnTo>
                <a:lnTo>
                  <a:pt x="527253" y="25527"/>
                </a:lnTo>
                <a:lnTo>
                  <a:pt x="544106" y="21780"/>
                </a:lnTo>
                <a:lnTo>
                  <a:pt x="542201" y="13157"/>
                </a:lnTo>
                <a:close/>
              </a:path>
              <a:path w="601345" h="142875">
                <a:moveTo>
                  <a:pt x="306971" y="65671"/>
                </a:moveTo>
                <a:lnTo>
                  <a:pt x="290195" y="69430"/>
                </a:lnTo>
                <a:lnTo>
                  <a:pt x="292112" y="78054"/>
                </a:lnTo>
                <a:lnTo>
                  <a:pt x="308876" y="74307"/>
                </a:lnTo>
                <a:lnTo>
                  <a:pt x="306971" y="65671"/>
                </a:lnTo>
                <a:close/>
              </a:path>
              <a:path w="601345" h="142875">
                <a:moveTo>
                  <a:pt x="441401" y="35661"/>
                </a:moveTo>
                <a:lnTo>
                  <a:pt x="424624" y="39408"/>
                </a:lnTo>
                <a:lnTo>
                  <a:pt x="426453" y="48044"/>
                </a:lnTo>
                <a:lnTo>
                  <a:pt x="443306" y="44284"/>
                </a:lnTo>
                <a:lnTo>
                  <a:pt x="441401" y="35661"/>
                </a:lnTo>
                <a:close/>
              </a:path>
              <a:path w="601345" h="142875">
                <a:moveTo>
                  <a:pt x="105410" y="110693"/>
                </a:moveTo>
                <a:lnTo>
                  <a:pt x="88607" y="114439"/>
                </a:lnTo>
                <a:lnTo>
                  <a:pt x="90487" y="123075"/>
                </a:lnTo>
                <a:lnTo>
                  <a:pt x="107276" y="119329"/>
                </a:lnTo>
                <a:lnTo>
                  <a:pt x="105410" y="110693"/>
                </a:lnTo>
                <a:close/>
              </a:path>
              <a:path w="601345" h="142875">
                <a:moveTo>
                  <a:pt x="71831" y="118198"/>
                </a:moveTo>
                <a:lnTo>
                  <a:pt x="55029" y="121945"/>
                </a:lnTo>
                <a:lnTo>
                  <a:pt x="56883" y="130568"/>
                </a:lnTo>
                <a:lnTo>
                  <a:pt x="73698" y="126822"/>
                </a:lnTo>
                <a:lnTo>
                  <a:pt x="71831" y="118198"/>
                </a:lnTo>
                <a:close/>
              </a:path>
              <a:path w="601345" h="142875">
                <a:moveTo>
                  <a:pt x="139026" y="103187"/>
                </a:moveTo>
                <a:lnTo>
                  <a:pt x="122212" y="106934"/>
                </a:lnTo>
                <a:lnTo>
                  <a:pt x="124079" y="115570"/>
                </a:lnTo>
                <a:lnTo>
                  <a:pt x="140881" y="111823"/>
                </a:lnTo>
                <a:lnTo>
                  <a:pt x="139026" y="103187"/>
                </a:lnTo>
                <a:close/>
              </a:path>
              <a:path w="601345" h="142875">
                <a:moveTo>
                  <a:pt x="38227" y="125691"/>
                </a:moveTo>
                <a:lnTo>
                  <a:pt x="21412" y="129451"/>
                </a:lnTo>
                <a:lnTo>
                  <a:pt x="23279" y="138074"/>
                </a:lnTo>
                <a:lnTo>
                  <a:pt x="40093" y="134327"/>
                </a:lnTo>
                <a:lnTo>
                  <a:pt x="38227" y="125691"/>
                </a:lnTo>
                <a:close/>
              </a:path>
              <a:path w="601345" h="142875">
                <a:moveTo>
                  <a:pt x="4622" y="133197"/>
                </a:moveTo>
                <a:lnTo>
                  <a:pt x="0" y="134226"/>
                </a:lnTo>
                <a:lnTo>
                  <a:pt x="800" y="137045"/>
                </a:lnTo>
                <a:lnTo>
                  <a:pt x="1397" y="139928"/>
                </a:lnTo>
                <a:lnTo>
                  <a:pt x="1854" y="142862"/>
                </a:lnTo>
                <a:lnTo>
                  <a:pt x="6489" y="141833"/>
                </a:lnTo>
                <a:lnTo>
                  <a:pt x="4622" y="133197"/>
                </a:lnTo>
                <a:close/>
              </a:path>
              <a:path w="601345" h="142875">
                <a:moveTo>
                  <a:pt x="273431" y="73177"/>
                </a:moveTo>
                <a:lnTo>
                  <a:pt x="256654" y="76923"/>
                </a:lnTo>
                <a:lnTo>
                  <a:pt x="258483" y="85559"/>
                </a:lnTo>
                <a:lnTo>
                  <a:pt x="275247" y="81800"/>
                </a:lnTo>
                <a:lnTo>
                  <a:pt x="273431" y="73177"/>
                </a:lnTo>
                <a:close/>
              </a:path>
              <a:path w="601345" h="142875">
                <a:moveTo>
                  <a:pt x="239801" y="80683"/>
                </a:moveTo>
                <a:lnTo>
                  <a:pt x="223024" y="84429"/>
                </a:lnTo>
                <a:lnTo>
                  <a:pt x="224853" y="93052"/>
                </a:lnTo>
                <a:lnTo>
                  <a:pt x="241706" y="89306"/>
                </a:lnTo>
                <a:lnTo>
                  <a:pt x="239801" y="80683"/>
                </a:lnTo>
                <a:close/>
              </a:path>
              <a:path w="601345" h="142875">
                <a:moveTo>
                  <a:pt x="172605" y="95694"/>
                </a:moveTo>
                <a:lnTo>
                  <a:pt x="155816" y="99428"/>
                </a:lnTo>
                <a:lnTo>
                  <a:pt x="157683" y="108064"/>
                </a:lnTo>
                <a:lnTo>
                  <a:pt x="174472" y="104317"/>
                </a:lnTo>
                <a:lnTo>
                  <a:pt x="172605" y="95694"/>
                </a:lnTo>
                <a:close/>
              </a:path>
              <a:path w="601345" h="142875">
                <a:moveTo>
                  <a:pt x="206248" y="88188"/>
                </a:moveTo>
                <a:lnTo>
                  <a:pt x="189395" y="91935"/>
                </a:lnTo>
                <a:lnTo>
                  <a:pt x="191312" y="100571"/>
                </a:lnTo>
                <a:lnTo>
                  <a:pt x="208076" y="96812"/>
                </a:lnTo>
                <a:lnTo>
                  <a:pt x="206248" y="8818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8718994" y="4100448"/>
            <a:ext cx="52069" cy="23495"/>
          </a:xfrm>
          <a:custGeom>
            <a:avLst/>
            <a:gdLst/>
            <a:ahLst/>
            <a:cxnLst/>
            <a:rect l="l" t="t" r="r" b="b"/>
            <a:pathLst>
              <a:path w="52070" h="23495">
                <a:moveTo>
                  <a:pt x="18770" y="18072"/>
                </a:moveTo>
                <a:lnTo>
                  <a:pt x="16421" y="9575"/>
                </a:lnTo>
                <a:lnTo>
                  <a:pt x="0" y="14376"/>
                </a:lnTo>
                <a:lnTo>
                  <a:pt x="2349" y="22872"/>
                </a:lnTo>
                <a:lnTo>
                  <a:pt x="18770" y="18072"/>
                </a:lnTo>
                <a:close/>
              </a:path>
              <a:path w="52070" h="23495">
                <a:moveTo>
                  <a:pt x="51714" y="8496"/>
                </a:moveTo>
                <a:lnTo>
                  <a:pt x="49364" y="0"/>
                </a:lnTo>
                <a:lnTo>
                  <a:pt x="32854" y="4787"/>
                </a:lnTo>
                <a:lnTo>
                  <a:pt x="35293" y="13284"/>
                </a:lnTo>
                <a:lnTo>
                  <a:pt x="51714" y="84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8620202" y="4138797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459" y="0"/>
                </a:moveTo>
                <a:lnTo>
                  <a:pt x="0" y="4800"/>
                </a:lnTo>
                <a:lnTo>
                  <a:pt x="2387" y="13296"/>
                </a:lnTo>
                <a:lnTo>
                  <a:pt x="18859" y="8496"/>
                </a:lnTo>
                <a:lnTo>
                  <a:pt x="1645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8686035" y="4119615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459" y="0"/>
                </a:moveTo>
                <a:lnTo>
                  <a:pt x="0" y="4800"/>
                </a:lnTo>
                <a:lnTo>
                  <a:pt x="2387" y="13296"/>
                </a:lnTo>
                <a:lnTo>
                  <a:pt x="18884" y="8496"/>
                </a:lnTo>
                <a:lnTo>
                  <a:pt x="16459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8554364" y="4148391"/>
            <a:ext cx="52069" cy="23495"/>
          </a:xfrm>
          <a:custGeom>
            <a:avLst/>
            <a:gdLst/>
            <a:ahLst/>
            <a:cxnLst/>
            <a:rect l="l" t="t" r="r" b="b"/>
            <a:pathLst>
              <a:path w="52070" h="23495">
                <a:moveTo>
                  <a:pt x="18859" y="18097"/>
                </a:moveTo>
                <a:lnTo>
                  <a:pt x="16459" y="9601"/>
                </a:lnTo>
                <a:lnTo>
                  <a:pt x="0" y="14401"/>
                </a:lnTo>
                <a:lnTo>
                  <a:pt x="2387" y="22898"/>
                </a:lnTo>
                <a:lnTo>
                  <a:pt x="18859" y="18097"/>
                </a:lnTo>
                <a:close/>
              </a:path>
              <a:path w="52070" h="23495">
                <a:moveTo>
                  <a:pt x="51765" y="8496"/>
                </a:moveTo>
                <a:lnTo>
                  <a:pt x="49364" y="0"/>
                </a:lnTo>
                <a:lnTo>
                  <a:pt x="32905" y="4800"/>
                </a:lnTo>
                <a:lnTo>
                  <a:pt x="35293" y="13296"/>
                </a:lnTo>
                <a:lnTo>
                  <a:pt x="51765" y="84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8422691" y="4186758"/>
            <a:ext cx="52069" cy="23495"/>
          </a:xfrm>
          <a:custGeom>
            <a:avLst/>
            <a:gdLst/>
            <a:ahLst/>
            <a:cxnLst/>
            <a:rect l="l" t="t" r="r" b="b"/>
            <a:pathLst>
              <a:path w="52070" h="23495">
                <a:moveTo>
                  <a:pt x="18859" y="18072"/>
                </a:moveTo>
                <a:lnTo>
                  <a:pt x="16471" y="9588"/>
                </a:lnTo>
                <a:lnTo>
                  <a:pt x="0" y="14389"/>
                </a:lnTo>
                <a:lnTo>
                  <a:pt x="2400" y="22872"/>
                </a:lnTo>
                <a:lnTo>
                  <a:pt x="18859" y="18072"/>
                </a:lnTo>
                <a:close/>
              </a:path>
              <a:path w="52070" h="23495">
                <a:moveTo>
                  <a:pt x="51765" y="8496"/>
                </a:moveTo>
                <a:lnTo>
                  <a:pt x="49377" y="0"/>
                </a:lnTo>
                <a:lnTo>
                  <a:pt x="32905" y="4800"/>
                </a:lnTo>
                <a:lnTo>
                  <a:pt x="35306" y="13296"/>
                </a:lnTo>
                <a:lnTo>
                  <a:pt x="51765" y="84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8488528" y="4167593"/>
            <a:ext cx="52069" cy="22860"/>
          </a:xfrm>
          <a:custGeom>
            <a:avLst/>
            <a:gdLst/>
            <a:ahLst/>
            <a:cxnLst/>
            <a:rect l="l" t="t" r="r" b="b"/>
            <a:pathLst>
              <a:path w="52070" h="22860">
                <a:moveTo>
                  <a:pt x="18859" y="18072"/>
                </a:moveTo>
                <a:lnTo>
                  <a:pt x="16471" y="9575"/>
                </a:lnTo>
                <a:lnTo>
                  <a:pt x="0" y="14363"/>
                </a:lnTo>
                <a:lnTo>
                  <a:pt x="2400" y="22860"/>
                </a:lnTo>
                <a:lnTo>
                  <a:pt x="18859" y="18072"/>
                </a:lnTo>
                <a:close/>
              </a:path>
              <a:path w="52070" h="22860">
                <a:moveTo>
                  <a:pt x="51752" y="8483"/>
                </a:moveTo>
                <a:lnTo>
                  <a:pt x="49364" y="0"/>
                </a:lnTo>
                <a:lnTo>
                  <a:pt x="32905" y="4787"/>
                </a:lnTo>
                <a:lnTo>
                  <a:pt x="35293" y="13284"/>
                </a:lnTo>
                <a:lnTo>
                  <a:pt x="51752" y="848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653126" y="4129211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446" y="0"/>
                </a:moveTo>
                <a:lnTo>
                  <a:pt x="0" y="4800"/>
                </a:lnTo>
                <a:lnTo>
                  <a:pt x="2387" y="13296"/>
                </a:lnTo>
                <a:lnTo>
                  <a:pt x="18834" y="8496"/>
                </a:lnTo>
                <a:lnTo>
                  <a:pt x="16446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949366" y="4042885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510" y="0"/>
                </a:moveTo>
                <a:lnTo>
                  <a:pt x="0" y="4800"/>
                </a:lnTo>
                <a:lnTo>
                  <a:pt x="2438" y="13296"/>
                </a:lnTo>
                <a:lnTo>
                  <a:pt x="18859" y="8496"/>
                </a:lnTo>
                <a:lnTo>
                  <a:pt x="1651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982291" y="4004538"/>
            <a:ext cx="118110" cy="42545"/>
          </a:xfrm>
          <a:custGeom>
            <a:avLst/>
            <a:gdLst/>
            <a:ahLst/>
            <a:cxnLst/>
            <a:rect l="l" t="t" r="r" b="b"/>
            <a:pathLst>
              <a:path w="118109" h="42545">
                <a:moveTo>
                  <a:pt x="18859" y="37261"/>
                </a:moveTo>
                <a:lnTo>
                  <a:pt x="16421" y="28765"/>
                </a:lnTo>
                <a:lnTo>
                  <a:pt x="0" y="33566"/>
                </a:lnTo>
                <a:lnTo>
                  <a:pt x="2438" y="42062"/>
                </a:lnTo>
                <a:lnTo>
                  <a:pt x="18859" y="37261"/>
                </a:lnTo>
                <a:close/>
              </a:path>
              <a:path w="118109" h="42545">
                <a:moveTo>
                  <a:pt x="51790" y="27673"/>
                </a:moveTo>
                <a:lnTo>
                  <a:pt x="49352" y="19177"/>
                </a:lnTo>
                <a:lnTo>
                  <a:pt x="32931" y="23977"/>
                </a:lnTo>
                <a:lnTo>
                  <a:pt x="35280" y="32473"/>
                </a:lnTo>
                <a:lnTo>
                  <a:pt x="51790" y="27673"/>
                </a:lnTo>
                <a:close/>
              </a:path>
              <a:path w="118109" h="42545">
                <a:moveTo>
                  <a:pt x="84734" y="18084"/>
                </a:moveTo>
                <a:lnTo>
                  <a:pt x="82296" y="9588"/>
                </a:lnTo>
                <a:lnTo>
                  <a:pt x="65874" y="14389"/>
                </a:lnTo>
                <a:lnTo>
                  <a:pt x="68224" y="22885"/>
                </a:lnTo>
                <a:lnTo>
                  <a:pt x="84734" y="18084"/>
                </a:lnTo>
                <a:close/>
              </a:path>
              <a:path w="118109" h="42545">
                <a:moveTo>
                  <a:pt x="117576" y="8483"/>
                </a:moveTo>
                <a:lnTo>
                  <a:pt x="115227" y="0"/>
                </a:lnTo>
                <a:lnTo>
                  <a:pt x="98717" y="4800"/>
                </a:lnTo>
                <a:lnTo>
                  <a:pt x="101155" y="13284"/>
                </a:lnTo>
                <a:lnTo>
                  <a:pt x="117576" y="8483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8916432" y="4052480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510" y="0"/>
                </a:moveTo>
                <a:lnTo>
                  <a:pt x="0" y="4800"/>
                </a:lnTo>
                <a:lnTo>
                  <a:pt x="2438" y="13296"/>
                </a:lnTo>
                <a:lnTo>
                  <a:pt x="18859" y="8496"/>
                </a:lnTo>
                <a:lnTo>
                  <a:pt x="16510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784783" y="4090846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16421" y="0"/>
                </a:moveTo>
                <a:lnTo>
                  <a:pt x="0" y="4800"/>
                </a:lnTo>
                <a:lnTo>
                  <a:pt x="2438" y="13296"/>
                </a:lnTo>
                <a:lnTo>
                  <a:pt x="18859" y="8496"/>
                </a:lnTo>
                <a:lnTo>
                  <a:pt x="1642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8817712" y="4062082"/>
            <a:ext cx="85090" cy="33020"/>
          </a:xfrm>
          <a:custGeom>
            <a:avLst/>
            <a:gdLst/>
            <a:ahLst/>
            <a:cxnLst/>
            <a:rect l="l" t="t" r="r" b="b"/>
            <a:pathLst>
              <a:path w="85090" h="33020">
                <a:moveTo>
                  <a:pt x="18859" y="27673"/>
                </a:moveTo>
                <a:lnTo>
                  <a:pt x="16421" y="19177"/>
                </a:lnTo>
                <a:lnTo>
                  <a:pt x="0" y="23977"/>
                </a:lnTo>
                <a:lnTo>
                  <a:pt x="2349" y="32473"/>
                </a:lnTo>
                <a:lnTo>
                  <a:pt x="18859" y="27673"/>
                </a:lnTo>
                <a:close/>
              </a:path>
              <a:path w="85090" h="33020">
                <a:moveTo>
                  <a:pt x="51790" y="18084"/>
                </a:moveTo>
                <a:lnTo>
                  <a:pt x="49352" y="9588"/>
                </a:lnTo>
                <a:lnTo>
                  <a:pt x="32931" y="14376"/>
                </a:lnTo>
                <a:lnTo>
                  <a:pt x="35280" y="22872"/>
                </a:lnTo>
                <a:lnTo>
                  <a:pt x="51790" y="18084"/>
                </a:lnTo>
                <a:close/>
              </a:path>
              <a:path w="85090" h="33020">
                <a:moveTo>
                  <a:pt x="84645" y="8496"/>
                </a:moveTo>
                <a:lnTo>
                  <a:pt x="82296" y="0"/>
                </a:lnTo>
                <a:lnTo>
                  <a:pt x="65786" y="4787"/>
                </a:lnTo>
                <a:lnTo>
                  <a:pt x="68224" y="13284"/>
                </a:lnTo>
                <a:lnTo>
                  <a:pt x="84645" y="849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800828" y="12"/>
            <a:ext cx="266065" cy="166370"/>
          </a:xfrm>
          <a:custGeom>
            <a:avLst/>
            <a:gdLst/>
            <a:ahLst/>
            <a:cxnLst/>
            <a:rect l="l" t="t" r="r" b="b"/>
            <a:pathLst>
              <a:path w="266064" h="166370">
                <a:moveTo>
                  <a:pt x="14198" y="160261"/>
                </a:moveTo>
                <a:lnTo>
                  <a:pt x="9588" y="152781"/>
                </a:lnTo>
                <a:lnTo>
                  <a:pt x="0" y="158877"/>
                </a:lnTo>
                <a:lnTo>
                  <a:pt x="1841" y="161137"/>
                </a:lnTo>
                <a:lnTo>
                  <a:pt x="3479" y="163601"/>
                </a:lnTo>
                <a:lnTo>
                  <a:pt x="4686" y="166319"/>
                </a:lnTo>
                <a:lnTo>
                  <a:pt x="14198" y="160261"/>
                </a:lnTo>
                <a:close/>
              </a:path>
              <a:path w="266064" h="166370">
                <a:moveTo>
                  <a:pt x="43586" y="141566"/>
                </a:moveTo>
                <a:lnTo>
                  <a:pt x="38963" y="134086"/>
                </a:lnTo>
                <a:lnTo>
                  <a:pt x="24282" y="143433"/>
                </a:lnTo>
                <a:lnTo>
                  <a:pt x="28905" y="150926"/>
                </a:lnTo>
                <a:lnTo>
                  <a:pt x="43586" y="141566"/>
                </a:lnTo>
                <a:close/>
              </a:path>
              <a:path w="266064" h="166370">
                <a:moveTo>
                  <a:pt x="72986" y="122859"/>
                </a:moveTo>
                <a:lnTo>
                  <a:pt x="68376" y="115366"/>
                </a:lnTo>
                <a:lnTo>
                  <a:pt x="53670" y="124726"/>
                </a:lnTo>
                <a:lnTo>
                  <a:pt x="58293" y="132219"/>
                </a:lnTo>
                <a:lnTo>
                  <a:pt x="72986" y="122859"/>
                </a:lnTo>
                <a:close/>
              </a:path>
              <a:path w="266064" h="166370">
                <a:moveTo>
                  <a:pt x="102349" y="104178"/>
                </a:moveTo>
                <a:lnTo>
                  <a:pt x="97739" y="96685"/>
                </a:lnTo>
                <a:lnTo>
                  <a:pt x="83058" y="106045"/>
                </a:lnTo>
                <a:lnTo>
                  <a:pt x="87668" y="113525"/>
                </a:lnTo>
                <a:lnTo>
                  <a:pt x="102349" y="104178"/>
                </a:lnTo>
                <a:close/>
              </a:path>
              <a:path w="266064" h="166370">
                <a:moveTo>
                  <a:pt x="131762" y="85471"/>
                </a:moveTo>
                <a:lnTo>
                  <a:pt x="127139" y="77978"/>
                </a:lnTo>
                <a:lnTo>
                  <a:pt x="112445" y="87325"/>
                </a:lnTo>
                <a:lnTo>
                  <a:pt x="117055" y="94818"/>
                </a:lnTo>
                <a:lnTo>
                  <a:pt x="131762" y="85471"/>
                </a:lnTo>
                <a:close/>
              </a:path>
              <a:path w="266064" h="166370">
                <a:moveTo>
                  <a:pt x="161124" y="66763"/>
                </a:moveTo>
                <a:lnTo>
                  <a:pt x="156514" y="59283"/>
                </a:lnTo>
                <a:lnTo>
                  <a:pt x="141820" y="68630"/>
                </a:lnTo>
                <a:lnTo>
                  <a:pt x="146431" y="76123"/>
                </a:lnTo>
                <a:lnTo>
                  <a:pt x="161124" y="66763"/>
                </a:lnTo>
                <a:close/>
              </a:path>
              <a:path w="266064" h="166370">
                <a:moveTo>
                  <a:pt x="190512" y="48069"/>
                </a:moveTo>
                <a:lnTo>
                  <a:pt x="185889" y="40576"/>
                </a:lnTo>
                <a:lnTo>
                  <a:pt x="171221" y="49936"/>
                </a:lnTo>
                <a:lnTo>
                  <a:pt x="175831" y="57429"/>
                </a:lnTo>
                <a:lnTo>
                  <a:pt x="190512" y="48069"/>
                </a:lnTo>
                <a:close/>
              </a:path>
              <a:path w="266064" h="166370">
                <a:moveTo>
                  <a:pt x="219900" y="29375"/>
                </a:moveTo>
                <a:lnTo>
                  <a:pt x="215290" y="21882"/>
                </a:lnTo>
                <a:lnTo>
                  <a:pt x="200596" y="31242"/>
                </a:lnTo>
                <a:lnTo>
                  <a:pt x="205206" y="38735"/>
                </a:lnTo>
                <a:lnTo>
                  <a:pt x="219900" y="29375"/>
                </a:lnTo>
                <a:close/>
              </a:path>
              <a:path w="266064" h="166370">
                <a:moveTo>
                  <a:pt x="249288" y="10680"/>
                </a:moveTo>
                <a:lnTo>
                  <a:pt x="244665" y="3187"/>
                </a:lnTo>
                <a:lnTo>
                  <a:pt x="229984" y="12534"/>
                </a:lnTo>
                <a:lnTo>
                  <a:pt x="234607" y="20015"/>
                </a:lnTo>
                <a:lnTo>
                  <a:pt x="249288" y="10680"/>
                </a:lnTo>
                <a:close/>
              </a:path>
              <a:path w="266064" h="166370">
                <a:moveTo>
                  <a:pt x="266065" y="0"/>
                </a:moveTo>
                <a:lnTo>
                  <a:pt x="263156" y="0"/>
                </a:lnTo>
                <a:lnTo>
                  <a:pt x="263982" y="1320"/>
                </a:lnTo>
                <a:lnTo>
                  <a:pt x="266065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9" name="object 659"/>
          <p:cNvPicPr/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74" y="0"/>
            <a:ext cx="95023" cy="108026"/>
          </a:xfrm>
          <a:prstGeom prst="rect">
            <a:avLst/>
          </a:prstGeom>
        </p:spPr>
      </p:pic>
      <p:sp>
        <p:nvSpPr>
          <p:cNvPr id="660" name="object 660"/>
          <p:cNvSpPr/>
          <p:nvPr/>
        </p:nvSpPr>
        <p:spPr>
          <a:xfrm>
            <a:off x="8025025" y="0"/>
            <a:ext cx="217170" cy="57150"/>
          </a:xfrm>
          <a:custGeom>
            <a:avLst/>
            <a:gdLst/>
            <a:ahLst/>
            <a:cxnLst/>
            <a:rect l="l" t="t" r="r" b="b"/>
            <a:pathLst>
              <a:path w="217170" h="57150">
                <a:moveTo>
                  <a:pt x="216991" y="0"/>
                </a:moveTo>
                <a:lnTo>
                  <a:pt x="0" y="0"/>
                </a:lnTo>
                <a:lnTo>
                  <a:pt x="523" y="1028"/>
                </a:lnTo>
                <a:lnTo>
                  <a:pt x="29509" y="30505"/>
                </a:lnTo>
                <a:lnTo>
                  <a:pt x="66242" y="49848"/>
                </a:lnTo>
                <a:lnTo>
                  <a:pt x="108505" y="56797"/>
                </a:lnTo>
                <a:lnTo>
                  <a:pt x="150751" y="49848"/>
                </a:lnTo>
                <a:lnTo>
                  <a:pt x="187480" y="30505"/>
                </a:lnTo>
                <a:lnTo>
                  <a:pt x="216467" y="1028"/>
                </a:lnTo>
                <a:lnTo>
                  <a:pt x="216991" y="0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1" name="object 661"/>
          <p:cNvPicPr/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201" y="1176968"/>
            <a:ext cx="141719" cy="144119"/>
          </a:xfrm>
          <a:prstGeom prst="rect">
            <a:avLst/>
          </a:prstGeom>
        </p:spPr>
      </p:pic>
      <p:sp>
        <p:nvSpPr>
          <p:cNvPr id="662" name="object 662"/>
          <p:cNvSpPr/>
          <p:nvPr/>
        </p:nvSpPr>
        <p:spPr>
          <a:xfrm>
            <a:off x="4851786" y="1716213"/>
            <a:ext cx="634365" cy="64135"/>
          </a:xfrm>
          <a:custGeom>
            <a:avLst/>
            <a:gdLst/>
            <a:ahLst/>
            <a:cxnLst/>
            <a:rect l="l" t="t" r="r" b="b"/>
            <a:pathLst>
              <a:path w="634364" h="64135">
                <a:moveTo>
                  <a:pt x="400621" y="34810"/>
                </a:moveTo>
                <a:lnTo>
                  <a:pt x="399872" y="43611"/>
                </a:lnTo>
                <a:lnTo>
                  <a:pt x="433184" y="46507"/>
                </a:lnTo>
                <a:lnTo>
                  <a:pt x="433933" y="37706"/>
                </a:lnTo>
                <a:lnTo>
                  <a:pt x="400621" y="34810"/>
                </a:lnTo>
                <a:close/>
              </a:path>
              <a:path w="634364" h="64135">
                <a:moveTo>
                  <a:pt x="467271" y="40601"/>
                </a:moveTo>
                <a:lnTo>
                  <a:pt x="466521" y="49403"/>
                </a:lnTo>
                <a:lnTo>
                  <a:pt x="499833" y="52311"/>
                </a:lnTo>
                <a:lnTo>
                  <a:pt x="500583" y="43510"/>
                </a:lnTo>
                <a:lnTo>
                  <a:pt x="467271" y="40601"/>
                </a:lnTo>
                <a:close/>
              </a:path>
              <a:path w="634364" h="64135">
                <a:moveTo>
                  <a:pt x="333971" y="29006"/>
                </a:moveTo>
                <a:lnTo>
                  <a:pt x="333222" y="37807"/>
                </a:lnTo>
                <a:lnTo>
                  <a:pt x="366534" y="40716"/>
                </a:lnTo>
                <a:lnTo>
                  <a:pt x="367283" y="31902"/>
                </a:lnTo>
                <a:lnTo>
                  <a:pt x="333971" y="29006"/>
                </a:lnTo>
                <a:close/>
              </a:path>
              <a:path w="634364" h="64135">
                <a:moveTo>
                  <a:pt x="533895" y="46405"/>
                </a:moveTo>
                <a:lnTo>
                  <a:pt x="533158" y="55206"/>
                </a:lnTo>
                <a:lnTo>
                  <a:pt x="566483" y="58115"/>
                </a:lnTo>
                <a:lnTo>
                  <a:pt x="567232" y="49314"/>
                </a:lnTo>
                <a:lnTo>
                  <a:pt x="533895" y="46405"/>
                </a:lnTo>
                <a:close/>
              </a:path>
              <a:path w="634364" h="64135">
                <a:moveTo>
                  <a:pt x="600544" y="52209"/>
                </a:moveTo>
                <a:lnTo>
                  <a:pt x="599808" y="61010"/>
                </a:lnTo>
                <a:lnTo>
                  <a:pt x="633120" y="63906"/>
                </a:lnTo>
                <a:lnTo>
                  <a:pt x="633869" y="55105"/>
                </a:lnTo>
                <a:lnTo>
                  <a:pt x="600544" y="52209"/>
                </a:lnTo>
                <a:close/>
              </a:path>
              <a:path w="634364" h="64135">
                <a:moveTo>
                  <a:pt x="67398" y="5803"/>
                </a:moveTo>
                <a:lnTo>
                  <a:pt x="66649" y="14605"/>
                </a:lnTo>
                <a:lnTo>
                  <a:pt x="99961" y="17513"/>
                </a:lnTo>
                <a:lnTo>
                  <a:pt x="100710" y="8712"/>
                </a:lnTo>
                <a:lnTo>
                  <a:pt x="67398" y="5803"/>
                </a:lnTo>
                <a:close/>
              </a:path>
              <a:path w="634364" h="64135">
                <a:moveTo>
                  <a:pt x="749" y="0"/>
                </a:moveTo>
                <a:lnTo>
                  <a:pt x="0" y="8801"/>
                </a:lnTo>
                <a:lnTo>
                  <a:pt x="33337" y="11709"/>
                </a:lnTo>
                <a:lnTo>
                  <a:pt x="34086" y="2908"/>
                </a:lnTo>
                <a:lnTo>
                  <a:pt x="749" y="0"/>
                </a:lnTo>
                <a:close/>
              </a:path>
              <a:path w="634364" h="64135">
                <a:moveTo>
                  <a:pt x="267322" y="23202"/>
                </a:moveTo>
                <a:lnTo>
                  <a:pt x="266585" y="32004"/>
                </a:lnTo>
                <a:lnTo>
                  <a:pt x="299910" y="34912"/>
                </a:lnTo>
                <a:lnTo>
                  <a:pt x="300659" y="26111"/>
                </a:lnTo>
                <a:lnTo>
                  <a:pt x="267322" y="23202"/>
                </a:lnTo>
                <a:close/>
              </a:path>
              <a:path w="634364" h="64135">
                <a:moveTo>
                  <a:pt x="134048" y="11607"/>
                </a:moveTo>
                <a:lnTo>
                  <a:pt x="133299" y="20408"/>
                </a:lnTo>
                <a:lnTo>
                  <a:pt x="166611" y="23304"/>
                </a:lnTo>
                <a:lnTo>
                  <a:pt x="167360" y="14503"/>
                </a:lnTo>
                <a:lnTo>
                  <a:pt x="134048" y="11607"/>
                </a:lnTo>
                <a:close/>
              </a:path>
              <a:path w="634364" h="64135">
                <a:moveTo>
                  <a:pt x="200698" y="17399"/>
                </a:moveTo>
                <a:lnTo>
                  <a:pt x="199948" y="26200"/>
                </a:lnTo>
                <a:lnTo>
                  <a:pt x="233260" y="29108"/>
                </a:lnTo>
                <a:lnTo>
                  <a:pt x="234010" y="20307"/>
                </a:lnTo>
                <a:lnTo>
                  <a:pt x="200698" y="17399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2875000" y="1410969"/>
            <a:ext cx="182245" cy="651510"/>
          </a:xfrm>
          <a:custGeom>
            <a:avLst/>
            <a:gdLst/>
            <a:ahLst/>
            <a:cxnLst/>
            <a:rect l="l" t="t" r="r" b="b"/>
            <a:pathLst>
              <a:path w="182244" h="651510">
                <a:moveTo>
                  <a:pt x="182105" y="625678"/>
                </a:moveTo>
                <a:lnTo>
                  <a:pt x="180174" y="616216"/>
                </a:lnTo>
                <a:lnTo>
                  <a:pt x="180073" y="615708"/>
                </a:lnTo>
                <a:lnTo>
                  <a:pt x="175031" y="608266"/>
                </a:lnTo>
                <a:lnTo>
                  <a:pt x="174879" y="608050"/>
                </a:lnTo>
                <a:lnTo>
                  <a:pt x="174637" y="607669"/>
                </a:lnTo>
                <a:lnTo>
                  <a:pt x="174371" y="607491"/>
                </a:lnTo>
                <a:lnTo>
                  <a:pt x="174371" y="635520"/>
                </a:lnTo>
                <a:lnTo>
                  <a:pt x="166662" y="643521"/>
                </a:lnTo>
                <a:lnTo>
                  <a:pt x="147650" y="643521"/>
                </a:lnTo>
                <a:lnTo>
                  <a:pt x="139839" y="635711"/>
                </a:lnTo>
                <a:lnTo>
                  <a:pt x="139750" y="625678"/>
                </a:lnTo>
                <a:lnTo>
                  <a:pt x="139674" y="616216"/>
                </a:lnTo>
                <a:lnTo>
                  <a:pt x="147370" y="608266"/>
                </a:lnTo>
                <a:lnTo>
                  <a:pt x="166674" y="608266"/>
                </a:lnTo>
                <a:lnTo>
                  <a:pt x="174345" y="615924"/>
                </a:lnTo>
                <a:lnTo>
                  <a:pt x="174371" y="635520"/>
                </a:lnTo>
                <a:lnTo>
                  <a:pt x="174371" y="607491"/>
                </a:lnTo>
                <a:lnTo>
                  <a:pt x="166624" y="602284"/>
                </a:lnTo>
                <a:lnTo>
                  <a:pt x="156870" y="600367"/>
                </a:lnTo>
                <a:lnTo>
                  <a:pt x="147294" y="602411"/>
                </a:lnTo>
                <a:lnTo>
                  <a:pt x="149529" y="601408"/>
                </a:lnTo>
                <a:lnTo>
                  <a:pt x="152374" y="600748"/>
                </a:lnTo>
                <a:lnTo>
                  <a:pt x="155371" y="600532"/>
                </a:lnTo>
                <a:lnTo>
                  <a:pt x="8445" y="0"/>
                </a:lnTo>
                <a:lnTo>
                  <a:pt x="2882" y="1562"/>
                </a:lnTo>
                <a:lnTo>
                  <a:pt x="0" y="2095"/>
                </a:lnTo>
                <a:lnTo>
                  <a:pt x="146913" y="602576"/>
                </a:lnTo>
                <a:lnTo>
                  <a:pt x="139230" y="607961"/>
                </a:lnTo>
                <a:lnTo>
                  <a:pt x="134048" y="615924"/>
                </a:lnTo>
                <a:lnTo>
                  <a:pt x="133908" y="616216"/>
                </a:lnTo>
                <a:lnTo>
                  <a:pt x="132118" y="625678"/>
                </a:lnTo>
                <a:lnTo>
                  <a:pt x="132054" y="626033"/>
                </a:lnTo>
                <a:lnTo>
                  <a:pt x="134010" y="635520"/>
                </a:lnTo>
                <a:lnTo>
                  <a:pt x="134099" y="635914"/>
                </a:lnTo>
                <a:lnTo>
                  <a:pt x="139522" y="643966"/>
                </a:lnTo>
                <a:lnTo>
                  <a:pt x="147523" y="649351"/>
                </a:lnTo>
                <a:lnTo>
                  <a:pt x="157289" y="651268"/>
                </a:lnTo>
                <a:lnTo>
                  <a:pt x="167017" y="649185"/>
                </a:lnTo>
                <a:lnTo>
                  <a:pt x="174929" y="643661"/>
                </a:lnTo>
                <a:lnTo>
                  <a:pt x="175018" y="643521"/>
                </a:lnTo>
                <a:lnTo>
                  <a:pt x="180111" y="635711"/>
                </a:lnTo>
                <a:lnTo>
                  <a:pt x="180225" y="635520"/>
                </a:lnTo>
                <a:lnTo>
                  <a:pt x="182041" y="626033"/>
                </a:lnTo>
                <a:lnTo>
                  <a:pt x="182105" y="62567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3500917" y="2179461"/>
            <a:ext cx="395605" cy="1167130"/>
          </a:xfrm>
          <a:custGeom>
            <a:avLst/>
            <a:gdLst/>
            <a:ahLst/>
            <a:cxnLst/>
            <a:rect l="l" t="t" r="r" b="b"/>
            <a:pathLst>
              <a:path w="395604" h="1167129">
                <a:moveTo>
                  <a:pt x="254546" y="399135"/>
                </a:moveTo>
                <a:lnTo>
                  <a:pt x="243471" y="432396"/>
                </a:lnTo>
                <a:lnTo>
                  <a:pt x="251713" y="435229"/>
                </a:lnTo>
                <a:lnTo>
                  <a:pt x="262775" y="401967"/>
                </a:lnTo>
                <a:lnTo>
                  <a:pt x="254546" y="399135"/>
                </a:lnTo>
                <a:close/>
              </a:path>
              <a:path w="395604" h="1167129">
                <a:moveTo>
                  <a:pt x="188137" y="598703"/>
                </a:moveTo>
                <a:lnTo>
                  <a:pt x="177076" y="631964"/>
                </a:lnTo>
                <a:lnTo>
                  <a:pt x="185305" y="634796"/>
                </a:lnTo>
                <a:lnTo>
                  <a:pt x="196367" y="601535"/>
                </a:lnTo>
                <a:lnTo>
                  <a:pt x="188137" y="598703"/>
                </a:lnTo>
                <a:close/>
              </a:path>
              <a:path w="395604" h="1167129">
                <a:moveTo>
                  <a:pt x="276682" y="332613"/>
                </a:moveTo>
                <a:lnTo>
                  <a:pt x="265607" y="365874"/>
                </a:lnTo>
                <a:lnTo>
                  <a:pt x="273837" y="368706"/>
                </a:lnTo>
                <a:lnTo>
                  <a:pt x="284911" y="335445"/>
                </a:lnTo>
                <a:lnTo>
                  <a:pt x="276682" y="332613"/>
                </a:lnTo>
                <a:close/>
              </a:path>
              <a:path w="395604" h="1167129">
                <a:moveTo>
                  <a:pt x="232409" y="465658"/>
                </a:moveTo>
                <a:lnTo>
                  <a:pt x="221335" y="498919"/>
                </a:lnTo>
                <a:lnTo>
                  <a:pt x="229577" y="501751"/>
                </a:lnTo>
                <a:lnTo>
                  <a:pt x="240639" y="468490"/>
                </a:lnTo>
                <a:lnTo>
                  <a:pt x="232409" y="465658"/>
                </a:lnTo>
                <a:close/>
              </a:path>
              <a:path w="395604" h="1167129">
                <a:moveTo>
                  <a:pt x="210273" y="532180"/>
                </a:moveTo>
                <a:lnTo>
                  <a:pt x="199199" y="565442"/>
                </a:lnTo>
                <a:lnTo>
                  <a:pt x="207441" y="568274"/>
                </a:lnTo>
                <a:lnTo>
                  <a:pt x="218503" y="535012"/>
                </a:lnTo>
                <a:lnTo>
                  <a:pt x="210273" y="532180"/>
                </a:lnTo>
                <a:close/>
              </a:path>
              <a:path w="395604" h="1167129">
                <a:moveTo>
                  <a:pt x="387349" y="0"/>
                </a:moveTo>
                <a:lnTo>
                  <a:pt x="376288" y="33274"/>
                </a:lnTo>
                <a:lnTo>
                  <a:pt x="384517" y="36106"/>
                </a:lnTo>
                <a:lnTo>
                  <a:pt x="395579" y="2832"/>
                </a:lnTo>
                <a:lnTo>
                  <a:pt x="387349" y="0"/>
                </a:lnTo>
                <a:close/>
              </a:path>
              <a:path w="395604" h="1167129">
                <a:moveTo>
                  <a:pt x="343077" y="133057"/>
                </a:moveTo>
                <a:lnTo>
                  <a:pt x="332003" y="166319"/>
                </a:lnTo>
                <a:lnTo>
                  <a:pt x="340245" y="169138"/>
                </a:lnTo>
                <a:lnTo>
                  <a:pt x="351307" y="135890"/>
                </a:lnTo>
                <a:lnTo>
                  <a:pt x="343077" y="133057"/>
                </a:lnTo>
                <a:close/>
              </a:path>
              <a:path w="395604" h="1167129">
                <a:moveTo>
                  <a:pt x="298805" y="266090"/>
                </a:moveTo>
                <a:lnTo>
                  <a:pt x="287743" y="299351"/>
                </a:lnTo>
                <a:lnTo>
                  <a:pt x="295973" y="302183"/>
                </a:lnTo>
                <a:lnTo>
                  <a:pt x="307047" y="268922"/>
                </a:lnTo>
                <a:lnTo>
                  <a:pt x="298805" y="266090"/>
                </a:lnTo>
                <a:close/>
              </a:path>
              <a:path w="395604" h="1167129">
                <a:moveTo>
                  <a:pt x="365213" y="66535"/>
                </a:moveTo>
                <a:lnTo>
                  <a:pt x="354152" y="99783"/>
                </a:lnTo>
                <a:lnTo>
                  <a:pt x="362381" y="102616"/>
                </a:lnTo>
                <a:lnTo>
                  <a:pt x="373443" y="69354"/>
                </a:lnTo>
                <a:lnTo>
                  <a:pt x="365213" y="66535"/>
                </a:lnTo>
                <a:close/>
              </a:path>
              <a:path w="395604" h="1167129">
                <a:moveTo>
                  <a:pt x="320941" y="199567"/>
                </a:moveTo>
                <a:lnTo>
                  <a:pt x="309879" y="232829"/>
                </a:lnTo>
                <a:lnTo>
                  <a:pt x="318109" y="235661"/>
                </a:lnTo>
                <a:lnTo>
                  <a:pt x="329183" y="202399"/>
                </a:lnTo>
                <a:lnTo>
                  <a:pt x="320941" y="199567"/>
                </a:lnTo>
                <a:close/>
              </a:path>
              <a:path w="395604" h="1167129">
                <a:moveTo>
                  <a:pt x="166001" y="665226"/>
                </a:moveTo>
                <a:lnTo>
                  <a:pt x="154939" y="698487"/>
                </a:lnTo>
                <a:lnTo>
                  <a:pt x="163169" y="701319"/>
                </a:lnTo>
                <a:lnTo>
                  <a:pt x="174243" y="668058"/>
                </a:lnTo>
                <a:lnTo>
                  <a:pt x="166001" y="665226"/>
                </a:lnTo>
                <a:close/>
              </a:path>
              <a:path w="395604" h="1167129">
                <a:moveTo>
                  <a:pt x="11061" y="1130884"/>
                </a:moveTo>
                <a:lnTo>
                  <a:pt x="0" y="1164132"/>
                </a:lnTo>
                <a:lnTo>
                  <a:pt x="8229" y="1166964"/>
                </a:lnTo>
                <a:lnTo>
                  <a:pt x="19291" y="1133703"/>
                </a:lnTo>
                <a:lnTo>
                  <a:pt x="11061" y="1130884"/>
                </a:lnTo>
                <a:close/>
              </a:path>
              <a:path w="395604" h="1167129">
                <a:moveTo>
                  <a:pt x="55333" y="997826"/>
                </a:moveTo>
                <a:lnTo>
                  <a:pt x="44272" y="1031100"/>
                </a:lnTo>
                <a:lnTo>
                  <a:pt x="52501" y="1033919"/>
                </a:lnTo>
                <a:lnTo>
                  <a:pt x="63563" y="1000671"/>
                </a:lnTo>
                <a:lnTo>
                  <a:pt x="55333" y="997826"/>
                </a:lnTo>
                <a:close/>
              </a:path>
              <a:path w="395604" h="1167129">
                <a:moveTo>
                  <a:pt x="33197" y="1064348"/>
                </a:moveTo>
                <a:lnTo>
                  <a:pt x="22136" y="1097610"/>
                </a:lnTo>
                <a:lnTo>
                  <a:pt x="30365" y="1100442"/>
                </a:lnTo>
                <a:lnTo>
                  <a:pt x="41427" y="1067181"/>
                </a:lnTo>
                <a:lnTo>
                  <a:pt x="33197" y="1064348"/>
                </a:lnTo>
                <a:close/>
              </a:path>
              <a:path w="395604" h="1167129">
                <a:moveTo>
                  <a:pt x="121742" y="798271"/>
                </a:moveTo>
                <a:lnTo>
                  <a:pt x="110667" y="831532"/>
                </a:lnTo>
                <a:lnTo>
                  <a:pt x="118897" y="834364"/>
                </a:lnTo>
                <a:lnTo>
                  <a:pt x="129971" y="801103"/>
                </a:lnTo>
                <a:lnTo>
                  <a:pt x="121742" y="798271"/>
                </a:lnTo>
                <a:close/>
              </a:path>
              <a:path w="395604" h="1167129">
                <a:moveTo>
                  <a:pt x="143865" y="731735"/>
                </a:moveTo>
                <a:lnTo>
                  <a:pt x="132803" y="765009"/>
                </a:lnTo>
                <a:lnTo>
                  <a:pt x="141033" y="767829"/>
                </a:lnTo>
                <a:lnTo>
                  <a:pt x="152107" y="734568"/>
                </a:lnTo>
                <a:lnTo>
                  <a:pt x="143865" y="731735"/>
                </a:lnTo>
                <a:close/>
              </a:path>
              <a:path w="395604" h="1167129">
                <a:moveTo>
                  <a:pt x="99593" y="864793"/>
                </a:moveTo>
                <a:lnTo>
                  <a:pt x="88531" y="898055"/>
                </a:lnTo>
                <a:lnTo>
                  <a:pt x="96773" y="900887"/>
                </a:lnTo>
                <a:lnTo>
                  <a:pt x="107835" y="867613"/>
                </a:lnTo>
                <a:lnTo>
                  <a:pt x="99593" y="864793"/>
                </a:lnTo>
                <a:close/>
              </a:path>
              <a:path w="395604" h="1167129">
                <a:moveTo>
                  <a:pt x="77469" y="931316"/>
                </a:moveTo>
                <a:lnTo>
                  <a:pt x="66395" y="964577"/>
                </a:lnTo>
                <a:lnTo>
                  <a:pt x="74637" y="967397"/>
                </a:lnTo>
                <a:lnTo>
                  <a:pt x="85699" y="934135"/>
                </a:lnTo>
                <a:lnTo>
                  <a:pt x="77469" y="931316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5" name="object 665"/>
          <p:cNvGrpSpPr/>
          <p:nvPr/>
        </p:nvGrpSpPr>
        <p:grpSpPr>
          <a:xfrm>
            <a:off x="7502218" y="288179"/>
            <a:ext cx="1011555" cy="401955"/>
            <a:chOff x="7502218" y="288179"/>
            <a:chExt cx="1011555" cy="401955"/>
          </a:xfrm>
        </p:grpSpPr>
        <p:pic>
          <p:nvPicPr>
            <p:cNvPr id="666" name="object 666"/>
            <p:cNvPicPr/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218" y="288179"/>
              <a:ext cx="142595" cy="145008"/>
            </a:xfrm>
            <a:prstGeom prst="rect">
              <a:avLst/>
            </a:prstGeom>
          </p:spPr>
        </p:pic>
        <p:sp>
          <p:nvSpPr>
            <p:cNvPr id="667" name="object 667"/>
            <p:cNvSpPr/>
            <p:nvPr/>
          </p:nvSpPr>
          <p:spPr>
            <a:xfrm>
              <a:off x="7639443" y="379806"/>
              <a:ext cx="874394" cy="310515"/>
            </a:xfrm>
            <a:custGeom>
              <a:avLst/>
              <a:gdLst/>
              <a:ahLst/>
              <a:cxnLst/>
              <a:rect l="l" t="t" r="r" b="b"/>
              <a:pathLst>
                <a:path w="874395" h="310515">
                  <a:moveTo>
                    <a:pt x="577634" y="199072"/>
                  </a:moveTo>
                  <a:lnTo>
                    <a:pt x="574840" y="207429"/>
                  </a:lnTo>
                  <a:lnTo>
                    <a:pt x="607758" y="218833"/>
                  </a:lnTo>
                  <a:lnTo>
                    <a:pt x="610565" y="210464"/>
                  </a:lnTo>
                  <a:lnTo>
                    <a:pt x="577634" y="199072"/>
                  </a:lnTo>
                  <a:close/>
                </a:path>
                <a:path w="874395" h="310515">
                  <a:moveTo>
                    <a:pt x="445897" y="153454"/>
                  </a:moveTo>
                  <a:lnTo>
                    <a:pt x="443103" y="161823"/>
                  </a:lnTo>
                  <a:lnTo>
                    <a:pt x="476046" y="173215"/>
                  </a:lnTo>
                  <a:lnTo>
                    <a:pt x="478840" y="164858"/>
                  </a:lnTo>
                  <a:lnTo>
                    <a:pt x="445897" y="153454"/>
                  </a:lnTo>
                  <a:close/>
                </a:path>
                <a:path w="874395" h="310515">
                  <a:moveTo>
                    <a:pt x="643509" y="221868"/>
                  </a:moveTo>
                  <a:lnTo>
                    <a:pt x="640702" y="230238"/>
                  </a:lnTo>
                  <a:lnTo>
                    <a:pt x="673633" y="241642"/>
                  </a:lnTo>
                  <a:lnTo>
                    <a:pt x="676427" y="233286"/>
                  </a:lnTo>
                  <a:lnTo>
                    <a:pt x="643509" y="221868"/>
                  </a:lnTo>
                  <a:close/>
                </a:path>
                <a:path w="874395" h="310515">
                  <a:moveTo>
                    <a:pt x="841095" y="290296"/>
                  </a:moveTo>
                  <a:lnTo>
                    <a:pt x="838288" y="298653"/>
                  </a:lnTo>
                  <a:lnTo>
                    <a:pt x="871232" y="310070"/>
                  </a:lnTo>
                  <a:lnTo>
                    <a:pt x="874039" y="301701"/>
                  </a:lnTo>
                  <a:lnTo>
                    <a:pt x="841095" y="290296"/>
                  </a:lnTo>
                  <a:close/>
                </a:path>
                <a:path w="874395" h="310515">
                  <a:moveTo>
                    <a:pt x="709371" y="244678"/>
                  </a:moveTo>
                  <a:lnTo>
                    <a:pt x="706577" y="253047"/>
                  </a:lnTo>
                  <a:lnTo>
                    <a:pt x="739495" y="264452"/>
                  </a:lnTo>
                  <a:lnTo>
                    <a:pt x="742302" y="256082"/>
                  </a:lnTo>
                  <a:lnTo>
                    <a:pt x="709371" y="244678"/>
                  </a:lnTo>
                  <a:close/>
                </a:path>
                <a:path w="874395" h="310515">
                  <a:moveTo>
                    <a:pt x="775246" y="267487"/>
                  </a:moveTo>
                  <a:lnTo>
                    <a:pt x="772439" y="275856"/>
                  </a:lnTo>
                  <a:lnTo>
                    <a:pt x="805370" y="287261"/>
                  </a:lnTo>
                  <a:lnTo>
                    <a:pt x="808164" y="278891"/>
                  </a:lnTo>
                  <a:lnTo>
                    <a:pt x="775246" y="267487"/>
                  </a:lnTo>
                  <a:close/>
                </a:path>
                <a:path w="874395" h="310515">
                  <a:moveTo>
                    <a:pt x="511771" y="176263"/>
                  </a:moveTo>
                  <a:lnTo>
                    <a:pt x="508977" y="184619"/>
                  </a:lnTo>
                  <a:lnTo>
                    <a:pt x="541909" y="196024"/>
                  </a:lnTo>
                  <a:lnTo>
                    <a:pt x="544715" y="187667"/>
                  </a:lnTo>
                  <a:lnTo>
                    <a:pt x="511771" y="176263"/>
                  </a:lnTo>
                  <a:close/>
                </a:path>
                <a:path w="874395" h="310515">
                  <a:moveTo>
                    <a:pt x="116586" y="39408"/>
                  </a:moveTo>
                  <a:lnTo>
                    <a:pt x="113779" y="47777"/>
                  </a:lnTo>
                  <a:lnTo>
                    <a:pt x="146697" y="59181"/>
                  </a:lnTo>
                  <a:lnTo>
                    <a:pt x="149504" y="50825"/>
                  </a:lnTo>
                  <a:lnTo>
                    <a:pt x="116586" y="39408"/>
                  </a:lnTo>
                  <a:close/>
                </a:path>
                <a:path w="874395" h="310515">
                  <a:moveTo>
                    <a:pt x="182448" y="62217"/>
                  </a:moveTo>
                  <a:lnTo>
                    <a:pt x="179641" y="70573"/>
                  </a:lnTo>
                  <a:lnTo>
                    <a:pt x="212572" y="81991"/>
                  </a:lnTo>
                  <a:lnTo>
                    <a:pt x="215379" y="73621"/>
                  </a:lnTo>
                  <a:lnTo>
                    <a:pt x="182448" y="62217"/>
                  </a:lnTo>
                  <a:close/>
                </a:path>
                <a:path w="874395" h="310515">
                  <a:moveTo>
                    <a:pt x="2768" y="0"/>
                  </a:moveTo>
                  <a:lnTo>
                    <a:pt x="2006" y="2857"/>
                  </a:lnTo>
                  <a:lnTo>
                    <a:pt x="1092" y="5664"/>
                  </a:lnTo>
                  <a:lnTo>
                    <a:pt x="0" y="8369"/>
                  </a:lnTo>
                  <a:lnTo>
                    <a:pt x="14986" y="13563"/>
                  </a:lnTo>
                  <a:lnTo>
                    <a:pt x="17780" y="5206"/>
                  </a:lnTo>
                  <a:lnTo>
                    <a:pt x="2768" y="0"/>
                  </a:lnTo>
                  <a:close/>
                </a:path>
                <a:path w="874395" h="310515">
                  <a:moveTo>
                    <a:pt x="50711" y="16598"/>
                  </a:moveTo>
                  <a:lnTo>
                    <a:pt x="47904" y="24968"/>
                  </a:lnTo>
                  <a:lnTo>
                    <a:pt x="80848" y="36372"/>
                  </a:lnTo>
                  <a:lnTo>
                    <a:pt x="83654" y="28003"/>
                  </a:lnTo>
                  <a:lnTo>
                    <a:pt x="50711" y="16598"/>
                  </a:lnTo>
                  <a:close/>
                </a:path>
                <a:path w="874395" h="310515">
                  <a:moveTo>
                    <a:pt x="314185" y="107835"/>
                  </a:moveTo>
                  <a:lnTo>
                    <a:pt x="311391" y="116192"/>
                  </a:lnTo>
                  <a:lnTo>
                    <a:pt x="344309" y="127596"/>
                  </a:lnTo>
                  <a:lnTo>
                    <a:pt x="347116" y="119240"/>
                  </a:lnTo>
                  <a:lnTo>
                    <a:pt x="314185" y="107835"/>
                  </a:lnTo>
                  <a:close/>
                </a:path>
                <a:path w="874395" h="310515">
                  <a:moveTo>
                    <a:pt x="380034" y="130644"/>
                  </a:moveTo>
                  <a:lnTo>
                    <a:pt x="377240" y="139001"/>
                  </a:lnTo>
                  <a:lnTo>
                    <a:pt x="410184" y="150406"/>
                  </a:lnTo>
                  <a:lnTo>
                    <a:pt x="412978" y="142049"/>
                  </a:lnTo>
                  <a:lnTo>
                    <a:pt x="380034" y="130644"/>
                  </a:lnTo>
                  <a:close/>
                </a:path>
                <a:path w="874395" h="310515">
                  <a:moveTo>
                    <a:pt x="248323" y="85039"/>
                  </a:moveTo>
                  <a:lnTo>
                    <a:pt x="245516" y="93395"/>
                  </a:lnTo>
                  <a:lnTo>
                    <a:pt x="278447" y="104787"/>
                  </a:lnTo>
                  <a:lnTo>
                    <a:pt x="281241" y="96431"/>
                  </a:lnTo>
                  <a:lnTo>
                    <a:pt x="248323" y="85039"/>
                  </a:lnTo>
                  <a:close/>
                </a:path>
              </a:pathLst>
            </a:custGeom>
            <a:solidFill>
              <a:srgbClr val="5057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8" name="object 668"/>
          <p:cNvSpPr/>
          <p:nvPr/>
        </p:nvSpPr>
        <p:spPr>
          <a:xfrm>
            <a:off x="3510226" y="3411871"/>
            <a:ext cx="607060" cy="504190"/>
          </a:xfrm>
          <a:custGeom>
            <a:avLst/>
            <a:gdLst/>
            <a:ahLst/>
            <a:cxnLst/>
            <a:rect l="l" t="t" r="r" b="b"/>
            <a:pathLst>
              <a:path w="607060" h="504189">
                <a:moveTo>
                  <a:pt x="412711" y="336638"/>
                </a:moveTo>
                <a:lnTo>
                  <a:pt x="407225" y="343496"/>
                </a:lnTo>
                <a:lnTo>
                  <a:pt x="420941" y="354838"/>
                </a:lnTo>
                <a:lnTo>
                  <a:pt x="426415" y="347980"/>
                </a:lnTo>
                <a:lnTo>
                  <a:pt x="412711" y="336638"/>
                </a:lnTo>
                <a:close/>
              </a:path>
              <a:path w="607060" h="504189">
                <a:moveTo>
                  <a:pt x="385292" y="313982"/>
                </a:moveTo>
                <a:lnTo>
                  <a:pt x="379806" y="320827"/>
                </a:lnTo>
                <a:lnTo>
                  <a:pt x="393522" y="332168"/>
                </a:lnTo>
                <a:lnTo>
                  <a:pt x="399008" y="325297"/>
                </a:lnTo>
                <a:lnTo>
                  <a:pt x="385292" y="313982"/>
                </a:lnTo>
                <a:close/>
              </a:path>
              <a:path w="607060" h="504189">
                <a:moveTo>
                  <a:pt x="440118" y="359308"/>
                </a:moveTo>
                <a:lnTo>
                  <a:pt x="434644" y="366166"/>
                </a:lnTo>
                <a:lnTo>
                  <a:pt x="448360" y="377507"/>
                </a:lnTo>
                <a:lnTo>
                  <a:pt x="453847" y="370636"/>
                </a:lnTo>
                <a:lnTo>
                  <a:pt x="440118" y="359308"/>
                </a:lnTo>
                <a:close/>
              </a:path>
              <a:path w="607060" h="504189">
                <a:moveTo>
                  <a:pt x="330441" y="268643"/>
                </a:moveTo>
                <a:lnTo>
                  <a:pt x="324954" y="275501"/>
                </a:lnTo>
                <a:lnTo>
                  <a:pt x="338670" y="286829"/>
                </a:lnTo>
                <a:lnTo>
                  <a:pt x="344157" y="279971"/>
                </a:lnTo>
                <a:lnTo>
                  <a:pt x="330441" y="268643"/>
                </a:lnTo>
                <a:close/>
              </a:path>
              <a:path w="607060" h="504189">
                <a:moveTo>
                  <a:pt x="357873" y="291299"/>
                </a:moveTo>
                <a:lnTo>
                  <a:pt x="352386" y="298157"/>
                </a:lnTo>
                <a:lnTo>
                  <a:pt x="366102" y="309499"/>
                </a:lnTo>
                <a:lnTo>
                  <a:pt x="371576" y="302641"/>
                </a:lnTo>
                <a:lnTo>
                  <a:pt x="357873" y="291299"/>
                </a:lnTo>
                <a:close/>
              </a:path>
              <a:path w="607060" h="504189">
                <a:moveTo>
                  <a:pt x="467563" y="381977"/>
                </a:moveTo>
                <a:lnTo>
                  <a:pt x="462076" y="388835"/>
                </a:lnTo>
                <a:lnTo>
                  <a:pt x="475792" y="400164"/>
                </a:lnTo>
                <a:lnTo>
                  <a:pt x="481266" y="393319"/>
                </a:lnTo>
                <a:lnTo>
                  <a:pt x="467563" y="381977"/>
                </a:lnTo>
                <a:close/>
              </a:path>
              <a:path w="607060" h="504189">
                <a:moveTo>
                  <a:pt x="577253" y="472655"/>
                </a:moveTo>
                <a:lnTo>
                  <a:pt x="571766" y="479513"/>
                </a:lnTo>
                <a:lnTo>
                  <a:pt x="585469" y="490829"/>
                </a:lnTo>
                <a:lnTo>
                  <a:pt x="590956" y="483984"/>
                </a:lnTo>
                <a:lnTo>
                  <a:pt x="577253" y="472655"/>
                </a:lnTo>
                <a:close/>
              </a:path>
              <a:path w="607060" h="504189">
                <a:moveTo>
                  <a:pt x="604672" y="495325"/>
                </a:moveTo>
                <a:lnTo>
                  <a:pt x="599186" y="502170"/>
                </a:lnTo>
                <a:lnTo>
                  <a:pt x="601141" y="503783"/>
                </a:lnTo>
                <a:lnTo>
                  <a:pt x="602856" y="501396"/>
                </a:lnTo>
                <a:lnTo>
                  <a:pt x="604685" y="499122"/>
                </a:lnTo>
                <a:lnTo>
                  <a:pt x="606640" y="496951"/>
                </a:lnTo>
                <a:lnTo>
                  <a:pt x="604672" y="495325"/>
                </a:lnTo>
                <a:close/>
              </a:path>
              <a:path w="607060" h="504189">
                <a:moveTo>
                  <a:pt x="549821" y="449973"/>
                </a:moveTo>
                <a:lnTo>
                  <a:pt x="544334" y="456831"/>
                </a:lnTo>
                <a:lnTo>
                  <a:pt x="558050" y="468185"/>
                </a:lnTo>
                <a:lnTo>
                  <a:pt x="563537" y="461302"/>
                </a:lnTo>
                <a:lnTo>
                  <a:pt x="549821" y="449973"/>
                </a:lnTo>
                <a:close/>
              </a:path>
              <a:path w="607060" h="504189">
                <a:moveTo>
                  <a:pt x="494982" y="404634"/>
                </a:moveTo>
                <a:lnTo>
                  <a:pt x="489496" y="411505"/>
                </a:lnTo>
                <a:lnTo>
                  <a:pt x="503212" y="422846"/>
                </a:lnTo>
                <a:lnTo>
                  <a:pt x="508698" y="415963"/>
                </a:lnTo>
                <a:lnTo>
                  <a:pt x="494982" y="404634"/>
                </a:lnTo>
                <a:close/>
              </a:path>
              <a:path w="607060" h="504189">
                <a:moveTo>
                  <a:pt x="522401" y="427316"/>
                </a:moveTo>
                <a:lnTo>
                  <a:pt x="516928" y="434174"/>
                </a:lnTo>
                <a:lnTo>
                  <a:pt x="530631" y="445503"/>
                </a:lnTo>
                <a:lnTo>
                  <a:pt x="536117" y="438645"/>
                </a:lnTo>
                <a:lnTo>
                  <a:pt x="522401" y="427316"/>
                </a:lnTo>
                <a:close/>
              </a:path>
              <a:path w="607060" h="504189">
                <a:moveTo>
                  <a:pt x="303022" y="245960"/>
                </a:moveTo>
                <a:lnTo>
                  <a:pt x="297535" y="252831"/>
                </a:lnTo>
                <a:lnTo>
                  <a:pt x="311238" y="264160"/>
                </a:lnTo>
                <a:lnTo>
                  <a:pt x="316725" y="257302"/>
                </a:lnTo>
                <a:lnTo>
                  <a:pt x="303022" y="245960"/>
                </a:lnTo>
                <a:close/>
              </a:path>
              <a:path w="607060" h="504189">
                <a:moveTo>
                  <a:pt x="111061" y="87287"/>
                </a:moveTo>
                <a:lnTo>
                  <a:pt x="105575" y="94157"/>
                </a:lnTo>
                <a:lnTo>
                  <a:pt x="119291" y="105486"/>
                </a:lnTo>
                <a:lnTo>
                  <a:pt x="124764" y="98615"/>
                </a:lnTo>
                <a:lnTo>
                  <a:pt x="111061" y="87287"/>
                </a:lnTo>
                <a:close/>
              </a:path>
              <a:path w="607060" h="504189">
                <a:moveTo>
                  <a:pt x="56210" y="41948"/>
                </a:moveTo>
                <a:lnTo>
                  <a:pt x="50723" y="48818"/>
                </a:lnTo>
                <a:lnTo>
                  <a:pt x="64439" y="60147"/>
                </a:lnTo>
                <a:lnTo>
                  <a:pt x="69926" y="53289"/>
                </a:lnTo>
                <a:lnTo>
                  <a:pt x="56210" y="41948"/>
                </a:lnTo>
                <a:close/>
              </a:path>
              <a:path w="607060" h="504189">
                <a:moveTo>
                  <a:pt x="28790" y="19291"/>
                </a:moveTo>
                <a:lnTo>
                  <a:pt x="23304" y="26136"/>
                </a:lnTo>
                <a:lnTo>
                  <a:pt x="37020" y="37490"/>
                </a:lnTo>
                <a:lnTo>
                  <a:pt x="42494" y="30619"/>
                </a:lnTo>
                <a:lnTo>
                  <a:pt x="28790" y="19291"/>
                </a:lnTo>
                <a:close/>
              </a:path>
              <a:path w="607060" h="504189">
                <a:moveTo>
                  <a:pt x="83629" y="64630"/>
                </a:moveTo>
                <a:lnTo>
                  <a:pt x="78143" y="71475"/>
                </a:lnTo>
                <a:lnTo>
                  <a:pt x="91859" y="82816"/>
                </a:lnTo>
                <a:lnTo>
                  <a:pt x="97345" y="75958"/>
                </a:lnTo>
                <a:lnTo>
                  <a:pt x="83629" y="64630"/>
                </a:lnTo>
                <a:close/>
              </a:path>
              <a:path w="607060" h="504189">
                <a:moveTo>
                  <a:pt x="5460" y="0"/>
                </a:moveTo>
                <a:lnTo>
                  <a:pt x="3936" y="2540"/>
                </a:lnTo>
                <a:lnTo>
                  <a:pt x="2120" y="4851"/>
                </a:lnTo>
                <a:lnTo>
                  <a:pt x="0" y="6883"/>
                </a:lnTo>
                <a:lnTo>
                  <a:pt x="9601" y="14808"/>
                </a:lnTo>
                <a:lnTo>
                  <a:pt x="15074" y="7950"/>
                </a:lnTo>
                <a:lnTo>
                  <a:pt x="5460" y="0"/>
                </a:lnTo>
                <a:close/>
              </a:path>
              <a:path w="607060" h="504189">
                <a:moveTo>
                  <a:pt x="165900" y="132626"/>
                </a:moveTo>
                <a:lnTo>
                  <a:pt x="160426" y="139484"/>
                </a:lnTo>
                <a:lnTo>
                  <a:pt x="174129" y="150825"/>
                </a:lnTo>
                <a:lnTo>
                  <a:pt x="179616" y="143954"/>
                </a:lnTo>
                <a:lnTo>
                  <a:pt x="165900" y="132626"/>
                </a:lnTo>
                <a:close/>
              </a:path>
              <a:path w="607060" h="504189">
                <a:moveTo>
                  <a:pt x="220751" y="177965"/>
                </a:moveTo>
                <a:lnTo>
                  <a:pt x="215277" y="184823"/>
                </a:lnTo>
                <a:lnTo>
                  <a:pt x="228980" y="196164"/>
                </a:lnTo>
                <a:lnTo>
                  <a:pt x="234467" y="189293"/>
                </a:lnTo>
                <a:lnTo>
                  <a:pt x="220751" y="177965"/>
                </a:lnTo>
                <a:close/>
              </a:path>
              <a:path w="607060" h="504189">
                <a:moveTo>
                  <a:pt x="193319" y="155295"/>
                </a:moveTo>
                <a:lnTo>
                  <a:pt x="187833" y="162153"/>
                </a:lnTo>
                <a:lnTo>
                  <a:pt x="201548" y="173482"/>
                </a:lnTo>
                <a:lnTo>
                  <a:pt x="207035" y="166624"/>
                </a:lnTo>
                <a:lnTo>
                  <a:pt x="193319" y="155295"/>
                </a:lnTo>
                <a:close/>
              </a:path>
              <a:path w="607060" h="504189">
                <a:moveTo>
                  <a:pt x="138493" y="109969"/>
                </a:moveTo>
                <a:lnTo>
                  <a:pt x="133007" y="116814"/>
                </a:lnTo>
                <a:lnTo>
                  <a:pt x="146710" y="128143"/>
                </a:lnTo>
                <a:lnTo>
                  <a:pt x="152196" y="121297"/>
                </a:lnTo>
                <a:lnTo>
                  <a:pt x="138493" y="109969"/>
                </a:lnTo>
                <a:close/>
              </a:path>
              <a:path w="607060" h="504189">
                <a:moveTo>
                  <a:pt x="275602" y="223304"/>
                </a:moveTo>
                <a:lnTo>
                  <a:pt x="270116" y="230162"/>
                </a:lnTo>
                <a:lnTo>
                  <a:pt x="283819" y="241490"/>
                </a:lnTo>
                <a:lnTo>
                  <a:pt x="289305" y="234632"/>
                </a:lnTo>
                <a:lnTo>
                  <a:pt x="275602" y="223304"/>
                </a:lnTo>
                <a:close/>
              </a:path>
              <a:path w="607060" h="504189">
                <a:moveTo>
                  <a:pt x="248183" y="200634"/>
                </a:moveTo>
                <a:lnTo>
                  <a:pt x="242697" y="207492"/>
                </a:lnTo>
                <a:lnTo>
                  <a:pt x="256412" y="218821"/>
                </a:lnTo>
                <a:lnTo>
                  <a:pt x="261886" y="211975"/>
                </a:lnTo>
                <a:lnTo>
                  <a:pt x="248183" y="200634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632067" y="714479"/>
            <a:ext cx="903605" cy="504190"/>
          </a:xfrm>
          <a:custGeom>
            <a:avLst/>
            <a:gdLst/>
            <a:ahLst/>
            <a:cxnLst/>
            <a:rect l="l" t="t" r="r" b="b"/>
            <a:pathLst>
              <a:path w="903604" h="504190">
                <a:moveTo>
                  <a:pt x="594982" y="167919"/>
                </a:moveTo>
                <a:lnTo>
                  <a:pt x="579513" y="176453"/>
                </a:lnTo>
                <a:lnTo>
                  <a:pt x="583653" y="184226"/>
                </a:lnTo>
                <a:lnTo>
                  <a:pt x="599122" y="175679"/>
                </a:lnTo>
                <a:lnTo>
                  <a:pt x="594982" y="167919"/>
                </a:lnTo>
                <a:close/>
              </a:path>
              <a:path w="903604" h="504190">
                <a:moveTo>
                  <a:pt x="656831" y="133769"/>
                </a:moveTo>
                <a:lnTo>
                  <a:pt x="641362" y="142303"/>
                </a:lnTo>
                <a:lnTo>
                  <a:pt x="645502" y="150075"/>
                </a:lnTo>
                <a:lnTo>
                  <a:pt x="660971" y="141528"/>
                </a:lnTo>
                <a:lnTo>
                  <a:pt x="656831" y="133769"/>
                </a:lnTo>
                <a:close/>
              </a:path>
              <a:path w="903604" h="504190">
                <a:moveTo>
                  <a:pt x="533133" y="202057"/>
                </a:moveTo>
                <a:lnTo>
                  <a:pt x="517664" y="210591"/>
                </a:lnTo>
                <a:lnTo>
                  <a:pt x="521817" y="218363"/>
                </a:lnTo>
                <a:lnTo>
                  <a:pt x="537273" y="209829"/>
                </a:lnTo>
                <a:lnTo>
                  <a:pt x="533133" y="202057"/>
                </a:lnTo>
                <a:close/>
              </a:path>
              <a:path w="903604" h="504190">
                <a:moveTo>
                  <a:pt x="502208" y="219138"/>
                </a:moveTo>
                <a:lnTo>
                  <a:pt x="486740" y="227672"/>
                </a:lnTo>
                <a:lnTo>
                  <a:pt x="490880" y="235445"/>
                </a:lnTo>
                <a:lnTo>
                  <a:pt x="506348" y="226910"/>
                </a:lnTo>
                <a:lnTo>
                  <a:pt x="502208" y="219138"/>
                </a:lnTo>
                <a:close/>
              </a:path>
              <a:path w="903604" h="504190">
                <a:moveTo>
                  <a:pt x="564057" y="184988"/>
                </a:moveTo>
                <a:lnTo>
                  <a:pt x="548601" y="193522"/>
                </a:lnTo>
                <a:lnTo>
                  <a:pt x="552729" y="201295"/>
                </a:lnTo>
                <a:lnTo>
                  <a:pt x="568197" y="192760"/>
                </a:lnTo>
                <a:lnTo>
                  <a:pt x="564057" y="184988"/>
                </a:lnTo>
                <a:close/>
              </a:path>
              <a:path w="903604" h="504190">
                <a:moveTo>
                  <a:pt x="687755" y="116700"/>
                </a:moveTo>
                <a:lnTo>
                  <a:pt x="672299" y="125234"/>
                </a:lnTo>
                <a:lnTo>
                  <a:pt x="676440" y="132994"/>
                </a:lnTo>
                <a:lnTo>
                  <a:pt x="691895" y="124460"/>
                </a:lnTo>
                <a:lnTo>
                  <a:pt x="687755" y="116700"/>
                </a:lnTo>
                <a:close/>
              </a:path>
              <a:path w="903604" h="504190">
                <a:moveTo>
                  <a:pt x="749604" y="82550"/>
                </a:moveTo>
                <a:lnTo>
                  <a:pt x="734136" y="91084"/>
                </a:lnTo>
                <a:lnTo>
                  <a:pt x="738289" y="98844"/>
                </a:lnTo>
                <a:lnTo>
                  <a:pt x="753744" y="90309"/>
                </a:lnTo>
                <a:lnTo>
                  <a:pt x="749604" y="82550"/>
                </a:lnTo>
                <a:close/>
              </a:path>
              <a:path w="903604" h="504190">
                <a:moveTo>
                  <a:pt x="842378" y="31330"/>
                </a:moveTo>
                <a:lnTo>
                  <a:pt x="826922" y="39865"/>
                </a:lnTo>
                <a:lnTo>
                  <a:pt x="831062" y="47637"/>
                </a:lnTo>
                <a:lnTo>
                  <a:pt x="846518" y="39103"/>
                </a:lnTo>
                <a:lnTo>
                  <a:pt x="842378" y="31330"/>
                </a:lnTo>
                <a:close/>
              </a:path>
              <a:path w="903604" h="504190">
                <a:moveTo>
                  <a:pt x="873302" y="14249"/>
                </a:moveTo>
                <a:lnTo>
                  <a:pt x="857846" y="22796"/>
                </a:lnTo>
                <a:lnTo>
                  <a:pt x="861974" y="30556"/>
                </a:lnTo>
                <a:lnTo>
                  <a:pt x="877442" y="22021"/>
                </a:lnTo>
                <a:lnTo>
                  <a:pt x="873302" y="14249"/>
                </a:lnTo>
                <a:close/>
              </a:path>
              <a:path w="903604" h="504190">
                <a:moveTo>
                  <a:pt x="718680" y="99631"/>
                </a:moveTo>
                <a:lnTo>
                  <a:pt x="703224" y="108165"/>
                </a:lnTo>
                <a:lnTo>
                  <a:pt x="707351" y="115925"/>
                </a:lnTo>
                <a:lnTo>
                  <a:pt x="722820" y="107391"/>
                </a:lnTo>
                <a:lnTo>
                  <a:pt x="718680" y="99631"/>
                </a:lnTo>
                <a:close/>
              </a:path>
              <a:path w="903604" h="504190">
                <a:moveTo>
                  <a:pt x="899134" y="0"/>
                </a:moveTo>
                <a:lnTo>
                  <a:pt x="888758" y="5715"/>
                </a:lnTo>
                <a:lnTo>
                  <a:pt x="892911" y="13487"/>
                </a:lnTo>
                <a:lnTo>
                  <a:pt x="903287" y="7747"/>
                </a:lnTo>
                <a:lnTo>
                  <a:pt x="901572" y="5384"/>
                </a:lnTo>
                <a:lnTo>
                  <a:pt x="900175" y="2781"/>
                </a:lnTo>
                <a:lnTo>
                  <a:pt x="899134" y="0"/>
                </a:lnTo>
                <a:close/>
              </a:path>
              <a:path w="903604" h="504190">
                <a:moveTo>
                  <a:pt x="471271" y="236207"/>
                </a:moveTo>
                <a:lnTo>
                  <a:pt x="455815" y="244741"/>
                </a:lnTo>
                <a:lnTo>
                  <a:pt x="459968" y="252514"/>
                </a:lnTo>
                <a:lnTo>
                  <a:pt x="475424" y="243979"/>
                </a:lnTo>
                <a:lnTo>
                  <a:pt x="471271" y="236207"/>
                </a:lnTo>
                <a:close/>
              </a:path>
              <a:path w="903604" h="504190">
                <a:moveTo>
                  <a:pt x="780529" y="65481"/>
                </a:moveTo>
                <a:lnTo>
                  <a:pt x="765060" y="74015"/>
                </a:lnTo>
                <a:lnTo>
                  <a:pt x="769200" y="81775"/>
                </a:lnTo>
                <a:lnTo>
                  <a:pt x="784669" y="73240"/>
                </a:lnTo>
                <a:lnTo>
                  <a:pt x="780529" y="65481"/>
                </a:lnTo>
                <a:close/>
              </a:path>
              <a:path w="903604" h="504190">
                <a:moveTo>
                  <a:pt x="811453" y="48399"/>
                </a:moveTo>
                <a:lnTo>
                  <a:pt x="795985" y="56934"/>
                </a:lnTo>
                <a:lnTo>
                  <a:pt x="800125" y="64706"/>
                </a:lnTo>
                <a:lnTo>
                  <a:pt x="815593" y="56172"/>
                </a:lnTo>
                <a:lnTo>
                  <a:pt x="811453" y="48399"/>
                </a:lnTo>
                <a:close/>
              </a:path>
              <a:path w="903604" h="504190">
                <a:moveTo>
                  <a:pt x="625894" y="150850"/>
                </a:moveTo>
                <a:lnTo>
                  <a:pt x="610438" y="159385"/>
                </a:lnTo>
                <a:lnTo>
                  <a:pt x="614578" y="167144"/>
                </a:lnTo>
                <a:lnTo>
                  <a:pt x="630046" y="158610"/>
                </a:lnTo>
                <a:lnTo>
                  <a:pt x="625894" y="150850"/>
                </a:lnTo>
                <a:close/>
              </a:path>
              <a:path w="903604" h="504190">
                <a:moveTo>
                  <a:pt x="100190" y="441083"/>
                </a:moveTo>
                <a:lnTo>
                  <a:pt x="84721" y="449618"/>
                </a:lnTo>
                <a:lnTo>
                  <a:pt x="88861" y="457390"/>
                </a:lnTo>
                <a:lnTo>
                  <a:pt x="104330" y="448856"/>
                </a:lnTo>
                <a:lnTo>
                  <a:pt x="100190" y="441083"/>
                </a:lnTo>
                <a:close/>
              </a:path>
              <a:path w="903604" h="504190">
                <a:moveTo>
                  <a:pt x="131114" y="424014"/>
                </a:moveTo>
                <a:lnTo>
                  <a:pt x="115646" y="432549"/>
                </a:lnTo>
                <a:lnTo>
                  <a:pt x="119786" y="440321"/>
                </a:lnTo>
                <a:lnTo>
                  <a:pt x="135242" y="431787"/>
                </a:lnTo>
                <a:lnTo>
                  <a:pt x="131114" y="424014"/>
                </a:lnTo>
                <a:close/>
              </a:path>
              <a:path w="903604" h="504190">
                <a:moveTo>
                  <a:pt x="162026" y="406946"/>
                </a:moveTo>
                <a:lnTo>
                  <a:pt x="146570" y="415467"/>
                </a:lnTo>
                <a:lnTo>
                  <a:pt x="150710" y="423240"/>
                </a:lnTo>
                <a:lnTo>
                  <a:pt x="166179" y="414705"/>
                </a:lnTo>
                <a:lnTo>
                  <a:pt x="162026" y="406946"/>
                </a:lnTo>
                <a:close/>
              </a:path>
              <a:path w="903604" h="504190">
                <a:moveTo>
                  <a:pt x="69265" y="458165"/>
                </a:moveTo>
                <a:lnTo>
                  <a:pt x="53797" y="466699"/>
                </a:lnTo>
                <a:lnTo>
                  <a:pt x="57950" y="474459"/>
                </a:lnTo>
                <a:lnTo>
                  <a:pt x="73405" y="465924"/>
                </a:lnTo>
                <a:lnTo>
                  <a:pt x="69265" y="458165"/>
                </a:lnTo>
                <a:close/>
              </a:path>
              <a:path w="903604" h="504190">
                <a:moveTo>
                  <a:pt x="7404" y="492315"/>
                </a:moveTo>
                <a:lnTo>
                  <a:pt x="0" y="496404"/>
                </a:lnTo>
                <a:lnTo>
                  <a:pt x="1536" y="498894"/>
                </a:lnTo>
                <a:lnTo>
                  <a:pt x="2920" y="501484"/>
                </a:lnTo>
                <a:lnTo>
                  <a:pt x="4152" y="504151"/>
                </a:lnTo>
                <a:lnTo>
                  <a:pt x="11556" y="500075"/>
                </a:lnTo>
                <a:lnTo>
                  <a:pt x="7404" y="492315"/>
                </a:lnTo>
                <a:close/>
              </a:path>
              <a:path w="903604" h="504190">
                <a:moveTo>
                  <a:pt x="38328" y="475234"/>
                </a:moveTo>
                <a:lnTo>
                  <a:pt x="22872" y="483768"/>
                </a:lnTo>
                <a:lnTo>
                  <a:pt x="27012" y="491528"/>
                </a:lnTo>
                <a:lnTo>
                  <a:pt x="42481" y="483006"/>
                </a:lnTo>
                <a:lnTo>
                  <a:pt x="38328" y="475234"/>
                </a:lnTo>
                <a:close/>
              </a:path>
              <a:path w="903604" h="504190">
                <a:moveTo>
                  <a:pt x="192963" y="389864"/>
                </a:moveTo>
                <a:lnTo>
                  <a:pt x="177495" y="398399"/>
                </a:lnTo>
                <a:lnTo>
                  <a:pt x="181635" y="406171"/>
                </a:lnTo>
                <a:lnTo>
                  <a:pt x="197103" y="397637"/>
                </a:lnTo>
                <a:lnTo>
                  <a:pt x="192963" y="389864"/>
                </a:lnTo>
                <a:close/>
              </a:path>
              <a:path w="903604" h="504190">
                <a:moveTo>
                  <a:pt x="378510" y="287426"/>
                </a:moveTo>
                <a:lnTo>
                  <a:pt x="363042" y="295973"/>
                </a:lnTo>
                <a:lnTo>
                  <a:pt x="367195" y="303733"/>
                </a:lnTo>
                <a:lnTo>
                  <a:pt x="382650" y="295198"/>
                </a:lnTo>
                <a:lnTo>
                  <a:pt x="378510" y="287426"/>
                </a:lnTo>
                <a:close/>
              </a:path>
              <a:path w="903604" h="504190">
                <a:moveTo>
                  <a:pt x="347573" y="304507"/>
                </a:moveTo>
                <a:lnTo>
                  <a:pt x="332117" y="313042"/>
                </a:lnTo>
                <a:lnTo>
                  <a:pt x="336257" y="320802"/>
                </a:lnTo>
                <a:lnTo>
                  <a:pt x="351713" y="312267"/>
                </a:lnTo>
                <a:lnTo>
                  <a:pt x="347573" y="304507"/>
                </a:lnTo>
                <a:close/>
              </a:path>
              <a:path w="903604" h="504190">
                <a:moveTo>
                  <a:pt x="440359" y="253276"/>
                </a:moveTo>
                <a:lnTo>
                  <a:pt x="424891" y="261810"/>
                </a:lnTo>
                <a:lnTo>
                  <a:pt x="429031" y="269582"/>
                </a:lnTo>
                <a:lnTo>
                  <a:pt x="444499" y="261048"/>
                </a:lnTo>
                <a:lnTo>
                  <a:pt x="440359" y="253276"/>
                </a:lnTo>
                <a:close/>
              </a:path>
              <a:path w="903604" h="504190">
                <a:moveTo>
                  <a:pt x="409435" y="270357"/>
                </a:moveTo>
                <a:lnTo>
                  <a:pt x="393979" y="278892"/>
                </a:lnTo>
                <a:lnTo>
                  <a:pt x="398106" y="286651"/>
                </a:lnTo>
                <a:lnTo>
                  <a:pt x="413575" y="278130"/>
                </a:lnTo>
                <a:lnTo>
                  <a:pt x="409435" y="270357"/>
                </a:lnTo>
                <a:close/>
              </a:path>
              <a:path w="903604" h="504190">
                <a:moveTo>
                  <a:pt x="254812" y="355727"/>
                </a:moveTo>
                <a:lnTo>
                  <a:pt x="239344" y="364261"/>
                </a:lnTo>
                <a:lnTo>
                  <a:pt x="243484" y="372021"/>
                </a:lnTo>
                <a:lnTo>
                  <a:pt x="258952" y="363486"/>
                </a:lnTo>
                <a:lnTo>
                  <a:pt x="254812" y="355727"/>
                </a:lnTo>
                <a:close/>
              </a:path>
              <a:path w="903604" h="504190">
                <a:moveTo>
                  <a:pt x="316649" y="321576"/>
                </a:moveTo>
                <a:lnTo>
                  <a:pt x="301193" y="330111"/>
                </a:lnTo>
                <a:lnTo>
                  <a:pt x="305333" y="337870"/>
                </a:lnTo>
                <a:lnTo>
                  <a:pt x="320801" y="329336"/>
                </a:lnTo>
                <a:lnTo>
                  <a:pt x="316649" y="321576"/>
                </a:lnTo>
                <a:close/>
              </a:path>
              <a:path w="903604" h="504190">
                <a:moveTo>
                  <a:pt x="285737" y="338658"/>
                </a:moveTo>
                <a:lnTo>
                  <a:pt x="270268" y="347179"/>
                </a:lnTo>
                <a:lnTo>
                  <a:pt x="274408" y="354952"/>
                </a:lnTo>
                <a:lnTo>
                  <a:pt x="289877" y="346417"/>
                </a:lnTo>
                <a:lnTo>
                  <a:pt x="285737" y="338658"/>
                </a:lnTo>
                <a:close/>
              </a:path>
              <a:path w="903604" h="504190">
                <a:moveTo>
                  <a:pt x="223888" y="372795"/>
                </a:moveTo>
                <a:lnTo>
                  <a:pt x="208419" y="381330"/>
                </a:lnTo>
                <a:lnTo>
                  <a:pt x="212572" y="389102"/>
                </a:lnTo>
                <a:lnTo>
                  <a:pt x="228028" y="380568"/>
                </a:lnTo>
                <a:lnTo>
                  <a:pt x="223888" y="372795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414934" y="1349013"/>
            <a:ext cx="1358900" cy="118745"/>
          </a:xfrm>
          <a:custGeom>
            <a:avLst/>
            <a:gdLst/>
            <a:ahLst/>
            <a:cxnLst/>
            <a:rect l="l" t="t" r="r" b="b"/>
            <a:pathLst>
              <a:path w="1358900" h="118744">
                <a:moveTo>
                  <a:pt x="999274" y="28994"/>
                </a:moveTo>
                <a:lnTo>
                  <a:pt x="973645" y="31064"/>
                </a:lnTo>
                <a:lnTo>
                  <a:pt x="974344" y="39878"/>
                </a:lnTo>
                <a:lnTo>
                  <a:pt x="999959" y="37807"/>
                </a:lnTo>
                <a:lnTo>
                  <a:pt x="999274" y="28994"/>
                </a:lnTo>
                <a:close/>
              </a:path>
              <a:path w="1358900" h="118744">
                <a:moveTo>
                  <a:pt x="948029" y="33134"/>
                </a:moveTo>
                <a:lnTo>
                  <a:pt x="922401" y="35204"/>
                </a:lnTo>
                <a:lnTo>
                  <a:pt x="923086" y="44018"/>
                </a:lnTo>
                <a:lnTo>
                  <a:pt x="948715" y="41948"/>
                </a:lnTo>
                <a:lnTo>
                  <a:pt x="948029" y="33134"/>
                </a:lnTo>
                <a:close/>
              </a:path>
              <a:path w="1358900" h="118744">
                <a:moveTo>
                  <a:pt x="794283" y="45567"/>
                </a:moveTo>
                <a:lnTo>
                  <a:pt x="768680" y="47625"/>
                </a:lnTo>
                <a:lnTo>
                  <a:pt x="769353" y="56438"/>
                </a:lnTo>
                <a:lnTo>
                  <a:pt x="794981" y="54368"/>
                </a:lnTo>
                <a:lnTo>
                  <a:pt x="794283" y="45567"/>
                </a:lnTo>
                <a:close/>
              </a:path>
              <a:path w="1358900" h="118744">
                <a:moveTo>
                  <a:pt x="1050518" y="24853"/>
                </a:moveTo>
                <a:lnTo>
                  <a:pt x="1024890" y="26924"/>
                </a:lnTo>
                <a:lnTo>
                  <a:pt x="1025588" y="35737"/>
                </a:lnTo>
                <a:lnTo>
                  <a:pt x="1051204" y="33667"/>
                </a:lnTo>
                <a:lnTo>
                  <a:pt x="1050518" y="24853"/>
                </a:lnTo>
                <a:close/>
              </a:path>
              <a:path w="1358900" h="118744">
                <a:moveTo>
                  <a:pt x="896772" y="37274"/>
                </a:moveTo>
                <a:lnTo>
                  <a:pt x="871156" y="39357"/>
                </a:lnTo>
                <a:lnTo>
                  <a:pt x="871842" y="48158"/>
                </a:lnTo>
                <a:lnTo>
                  <a:pt x="897458" y="46088"/>
                </a:lnTo>
                <a:lnTo>
                  <a:pt x="896772" y="37274"/>
                </a:lnTo>
                <a:close/>
              </a:path>
              <a:path w="1358900" h="118744">
                <a:moveTo>
                  <a:pt x="845540" y="41414"/>
                </a:moveTo>
                <a:lnTo>
                  <a:pt x="819912" y="43484"/>
                </a:lnTo>
                <a:lnTo>
                  <a:pt x="820597" y="52298"/>
                </a:lnTo>
                <a:lnTo>
                  <a:pt x="846226" y="50228"/>
                </a:lnTo>
                <a:lnTo>
                  <a:pt x="845540" y="41414"/>
                </a:lnTo>
                <a:close/>
              </a:path>
              <a:path w="1358900" h="118744">
                <a:moveTo>
                  <a:pt x="1357985" y="0"/>
                </a:moveTo>
                <a:lnTo>
                  <a:pt x="1332357" y="2082"/>
                </a:lnTo>
                <a:lnTo>
                  <a:pt x="1333042" y="10896"/>
                </a:lnTo>
                <a:lnTo>
                  <a:pt x="1358671" y="8826"/>
                </a:lnTo>
                <a:lnTo>
                  <a:pt x="1357985" y="0"/>
                </a:lnTo>
                <a:close/>
              </a:path>
              <a:path w="1358900" h="118744">
                <a:moveTo>
                  <a:pt x="1101763" y="20713"/>
                </a:moveTo>
                <a:lnTo>
                  <a:pt x="1076134" y="22783"/>
                </a:lnTo>
                <a:lnTo>
                  <a:pt x="1076820" y="31597"/>
                </a:lnTo>
                <a:lnTo>
                  <a:pt x="1102448" y="29527"/>
                </a:lnTo>
                <a:lnTo>
                  <a:pt x="1101763" y="20713"/>
                </a:lnTo>
                <a:close/>
              </a:path>
              <a:path w="1358900" h="118744">
                <a:moveTo>
                  <a:pt x="743051" y="49695"/>
                </a:moveTo>
                <a:lnTo>
                  <a:pt x="717423" y="51777"/>
                </a:lnTo>
                <a:lnTo>
                  <a:pt x="718121" y="60579"/>
                </a:lnTo>
                <a:lnTo>
                  <a:pt x="743737" y="58521"/>
                </a:lnTo>
                <a:lnTo>
                  <a:pt x="743051" y="49695"/>
                </a:lnTo>
                <a:close/>
              </a:path>
              <a:path w="1358900" h="118744">
                <a:moveTo>
                  <a:pt x="1306741" y="4152"/>
                </a:moveTo>
                <a:lnTo>
                  <a:pt x="1281125" y="6223"/>
                </a:lnTo>
                <a:lnTo>
                  <a:pt x="1281811" y="15024"/>
                </a:lnTo>
                <a:lnTo>
                  <a:pt x="1307426" y="12954"/>
                </a:lnTo>
                <a:lnTo>
                  <a:pt x="1306741" y="4152"/>
                </a:lnTo>
                <a:close/>
              </a:path>
              <a:path w="1358900" h="118744">
                <a:moveTo>
                  <a:pt x="1153007" y="16573"/>
                </a:moveTo>
                <a:lnTo>
                  <a:pt x="1127379" y="18643"/>
                </a:lnTo>
                <a:lnTo>
                  <a:pt x="1128064" y="27444"/>
                </a:lnTo>
                <a:lnTo>
                  <a:pt x="1153693" y="25387"/>
                </a:lnTo>
                <a:lnTo>
                  <a:pt x="1153007" y="16573"/>
                </a:lnTo>
                <a:close/>
              </a:path>
              <a:path w="1358900" h="118744">
                <a:moveTo>
                  <a:pt x="1204252" y="12433"/>
                </a:moveTo>
                <a:lnTo>
                  <a:pt x="1178636" y="14503"/>
                </a:lnTo>
                <a:lnTo>
                  <a:pt x="1179309" y="23317"/>
                </a:lnTo>
                <a:lnTo>
                  <a:pt x="1204937" y="21234"/>
                </a:lnTo>
                <a:lnTo>
                  <a:pt x="1204252" y="12433"/>
                </a:lnTo>
                <a:close/>
              </a:path>
              <a:path w="1358900" h="118744">
                <a:moveTo>
                  <a:pt x="1255496" y="8280"/>
                </a:moveTo>
                <a:lnTo>
                  <a:pt x="1229868" y="10363"/>
                </a:lnTo>
                <a:lnTo>
                  <a:pt x="1230566" y="19164"/>
                </a:lnTo>
                <a:lnTo>
                  <a:pt x="1256182" y="17106"/>
                </a:lnTo>
                <a:lnTo>
                  <a:pt x="1255496" y="8280"/>
                </a:lnTo>
                <a:close/>
              </a:path>
              <a:path w="1358900" h="118744">
                <a:moveTo>
                  <a:pt x="179362" y="95250"/>
                </a:moveTo>
                <a:lnTo>
                  <a:pt x="153720" y="97320"/>
                </a:lnTo>
                <a:lnTo>
                  <a:pt x="154419" y="106133"/>
                </a:lnTo>
                <a:lnTo>
                  <a:pt x="180035" y="104063"/>
                </a:lnTo>
                <a:lnTo>
                  <a:pt x="179362" y="95250"/>
                </a:lnTo>
                <a:close/>
              </a:path>
              <a:path w="1358900" h="118744">
                <a:moveTo>
                  <a:pt x="333082" y="82829"/>
                </a:moveTo>
                <a:lnTo>
                  <a:pt x="307467" y="84899"/>
                </a:lnTo>
                <a:lnTo>
                  <a:pt x="308152" y="93713"/>
                </a:lnTo>
                <a:lnTo>
                  <a:pt x="333781" y="91643"/>
                </a:lnTo>
                <a:lnTo>
                  <a:pt x="333082" y="82829"/>
                </a:lnTo>
                <a:close/>
              </a:path>
              <a:path w="1358900" h="118744">
                <a:moveTo>
                  <a:pt x="230593" y="91109"/>
                </a:moveTo>
                <a:lnTo>
                  <a:pt x="204978" y="93179"/>
                </a:lnTo>
                <a:lnTo>
                  <a:pt x="205663" y="101993"/>
                </a:lnTo>
                <a:lnTo>
                  <a:pt x="231279" y="99923"/>
                </a:lnTo>
                <a:lnTo>
                  <a:pt x="230593" y="91109"/>
                </a:lnTo>
                <a:close/>
              </a:path>
              <a:path w="1358900" h="118744">
                <a:moveTo>
                  <a:pt x="281851" y="86969"/>
                </a:moveTo>
                <a:lnTo>
                  <a:pt x="256222" y="89039"/>
                </a:lnTo>
                <a:lnTo>
                  <a:pt x="256908" y="97853"/>
                </a:lnTo>
                <a:lnTo>
                  <a:pt x="282536" y="95783"/>
                </a:lnTo>
                <a:lnTo>
                  <a:pt x="281851" y="86969"/>
                </a:lnTo>
                <a:close/>
              </a:path>
              <a:path w="1358900" h="118744">
                <a:moveTo>
                  <a:pt x="25615" y="107683"/>
                </a:moveTo>
                <a:lnTo>
                  <a:pt x="0" y="109740"/>
                </a:lnTo>
                <a:lnTo>
                  <a:pt x="685" y="118554"/>
                </a:lnTo>
                <a:lnTo>
                  <a:pt x="26301" y="116484"/>
                </a:lnTo>
                <a:lnTo>
                  <a:pt x="25615" y="107683"/>
                </a:lnTo>
                <a:close/>
              </a:path>
              <a:path w="1358900" h="118744">
                <a:moveTo>
                  <a:pt x="128104" y="99390"/>
                </a:moveTo>
                <a:lnTo>
                  <a:pt x="102489" y="101473"/>
                </a:lnTo>
                <a:lnTo>
                  <a:pt x="103174" y="110274"/>
                </a:lnTo>
                <a:lnTo>
                  <a:pt x="128790" y="108204"/>
                </a:lnTo>
                <a:lnTo>
                  <a:pt x="128104" y="99390"/>
                </a:lnTo>
                <a:close/>
              </a:path>
              <a:path w="1358900" h="118744">
                <a:moveTo>
                  <a:pt x="76873" y="103530"/>
                </a:moveTo>
                <a:lnTo>
                  <a:pt x="51244" y="105600"/>
                </a:lnTo>
                <a:lnTo>
                  <a:pt x="51930" y="114414"/>
                </a:lnTo>
                <a:lnTo>
                  <a:pt x="77558" y="112344"/>
                </a:lnTo>
                <a:lnTo>
                  <a:pt x="76873" y="103530"/>
                </a:lnTo>
                <a:close/>
              </a:path>
              <a:path w="1358900" h="118744">
                <a:moveTo>
                  <a:pt x="384327" y="78689"/>
                </a:moveTo>
                <a:lnTo>
                  <a:pt x="358711" y="80759"/>
                </a:lnTo>
                <a:lnTo>
                  <a:pt x="359397" y="89560"/>
                </a:lnTo>
                <a:lnTo>
                  <a:pt x="385025" y="87503"/>
                </a:lnTo>
                <a:lnTo>
                  <a:pt x="384327" y="78689"/>
                </a:lnTo>
                <a:close/>
              </a:path>
              <a:path w="1358900" h="118744">
                <a:moveTo>
                  <a:pt x="691794" y="53848"/>
                </a:moveTo>
                <a:lnTo>
                  <a:pt x="666178" y="55905"/>
                </a:lnTo>
                <a:lnTo>
                  <a:pt x="666864" y="64719"/>
                </a:lnTo>
                <a:lnTo>
                  <a:pt x="692480" y="62649"/>
                </a:lnTo>
                <a:lnTo>
                  <a:pt x="691794" y="53848"/>
                </a:lnTo>
                <a:close/>
              </a:path>
              <a:path w="1358900" h="118744">
                <a:moveTo>
                  <a:pt x="589318" y="62115"/>
                </a:moveTo>
                <a:lnTo>
                  <a:pt x="563689" y="64198"/>
                </a:lnTo>
                <a:lnTo>
                  <a:pt x="564375" y="73012"/>
                </a:lnTo>
                <a:lnTo>
                  <a:pt x="590003" y="70929"/>
                </a:lnTo>
                <a:lnTo>
                  <a:pt x="589318" y="62115"/>
                </a:lnTo>
                <a:close/>
              </a:path>
              <a:path w="1358900" h="118744">
                <a:moveTo>
                  <a:pt x="640549" y="57975"/>
                </a:moveTo>
                <a:lnTo>
                  <a:pt x="614934" y="60058"/>
                </a:lnTo>
                <a:lnTo>
                  <a:pt x="615619" y="68859"/>
                </a:lnTo>
                <a:lnTo>
                  <a:pt x="641248" y="66789"/>
                </a:lnTo>
                <a:lnTo>
                  <a:pt x="640549" y="57975"/>
                </a:lnTo>
                <a:close/>
              </a:path>
              <a:path w="1358900" h="118744">
                <a:moveTo>
                  <a:pt x="538073" y="66268"/>
                </a:moveTo>
                <a:lnTo>
                  <a:pt x="512457" y="68338"/>
                </a:lnTo>
                <a:lnTo>
                  <a:pt x="513130" y="77139"/>
                </a:lnTo>
                <a:lnTo>
                  <a:pt x="538759" y="75069"/>
                </a:lnTo>
                <a:lnTo>
                  <a:pt x="538073" y="66268"/>
                </a:lnTo>
                <a:close/>
              </a:path>
              <a:path w="1358900" h="118744">
                <a:moveTo>
                  <a:pt x="435584" y="74549"/>
                </a:moveTo>
                <a:lnTo>
                  <a:pt x="409956" y="76619"/>
                </a:lnTo>
                <a:lnTo>
                  <a:pt x="410641" y="85432"/>
                </a:lnTo>
                <a:lnTo>
                  <a:pt x="436257" y="83362"/>
                </a:lnTo>
                <a:lnTo>
                  <a:pt x="435584" y="74549"/>
                </a:lnTo>
                <a:close/>
              </a:path>
              <a:path w="1358900" h="118744">
                <a:moveTo>
                  <a:pt x="486829" y="70408"/>
                </a:moveTo>
                <a:lnTo>
                  <a:pt x="461187" y="72478"/>
                </a:lnTo>
                <a:lnTo>
                  <a:pt x="461886" y="81280"/>
                </a:lnTo>
                <a:lnTo>
                  <a:pt x="487514" y="79222"/>
                </a:lnTo>
                <a:lnTo>
                  <a:pt x="486829" y="70408"/>
                </a:lnTo>
                <a:close/>
              </a:path>
            </a:pathLst>
          </a:custGeom>
          <a:solidFill>
            <a:srgbClr val="5057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Phases</a:t>
            </a:r>
            <a:r>
              <a:rPr sz="3200" spc="-25" dirty="0"/>
              <a:t> </a:t>
            </a:r>
            <a:r>
              <a:rPr sz="3200" dirty="0"/>
              <a:t>of</a:t>
            </a:r>
            <a:r>
              <a:rPr sz="3200" spc="-25" dirty="0"/>
              <a:t> </a:t>
            </a:r>
            <a:r>
              <a:rPr sz="3200" spc="-10" dirty="0"/>
              <a:t>Self-Assessment</a:t>
            </a:r>
            <a:endParaRPr sz="3200"/>
          </a:p>
        </p:txBody>
      </p:sp>
      <p:pic>
        <p:nvPicPr>
          <p:cNvPr id="674" name="object 674"/>
          <p:cNvPicPr/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5600"/>
            <a:ext cx="9144000" cy="2029967"/>
          </a:xfrm>
          <a:prstGeom prst="rect">
            <a:avLst/>
          </a:prstGeom>
        </p:spPr>
      </p:pic>
      <p:sp>
        <p:nvSpPr>
          <p:cNvPr id="675" name="object 67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8825"/>
              <a:ext cx="9144000" cy="60991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844" y="397764"/>
            <a:ext cx="7451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Year's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Self-Assessment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674270"/>
            <a:ext cx="9144000" cy="2556510"/>
          </a:xfrm>
          <a:custGeom>
            <a:avLst/>
            <a:gdLst/>
            <a:ahLst/>
            <a:cxnLst/>
            <a:rect l="l" t="t" r="r" b="b"/>
            <a:pathLst>
              <a:path w="9144000" h="2556510">
                <a:moveTo>
                  <a:pt x="9144000" y="0"/>
                </a:moveTo>
                <a:lnTo>
                  <a:pt x="0" y="0"/>
                </a:lnTo>
                <a:lnTo>
                  <a:pt x="0" y="2556421"/>
                </a:lnTo>
                <a:lnTo>
                  <a:pt x="9144000" y="2556421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7844" y="1583435"/>
            <a:ext cx="8530590" cy="21742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Add</a:t>
            </a:r>
            <a:r>
              <a:rPr sz="3200" spc="-50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your</a:t>
            </a:r>
            <a:r>
              <a:rPr sz="3200" spc="-55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plan</a:t>
            </a:r>
            <a:r>
              <a:rPr sz="3200" spc="-50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and</a:t>
            </a:r>
            <a:r>
              <a:rPr sz="3200" spc="-50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timeline</a:t>
            </a:r>
            <a:r>
              <a:rPr sz="3200" spc="-55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E46C0A"/>
                </a:solidFill>
                <a:latin typeface="Calibri"/>
                <a:cs typeface="Calibri"/>
              </a:rPr>
              <a:t>for</a:t>
            </a:r>
            <a:r>
              <a:rPr sz="3200" spc="-55" dirty="0">
                <a:solidFill>
                  <a:srgbClr val="E46C0A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E46C0A"/>
                </a:solidFill>
                <a:latin typeface="Calibri"/>
                <a:cs typeface="Calibri"/>
              </a:rPr>
              <a:t>self-</a:t>
            </a:r>
            <a:r>
              <a:rPr sz="3200" spc="-10" dirty="0">
                <a:solidFill>
                  <a:srgbClr val="E46C0A"/>
                </a:solidFill>
                <a:latin typeface="Calibri"/>
                <a:cs typeface="Calibri"/>
              </a:rPr>
              <a:t>assessment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15"/>
              </a:lnSpc>
              <a:spcBef>
                <a:spcPts val="770"/>
              </a:spcBef>
            </a:pP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</a:t>
            </a:r>
            <a:r>
              <a:rPr sz="3200" spc="-5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15"/>
              </a:lnSpc>
            </a:pP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</a:t>
            </a:r>
            <a:r>
              <a:rPr sz="3200" spc="-5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sz="3200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F497D"/>
                </a:solidFill>
                <a:latin typeface="Calibri"/>
                <a:cs typeface="Calibri"/>
              </a:rPr>
              <a:t>. </a:t>
            </a:r>
            <a:r>
              <a:rPr sz="3200" spc="-5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24613" y="1058335"/>
              <a:ext cx="3719829" cy="5800090"/>
            </a:xfrm>
            <a:custGeom>
              <a:avLst/>
              <a:gdLst/>
              <a:ahLst/>
              <a:cxnLst/>
              <a:rect l="l" t="t" r="r" b="b"/>
              <a:pathLst>
                <a:path w="3719829" h="5800090">
                  <a:moveTo>
                    <a:pt x="0" y="5799658"/>
                  </a:moveTo>
                  <a:lnTo>
                    <a:pt x="3719386" y="5799658"/>
                  </a:lnTo>
                  <a:lnTo>
                    <a:pt x="3719386" y="0"/>
                  </a:lnTo>
                  <a:lnTo>
                    <a:pt x="0" y="0"/>
                  </a:lnTo>
                  <a:lnTo>
                    <a:pt x="0" y="5799658"/>
                  </a:lnTo>
                  <a:close/>
                </a:path>
              </a:pathLst>
            </a:custGeom>
            <a:solidFill>
              <a:srgbClr val="93C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Why</a:t>
            </a:r>
            <a:r>
              <a:rPr sz="3200" spc="-45" dirty="0"/>
              <a:t> </a:t>
            </a:r>
            <a:r>
              <a:rPr sz="3200" dirty="0"/>
              <a:t>Start</a:t>
            </a:r>
            <a:r>
              <a:rPr sz="3200" spc="-40" dirty="0"/>
              <a:t> </a:t>
            </a:r>
            <a:r>
              <a:rPr sz="3200" dirty="0"/>
              <a:t>with</a:t>
            </a:r>
            <a:r>
              <a:rPr sz="3200" spc="-45" dirty="0"/>
              <a:t> </a:t>
            </a:r>
            <a:r>
              <a:rPr sz="3200" spc="-10" dirty="0"/>
              <a:t>Strengths?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-1" y="1054642"/>
            <a:ext cx="5424805" cy="5803900"/>
          </a:xfrm>
          <a:custGeom>
            <a:avLst/>
            <a:gdLst/>
            <a:ahLst/>
            <a:cxnLst/>
            <a:rect l="l" t="t" r="r" b="b"/>
            <a:pathLst>
              <a:path w="5424805" h="5803900">
                <a:moveTo>
                  <a:pt x="5424614" y="0"/>
                </a:moveTo>
                <a:lnTo>
                  <a:pt x="0" y="0"/>
                </a:lnTo>
                <a:lnTo>
                  <a:pt x="0" y="5803353"/>
                </a:lnTo>
                <a:lnTo>
                  <a:pt x="5424614" y="5803353"/>
                </a:lnTo>
                <a:lnTo>
                  <a:pt x="5424614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4963" y="1689100"/>
            <a:ext cx="4693285" cy="45154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6395" marR="1387475" indent="-354330">
              <a:lnSpc>
                <a:spcPct val="100699"/>
              </a:lnSpc>
              <a:spcBef>
                <a:spcPts val="75"/>
              </a:spcBef>
              <a:buClr>
                <a:srgbClr val="953735"/>
              </a:buClr>
              <a:buChar char="•"/>
              <a:tabLst>
                <a:tab pos="366395" algn="l"/>
              </a:tabLst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Learn</a:t>
            </a:r>
            <a:r>
              <a:rPr sz="28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from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what</a:t>
            </a:r>
            <a:r>
              <a:rPr sz="28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is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going</a:t>
            </a:r>
            <a:r>
              <a:rPr sz="28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F497D"/>
                </a:solidFill>
                <a:latin typeface="Arial"/>
                <a:cs typeface="Arial"/>
              </a:rPr>
              <a:t>well</a:t>
            </a:r>
            <a:endParaRPr sz="2800">
              <a:latin typeface="Arial"/>
              <a:cs typeface="Arial"/>
            </a:endParaRPr>
          </a:p>
          <a:p>
            <a:pPr marL="366395" marR="535305" indent="-354330">
              <a:lnSpc>
                <a:spcPct val="99600"/>
              </a:lnSpc>
              <a:spcBef>
                <a:spcPts val="1260"/>
              </a:spcBef>
              <a:buClr>
                <a:srgbClr val="953735"/>
              </a:buClr>
              <a:buChar char="•"/>
              <a:tabLst>
                <a:tab pos="366395" algn="l"/>
              </a:tabLst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Appreciate</a:t>
            </a:r>
            <a:r>
              <a:rPr sz="28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progress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made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on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goals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and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objectives</a:t>
            </a:r>
            <a:endParaRPr sz="2800">
              <a:latin typeface="Arial"/>
              <a:cs typeface="Arial"/>
            </a:endParaRPr>
          </a:p>
          <a:p>
            <a:pPr marL="366395" indent="-353695">
              <a:lnSpc>
                <a:spcPct val="100000"/>
              </a:lnSpc>
              <a:spcBef>
                <a:spcPts val="1345"/>
              </a:spcBef>
              <a:buClr>
                <a:srgbClr val="953735"/>
              </a:buClr>
              <a:buChar char="•"/>
              <a:tabLst>
                <a:tab pos="366395" algn="l"/>
              </a:tabLst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Investigate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systemic</a:t>
            </a:r>
            <a:r>
              <a:rPr sz="2800" spc="-7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issues</a:t>
            </a:r>
            <a:endParaRPr sz="2800">
              <a:latin typeface="Arial"/>
              <a:cs typeface="Arial"/>
            </a:endParaRPr>
          </a:p>
          <a:p>
            <a:pPr marL="366395" indent="-353695">
              <a:lnSpc>
                <a:spcPct val="100000"/>
              </a:lnSpc>
              <a:spcBef>
                <a:spcPts val="1250"/>
              </a:spcBef>
              <a:buClr>
                <a:srgbClr val="953735"/>
              </a:buClr>
              <a:buChar char="•"/>
              <a:tabLst>
                <a:tab pos="366395" algn="l"/>
              </a:tabLst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Move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toward</a:t>
            </a:r>
            <a:r>
              <a:rPr sz="28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innovations</a:t>
            </a:r>
            <a:endParaRPr sz="2800">
              <a:latin typeface="Arial"/>
              <a:cs typeface="Arial"/>
            </a:endParaRPr>
          </a:p>
          <a:p>
            <a:pPr marL="366395" marR="873760" indent="-354330">
              <a:lnSpc>
                <a:spcPct val="101400"/>
              </a:lnSpc>
              <a:spcBef>
                <a:spcPts val="1175"/>
              </a:spcBef>
              <a:buClr>
                <a:srgbClr val="953735"/>
              </a:buClr>
              <a:buChar char="•"/>
              <a:tabLst>
                <a:tab pos="366395" algn="l"/>
              </a:tabLst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Improve</a:t>
            </a:r>
            <a:r>
              <a:rPr sz="2800" spc="-8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outcomes</a:t>
            </a:r>
            <a:r>
              <a:rPr sz="2800" spc="-9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children</a:t>
            </a:r>
            <a:r>
              <a:rPr sz="28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8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families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9842" y="1054646"/>
            <a:ext cx="3954157" cy="580335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65733"/>
              <a:ext cx="9143873" cy="57922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892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2700" spc="-30" dirty="0"/>
              <a:t>Topics</a:t>
            </a:r>
            <a:r>
              <a:rPr sz="2700" spc="-50" dirty="0"/>
              <a:t> </a:t>
            </a:r>
            <a:r>
              <a:rPr sz="2700" dirty="0"/>
              <a:t>and</a:t>
            </a:r>
            <a:r>
              <a:rPr sz="2700" spc="-50" dirty="0"/>
              <a:t> </a:t>
            </a:r>
            <a:r>
              <a:rPr sz="2700" dirty="0"/>
              <a:t>Questions</a:t>
            </a:r>
            <a:r>
              <a:rPr sz="2700" spc="-45" dirty="0"/>
              <a:t> </a:t>
            </a:r>
            <a:r>
              <a:rPr sz="2700" dirty="0"/>
              <a:t>for</a:t>
            </a:r>
            <a:r>
              <a:rPr sz="2700" spc="-95" dirty="0"/>
              <a:t> </a:t>
            </a:r>
            <a:r>
              <a:rPr sz="2700" dirty="0"/>
              <a:t>This</a:t>
            </a:r>
            <a:r>
              <a:rPr sz="2700" spc="-95" dirty="0"/>
              <a:t> </a:t>
            </a:r>
            <a:r>
              <a:rPr sz="2700" spc="-20" dirty="0"/>
              <a:t>Year's</a:t>
            </a:r>
            <a:r>
              <a:rPr sz="2700" spc="-50" dirty="0"/>
              <a:t> </a:t>
            </a:r>
            <a:r>
              <a:rPr sz="2700" dirty="0"/>
              <a:t>Self-</a:t>
            </a:r>
            <a:r>
              <a:rPr sz="2700" spc="-10" dirty="0"/>
              <a:t>Assessment</a:t>
            </a:r>
            <a:endParaRPr sz="2700"/>
          </a:p>
        </p:txBody>
      </p:sp>
      <p:sp>
        <p:nvSpPr>
          <p:cNvPr id="9" name="object 9"/>
          <p:cNvSpPr/>
          <p:nvPr/>
        </p:nvSpPr>
        <p:spPr>
          <a:xfrm>
            <a:off x="0" y="1674270"/>
            <a:ext cx="9144000" cy="2556510"/>
          </a:xfrm>
          <a:custGeom>
            <a:avLst/>
            <a:gdLst/>
            <a:ahLst/>
            <a:cxnLst/>
            <a:rect l="l" t="t" r="r" b="b"/>
            <a:pathLst>
              <a:path w="9144000" h="2556510">
                <a:moveTo>
                  <a:pt x="0" y="2556421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2556421"/>
                </a:lnTo>
                <a:lnTo>
                  <a:pt x="0" y="2556421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615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/>
              <a:t>Add</a:t>
            </a:r>
            <a:r>
              <a:rPr spc="-55" dirty="0"/>
              <a:t> </a:t>
            </a:r>
            <a:r>
              <a:rPr dirty="0"/>
              <a:t>your</a:t>
            </a:r>
            <a:r>
              <a:rPr spc="-60" dirty="0"/>
              <a:t> </a:t>
            </a:r>
            <a:r>
              <a:rPr dirty="0"/>
              <a:t>topics</a:t>
            </a:r>
            <a:r>
              <a:rPr spc="-6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10" dirty="0"/>
              <a:t>questions</a:t>
            </a:r>
          </a:p>
          <a:p>
            <a:pPr marL="12700">
              <a:lnSpc>
                <a:spcPts val="3815"/>
              </a:lnSpc>
              <a:spcBef>
                <a:spcPts val="77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 marL="12700">
              <a:lnSpc>
                <a:spcPts val="3815"/>
              </a:lnSpc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5" y="1058329"/>
              <a:ext cx="9142754" cy="57996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Analyzing</a:t>
            </a:r>
            <a:r>
              <a:rPr sz="3200" spc="-65" dirty="0"/>
              <a:t> </a:t>
            </a:r>
            <a:r>
              <a:rPr sz="3200" dirty="0"/>
              <a:t>the</a:t>
            </a:r>
            <a:r>
              <a:rPr sz="3200" spc="-60" dirty="0"/>
              <a:t> </a:t>
            </a:r>
            <a:r>
              <a:rPr sz="3200" spc="-20" dirty="0"/>
              <a:t>Data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09597" y="1058335"/>
            <a:ext cx="7945755" cy="5799455"/>
          </a:xfrm>
          <a:custGeom>
            <a:avLst/>
            <a:gdLst/>
            <a:ahLst/>
            <a:cxnLst/>
            <a:rect l="l" t="t" r="r" b="b"/>
            <a:pathLst>
              <a:path w="7945755" h="5799455">
                <a:moveTo>
                  <a:pt x="7945437" y="0"/>
                </a:moveTo>
                <a:lnTo>
                  <a:pt x="0" y="0"/>
                </a:lnTo>
                <a:lnTo>
                  <a:pt x="0" y="5799137"/>
                </a:lnTo>
                <a:lnTo>
                  <a:pt x="7945437" y="5799137"/>
                </a:lnTo>
                <a:lnTo>
                  <a:pt x="794543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6292" y="1189329"/>
            <a:ext cx="7568565" cy="467360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35"/>
              </a:spcBef>
              <a:buClr>
                <a:srgbClr val="4F81BD"/>
              </a:buClr>
              <a:buChar char="•"/>
              <a:tabLst>
                <a:tab pos="329565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do</a:t>
            </a:r>
            <a:r>
              <a:rPr sz="2800" spc="-3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2800" spc="-3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953735"/>
                </a:solidFill>
                <a:latin typeface="Arial"/>
                <a:cs typeface="Arial"/>
              </a:rPr>
              <a:t>know?</a:t>
            </a:r>
            <a:endParaRPr sz="280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935"/>
              </a:spcBef>
              <a:buClr>
                <a:srgbClr val="4F81BD"/>
              </a:buClr>
              <a:buChar char="•"/>
              <a:tabLst>
                <a:tab pos="329565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is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the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data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telling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953735"/>
                </a:solidFill>
                <a:latin typeface="Arial"/>
                <a:cs typeface="Arial"/>
              </a:rPr>
              <a:t>us?</a:t>
            </a:r>
            <a:endParaRPr sz="280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840"/>
              </a:spcBef>
              <a:buClr>
                <a:srgbClr val="4F81BD"/>
              </a:buClr>
              <a:buChar char="•"/>
              <a:tabLst>
                <a:tab pos="329565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don't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2800" spc="-3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know?</a:t>
            </a:r>
            <a:endParaRPr sz="280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935"/>
              </a:spcBef>
              <a:buClr>
                <a:srgbClr val="4F81BD"/>
              </a:buClr>
              <a:buChar char="•"/>
              <a:tabLst>
                <a:tab pos="329565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Is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there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a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way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to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find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out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with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additional</a:t>
            </a:r>
            <a:r>
              <a:rPr sz="2800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data?</a:t>
            </a:r>
            <a:endParaRPr sz="280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935"/>
              </a:spcBef>
              <a:buClr>
                <a:srgbClr val="4F81BD"/>
              </a:buClr>
              <a:buChar char="•"/>
              <a:tabLst>
                <a:tab pos="329565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5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questions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does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the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data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pose?</a:t>
            </a:r>
            <a:endParaRPr sz="2800">
              <a:latin typeface="Arial"/>
              <a:cs typeface="Arial"/>
            </a:endParaRPr>
          </a:p>
          <a:p>
            <a:pPr marL="330200" marR="182880" indent="-318135">
              <a:lnSpc>
                <a:spcPct val="101400"/>
              </a:lnSpc>
              <a:spcBef>
                <a:spcPts val="790"/>
              </a:spcBef>
              <a:buClr>
                <a:srgbClr val="4F81BD"/>
              </a:buClr>
              <a:buChar char="•"/>
              <a:tabLst>
                <a:tab pos="330200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5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patterns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and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trends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do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notice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953735"/>
                </a:solidFill>
                <a:latin typeface="Arial"/>
                <a:cs typeface="Arial"/>
              </a:rPr>
              <a:t>when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compare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953735"/>
                </a:solidFill>
                <a:latin typeface="Arial"/>
                <a:cs typeface="Arial"/>
              </a:rPr>
              <a:t>year-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to-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year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data?</a:t>
            </a:r>
            <a:endParaRPr sz="2800">
              <a:latin typeface="Arial"/>
              <a:cs typeface="Arial"/>
            </a:endParaRPr>
          </a:p>
          <a:p>
            <a:pPr marL="330200" marR="100330" indent="-318135">
              <a:lnSpc>
                <a:spcPct val="101400"/>
              </a:lnSpc>
              <a:spcBef>
                <a:spcPts val="795"/>
              </a:spcBef>
              <a:buClr>
                <a:srgbClr val="4F81BD"/>
              </a:buClr>
              <a:buChar char="•"/>
              <a:tabLst>
                <a:tab pos="330200" algn="l"/>
              </a:tabLst>
            </a:pP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What</a:t>
            </a:r>
            <a:r>
              <a:rPr sz="2800" spc="-5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do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learn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from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looking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at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multiple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sources</a:t>
            </a:r>
            <a:r>
              <a:rPr sz="2800" spc="-5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data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regarding</a:t>
            </a:r>
            <a:r>
              <a:rPr sz="2800" spc="-4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one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topic</a:t>
            </a:r>
            <a:r>
              <a:rPr sz="2800" spc="-5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953735"/>
                </a:solidFill>
                <a:latin typeface="Arial"/>
                <a:cs typeface="Arial"/>
              </a:rPr>
              <a:t>or</a:t>
            </a:r>
            <a:r>
              <a:rPr sz="2800" spc="-4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issue?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8" y="1077417"/>
              <a:ext cx="9134551" cy="57805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288" rIns="0" bIns="0" rtlCol="0">
            <a:spAutoFit/>
          </a:bodyPr>
          <a:lstStyle/>
          <a:p>
            <a:pPr marL="50419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Data</a:t>
            </a:r>
            <a:r>
              <a:rPr sz="2800" spc="-65" dirty="0"/>
              <a:t> </a:t>
            </a:r>
            <a:r>
              <a:rPr sz="2800" dirty="0"/>
              <a:t>We</a:t>
            </a:r>
            <a:r>
              <a:rPr sz="2800" spc="-60" dirty="0"/>
              <a:t> </a:t>
            </a:r>
            <a:r>
              <a:rPr sz="2800" dirty="0"/>
              <a:t>Will</a:t>
            </a:r>
            <a:r>
              <a:rPr sz="2800" spc="-65" dirty="0"/>
              <a:t> </a:t>
            </a:r>
            <a:r>
              <a:rPr sz="2800" dirty="0"/>
              <a:t>Examine</a:t>
            </a:r>
            <a:r>
              <a:rPr sz="2800" spc="-60" dirty="0"/>
              <a:t> </a:t>
            </a:r>
            <a:r>
              <a:rPr sz="2800" dirty="0"/>
              <a:t>in</a:t>
            </a:r>
            <a:r>
              <a:rPr sz="2800" spc="-110" dirty="0"/>
              <a:t> </a:t>
            </a:r>
            <a:r>
              <a:rPr sz="2800" dirty="0"/>
              <a:t>This</a:t>
            </a:r>
            <a:r>
              <a:rPr sz="2800" spc="-110" dirty="0"/>
              <a:t> </a:t>
            </a:r>
            <a:r>
              <a:rPr sz="2800" spc="-25" dirty="0"/>
              <a:t>Year's</a:t>
            </a:r>
            <a:r>
              <a:rPr sz="2800" spc="-65" dirty="0"/>
              <a:t> </a:t>
            </a:r>
            <a:r>
              <a:rPr sz="2800" spc="-10" dirty="0"/>
              <a:t>Self-Assessment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0" y="1430337"/>
            <a:ext cx="9144000" cy="3046730"/>
          </a:xfrm>
          <a:custGeom>
            <a:avLst/>
            <a:gdLst/>
            <a:ahLst/>
            <a:cxnLst/>
            <a:rect l="l" t="t" r="r" b="b"/>
            <a:pathLst>
              <a:path w="9144000" h="3046729">
                <a:moveTo>
                  <a:pt x="9144000" y="0"/>
                </a:moveTo>
                <a:lnTo>
                  <a:pt x="0" y="0"/>
                </a:lnTo>
                <a:lnTo>
                  <a:pt x="0" y="3046412"/>
                </a:lnTo>
                <a:lnTo>
                  <a:pt x="9144000" y="3046412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821180">
              <a:lnSpc>
                <a:spcPts val="3810"/>
              </a:lnSpc>
              <a:spcBef>
                <a:spcPts val="250"/>
              </a:spcBef>
            </a:pPr>
            <a:r>
              <a:rPr dirty="0"/>
              <a:t>Add</a:t>
            </a:r>
            <a:r>
              <a:rPr spc="-65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10" dirty="0"/>
              <a:t>program</a:t>
            </a:r>
            <a:r>
              <a:rPr spc="-55" dirty="0"/>
              <a:t> </a:t>
            </a:r>
            <a:r>
              <a:rPr dirty="0"/>
              <a:t>data</a:t>
            </a:r>
            <a:r>
              <a:rPr spc="-60" dirty="0"/>
              <a:t> </a:t>
            </a:r>
            <a:r>
              <a:rPr dirty="0"/>
              <a:t>you</a:t>
            </a:r>
            <a:r>
              <a:rPr spc="-65" dirty="0"/>
              <a:t> </a:t>
            </a:r>
            <a:r>
              <a:rPr dirty="0"/>
              <a:t>will</a:t>
            </a:r>
            <a:r>
              <a:rPr spc="-60" dirty="0"/>
              <a:t> </a:t>
            </a:r>
            <a:r>
              <a:rPr dirty="0"/>
              <a:t>bring</a:t>
            </a:r>
            <a:r>
              <a:rPr spc="-55" dirty="0"/>
              <a:t> </a:t>
            </a:r>
            <a:r>
              <a:rPr spc="-20" dirty="0"/>
              <a:t>into </a:t>
            </a:r>
            <a:r>
              <a:rPr spc="-30" dirty="0"/>
              <a:t>self-</a:t>
            </a:r>
            <a:r>
              <a:rPr spc="-10" dirty="0"/>
              <a:t>assessment</a:t>
            </a: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 marL="12700">
              <a:lnSpc>
                <a:spcPts val="3815"/>
              </a:lnSpc>
              <a:spcBef>
                <a:spcPts val="7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 marL="12700">
              <a:lnSpc>
                <a:spcPts val="3815"/>
              </a:lnSpc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67" y="974039"/>
              <a:ext cx="9122232" cy="58839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38298" y="1069295"/>
              <a:ext cx="5867400" cy="5789295"/>
            </a:xfrm>
            <a:custGeom>
              <a:avLst/>
              <a:gdLst/>
              <a:ahLst/>
              <a:cxnLst/>
              <a:rect l="l" t="t" r="r" b="b"/>
              <a:pathLst>
                <a:path w="5867400" h="5789295">
                  <a:moveTo>
                    <a:pt x="5867400" y="0"/>
                  </a:moveTo>
                  <a:lnTo>
                    <a:pt x="0" y="0"/>
                  </a:lnTo>
                  <a:lnTo>
                    <a:pt x="0" y="5788698"/>
                  </a:lnTo>
                  <a:lnTo>
                    <a:pt x="5867400" y="5788698"/>
                  </a:lnTo>
                  <a:lnTo>
                    <a:pt x="5867400" y="0"/>
                  </a:lnTo>
                  <a:close/>
                </a:path>
              </a:pathLst>
            </a:custGeom>
            <a:solidFill>
              <a:srgbClr val="E6E0EC">
                <a:alpha val="85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7844" y="397764"/>
            <a:ext cx="6372225" cy="582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Dialoguing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85"/>
              </a:spcBef>
            </a:pPr>
            <a:endParaRPr sz="3200">
              <a:latin typeface="Arial"/>
              <a:cs typeface="Arial"/>
            </a:endParaRPr>
          </a:p>
          <a:p>
            <a:pPr marL="1991360" indent="-457200">
              <a:lnSpc>
                <a:spcPct val="100000"/>
              </a:lnSpc>
              <a:buClr>
                <a:srgbClr val="006131"/>
              </a:buClr>
              <a:buChar char="•"/>
              <a:tabLst>
                <a:tab pos="1991360" algn="l"/>
              </a:tabLst>
            </a:pP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Establish</a:t>
            </a:r>
            <a:r>
              <a:rPr sz="32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ground</a:t>
            </a:r>
            <a:r>
              <a:rPr sz="32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rules</a:t>
            </a:r>
            <a:endParaRPr sz="3200">
              <a:latin typeface="Arial"/>
              <a:cs typeface="Arial"/>
            </a:endParaRPr>
          </a:p>
          <a:p>
            <a:pPr marL="1991360" indent="-457200">
              <a:lnSpc>
                <a:spcPct val="100000"/>
              </a:lnSpc>
              <a:spcBef>
                <a:spcPts val="1370"/>
              </a:spcBef>
              <a:buClr>
                <a:srgbClr val="006131"/>
              </a:buClr>
              <a:buChar char="•"/>
              <a:tabLst>
                <a:tab pos="1991360" algn="l"/>
              </a:tabLst>
            </a:pP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Hear</a:t>
            </a:r>
            <a:r>
              <a:rPr sz="32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everyone's</a:t>
            </a:r>
            <a:r>
              <a:rPr sz="32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voice</a:t>
            </a:r>
            <a:endParaRPr sz="3200">
              <a:latin typeface="Arial"/>
              <a:cs typeface="Arial"/>
            </a:endParaRPr>
          </a:p>
          <a:p>
            <a:pPr marL="1991360" marR="785495" indent="-457200">
              <a:lnSpc>
                <a:spcPct val="101800"/>
              </a:lnSpc>
              <a:spcBef>
                <a:spcPts val="1275"/>
              </a:spcBef>
              <a:buClr>
                <a:srgbClr val="006131"/>
              </a:buClr>
              <a:buChar char="•"/>
              <a:tabLst>
                <a:tab pos="1991360" algn="l"/>
              </a:tabLst>
            </a:pP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Stay</a:t>
            </a:r>
            <a:r>
              <a:rPr sz="32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focused</a:t>
            </a:r>
            <a:r>
              <a:rPr sz="32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on</a:t>
            </a:r>
            <a:r>
              <a:rPr sz="32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1F497D"/>
                </a:solidFill>
                <a:latin typeface="Arial"/>
                <a:cs typeface="Arial"/>
              </a:rPr>
              <a:t>the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"big</a:t>
            </a:r>
            <a:r>
              <a:rPr sz="32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picture"</a:t>
            </a:r>
            <a:endParaRPr sz="3200">
              <a:latin typeface="Arial"/>
              <a:cs typeface="Arial"/>
            </a:endParaRPr>
          </a:p>
          <a:p>
            <a:pPr marL="1991360" marR="704215" indent="-457200">
              <a:lnSpc>
                <a:spcPts val="3810"/>
              </a:lnSpc>
              <a:spcBef>
                <a:spcPts val="1495"/>
              </a:spcBef>
              <a:buClr>
                <a:srgbClr val="006131"/>
              </a:buClr>
              <a:buChar char="•"/>
              <a:tabLst>
                <a:tab pos="1991360" algn="l"/>
              </a:tabLst>
            </a:pP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Work</a:t>
            </a:r>
            <a:r>
              <a:rPr sz="32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together</a:t>
            </a:r>
            <a:r>
              <a:rPr sz="32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32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1F497D"/>
                </a:solidFill>
                <a:latin typeface="Arial"/>
                <a:cs typeface="Arial"/>
              </a:rPr>
              <a:t>get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"unstuck"</a:t>
            </a:r>
            <a:endParaRPr sz="3200">
              <a:latin typeface="Arial"/>
              <a:cs typeface="Arial"/>
            </a:endParaRPr>
          </a:p>
          <a:p>
            <a:pPr marL="1991360" marR="5080" indent="-457200">
              <a:lnSpc>
                <a:spcPct val="101800"/>
              </a:lnSpc>
              <a:spcBef>
                <a:spcPts val="1155"/>
              </a:spcBef>
              <a:buClr>
                <a:srgbClr val="006131"/>
              </a:buClr>
              <a:buChar char="•"/>
              <a:tabLst>
                <a:tab pos="1991360" algn="l"/>
              </a:tabLst>
            </a:pPr>
            <a:r>
              <a:rPr sz="3200" spc="-20" dirty="0">
                <a:solidFill>
                  <a:srgbClr val="1F497D"/>
                </a:solidFill>
                <a:latin typeface="Arial"/>
                <a:cs typeface="Arial"/>
              </a:rPr>
              <a:t>Value</a:t>
            </a:r>
            <a:r>
              <a:rPr sz="32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32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group</a:t>
            </a:r>
            <a:r>
              <a:rPr sz="3200" spc="-7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process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over</a:t>
            </a:r>
            <a:r>
              <a:rPr sz="32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F497D"/>
                </a:solidFill>
                <a:latin typeface="Arial"/>
                <a:cs typeface="Arial"/>
              </a:rPr>
              <a:t>individual</a:t>
            </a:r>
            <a:r>
              <a:rPr sz="32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1F497D"/>
                </a:solidFill>
                <a:latin typeface="Arial"/>
                <a:cs typeface="Arial"/>
              </a:rPr>
              <a:t>opinions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Making</a:t>
            </a:r>
            <a:r>
              <a:rPr sz="3200" spc="-55" dirty="0"/>
              <a:t> </a:t>
            </a:r>
            <a:r>
              <a:rPr sz="3200" spc="-10" dirty="0"/>
              <a:t>Recommendations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-1" y="1085585"/>
            <a:ext cx="4648200" cy="5772785"/>
          </a:xfrm>
          <a:custGeom>
            <a:avLst/>
            <a:gdLst/>
            <a:ahLst/>
            <a:cxnLst/>
            <a:rect l="l" t="t" r="r" b="b"/>
            <a:pathLst>
              <a:path w="4648200" h="5772784">
                <a:moveTo>
                  <a:pt x="0" y="5772414"/>
                </a:moveTo>
                <a:lnTo>
                  <a:pt x="1" y="0"/>
                </a:lnTo>
                <a:lnTo>
                  <a:pt x="4648200" y="0"/>
                </a:lnTo>
                <a:lnTo>
                  <a:pt x="4648200" y="5772414"/>
                </a:lnTo>
                <a:lnTo>
                  <a:pt x="0" y="5772414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38" y="1322323"/>
            <a:ext cx="3770629" cy="490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765" marR="224154" indent="-393700">
              <a:lnSpc>
                <a:spcPct val="100000"/>
              </a:lnSpc>
              <a:spcBef>
                <a:spcPts val="100"/>
              </a:spcBef>
              <a:buClr>
                <a:srgbClr val="953735"/>
              </a:buClr>
              <a:buFont typeface="Arial"/>
              <a:buChar char="•"/>
              <a:tabLst>
                <a:tab pos="405765" algn="l"/>
              </a:tabLst>
            </a:pP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Look</a:t>
            </a:r>
            <a:r>
              <a:rPr sz="3000" spc="-3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at</a:t>
            </a:r>
            <a:r>
              <a:rPr sz="3000" spc="-4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all</a:t>
            </a:r>
            <a:r>
              <a:rPr sz="3000" spc="-3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215968"/>
                </a:solidFill>
                <a:latin typeface="Calibri"/>
                <a:cs typeface="Calibri"/>
              </a:rPr>
              <a:t>the </a:t>
            </a: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discoveries</a:t>
            </a:r>
            <a:r>
              <a:rPr sz="3000" spc="-15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215968"/>
                </a:solidFill>
                <a:latin typeface="Calibri"/>
                <a:cs typeface="Calibri"/>
              </a:rPr>
              <a:t>together</a:t>
            </a:r>
            <a:endParaRPr sz="3000">
              <a:latin typeface="Calibri"/>
              <a:cs typeface="Calibri"/>
            </a:endParaRPr>
          </a:p>
          <a:p>
            <a:pPr marL="405765" marR="929005" indent="-393700">
              <a:lnSpc>
                <a:spcPct val="100000"/>
              </a:lnSpc>
              <a:buClr>
                <a:srgbClr val="953735"/>
              </a:buClr>
              <a:buFont typeface="Arial"/>
              <a:buChar char="•"/>
              <a:tabLst>
                <a:tab pos="405765" algn="l"/>
              </a:tabLst>
            </a:pP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Stay</a:t>
            </a:r>
            <a:r>
              <a:rPr sz="3000" spc="-13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focused</a:t>
            </a:r>
            <a:r>
              <a:rPr sz="3000" spc="-14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215968"/>
                </a:solidFill>
                <a:latin typeface="Calibri"/>
                <a:cs typeface="Calibri"/>
              </a:rPr>
              <a:t>on </a:t>
            </a:r>
            <a:r>
              <a:rPr sz="3000" spc="-20" dirty="0">
                <a:solidFill>
                  <a:srgbClr val="215968"/>
                </a:solidFill>
                <a:latin typeface="Calibri"/>
                <a:cs typeface="Calibri"/>
              </a:rPr>
              <a:t>systems</a:t>
            </a:r>
            <a:r>
              <a:rPr sz="3000" spc="-10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215968"/>
                </a:solidFill>
                <a:latin typeface="Calibri"/>
                <a:cs typeface="Calibri"/>
              </a:rPr>
              <a:t>versus details</a:t>
            </a:r>
            <a:endParaRPr sz="3000">
              <a:latin typeface="Calibri"/>
              <a:cs typeface="Calibri"/>
            </a:endParaRPr>
          </a:p>
          <a:p>
            <a:pPr marL="405765" indent="-393065">
              <a:lnSpc>
                <a:spcPts val="3590"/>
              </a:lnSpc>
              <a:buClr>
                <a:srgbClr val="953735"/>
              </a:buClr>
              <a:buFont typeface="Arial"/>
              <a:buChar char="•"/>
              <a:tabLst>
                <a:tab pos="405765" algn="l"/>
              </a:tabLst>
            </a:pPr>
            <a:r>
              <a:rPr sz="3000" spc="-20" dirty="0">
                <a:solidFill>
                  <a:srgbClr val="215968"/>
                </a:solidFill>
                <a:latin typeface="Calibri"/>
                <a:cs typeface="Calibri"/>
              </a:rPr>
              <a:t>Categorize</a:t>
            </a:r>
            <a:r>
              <a:rPr sz="3000" spc="-7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215968"/>
                </a:solidFill>
                <a:latin typeface="Calibri"/>
                <a:cs typeface="Calibri"/>
              </a:rPr>
              <a:t>based</a:t>
            </a:r>
            <a:r>
              <a:rPr sz="3000" spc="-7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215968"/>
                </a:solidFill>
                <a:latin typeface="Calibri"/>
                <a:cs typeface="Calibri"/>
              </a:rPr>
              <a:t>on:</a:t>
            </a:r>
            <a:endParaRPr sz="3000">
              <a:latin typeface="Calibri"/>
              <a:cs typeface="Calibri"/>
            </a:endParaRPr>
          </a:p>
          <a:p>
            <a:pPr marL="749300" marR="503555" lvl="1" indent="-393700">
              <a:lnSpc>
                <a:spcPts val="3410"/>
              </a:lnSpc>
              <a:spcBef>
                <a:spcPts val="65"/>
              </a:spcBef>
              <a:buClr>
                <a:srgbClr val="953735"/>
              </a:buClr>
              <a:buSzPct val="78571"/>
              <a:buFont typeface="Courier New"/>
              <a:buChar char="o"/>
              <a:tabLst>
                <a:tab pos="749300" algn="l"/>
              </a:tabLst>
            </a:pPr>
            <a:r>
              <a:rPr sz="2800" dirty="0">
                <a:solidFill>
                  <a:srgbClr val="215968"/>
                </a:solidFill>
                <a:latin typeface="Calibri"/>
                <a:cs typeface="Calibri"/>
              </a:rPr>
              <a:t>Progress</a:t>
            </a:r>
            <a:r>
              <a:rPr sz="2800" spc="-7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15968"/>
                </a:solidFill>
                <a:latin typeface="Calibri"/>
                <a:cs typeface="Calibri"/>
              </a:rPr>
              <a:t>on</a:t>
            </a:r>
            <a:r>
              <a:rPr sz="2800" spc="-8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215968"/>
                </a:solidFill>
                <a:latin typeface="Calibri"/>
                <a:cs typeface="Calibri"/>
              </a:rPr>
              <a:t>goals </a:t>
            </a:r>
            <a:r>
              <a:rPr sz="2800" dirty="0">
                <a:solidFill>
                  <a:srgbClr val="215968"/>
                </a:solidFill>
                <a:latin typeface="Calibri"/>
                <a:cs typeface="Calibri"/>
              </a:rPr>
              <a:t>and</a:t>
            </a:r>
            <a:r>
              <a:rPr sz="2800" spc="-4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15968"/>
                </a:solidFill>
                <a:latin typeface="Calibri"/>
                <a:cs typeface="Calibri"/>
              </a:rPr>
              <a:t>objectives</a:t>
            </a:r>
            <a:endParaRPr sz="2800">
              <a:latin typeface="Calibri"/>
              <a:cs typeface="Calibri"/>
            </a:endParaRPr>
          </a:p>
          <a:p>
            <a:pPr marL="749300" lvl="1" indent="-393700">
              <a:lnSpc>
                <a:spcPts val="3190"/>
              </a:lnSpc>
              <a:buClr>
                <a:srgbClr val="953735"/>
              </a:buClr>
              <a:buSzPct val="78571"/>
              <a:buFont typeface="Courier New"/>
              <a:buChar char="o"/>
              <a:tabLst>
                <a:tab pos="749300" algn="l"/>
              </a:tabLst>
            </a:pPr>
            <a:r>
              <a:rPr sz="2800" spc="-10" dirty="0">
                <a:solidFill>
                  <a:srgbClr val="215968"/>
                </a:solidFill>
                <a:latin typeface="Calibri"/>
                <a:cs typeface="Calibri"/>
              </a:rPr>
              <a:t>Systemic</a:t>
            </a:r>
            <a:r>
              <a:rPr sz="2800" spc="-145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15968"/>
                </a:solidFill>
                <a:latin typeface="Calibri"/>
                <a:cs typeface="Calibri"/>
              </a:rPr>
              <a:t>issues</a:t>
            </a:r>
            <a:endParaRPr sz="2800">
              <a:latin typeface="Calibri"/>
              <a:cs typeface="Calibri"/>
            </a:endParaRPr>
          </a:p>
          <a:p>
            <a:pPr marL="749300" marR="5080" lvl="1" indent="-393700">
              <a:lnSpc>
                <a:spcPts val="3410"/>
              </a:lnSpc>
              <a:spcBef>
                <a:spcPts val="70"/>
              </a:spcBef>
              <a:buClr>
                <a:srgbClr val="953735"/>
              </a:buClr>
              <a:buSzPct val="78571"/>
              <a:buFont typeface="Courier New"/>
              <a:buChar char="o"/>
              <a:tabLst>
                <a:tab pos="749300" algn="l"/>
              </a:tabLst>
            </a:pPr>
            <a:r>
              <a:rPr sz="2800" spc="-10" dirty="0">
                <a:solidFill>
                  <a:srgbClr val="215968"/>
                </a:solidFill>
                <a:latin typeface="Calibri"/>
                <a:cs typeface="Calibri"/>
              </a:rPr>
              <a:t>Innovations</a:t>
            </a:r>
            <a:r>
              <a:rPr sz="2800" spc="-5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15968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215968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215968"/>
                </a:solidFill>
                <a:latin typeface="Calibri"/>
                <a:cs typeface="Calibri"/>
              </a:rPr>
              <a:t>new </a:t>
            </a:r>
            <a:r>
              <a:rPr sz="2800" spc="-10" dirty="0">
                <a:solidFill>
                  <a:srgbClr val="215968"/>
                </a:solidFill>
                <a:latin typeface="Calibri"/>
                <a:cs typeface="Calibri"/>
              </a:rPr>
              <a:t>resources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058334"/>
            <a:ext cx="4495800" cy="579913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39367"/>
            <a:ext cx="9144000" cy="5819140"/>
            <a:chOff x="0" y="1039367"/>
            <a:chExt cx="9144000" cy="581914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058341"/>
              <a:ext cx="9144000" cy="5800090"/>
            </a:xfrm>
            <a:custGeom>
              <a:avLst/>
              <a:gdLst/>
              <a:ahLst/>
              <a:cxnLst/>
              <a:rect l="l" t="t" r="r" b="b"/>
              <a:pathLst>
                <a:path w="9144000" h="5800090">
                  <a:moveTo>
                    <a:pt x="9144000" y="5113871"/>
                  </a:moveTo>
                  <a:lnTo>
                    <a:pt x="0" y="5113871"/>
                  </a:lnTo>
                  <a:lnTo>
                    <a:pt x="0" y="5799658"/>
                  </a:lnTo>
                  <a:lnTo>
                    <a:pt x="9144000" y="5799658"/>
                  </a:lnTo>
                  <a:lnTo>
                    <a:pt x="9144000" y="5113871"/>
                  </a:lnTo>
                  <a:close/>
                </a:path>
                <a:path w="9144000" h="5800090">
                  <a:moveTo>
                    <a:pt x="9144000" y="4214114"/>
                  </a:moveTo>
                  <a:lnTo>
                    <a:pt x="0" y="4214114"/>
                  </a:lnTo>
                  <a:lnTo>
                    <a:pt x="0" y="4492079"/>
                  </a:lnTo>
                  <a:lnTo>
                    <a:pt x="9144000" y="4492079"/>
                  </a:lnTo>
                  <a:lnTo>
                    <a:pt x="9144000" y="4214114"/>
                  </a:lnTo>
                  <a:close/>
                </a:path>
                <a:path w="9144000" h="5800090">
                  <a:moveTo>
                    <a:pt x="9144000" y="0"/>
                  </a:moveTo>
                  <a:lnTo>
                    <a:pt x="0" y="0"/>
                  </a:lnTo>
                  <a:lnTo>
                    <a:pt x="0" y="364515"/>
                  </a:lnTo>
                  <a:lnTo>
                    <a:pt x="9144000" y="36451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3C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274639"/>
            <a:ext cx="9144000" cy="784225"/>
          </a:xfrm>
          <a:prstGeom prst="rect">
            <a:avLst/>
          </a:prstGeom>
          <a:solidFill>
            <a:srgbClr val="3C6269"/>
          </a:solidFill>
        </p:spPr>
        <p:txBody>
          <a:bodyPr vert="horz" wrap="square" lIns="0" tIns="13589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1070"/>
              </a:spcBef>
            </a:pPr>
            <a:r>
              <a:rPr sz="3200" spc="-10" dirty="0"/>
              <a:t>Welcome!</a:t>
            </a:r>
            <a:endParaRPr sz="3200"/>
          </a:p>
        </p:txBody>
      </p:sp>
      <p:pic>
        <p:nvPicPr>
          <p:cNvPr id="9" name="object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852"/>
            <a:ext cx="9141904" cy="38496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0" y="5550408"/>
            <a:ext cx="9144000" cy="622300"/>
          </a:xfrm>
          <a:prstGeom prst="rect">
            <a:avLst/>
          </a:prstGeom>
          <a:solidFill>
            <a:srgbClr val="FDD5B5"/>
          </a:solidFill>
        </p:spPr>
        <p:txBody>
          <a:bodyPr vert="horz" wrap="square" lIns="0" tIns="33020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260"/>
              </a:spcBef>
            </a:pP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Thank</a:t>
            </a:r>
            <a:r>
              <a:rPr sz="3000" spc="-40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you</a:t>
            </a:r>
            <a:r>
              <a:rPr sz="3000" spc="-40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for</a:t>
            </a:r>
            <a:r>
              <a:rPr sz="3000" spc="-3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joining</a:t>
            </a:r>
            <a:r>
              <a:rPr sz="3000" spc="-40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our</a:t>
            </a:r>
            <a:r>
              <a:rPr sz="3000" spc="-3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215968"/>
                </a:solidFill>
                <a:latin typeface="Arial"/>
                <a:cs typeface="Arial"/>
              </a:rPr>
              <a:t>self-</a:t>
            </a:r>
            <a:r>
              <a:rPr sz="3000" dirty="0">
                <a:solidFill>
                  <a:srgbClr val="215968"/>
                </a:solidFill>
                <a:latin typeface="Arial"/>
                <a:cs typeface="Arial"/>
              </a:rPr>
              <a:t>assessment</a:t>
            </a:r>
            <a:r>
              <a:rPr sz="3000" spc="-30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215968"/>
                </a:solidFill>
                <a:latin typeface="Arial"/>
                <a:cs typeface="Arial"/>
              </a:rPr>
              <a:t>team.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How</a:t>
            </a:r>
            <a:r>
              <a:rPr sz="3200" spc="-30" dirty="0"/>
              <a:t> </a:t>
            </a:r>
            <a:r>
              <a:rPr sz="3200" dirty="0"/>
              <a:t>Is</a:t>
            </a:r>
            <a:r>
              <a:rPr sz="3200" spc="-30" dirty="0"/>
              <a:t> </a:t>
            </a:r>
            <a:r>
              <a:rPr sz="3200" dirty="0"/>
              <a:t>the</a:t>
            </a:r>
            <a:r>
              <a:rPr sz="3200" spc="-35" dirty="0"/>
              <a:t> </a:t>
            </a:r>
            <a:r>
              <a:rPr sz="3200" spc="-10" dirty="0"/>
              <a:t>Self-</a:t>
            </a:r>
            <a:r>
              <a:rPr sz="3200" dirty="0"/>
              <a:t>Assessment</a:t>
            </a:r>
            <a:r>
              <a:rPr sz="3200" spc="-35" dirty="0"/>
              <a:t> </a:t>
            </a:r>
            <a:r>
              <a:rPr sz="3200" spc="-10" dirty="0"/>
              <a:t>Used?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-1587" y="1069020"/>
            <a:ext cx="9145905" cy="4904740"/>
          </a:xfrm>
          <a:custGeom>
            <a:avLst/>
            <a:gdLst/>
            <a:ahLst/>
            <a:cxnLst/>
            <a:rect l="l" t="t" r="r" b="b"/>
            <a:pathLst>
              <a:path w="9145905" h="4904740">
                <a:moveTo>
                  <a:pt x="9145587" y="0"/>
                </a:moveTo>
                <a:lnTo>
                  <a:pt x="0" y="0"/>
                </a:lnTo>
                <a:lnTo>
                  <a:pt x="0" y="4904740"/>
                </a:lnTo>
                <a:lnTo>
                  <a:pt x="9145587" y="4904740"/>
                </a:lnTo>
                <a:lnTo>
                  <a:pt x="9145587" y="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0052" y="1319276"/>
            <a:ext cx="8149590" cy="418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197225" indent="-342900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Director</a:t>
            </a:r>
            <a:r>
              <a:rPr sz="30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creates</a:t>
            </a:r>
            <a:r>
              <a:rPr sz="30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final</a:t>
            </a:r>
            <a:r>
              <a:rPr sz="30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report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from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recommendations</a:t>
            </a:r>
            <a:endParaRPr sz="3000">
              <a:latin typeface="Arial"/>
              <a:cs typeface="Arial"/>
            </a:endParaRPr>
          </a:p>
          <a:p>
            <a:pPr marL="355600" marR="2882900" indent="-342900">
              <a:lnSpc>
                <a:spcPct val="100000"/>
              </a:lnSpc>
              <a:spcBef>
                <a:spcPts val="1295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Policy</a:t>
            </a:r>
            <a:r>
              <a:rPr sz="30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Council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governing body/Tribal</a:t>
            </a:r>
            <a:r>
              <a:rPr sz="3000" spc="-7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Council</a:t>
            </a:r>
            <a:r>
              <a:rPr sz="3000" spc="-7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approve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30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final</a:t>
            </a:r>
            <a:r>
              <a:rPr sz="3000" spc="-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report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39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Director</a:t>
            </a:r>
            <a:r>
              <a:rPr sz="30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submits</a:t>
            </a:r>
            <a:r>
              <a:rPr sz="30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report</a:t>
            </a:r>
            <a:r>
              <a:rPr sz="30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30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Regional</a:t>
            </a:r>
            <a:r>
              <a:rPr sz="30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Office</a:t>
            </a:r>
            <a:endParaRPr sz="3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295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Self-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assessment</a:t>
            </a:r>
            <a:r>
              <a:rPr sz="30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report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30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recommendations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are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used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in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future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planning</a:t>
            </a:r>
            <a:r>
              <a:rPr sz="30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30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Arial"/>
                <a:cs typeface="Arial"/>
              </a:rPr>
              <a:t>goal-setting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430" y="1065212"/>
            <a:ext cx="3055264" cy="26987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428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100"/>
              </a:spcBef>
            </a:pPr>
            <a:r>
              <a:rPr sz="3100" dirty="0"/>
              <a:t>Program</a:t>
            </a:r>
            <a:r>
              <a:rPr sz="3100" spc="-105" dirty="0"/>
              <a:t> </a:t>
            </a:r>
            <a:r>
              <a:rPr sz="3100" dirty="0"/>
              <a:t>Planning</a:t>
            </a:r>
            <a:r>
              <a:rPr sz="3100" spc="-110" dirty="0"/>
              <a:t> </a:t>
            </a:r>
            <a:r>
              <a:rPr sz="3100" dirty="0"/>
              <a:t>for</a:t>
            </a:r>
            <a:r>
              <a:rPr sz="3100" spc="-100" dirty="0"/>
              <a:t> </a:t>
            </a:r>
            <a:r>
              <a:rPr sz="3100" dirty="0"/>
              <a:t>Continuous</a:t>
            </a:r>
            <a:r>
              <a:rPr sz="3100" spc="-110" dirty="0"/>
              <a:t> </a:t>
            </a:r>
            <a:r>
              <a:rPr sz="3100" spc="-10" dirty="0"/>
              <a:t>Improvement</a:t>
            </a:r>
            <a:endParaRPr sz="3100"/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8" y="768096"/>
            <a:ext cx="8772143" cy="608990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058335"/>
              <a:ext cx="9144000" cy="5800090"/>
            </a:xfrm>
            <a:custGeom>
              <a:avLst/>
              <a:gdLst/>
              <a:ahLst/>
              <a:cxnLst/>
              <a:rect l="l" t="t" r="r" b="b"/>
              <a:pathLst>
                <a:path w="9144000" h="5800090">
                  <a:moveTo>
                    <a:pt x="9144000" y="0"/>
                  </a:moveTo>
                  <a:lnTo>
                    <a:pt x="0" y="0"/>
                  </a:lnTo>
                  <a:lnTo>
                    <a:pt x="0" y="5799658"/>
                  </a:lnTo>
                  <a:lnTo>
                    <a:pt x="9144000" y="579965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3C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Benefits</a:t>
            </a:r>
            <a:r>
              <a:rPr sz="3200" spc="-30" dirty="0"/>
              <a:t> </a:t>
            </a:r>
            <a:r>
              <a:rPr sz="3200" dirty="0"/>
              <a:t>of</a:t>
            </a:r>
            <a:r>
              <a:rPr sz="3200" spc="-30" dirty="0"/>
              <a:t> </a:t>
            </a:r>
            <a:r>
              <a:rPr sz="3200" spc="-10" dirty="0"/>
              <a:t>Self-Assessment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0" y="1036637"/>
            <a:ext cx="5282565" cy="5792470"/>
          </a:xfrm>
          <a:custGeom>
            <a:avLst/>
            <a:gdLst/>
            <a:ahLst/>
            <a:cxnLst/>
            <a:rect l="l" t="t" r="r" b="b"/>
            <a:pathLst>
              <a:path w="5282565" h="5792470">
                <a:moveTo>
                  <a:pt x="5282488" y="0"/>
                </a:moveTo>
                <a:lnTo>
                  <a:pt x="0" y="0"/>
                </a:lnTo>
                <a:lnTo>
                  <a:pt x="0" y="5792266"/>
                </a:lnTo>
                <a:lnTo>
                  <a:pt x="5282488" y="5792266"/>
                </a:lnTo>
                <a:lnTo>
                  <a:pt x="5282488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7044" y="1296492"/>
            <a:ext cx="4561205" cy="509079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345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See</a:t>
            </a:r>
            <a:r>
              <a:rPr sz="2700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big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 picture</a:t>
            </a:r>
            <a:endParaRPr sz="27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5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Bring</a:t>
            </a:r>
            <a:r>
              <a:rPr sz="27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fresh</a:t>
            </a:r>
            <a:r>
              <a:rPr sz="2700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perspective</a:t>
            </a:r>
            <a:endParaRPr sz="27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270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Understand</a:t>
            </a:r>
            <a:r>
              <a:rPr sz="2700" spc="-3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7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possibilities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700" spc="-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challenges</a:t>
            </a:r>
            <a:r>
              <a:rPr sz="2700" spc="-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1F497D"/>
                </a:solidFill>
                <a:latin typeface="Arial"/>
                <a:cs typeface="Arial"/>
              </a:rPr>
              <a:t>the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program 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faces</a:t>
            </a:r>
            <a:endParaRPr sz="27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70"/>
              </a:spcBef>
              <a:buClr>
                <a:srgbClr val="C00000"/>
              </a:buClr>
              <a:buChar char="•"/>
              <a:tabLst>
                <a:tab pos="354965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Cultivate</a:t>
            </a:r>
            <a:r>
              <a:rPr sz="27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new</a:t>
            </a:r>
            <a:r>
              <a:rPr sz="2700" spc="-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ideas</a:t>
            </a:r>
            <a:endParaRPr sz="2700">
              <a:latin typeface="Arial"/>
              <a:cs typeface="Arial"/>
            </a:endParaRPr>
          </a:p>
          <a:p>
            <a:pPr marL="355600" marR="328930" indent="-342900">
              <a:lnSpc>
                <a:spcPts val="3220"/>
              </a:lnSpc>
              <a:spcBef>
                <a:spcPts val="1375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Build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stronger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 community partnerships</a:t>
            </a:r>
            <a:endParaRPr sz="2700">
              <a:latin typeface="Arial"/>
              <a:cs typeface="Arial"/>
            </a:endParaRPr>
          </a:p>
          <a:p>
            <a:pPr marL="355600" marR="462915" indent="-342900">
              <a:lnSpc>
                <a:spcPts val="3220"/>
              </a:lnSpc>
              <a:spcBef>
                <a:spcPts val="1255"/>
              </a:spcBef>
              <a:buClr>
                <a:srgbClr val="C00000"/>
              </a:buClr>
              <a:buChar char="•"/>
              <a:tabLst>
                <a:tab pos="355600" algn="l"/>
              </a:tabLst>
            </a:pP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Maximize</a:t>
            </a:r>
            <a:r>
              <a:rPr sz="2700" spc="-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use</a:t>
            </a:r>
            <a:r>
              <a:rPr sz="2700" spc="-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sz="2700" spc="-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1F497D"/>
                </a:solidFill>
                <a:latin typeface="Arial"/>
                <a:cs typeface="Arial"/>
              </a:rPr>
              <a:t>existing resources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8191" y="1065733"/>
            <a:ext cx="3855808" cy="57922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058862"/>
            <a:ext cx="9144000" cy="5037455"/>
          </a:xfrm>
          <a:custGeom>
            <a:avLst/>
            <a:gdLst/>
            <a:ahLst/>
            <a:cxnLst/>
            <a:rect l="l" t="t" r="r" b="b"/>
            <a:pathLst>
              <a:path w="9144000" h="5037455">
                <a:moveTo>
                  <a:pt x="9144000" y="0"/>
                </a:moveTo>
                <a:lnTo>
                  <a:pt x="0" y="0"/>
                </a:lnTo>
                <a:lnTo>
                  <a:pt x="0" y="5037137"/>
                </a:lnTo>
                <a:lnTo>
                  <a:pt x="9144000" y="5037137"/>
                </a:lnTo>
                <a:lnTo>
                  <a:pt x="914400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3312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dirty="0"/>
              <a:t>Thank </a:t>
            </a:r>
            <a:r>
              <a:rPr spc="-20" dirty="0"/>
              <a:t>you!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62942" y="2517155"/>
            <a:ext cx="3901440" cy="3253104"/>
            <a:chOff x="562942" y="2517155"/>
            <a:chExt cx="3901440" cy="3253104"/>
          </a:xfrm>
        </p:grpSpPr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9" y="2563812"/>
              <a:ext cx="3810000" cy="31608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9452" y="2533665"/>
              <a:ext cx="3868420" cy="3220085"/>
            </a:xfrm>
            <a:custGeom>
              <a:avLst/>
              <a:gdLst/>
              <a:ahLst/>
              <a:cxnLst/>
              <a:rect l="l" t="t" r="r" b="b"/>
              <a:pathLst>
                <a:path w="3868420" h="3220085">
                  <a:moveTo>
                    <a:pt x="0" y="0"/>
                  </a:moveTo>
                  <a:lnTo>
                    <a:pt x="3868350" y="0"/>
                  </a:lnTo>
                  <a:lnTo>
                    <a:pt x="3868350" y="3219575"/>
                  </a:lnTo>
                  <a:lnTo>
                    <a:pt x="0" y="321957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953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66605" y="1257300"/>
            <a:ext cx="6828155" cy="43046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925830" marR="427355" indent="-913765">
              <a:lnSpc>
                <a:spcPct val="101299"/>
              </a:lnSpc>
              <a:spcBef>
                <a:spcPts val="50"/>
              </a:spcBef>
            </a:pP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Only</a:t>
            </a:r>
            <a:r>
              <a:rPr sz="3200" b="1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with</a:t>
            </a:r>
            <a:r>
              <a:rPr sz="3200" b="1" spc="-1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your</a:t>
            </a:r>
            <a:r>
              <a:rPr sz="3200" b="1" spc="-1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help</a:t>
            </a:r>
            <a:r>
              <a:rPr sz="3200" b="1" spc="-2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can</a:t>
            </a:r>
            <a:r>
              <a:rPr sz="3200" b="1" spc="-2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we</a:t>
            </a:r>
            <a:r>
              <a:rPr sz="3200" b="1" spc="-20" dirty="0">
                <a:solidFill>
                  <a:srgbClr val="953735"/>
                </a:solidFill>
                <a:latin typeface="Arial"/>
                <a:cs typeface="Arial"/>
              </a:rPr>
              <a:t> make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this</a:t>
            </a:r>
            <a:r>
              <a:rPr sz="3200" b="1" spc="-35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process</a:t>
            </a:r>
            <a:r>
              <a:rPr sz="3200" b="1" spc="-3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953735"/>
                </a:solidFill>
                <a:latin typeface="Arial"/>
                <a:cs typeface="Arial"/>
              </a:rPr>
              <a:t>a</a:t>
            </a:r>
            <a:r>
              <a:rPr sz="3200" b="1" spc="-3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953735"/>
                </a:solidFill>
                <a:latin typeface="Arial"/>
                <a:cs typeface="Arial"/>
              </a:rPr>
              <a:t>success.</a:t>
            </a:r>
            <a:endParaRPr sz="3200">
              <a:latin typeface="Arial"/>
              <a:cs typeface="Arial"/>
            </a:endParaRPr>
          </a:p>
          <a:p>
            <a:pPr marL="3505835" marR="5080">
              <a:lnSpc>
                <a:spcPct val="100099"/>
              </a:lnSpc>
              <a:spcBef>
                <a:spcPts val="2410"/>
              </a:spcBef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Our</a:t>
            </a:r>
            <a:r>
              <a:rPr sz="28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children,</a:t>
            </a:r>
            <a:r>
              <a:rPr sz="28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F497D"/>
                </a:solidFill>
                <a:latin typeface="Arial"/>
                <a:cs typeface="Arial"/>
              </a:rPr>
              <a:t>their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families,</a:t>
            </a:r>
            <a:r>
              <a:rPr sz="28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the </a:t>
            </a:r>
            <a:r>
              <a:rPr sz="2800" spc="-20" dirty="0">
                <a:solidFill>
                  <a:srgbClr val="1F497D"/>
                </a:solidFill>
                <a:latin typeface="Arial"/>
                <a:cs typeface="Arial"/>
              </a:rPr>
              <a:t>community-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at-</a:t>
            </a:r>
            <a:r>
              <a:rPr sz="2800" spc="-20" dirty="0">
                <a:solidFill>
                  <a:srgbClr val="1F497D"/>
                </a:solidFill>
                <a:latin typeface="Arial"/>
                <a:cs typeface="Arial"/>
              </a:rPr>
              <a:t>large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will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benefit</a:t>
            </a:r>
            <a:r>
              <a:rPr sz="28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from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our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high-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quality</a:t>
            </a:r>
            <a:r>
              <a:rPr sz="28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services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8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8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achievement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sz="28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our</a:t>
            </a:r>
            <a:r>
              <a:rPr sz="2800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goals!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17915" y="6433820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376092"/>
                </a:solidFill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9437" y="2533650"/>
            <a:ext cx="3870325" cy="3221355"/>
          </a:xfrm>
          <a:custGeom>
            <a:avLst/>
            <a:gdLst/>
            <a:ahLst/>
            <a:cxnLst/>
            <a:rect l="l" t="t" r="r" b="b"/>
            <a:pathLst>
              <a:path w="3870325" h="3221354">
                <a:moveTo>
                  <a:pt x="0" y="3221215"/>
                </a:moveTo>
                <a:lnTo>
                  <a:pt x="0" y="0"/>
                </a:lnTo>
                <a:lnTo>
                  <a:pt x="3870325" y="0"/>
                </a:lnTo>
                <a:lnTo>
                  <a:pt x="3870325" y="3221215"/>
                </a:lnTo>
                <a:lnTo>
                  <a:pt x="0" y="3221215"/>
                </a:lnTo>
                <a:close/>
              </a:path>
            </a:pathLst>
          </a:custGeom>
          <a:ln w="60325">
            <a:solidFill>
              <a:srgbClr val="9223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20" y="943707"/>
            <a:ext cx="9145270" cy="5914390"/>
            <a:chOff x="-1220" y="943707"/>
            <a:chExt cx="9145270" cy="591439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799" y="6266688"/>
              <a:ext cx="2267711" cy="4693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486396"/>
              <a:ext cx="9144000" cy="1371600"/>
            </a:xfrm>
            <a:custGeom>
              <a:avLst/>
              <a:gdLst/>
              <a:ahLst/>
              <a:cxnLst/>
              <a:rect l="l" t="t" r="r" b="b"/>
              <a:pathLst>
                <a:path w="9144000" h="1371600">
                  <a:moveTo>
                    <a:pt x="0" y="1371603"/>
                  </a:moveTo>
                  <a:lnTo>
                    <a:pt x="9144000" y="137160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371603"/>
                  </a:lnTo>
                  <a:close/>
                </a:path>
              </a:pathLst>
            </a:custGeom>
            <a:solidFill>
              <a:srgbClr val="F7E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20" y="943707"/>
              <a:ext cx="9144000" cy="4542790"/>
            </a:xfrm>
            <a:custGeom>
              <a:avLst/>
              <a:gdLst/>
              <a:ahLst/>
              <a:cxnLst/>
              <a:rect l="l" t="t" r="r" b="b"/>
              <a:pathLst>
                <a:path w="9144000" h="4542790">
                  <a:moveTo>
                    <a:pt x="9144000" y="0"/>
                  </a:moveTo>
                  <a:lnTo>
                    <a:pt x="0" y="0"/>
                  </a:lnTo>
                  <a:lnTo>
                    <a:pt x="0" y="4542688"/>
                  </a:lnTo>
                  <a:lnTo>
                    <a:pt x="9144000" y="454268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BE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4727" y="2033016"/>
              <a:ext cx="777240" cy="7772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136" y="2901695"/>
              <a:ext cx="862583" cy="8625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1999" y="2933700"/>
              <a:ext cx="752475" cy="752475"/>
            </a:xfrm>
            <a:custGeom>
              <a:avLst/>
              <a:gdLst/>
              <a:ahLst/>
              <a:cxnLst/>
              <a:rect l="l" t="t" r="r" b="b"/>
              <a:pathLst>
                <a:path w="752475" h="752475">
                  <a:moveTo>
                    <a:pt x="376237" y="0"/>
                  </a:moveTo>
                  <a:lnTo>
                    <a:pt x="329044" y="2931"/>
                  </a:lnTo>
                  <a:lnTo>
                    <a:pt x="283599" y="11490"/>
                  </a:lnTo>
                  <a:lnTo>
                    <a:pt x="240257" y="25325"/>
                  </a:lnTo>
                  <a:lnTo>
                    <a:pt x="199368" y="44083"/>
                  </a:lnTo>
                  <a:lnTo>
                    <a:pt x="161287" y="67410"/>
                  </a:lnTo>
                  <a:lnTo>
                    <a:pt x="126365" y="94955"/>
                  </a:lnTo>
                  <a:lnTo>
                    <a:pt x="94955" y="126365"/>
                  </a:lnTo>
                  <a:lnTo>
                    <a:pt x="67410" y="161287"/>
                  </a:lnTo>
                  <a:lnTo>
                    <a:pt x="44083" y="199368"/>
                  </a:lnTo>
                  <a:lnTo>
                    <a:pt x="25325" y="240257"/>
                  </a:lnTo>
                  <a:lnTo>
                    <a:pt x="11490" y="283599"/>
                  </a:lnTo>
                  <a:lnTo>
                    <a:pt x="2931" y="329044"/>
                  </a:lnTo>
                  <a:lnTo>
                    <a:pt x="0" y="376237"/>
                  </a:lnTo>
                  <a:lnTo>
                    <a:pt x="2931" y="423430"/>
                  </a:lnTo>
                  <a:lnTo>
                    <a:pt x="11490" y="468875"/>
                  </a:lnTo>
                  <a:lnTo>
                    <a:pt x="25325" y="512217"/>
                  </a:lnTo>
                  <a:lnTo>
                    <a:pt x="44083" y="553106"/>
                  </a:lnTo>
                  <a:lnTo>
                    <a:pt x="67410" y="591187"/>
                  </a:lnTo>
                  <a:lnTo>
                    <a:pt x="94955" y="626109"/>
                  </a:lnTo>
                  <a:lnTo>
                    <a:pt x="126365" y="657519"/>
                  </a:lnTo>
                  <a:lnTo>
                    <a:pt x="161287" y="685064"/>
                  </a:lnTo>
                  <a:lnTo>
                    <a:pt x="199368" y="708391"/>
                  </a:lnTo>
                  <a:lnTo>
                    <a:pt x="240257" y="727149"/>
                  </a:lnTo>
                  <a:lnTo>
                    <a:pt x="283599" y="740984"/>
                  </a:lnTo>
                  <a:lnTo>
                    <a:pt x="329044" y="749543"/>
                  </a:lnTo>
                  <a:lnTo>
                    <a:pt x="376237" y="752475"/>
                  </a:lnTo>
                  <a:lnTo>
                    <a:pt x="423430" y="749543"/>
                  </a:lnTo>
                  <a:lnTo>
                    <a:pt x="468875" y="740984"/>
                  </a:lnTo>
                  <a:lnTo>
                    <a:pt x="512217" y="727149"/>
                  </a:lnTo>
                  <a:lnTo>
                    <a:pt x="553106" y="708391"/>
                  </a:lnTo>
                  <a:lnTo>
                    <a:pt x="591187" y="685064"/>
                  </a:lnTo>
                  <a:lnTo>
                    <a:pt x="626109" y="657519"/>
                  </a:lnTo>
                  <a:lnTo>
                    <a:pt x="657519" y="626109"/>
                  </a:lnTo>
                  <a:lnTo>
                    <a:pt x="685064" y="591187"/>
                  </a:lnTo>
                  <a:lnTo>
                    <a:pt x="708391" y="553106"/>
                  </a:lnTo>
                  <a:lnTo>
                    <a:pt x="727149" y="512217"/>
                  </a:lnTo>
                  <a:lnTo>
                    <a:pt x="740984" y="468875"/>
                  </a:lnTo>
                  <a:lnTo>
                    <a:pt x="749543" y="423430"/>
                  </a:lnTo>
                  <a:lnTo>
                    <a:pt x="752475" y="376237"/>
                  </a:lnTo>
                  <a:lnTo>
                    <a:pt x="749543" y="329044"/>
                  </a:lnTo>
                  <a:lnTo>
                    <a:pt x="740984" y="283599"/>
                  </a:lnTo>
                  <a:lnTo>
                    <a:pt x="727149" y="240257"/>
                  </a:lnTo>
                  <a:lnTo>
                    <a:pt x="708391" y="199368"/>
                  </a:lnTo>
                  <a:lnTo>
                    <a:pt x="685064" y="161287"/>
                  </a:lnTo>
                  <a:lnTo>
                    <a:pt x="657519" y="126365"/>
                  </a:lnTo>
                  <a:lnTo>
                    <a:pt x="626109" y="94955"/>
                  </a:lnTo>
                  <a:lnTo>
                    <a:pt x="591187" y="67410"/>
                  </a:lnTo>
                  <a:lnTo>
                    <a:pt x="553106" y="44083"/>
                  </a:lnTo>
                  <a:lnTo>
                    <a:pt x="512217" y="25325"/>
                  </a:lnTo>
                  <a:lnTo>
                    <a:pt x="468875" y="11490"/>
                  </a:lnTo>
                  <a:lnTo>
                    <a:pt x="423430" y="2931"/>
                  </a:lnTo>
                  <a:lnTo>
                    <a:pt x="3762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1999" y="2933700"/>
              <a:ext cx="752475" cy="752475"/>
            </a:xfrm>
            <a:custGeom>
              <a:avLst/>
              <a:gdLst/>
              <a:ahLst/>
              <a:cxnLst/>
              <a:rect l="l" t="t" r="r" b="b"/>
              <a:pathLst>
                <a:path w="752475" h="752475">
                  <a:moveTo>
                    <a:pt x="0" y="376045"/>
                  </a:moveTo>
                  <a:lnTo>
                    <a:pt x="2929" y="328875"/>
                  </a:lnTo>
                  <a:lnTo>
                    <a:pt x="11484" y="283453"/>
                  </a:lnTo>
                  <a:lnTo>
                    <a:pt x="25312" y="240132"/>
                  </a:lnTo>
                  <a:lnTo>
                    <a:pt x="44059" y="199264"/>
                  </a:lnTo>
                  <a:lnTo>
                    <a:pt x="67374" y="161202"/>
                  </a:lnTo>
                  <a:lnTo>
                    <a:pt x="94905" y="126298"/>
                  </a:lnTo>
                  <a:lnTo>
                    <a:pt x="126298" y="94905"/>
                  </a:lnTo>
                  <a:lnTo>
                    <a:pt x="161202" y="67374"/>
                  </a:lnTo>
                  <a:lnTo>
                    <a:pt x="199264" y="44059"/>
                  </a:lnTo>
                  <a:lnTo>
                    <a:pt x="240132" y="25312"/>
                  </a:lnTo>
                  <a:lnTo>
                    <a:pt x="283453" y="11484"/>
                  </a:lnTo>
                  <a:lnTo>
                    <a:pt x="328875" y="2929"/>
                  </a:lnTo>
                  <a:lnTo>
                    <a:pt x="376045" y="0"/>
                  </a:lnTo>
                  <a:lnTo>
                    <a:pt x="423215" y="2929"/>
                  </a:lnTo>
                  <a:lnTo>
                    <a:pt x="468637" y="11484"/>
                  </a:lnTo>
                  <a:lnTo>
                    <a:pt x="511958" y="25312"/>
                  </a:lnTo>
                  <a:lnTo>
                    <a:pt x="552826" y="44059"/>
                  </a:lnTo>
                  <a:lnTo>
                    <a:pt x="590888" y="67374"/>
                  </a:lnTo>
                  <a:lnTo>
                    <a:pt x="625792" y="94905"/>
                  </a:lnTo>
                  <a:lnTo>
                    <a:pt x="657185" y="126298"/>
                  </a:lnTo>
                  <a:lnTo>
                    <a:pt x="684716" y="161202"/>
                  </a:lnTo>
                  <a:lnTo>
                    <a:pt x="708031" y="199264"/>
                  </a:lnTo>
                  <a:lnTo>
                    <a:pt x="726779" y="240132"/>
                  </a:lnTo>
                  <a:lnTo>
                    <a:pt x="740606" y="283453"/>
                  </a:lnTo>
                  <a:lnTo>
                    <a:pt x="749161" y="328875"/>
                  </a:lnTo>
                  <a:lnTo>
                    <a:pt x="752091" y="376045"/>
                  </a:lnTo>
                  <a:lnTo>
                    <a:pt x="749161" y="423215"/>
                  </a:lnTo>
                  <a:lnTo>
                    <a:pt x="740606" y="468637"/>
                  </a:lnTo>
                  <a:lnTo>
                    <a:pt x="726779" y="511958"/>
                  </a:lnTo>
                  <a:lnTo>
                    <a:pt x="708031" y="552826"/>
                  </a:lnTo>
                  <a:lnTo>
                    <a:pt x="684716" y="590888"/>
                  </a:lnTo>
                  <a:lnTo>
                    <a:pt x="657185" y="625792"/>
                  </a:lnTo>
                  <a:lnTo>
                    <a:pt x="625792" y="657185"/>
                  </a:lnTo>
                  <a:lnTo>
                    <a:pt x="590888" y="684716"/>
                  </a:lnTo>
                  <a:lnTo>
                    <a:pt x="552826" y="708031"/>
                  </a:lnTo>
                  <a:lnTo>
                    <a:pt x="511958" y="726779"/>
                  </a:lnTo>
                  <a:lnTo>
                    <a:pt x="468637" y="740606"/>
                  </a:lnTo>
                  <a:lnTo>
                    <a:pt x="423215" y="749161"/>
                  </a:lnTo>
                  <a:lnTo>
                    <a:pt x="376045" y="752091"/>
                  </a:lnTo>
                  <a:lnTo>
                    <a:pt x="328875" y="749161"/>
                  </a:lnTo>
                  <a:lnTo>
                    <a:pt x="283453" y="740606"/>
                  </a:lnTo>
                  <a:lnTo>
                    <a:pt x="240132" y="726779"/>
                  </a:lnTo>
                  <a:lnTo>
                    <a:pt x="199264" y="708031"/>
                  </a:lnTo>
                  <a:lnTo>
                    <a:pt x="161202" y="684716"/>
                  </a:lnTo>
                  <a:lnTo>
                    <a:pt x="126298" y="657185"/>
                  </a:lnTo>
                  <a:lnTo>
                    <a:pt x="94905" y="625792"/>
                  </a:lnTo>
                  <a:lnTo>
                    <a:pt x="67374" y="590888"/>
                  </a:lnTo>
                  <a:lnTo>
                    <a:pt x="44059" y="552826"/>
                  </a:lnTo>
                  <a:lnTo>
                    <a:pt x="25312" y="511958"/>
                  </a:lnTo>
                  <a:lnTo>
                    <a:pt x="11484" y="468637"/>
                  </a:lnTo>
                  <a:lnTo>
                    <a:pt x="2929" y="423215"/>
                  </a:lnTo>
                  <a:lnTo>
                    <a:pt x="0" y="376045"/>
                  </a:lnTo>
                  <a:close/>
                </a:path>
              </a:pathLst>
            </a:custGeom>
            <a:ln w="285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" y="3026663"/>
              <a:ext cx="548640" cy="5486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9279" y="4038600"/>
              <a:ext cx="673607" cy="67360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17747" y="1348740"/>
            <a:ext cx="27101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C3141"/>
                </a:solidFill>
              </a:rPr>
              <a:t>Contact</a:t>
            </a:r>
            <a:r>
              <a:rPr sz="3200" spc="-50" dirty="0">
                <a:solidFill>
                  <a:srgbClr val="1C3141"/>
                </a:solidFill>
              </a:rPr>
              <a:t> </a:t>
            </a:r>
            <a:r>
              <a:rPr sz="3200" spc="-20" dirty="0">
                <a:solidFill>
                  <a:srgbClr val="1C3141"/>
                </a:solidFill>
              </a:rPr>
              <a:t>PMFO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1696242" y="2195067"/>
            <a:ext cx="5762625" cy="2406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pmfo@ecetta.info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7700"/>
              </a:lnSpc>
              <a:spcBef>
                <a:spcPts val="760"/>
              </a:spcBef>
            </a:pP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https://eclkc.ohs.acf.hhs.gov/ncpmfo</a:t>
            </a:r>
            <a:r>
              <a:rPr sz="2800" u="none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u="none" dirty="0">
                <a:solidFill>
                  <a:srgbClr val="1C3141"/>
                </a:solidFill>
                <a:latin typeface="Arial"/>
                <a:cs typeface="Arial"/>
              </a:rPr>
              <a:t>Call</a:t>
            </a:r>
            <a:r>
              <a:rPr sz="2800" u="none" spc="-30" dirty="0">
                <a:solidFill>
                  <a:srgbClr val="1C3141"/>
                </a:solidFill>
                <a:latin typeface="Arial"/>
                <a:cs typeface="Arial"/>
              </a:rPr>
              <a:t> </a:t>
            </a:r>
            <a:r>
              <a:rPr sz="2800" u="none" dirty="0">
                <a:solidFill>
                  <a:srgbClr val="1C3141"/>
                </a:solidFill>
                <a:latin typeface="Arial"/>
                <a:cs typeface="Arial"/>
              </a:rPr>
              <a:t>us:</a:t>
            </a:r>
            <a:r>
              <a:rPr sz="2800" u="none" spc="-35" dirty="0">
                <a:solidFill>
                  <a:srgbClr val="1C3141"/>
                </a:solidFill>
                <a:latin typeface="Arial"/>
                <a:cs typeface="Arial"/>
              </a:rPr>
              <a:t> </a:t>
            </a:r>
            <a:r>
              <a:rPr sz="2800" u="none" spc="-10" dirty="0">
                <a:solidFill>
                  <a:srgbClr val="1C3141"/>
                </a:solidFill>
                <a:latin typeface="Arial"/>
                <a:cs typeface="Arial"/>
              </a:rPr>
              <a:t>888.874.5469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3672" y="5583935"/>
            <a:ext cx="8525510" cy="1146175"/>
            <a:chOff x="423672" y="5583935"/>
            <a:chExt cx="8525510" cy="1146175"/>
          </a:xfrm>
        </p:grpSpPr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72" y="5583935"/>
              <a:ext cx="1207008" cy="11460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677" y="6032722"/>
              <a:ext cx="1442609" cy="9583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875053" y="6027546"/>
              <a:ext cx="3404870" cy="525145"/>
            </a:xfrm>
            <a:custGeom>
              <a:avLst/>
              <a:gdLst/>
              <a:ahLst/>
              <a:cxnLst/>
              <a:rect l="l" t="t" r="r" b="b"/>
              <a:pathLst>
                <a:path w="3404870" h="525145">
                  <a:moveTo>
                    <a:pt x="158038" y="257302"/>
                  </a:moveTo>
                  <a:lnTo>
                    <a:pt x="153009" y="221411"/>
                  </a:lnTo>
                  <a:lnTo>
                    <a:pt x="138036" y="194881"/>
                  </a:lnTo>
                  <a:lnTo>
                    <a:pt x="113322" y="178435"/>
                  </a:lnTo>
                  <a:lnTo>
                    <a:pt x="79019" y="172783"/>
                  </a:lnTo>
                  <a:lnTo>
                    <a:pt x="44716" y="178435"/>
                  </a:lnTo>
                  <a:lnTo>
                    <a:pt x="19989" y="194881"/>
                  </a:lnTo>
                  <a:lnTo>
                    <a:pt x="5029" y="221411"/>
                  </a:lnTo>
                  <a:lnTo>
                    <a:pt x="0" y="257302"/>
                  </a:lnTo>
                  <a:lnTo>
                    <a:pt x="0" y="432117"/>
                  </a:lnTo>
                  <a:lnTo>
                    <a:pt x="5029" y="468020"/>
                  </a:lnTo>
                  <a:lnTo>
                    <a:pt x="19989" y="494550"/>
                  </a:lnTo>
                  <a:lnTo>
                    <a:pt x="44716" y="510997"/>
                  </a:lnTo>
                  <a:lnTo>
                    <a:pt x="79019" y="516636"/>
                  </a:lnTo>
                  <a:lnTo>
                    <a:pt x="113322" y="510997"/>
                  </a:lnTo>
                  <a:lnTo>
                    <a:pt x="138036" y="494550"/>
                  </a:lnTo>
                  <a:lnTo>
                    <a:pt x="153009" y="468020"/>
                  </a:lnTo>
                  <a:lnTo>
                    <a:pt x="158038" y="432117"/>
                  </a:lnTo>
                  <a:lnTo>
                    <a:pt x="158038" y="387451"/>
                  </a:lnTo>
                  <a:lnTo>
                    <a:pt x="107924" y="387451"/>
                  </a:lnTo>
                  <a:lnTo>
                    <a:pt x="107924" y="435470"/>
                  </a:lnTo>
                  <a:lnTo>
                    <a:pt x="106006" y="450710"/>
                  </a:lnTo>
                  <a:lnTo>
                    <a:pt x="100520" y="460819"/>
                  </a:lnTo>
                  <a:lnTo>
                    <a:pt x="91871" y="466407"/>
                  </a:lnTo>
                  <a:lnTo>
                    <a:pt x="80467" y="468134"/>
                  </a:lnTo>
                  <a:lnTo>
                    <a:pt x="69062" y="466407"/>
                  </a:lnTo>
                  <a:lnTo>
                    <a:pt x="60401" y="460819"/>
                  </a:lnTo>
                  <a:lnTo>
                    <a:pt x="54914" y="450710"/>
                  </a:lnTo>
                  <a:lnTo>
                    <a:pt x="52997" y="435470"/>
                  </a:lnTo>
                  <a:lnTo>
                    <a:pt x="52997" y="253949"/>
                  </a:lnTo>
                  <a:lnTo>
                    <a:pt x="54914" y="238645"/>
                  </a:lnTo>
                  <a:lnTo>
                    <a:pt x="60401" y="228371"/>
                  </a:lnTo>
                  <a:lnTo>
                    <a:pt x="69062" y="222605"/>
                  </a:lnTo>
                  <a:lnTo>
                    <a:pt x="80467" y="220802"/>
                  </a:lnTo>
                  <a:lnTo>
                    <a:pt x="91871" y="222605"/>
                  </a:lnTo>
                  <a:lnTo>
                    <a:pt x="100520" y="228371"/>
                  </a:lnTo>
                  <a:lnTo>
                    <a:pt x="106006" y="238645"/>
                  </a:lnTo>
                  <a:lnTo>
                    <a:pt x="107924" y="253949"/>
                  </a:lnTo>
                  <a:lnTo>
                    <a:pt x="107924" y="289953"/>
                  </a:lnTo>
                  <a:lnTo>
                    <a:pt x="158038" y="289953"/>
                  </a:lnTo>
                  <a:lnTo>
                    <a:pt x="158038" y="257302"/>
                  </a:lnTo>
                  <a:close/>
                </a:path>
                <a:path w="3404870" h="525145">
                  <a:moveTo>
                    <a:pt x="364756" y="176250"/>
                  </a:moveTo>
                  <a:lnTo>
                    <a:pt x="310781" y="176250"/>
                  </a:lnTo>
                  <a:lnTo>
                    <a:pt x="310781" y="321030"/>
                  </a:lnTo>
                  <a:lnTo>
                    <a:pt x="250558" y="321030"/>
                  </a:lnTo>
                  <a:lnTo>
                    <a:pt x="250558" y="176250"/>
                  </a:lnTo>
                  <a:lnTo>
                    <a:pt x="197548" y="176250"/>
                  </a:lnTo>
                  <a:lnTo>
                    <a:pt x="197548" y="321030"/>
                  </a:lnTo>
                  <a:lnTo>
                    <a:pt x="197548" y="369290"/>
                  </a:lnTo>
                  <a:lnTo>
                    <a:pt x="197548" y="512800"/>
                  </a:lnTo>
                  <a:lnTo>
                    <a:pt x="250558" y="512800"/>
                  </a:lnTo>
                  <a:lnTo>
                    <a:pt x="250558" y="369290"/>
                  </a:lnTo>
                  <a:lnTo>
                    <a:pt x="310781" y="369290"/>
                  </a:lnTo>
                  <a:lnTo>
                    <a:pt x="310781" y="512800"/>
                  </a:lnTo>
                  <a:lnTo>
                    <a:pt x="364756" y="512800"/>
                  </a:lnTo>
                  <a:lnTo>
                    <a:pt x="364756" y="369290"/>
                  </a:lnTo>
                  <a:lnTo>
                    <a:pt x="364756" y="321030"/>
                  </a:lnTo>
                  <a:lnTo>
                    <a:pt x="364756" y="176250"/>
                  </a:lnTo>
                  <a:close/>
                </a:path>
                <a:path w="3404870" h="525145">
                  <a:moveTo>
                    <a:pt x="463550" y="176618"/>
                  </a:moveTo>
                  <a:lnTo>
                    <a:pt x="410540" y="176618"/>
                  </a:lnTo>
                  <a:lnTo>
                    <a:pt x="410540" y="512800"/>
                  </a:lnTo>
                  <a:lnTo>
                    <a:pt x="463550" y="512800"/>
                  </a:lnTo>
                  <a:lnTo>
                    <a:pt x="463550" y="176618"/>
                  </a:lnTo>
                  <a:close/>
                </a:path>
                <a:path w="3404870" h="525145">
                  <a:moveTo>
                    <a:pt x="649541" y="464908"/>
                  </a:moveTo>
                  <a:lnTo>
                    <a:pt x="562330" y="464908"/>
                  </a:lnTo>
                  <a:lnTo>
                    <a:pt x="562330" y="176618"/>
                  </a:lnTo>
                  <a:lnTo>
                    <a:pt x="509320" y="176618"/>
                  </a:lnTo>
                  <a:lnTo>
                    <a:pt x="509320" y="464908"/>
                  </a:lnTo>
                  <a:lnTo>
                    <a:pt x="509320" y="513168"/>
                  </a:lnTo>
                  <a:lnTo>
                    <a:pt x="649541" y="513168"/>
                  </a:lnTo>
                  <a:lnTo>
                    <a:pt x="649541" y="464908"/>
                  </a:lnTo>
                  <a:close/>
                </a:path>
                <a:path w="3404870" h="525145">
                  <a:moveTo>
                    <a:pt x="842759" y="259715"/>
                  </a:moveTo>
                  <a:lnTo>
                    <a:pt x="823125" y="197993"/>
                  </a:lnTo>
                  <a:lnTo>
                    <a:pt x="789749" y="180695"/>
                  </a:lnTo>
                  <a:lnTo>
                    <a:pt x="789749" y="257314"/>
                  </a:lnTo>
                  <a:lnTo>
                    <a:pt x="789749" y="432130"/>
                  </a:lnTo>
                  <a:lnTo>
                    <a:pt x="787908" y="447357"/>
                  </a:lnTo>
                  <a:lnTo>
                    <a:pt x="782586" y="457454"/>
                  </a:lnTo>
                  <a:lnTo>
                    <a:pt x="774115" y="463054"/>
                  </a:lnTo>
                  <a:lnTo>
                    <a:pt x="762774" y="464781"/>
                  </a:lnTo>
                  <a:lnTo>
                    <a:pt x="732891" y="464781"/>
                  </a:lnTo>
                  <a:lnTo>
                    <a:pt x="732891" y="224650"/>
                  </a:lnTo>
                  <a:lnTo>
                    <a:pt x="762774" y="224650"/>
                  </a:lnTo>
                  <a:lnTo>
                    <a:pt x="774115" y="226377"/>
                  </a:lnTo>
                  <a:lnTo>
                    <a:pt x="782586" y="231978"/>
                  </a:lnTo>
                  <a:lnTo>
                    <a:pt x="787908" y="242074"/>
                  </a:lnTo>
                  <a:lnTo>
                    <a:pt x="789749" y="257314"/>
                  </a:lnTo>
                  <a:lnTo>
                    <a:pt x="789749" y="180695"/>
                  </a:lnTo>
                  <a:lnTo>
                    <a:pt x="763727" y="176618"/>
                  </a:lnTo>
                  <a:lnTo>
                    <a:pt x="679881" y="176618"/>
                  </a:lnTo>
                  <a:lnTo>
                    <a:pt x="679881" y="512800"/>
                  </a:lnTo>
                  <a:lnTo>
                    <a:pt x="763727" y="512800"/>
                  </a:lnTo>
                  <a:lnTo>
                    <a:pt x="823125" y="491426"/>
                  </a:lnTo>
                  <a:lnTo>
                    <a:pt x="842759" y="429717"/>
                  </a:lnTo>
                  <a:lnTo>
                    <a:pt x="842759" y="259715"/>
                  </a:lnTo>
                  <a:close/>
                </a:path>
                <a:path w="3404870" h="525145">
                  <a:moveTo>
                    <a:pt x="1048524" y="512800"/>
                  </a:moveTo>
                  <a:lnTo>
                    <a:pt x="1042746" y="471982"/>
                  </a:lnTo>
                  <a:lnTo>
                    <a:pt x="1042631" y="418680"/>
                  </a:lnTo>
                  <a:lnTo>
                    <a:pt x="1040968" y="395693"/>
                  </a:lnTo>
                  <a:lnTo>
                    <a:pt x="1035265" y="375932"/>
                  </a:lnTo>
                  <a:lnTo>
                    <a:pt x="1035088" y="375335"/>
                  </a:lnTo>
                  <a:lnTo>
                    <a:pt x="1024242" y="359473"/>
                  </a:lnTo>
                  <a:lnTo>
                    <a:pt x="1007567" y="348564"/>
                  </a:lnTo>
                  <a:lnTo>
                    <a:pt x="1022946" y="338112"/>
                  </a:lnTo>
                  <a:lnTo>
                    <a:pt x="1030401" y="327901"/>
                  </a:lnTo>
                  <a:lnTo>
                    <a:pt x="1033767" y="323278"/>
                  </a:lnTo>
                  <a:lnTo>
                    <a:pt x="1040155" y="304050"/>
                  </a:lnTo>
                  <a:lnTo>
                    <a:pt x="1042263" y="280365"/>
                  </a:lnTo>
                  <a:lnTo>
                    <a:pt x="1042263" y="253949"/>
                  </a:lnTo>
                  <a:lnTo>
                    <a:pt x="1038339" y="224650"/>
                  </a:lnTo>
                  <a:lnTo>
                    <a:pt x="1037717" y="219989"/>
                  </a:lnTo>
                  <a:lnTo>
                    <a:pt x="1023581" y="195834"/>
                  </a:lnTo>
                  <a:lnTo>
                    <a:pt x="999159" y="181406"/>
                  </a:lnTo>
                  <a:lnTo>
                    <a:pt x="989253" y="180073"/>
                  </a:lnTo>
                  <a:lnTo>
                    <a:pt x="989253" y="259232"/>
                  </a:lnTo>
                  <a:lnTo>
                    <a:pt x="989253" y="292366"/>
                  </a:lnTo>
                  <a:lnTo>
                    <a:pt x="987056" y="309270"/>
                  </a:lnTo>
                  <a:lnTo>
                    <a:pt x="980757" y="320217"/>
                  </a:lnTo>
                  <a:lnTo>
                    <a:pt x="970749" y="326136"/>
                  </a:lnTo>
                  <a:lnTo>
                    <a:pt x="957453" y="327901"/>
                  </a:lnTo>
                  <a:lnTo>
                    <a:pt x="936739" y="327901"/>
                  </a:lnTo>
                  <a:lnTo>
                    <a:pt x="936739" y="224650"/>
                  </a:lnTo>
                  <a:lnTo>
                    <a:pt x="962279" y="224650"/>
                  </a:lnTo>
                  <a:lnTo>
                    <a:pt x="974407" y="226669"/>
                  </a:lnTo>
                  <a:lnTo>
                    <a:pt x="982802" y="232930"/>
                  </a:lnTo>
                  <a:lnTo>
                    <a:pt x="987679" y="243700"/>
                  </a:lnTo>
                  <a:lnTo>
                    <a:pt x="989253" y="259232"/>
                  </a:lnTo>
                  <a:lnTo>
                    <a:pt x="989253" y="180073"/>
                  </a:lnTo>
                  <a:lnTo>
                    <a:pt x="963726" y="176618"/>
                  </a:lnTo>
                  <a:lnTo>
                    <a:pt x="883729" y="176618"/>
                  </a:lnTo>
                  <a:lnTo>
                    <a:pt x="883729" y="512800"/>
                  </a:lnTo>
                  <a:lnTo>
                    <a:pt x="936739" y="512800"/>
                  </a:lnTo>
                  <a:lnTo>
                    <a:pt x="936739" y="375932"/>
                  </a:lnTo>
                  <a:lnTo>
                    <a:pt x="955040" y="375932"/>
                  </a:lnTo>
                  <a:lnTo>
                    <a:pt x="970622" y="378218"/>
                  </a:lnTo>
                  <a:lnTo>
                    <a:pt x="981417" y="385597"/>
                  </a:lnTo>
                  <a:lnTo>
                    <a:pt x="987691" y="398830"/>
                  </a:lnTo>
                  <a:lnTo>
                    <a:pt x="989736" y="418680"/>
                  </a:lnTo>
                  <a:lnTo>
                    <a:pt x="989736" y="471982"/>
                  </a:lnTo>
                  <a:lnTo>
                    <a:pt x="989977" y="483489"/>
                  </a:lnTo>
                  <a:lnTo>
                    <a:pt x="990079" y="488289"/>
                  </a:lnTo>
                  <a:lnTo>
                    <a:pt x="991057" y="499173"/>
                  </a:lnTo>
                  <a:lnTo>
                    <a:pt x="992581" y="506552"/>
                  </a:lnTo>
                  <a:lnTo>
                    <a:pt x="994562" y="512800"/>
                  </a:lnTo>
                  <a:lnTo>
                    <a:pt x="1048524" y="512800"/>
                  </a:lnTo>
                  <a:close/>
                </a:path>
                <a:path w="3404870" h="525145">
                  <a:moveTo>
                    <a:pt x="1228725" y="176060"/>
                  </a:moveTo>
                  <a:lnTo>
                    <a:pt x="1084173" y="176060"/>
                  </a:lnTo>
                  <a:lnTo>
                    <a:pt x="1084173" y="224320"/>
                  </a:lnTo>
                  <a:lnTo>
                    <a:pt x="1084173" y="318300"/>
                  </a:lnTo>
                  <a:lnTo>
                    <a:pt x="1084173" y="366560"/>
                  </a:lnTo>
                  <a:lnTo>
                    <a:pt x="1084173" y="464350"/>
                  </a:lnTo>
                  <a:lnTo>
                    <a:pt x="1084173" y="512610"/>
                  </a:lnTo>
                  <a:lnTo>
                    <a:pt x="1228725" y="512610"/>
                  </a:lnTo>
                  <a:lnTo>
                    <a:pt x="1228725" y="464350"/>
                  </a:lnTo>
                  <a:lnTo>
                    <a:pt x="1137183" y="464350"/>
                  </a:lnTo>
                  <a:lnTo>
                    <a:pt x="1137183" y="366560"/>
                  </a:lnTo>
                  <a:lnTo>
                    <a:pt x="1209954" y="366560"/>
                  </a:lnTo>
                  <a:lnTo>
                    <a:pt x="1209954" y="318300"/>
                  </a:lnTo>
                  <a:lnTo>
                    <a:pt x="1137183" y="318300"/>
                  </a:lnTo>
                  <a:lnTo>
                    <a:pt x="1137183" y="224320"/>
                  </a:lnTo>
                  <a:lnTo>
                    <a:pt x="1228725" y="224320"/>
                  </a:lnTo>
                  <a:lnTo>
                    <a:pt x="1228725" y="176060"/>
                  </a:lnTo>
                  <a:close/>
                </a:path>
                <a:path w="3404870" h="525145">
                  <a:moveTo>
                    <a:pt x="1435938" y="176631"/>
                  </a:moveTo>
                  <a:lnTo>
                    <a:pt x="1388719" y="176631"/>
                  </a:lnTo>
                  <a:lnTo>
                    <a:pt x="1388719" y="377850"/>
                  </a:lnTo>
                  <a:lnTo>
                    <a:pt x="1334274" y="176631"/>
                  </a:lnTo>
                  <a:lnTo>
                    <a:pt x="1267764" y="176631"/>
                  </a:lnTo>
                  <a:lnTo>
                    <a:pt x="1267764" y="512800"/>
                  </a:lnTo>
                  <a:lnTo>
                    <a:pt x="1315478" y="512800"/>
                  </a:lnTo>
                  <a:lnTo>
                    <a:pt x="1315478" y="269316"/>
                  </a:lnTo>
                  <a:lnTo>
                    <a:pt x="1381493" y="512800"/>
                  </a:lnTo>
                  <a:lnTo>
                    <a:pt x="1435938" y="512800"/>
                  </a:lnTo>
                  <a:lnTo>
                    <a:pt x="1435938" y="176631"/>
                  </a:lnTo>
                  <a:close/>
                </a:path>
                <a:path w="3404870" h="525145">
                  <a:moveTo>
                    <a:pt x="1992960" y="281546"/>
                  </a:moveTo>
                  <a:lnTo>
                    <a:pt x="1992845" y="278688"/>
                  </a:lnTo>
                  <a:lnTo>
                    <a:pt x="1992820" y="278231"/>
                  </a:lnTo>
                  <a:lnTo>
                    <a:pt x="1992706" y="275196"/>
                  </a:lnTo>
                  <a:lnTo>
                    <a:pt x="1992617" y="272910"/>
                  </a:lnTo>
                  <a:lnTo>
                    <a:pt x="1992541" y="270852"/>
                  </a:lnTo>
                  <a:lnTo>
                    <a:pt x="1986102" y="264553"/>
                  </a:lnTo>
                  <a:lnTo>
                    <a:pt x="1976386" y="265569"/>
                  </a:lnTo>
                  <a:lnTo>
                    <a:pt x="1953742" y="282613"/>
                  </a:lnTo>
                  <a:lnTo>
                    <a:pt x="1777923" y="420509"/>
                  </a:lnTo>
                  <a:lnTo>
                    <a:pt x="1773897" y="424014"/>
                  </a:lnTo>
                  <a:lnTo>
                    <a:pt x="1768932" y="428155"/>
                  </a:lnTo>
                  <a:lnTo>
                    <a:pt x="1735416" y="452691"/>
                  </a:lnTo>
                  <a:lnTo>
                    <a:pt x="1699780" y="467829"/>
                  </a:lnTo>
                  <a:lnTo>
                    <a:pt x="1666328" y="473113"/>
                  </a:lnTo>
                  <a:lnTo>
                    <a:pt x="1648358" y="471652"/>
                  </a:lnTo>
                  <a:lnTo>
                    <a:pt x="1603984" y="449656"/>
                  </a:lnTo>
                  <a:lnTo>
                    <a:pt x="1580756" y="408965"/>
                  </a:lnTo>
                  <a:lnTo>
                    <a:pt x="1579194" y="392963"/>
                  </a:lnTo>
                  <a:lnTo>
                    <a:pt x="1579600" y="384086"/>
                  </a:lnTo>
                  <a:lnTo>
                    <a:pt x="1593888" y="342976"/>
                  </a:lnTo>
                  <a:lnTo>
                    <a:pt x="1619300" y="313410"/>
                  </a:lnTo>
                  <a:lnTo>
                    <a:pt x="1651342" y="285584"/>
                  </a:lnTo>
                  <a:lnTo>
                    <a:pt x="1660677" y="278231"/>
                  </a:lnTo>
                  <a:lnTo>
                    <a:pt x="1664411" y="275196"/>
                  </a:lnTo>
                  <a:lnTo>
                    <a:pt x="1667268" y="272910"/>
                  </a:lnTo>
                  <a:lnTo>
                    <a:pt x="1669173" y="271526"/>
                  </a:lnTo>
                  <a:lnTo>
                    <a:pt x="1714169" y="235864"/>
                  </a:lnTo>
                  <a:lnTo>
                    <a:pt x="1716760" y="233730"/>
                  </a:lnTo>
                  <a:lnTo>
                    <a:pt x="1731822" y="221907"/>
                  </a:lnTo>
                  <a:lnTo>
                    <a:pt x="1741131" y="214706"/>
                  </a:lnTo>
                  <a:lnTo>
                    <a:pt x="1747532" y="209600"/>
                  </a:lnTo>
                  <a:lnTo>
                    <a:pt x="1776996" y="184289"/>
                  </a:lnTo>
                  <a:lnTo>
                    <a:pt x="1801469" y="156413"/>
                  </a:lnTo>
                  <a:lnTo>
                    <a:pt x="1807298" y="149148"/>
                  </a:lnTo>
                  <a:lnTo>
                    <a:pt x="1823593" y="108648"/>
                  </a:lnTo>
                  <a:lnTo>
                    <a:pt x="1824710" y="101079"/>
                  </a:lnTo>
                  <a:lnTo>
                    <a:pt x="1824710" y="93573"/>
                  </a:lnTo>
                  <a:lnTo>
                    <a:pt x="1822792" y="75184"/>
                  </a:lnTo>
                  <a:lnTo>
                    <a:pt x="1822691" y="74295"/>
                  </a:lnTo>
                  <a:lnTo>
                    <a:pt x="1816646" y="56718"/>
                  </a:lnTo>
                  <a:lnTo>
                    <a:pt x="1812683" y="50495"/>
                  </a:lnTo>
                  <a:lnTo>
                    <a:pt x="1806549" y="40843"/>
                  </a:lnTo>
                  <a:lnTo>
                    <a:pt x="1792401" y="26670"/>
                  </a:lnTo>
                  <a:lnTo>
                    <a:pt x="1774990" y="14998"/>
                  </a:lnTo>
                  <a:lnTo>
                    <a:pt x="1765871" y="11226"/>
                  </a:lnTo>
                  <a:lnTo>
                    <a:pt x="1765871" y="104838"/>
                  </a:lnTo>
                  <a:lnTo>
                    <a:pt x="1765871" y="109308"/>
                  </a:lnTo>
                  <a:lnTo>
                    <a:pt x="1748942" y="144741"/>
                  </a:lnTo>
                  <a:lnTo>
                    <a:pt x="1743354" y="150914"/>
                  </a:lnTo>
                  <a:lnTo>
                    <a:pt x="1740916" y="153670"/>
                  </a:lnTo>
                  <a:lnTo>
                    <a:pt x="1736661" y="157441"/>
                  </a:lnTo>
                  <a:lnTo>
                    <a:pt x="1713611" y="176288"/>
                  </a:lnTo>
                  <a:lnTo>
                    <a:pt x="1707883" y="180721"/>
                  </a:lnTo>
                  <a:lnTo>
                    <a:pt x="1685201" y="197853"/>
                  </a:lnTo>
                  <a:lnTo>
                    <a:pt x="1681226" y="200926"/>
                  </a:lnTo>
                  <a:lnTo>
                    <a:pt x="1677200" y="196659"/>
                  </a:lnTo>
                  <a:lnTo>
                    <a:pt x="1671332" y="190715"/>
                  </a:lnTo>
                  <a:lnTo>
                    <a:pt x="1656041" y="175437"/>
                  </a:lnTo>
                  <a:lnTo>
                    <a:pt x="1650390" y="169583"/>
                  </a:lnTo>
                  <a:lnTo>
                    <a:pt x="1643278" y="161620"/>
                  </a:lnTo>
                  <a:lnTo>
                    <a:pt x="1639227" y="156603"/>
                  </a:lnTo>
                  <a:lnTo>
                    <a:pt x="1634667" y="150583"/>
                  </a:lnTo>
                  <a:lnTo>
                    <a:pt x="1630032" y="144564"/>
                  </a:lnTo>
                  <a:lnTo>
                    <a:pt x="1622412" y="115125"/>
                  </a:lnTo>
                  <a:lnTo>
                    <a:pt x="1623860" y="102476"/>
                  </a:lnTo>
                  <a:lnTo>
                    <a:pt x="1645602" y="69735"/>
                  </a:lnTo>
                  <a:lnTo>
                    <a:pt x="1685302" y="51701"/>
                  </a:lnTo>
                  <a:lnTo>
                    <a:pt x="1700682" y="50495"/>
                  </a:lnTo>
                  <a:lnTo>
                    <a:pt x="1714373" y="51511"/>
                  </a:lnTo>
                  <a:lnTo>
                    <a:pt x="1755597" y="75184"/>
                  </a:lnTo>
                  <a:lnTo>
                    <a:pt x="1765871" y="104838"/>
                  </a:lnTo>
                  <a:lnTo>
                    <a:pt x="1765871" y="11226"/>
                  </a:lnTo>
                  <a:lnTo>
                    <a:pt x="1754898" y="6667"/>
                  </a:lnTo>
                  <a:lnTo>
                    <a:pt x="1732153" y="1676"/>
                  </a:lnTo>
                  <a:lnTo>
                    <a:pt x="1706740" y="0"/>
                  </a:lnTo>
                  <a:lnTo>
                    <a:pt x="1677631" y="1955"/>
                  </a:lnTo>
                  <a:lnTo>
                    <a:pt x="1626603" y="17576"/>
                  </a:lnTo>
                  <a:lnTo>
                    <a:pt x="1586560" y="48006"/>
                  </a:lnTo>
                  <a:lnTo>
                    <a:pt x="1565846" y="88341"/>
                  </a:lnTo>
                  <a:lnTo>
                    <a:pt x="1563255" y="111912"/>
                  </a:lnTo>
                  <a:lnTo>
                    <a:pt x="1564932" y="130467"/>
                  </a:lnTo>
                  <a:lnTo>
                    <a:pt x="1564982" y="131089"/>
                  </a:lnTo>
                  <a:lnTo>
                    <a:pt x="1578787" y="169049"/>
                  </a:lnTo>
                  <a:lnTo>
                    <a:pt x="1607350" y="207429"/>
                  </a:lnTo>
                  <a:lnTo>
                    <a:pt x="1634782" y="236562"/>
                  </a:lnTo>
                  <a:lnTo>
                    <a:pt x="1633867" y="237286"/>
                  </a:lnTo>
                  <a:lnTo>
                    <a:pt x="1630133" y="240144"/>
                  </a:lnTo>
                  <a:lnTo>
                    <a:pt x="1617141" y="250278"/>
                  </a:lnTo>
                  <a:lnTo>
                    <a:pt x="1612455" y="253860"/>
                  </a:lnTo>
                  <a:lnTo>
                    <a:pt x="1583080" y="278688"/>
                  </a:lnTo>
                  <a:lnTo>
                    <a:pt x="1554022" y="310959"/>
                  </a:lnTo>
                  <a:lnTo>
                    <a:pt x="1534274" y="343890"/>
                  </a:lnTo>
                  <a:lnTo>
                    <a:pt x="1522501" y="382384"/>
                  </a:lnTo>
                  <a:lnTo>
                    <a:pt x="1520037" y="408965"/>
                  </a:lnTo>
                  <a:lnTo>
                    <a:pt x="1522107" y="432943"/>
                  </a:lnTo>
                  <a:lnTo>
                    <a:pt x="1538960" y="474916"/>
                  </a:lnTo>
                  <a:lnTo>
                    <a:pt x="1572069" y="506666"/>
                  </a:lnTo>
                  <a:lnTo>
                    <a:pt x="1618310" y="522998"/>
                  </a:lnTo>
                  <a:lnTo>
                    <a:pt x="1646135" y="525030"/>
                  </a:lnTo>
                  <a:lnTo>
                    <a:pt x="1659331" y="524662"/>
                  </a:lnTo>
                  <a:lnTo>
                    <a:pt x="1697875" y="519061"/>
                  </a:lnTo>
                  <a:lnTo>
                    <a:pt x="1740509" y="504875"/>
                  </a:lnTo>
                  <a:lnTo>
                    <a:pt x="1776996" y="483196"/>
                  </a:lnTo>
                  <a:lnTo>
                    <a:pt x="1790636" y="473113"/>
                  </a:lnTo>
                  <a:lnTo>
                    <a:pt x="1793748" y="470750"/>
                  </a:lnTo>
                  <a:lnTo>
                    <a:pt x="1800466" y="465378"/>
                  </a:lnTo>
                  <a:lnTo>
                    <a:pt x="1806054" y="460552"/>
                  </a:lnTo>
                  <a:lnTo>
                    <a:pt x="1812442" y="454787"/>
                  </a:lnTo>
                  <a:lnTo>
                    <a:pt x="1820278" y="447789"/>
                  </a:lnTo>
                  <a:lnTo>
                    <a:pt x="1827796" y="441667"/>
                  </a:lnTo>
                  <a:lnTo>
                    <a:pt x="1833168" y="438467"/>
                  </a:lnTo>
                  <a:lnTo>
                    <a:pt x="1855190" y="451065"/>
                  </a:lnTo>
                  <a:lnTo>
                    <a:pt x="1943303" y="509638"/>
                  </a:lnTo>
                  <a:lnTo>
                    <a:pt x="1965490" y="523532"/>
                  </a:lnTo>
                  <a:lnTo>
                    <a:pt x="1971916" y="521957"/>
                  </a:lnTo>
                  <a:lnTo>
                    <a:pt x="1977453" y="516242"/>
                  </a:lnTo>
                  <a:lnTo>
                    <a:pt x="1979371" y="508254"/>
                  </a:lnTo>
                  <a:lnTo>
                    <a:pt x="1974926" y="499910"/>
                  </a:lnTo>
                  <a:lnTo>
                    <a:pt x="1954733" y="482396"/>
                  </a:lnTo>
                  <a:lnTo>
                    <a:pt x="1918957" y="450786"/>
                  </a:lnTo>
                  <a:lnTo>
                    <a:pt x="1906130" y="438467"/>
                  </a:lnTo>
                  <a:lnTo>
                    <a:pt x="1885569" y="418719"/>
                  </a:lnTo>
                  <a:lnTo>
                    <a:pt x="1872551" y="399846"/>
                  </a:lnTo>
                  <a:lnTo>
                    <a:pt x="1891525" y="379730"/>
                  </a:lnTo>
                  <a:lnTo>
                    <a:pt x="1929320" y="344119"/>
                  </a:lnTo>
                  <a:lnTo>
                    <a:pt x="1966747" y="309841"/>
                  </a:lnTo>
                  <a:lnTo>
                    <a:pt x="1984616" y="293687"/>
                  </a:lnTo>
                  <a:lnTo>
                    <a:pt x="1992960" y="281546"/>
                  </a:lnTo>
                  <a:close/>
                </a:path>
                <a:path w="3404870" h="525145">
                  <a:moveTo>
                    <a:pt x="2002231" y="251447"/>
                  </a:moveTo>
                  <a:lnTo>
                    <a:pt x="2001393" y="237426"/>
                  </a:lnTo>
                  <a:lnTo>
                    <a:pt x="2001278" y="235483"/>
                  </a:lnTo>
                  <a:lnTo>
                    <a:pt x="1991042" y="204304"/>
                  </a:lnTo>
                  <a:lnTo>
                    <a:pt x="1977529" y="184302"/>
                  </a:lnTo>
                  <a:lnTo>
                    <a:pt x="1968627" y="171119"/>
                  </a:lnTo>
                  <a:lnTo>
                    <a:pt x="1931174" y="149123"/>
                  </a:lnTo>
                  <a:lnTo>
                    <a:pt x="1922005" y="147129"/>
                  </a:lnTo>
                  <a:lnTo>
                    <a:pt x="1912810" y="145707"/>
                  </a:lnTo>
                  <a:lnTo>
                    <a:pt x="1903615" y="144907"/>
                  </a:lnTo>
                  <a:lnTo>
                    <a:pt x="1893735" y="144907"/>
                  </a:lnTo>
                  <a:lnTo>
                    <a:pt x="1838121" y="161556"/>
                  </a:lnTo>
                  <a:lnTo>
                    <a:pt x="1807514" y="202311"/>
                  </a:lnTo>
                  <a:lnTo>
                    <a:pt x="1804758" y="225666"/>
                  </a:lnTo>
                  <a:lnTo>
                    <a:pt x="1805749" y="237426"/>
                  </a:lnTo>
                  <a:lnTo>
                    <a:pt x="1808276" y="248704"/>
                  </a:lnTo>
                  <a:lnTo>
                    <a:pt x="1780032" y="258940"/>
                  </a:lnTo>
                  <a:lnTo>
                    <a:pt x="1756003" y="276148"/>
                  </a:lnTo>
                  <a:lnTo>
                    <a:pt x="1737702" y="299440"/>
                  </a:lnTo>
                  <a:lnTo>
                    <a:pt x="1726641" y="327939"/>
                  </a:lnTo>
                  <a:lnTo>
                    <a:pt x="1725498" y="364718"/>
                  </a:lnTo>
                  <a:lnTo>
                    <a:pt x="1730235" y="393344"/>
                  </a:lnTo>
                  <a:lnTo>
                    <a:pt x="1737233" y="412165"/>
                  </a:lnTo>
                  <a:lnTo>
                    <a:pt x="1742884" y="419531"/>
                  </a:lnTo>
                  <a:lnTo>
                    <a:pt x="1747913" y="420954"/>
                  </a:lnTo>
                  <a:lnTo>
                    <a:pt x="1751609" y="415836"/>
                  </a:lnTo>
                  <a:lnTo>
                    <a:pt x="1750872" y="409930"/>
                  </a:lnTo>
                  <a:lnTo>
                    <a:pt x="1748624" y="396811"/>
                  </a:lnTo>
                  <a:lnTo>
                    <a:pt x="1746885" y="379450"/>
                  </a:lnTo>
                  <a:lnTo>
                    <a:pt x="1758962" y="336423"/>
                  </a:lnTo>
                  <a:lnTo>
                    <a:pt x="1797697" y="297446"/>
                  </a:lnTo>
                  <a:lnTo>
                    <a:pt x="1850529" y="275450"/>
                  </a:lnTo>
                  <a:lnTo>
                    <a:pt x="1855749" y="274612"/>
                  </a:lnTo>
                  <a:lnTo>
                    <a:pt x="1857349" y="270256"/>
                  </a:lnTo>
                  <a:lnTo>
                    <a:pt x="1856803" y="268478"/>
                  </a:lnTo>
                  <a:lnTo>
                    <a:pt x="1856219" y="266700"/>
                  </a:lnTo>
                  <a:lnTo>
                    <a:pt x="1854847" y="261810"/>
                  </a:lnTo>
                  <a:lnTo>
                    <a:pt x="1852320" y="249859"/>
                  </a:lnTo>
                  <a:lnTo>
                    <a:pt x="1850923" y="235483"/>
                  </a:lnTo>
                  <a:lnTo>
                    <a:pt x="1850809" y="234238"/>
                  </a:lnTo>
                  <a:lnTo>
                    <a:pt x="1852447" y="218351"/>
                  </a:lnTo>
                  <a:lnTo>
                    <a:pt x="1859026" y="205155"/>
                  </a:lnTo>
                  <a:lnTo>
                    <a:pt x="1870265" y="194843"/>
                  </a:lnTo>
                  <a:lnTo>
                    <a:pt x="1885048" y="187769"/>
                  </a:lnTo>
                  <a:lnTo>
                    <a:pt x="1902269" y="184302"/>
                  </a:lnTo>
                  <a:lnTo>
                    <a:pt x="1943303" y="192760"/>
                  </a:lnTo>
                  <a:lnTo>
                    <a:pt x="1971306" y="215912"/>
                  </a:lnTo>
                  <a:lnTo>
                    <a:pt x="1987702" y="240411"/>
                  </a:lnTo>
                  <a:lnTo>
                    <a:pt x="1993900" y="252857"/>
                  </a:lnTo>
                  <a:lnTo>
                    <a:pt x="1998586" y="258737"/>
                  </a:lnTo>
                  <a:lnTo>
                    <a:pt x="2002231" y="251447"/>
                  </a:lnTo>
                  <a:close/>
                </a:path>
                <a:path w="3404870" h="525145">
                  <a:moveTo>
                    <a:pt x="2204923" y="176123"/>
                  </a:moveTo>
                  <a:lnTo>
                    <a:pt x="2064715" y="176123"/>
                  </a:lnTo>
                  <a:lnTo>
                    <a:pt x="2064715" y="224383"/>
                  </a:lnTo>
                  <a:lnTo>
                    <a:pt x="2064715" y="325983"/>
                  </a:lnTo>
                  <a:lnTo>
                    <a:pt x="2064715" y="374243"/>
                  </a:lnTo>
                  <a:lnTo>
                    <a:pt x="2064715" y="512673"/>
                  </a:lnTo>
                  <a:lnTo>
                    <a:pt x="2117712" y="512673"/>
                  </a:lnTo>
                  <a:lnTo>
                    <a:pt x="2117712" y="374243"/>
                  </a:lnTo>
                  <a:lnTo>
                    <a:pt x="2186140" y="374243"/>
                  </a:lnTo>
                  <a:lnTo>
                    <a:pt x="2186140" y="325983"/>
                  </a:lnTo>
                  <a:lnTo>
                    <a:pt x="2117712" y="325983"/>
                  </a:lnTo>
                  <a:lnTo>
                    <a:pt x="2117712" y="224383"/>
                  </a:lnTo>
                  <a:lnTo>
                    <a:pt x="2204923" y="224383"/>
                  </a:lnTo>
                  <a:lnTo>
                    <a:pt x="2204923" y="176123"/>
                  </a:lnTo>
                  <a:close/>
                </a:path>
                <a:path w="3404870" h="525145">
                  <a:moveTo>
                    <a:pt x="2402979" y="512800"/>
                  </a:moveTo>
                  <a:lnTo>
                    <a:pt x="2393188" y="451815"/>
                  </a:lnTo>
                  <a:lnTo>
                    <a:pt x="2385860" y="406184"/>
                  </a:lnTo>
                  <a:lnTo>
                    <a:pt x="2358567" y="236169"/>
                  </a:lnTo>
                  <a:lnTo>
                    <a:pt x="2349004" y="176618"/>
                  </a:lnTo>
                  <a:lnTo>
                    <a:pt x="2333104" y="176618"/>
                  </a:lnTo>
                  <a:lnTo>
                    <a:pt x="2333104" y="406184"/>
                  </a:lnTo>
                  <a:lnTo>
                    <a:pt x="2282037" y="406184"/>
                  </a:lnTo>
                  <a:lnTo>
                    <a:pt x="2307564" y="236169"/>
                  </a:lnTo>
                  <a:lnTo>
                    <a:pt x="2333104" y="406184"/>
                  </a:lnTo>
                  <a:lnTo>
                    <a:pt x="2333104" y="176618"/>
                  </a:lnTo>
                  <a:lnTo>
                    <a:pt x="2271433" y="176618"/>
                  </a:lnTo>
                  <a:lnTo>
                    <a:pt x="2217458" y="512800"/>
                  </a:lnTo>
                  <a:lnTo>
                    <a:pt x="2266137" y="512800"/>
                  </a:lnTo>
                  <a:lnTo>
                    <a:pt x="2275281" y="451815"/>
                  </a:lnTo>
                  <a:lnTo>
                    <a:pt x="2340343" y="451815"/>
                  </a:lnTo>
                  <a:lnTo>
                    <a:pt x="2349487" y="512800"/>
                  </a:lnTo>
                  <a:lnTo>
                    <a:pt x="2402979" y="512800"/>
                  </a:lnTo>
                  <a:close/>
                </a:path>
                <a:path w="3404870" h="525145">
                  <a:moveTo>
                    <a:pt x="2656433" y="176631"/>
                  </a:moveTo>
                  <a:lnTo>
                    <a:pt x="2582710" y="176631"/>
                  </a:lnTo>
                  <a:lnTo>
                    <a:pt x="2546578" y="415315"/>
                  </a:lnTo>
                  <a:lnTo>
                    <a:pt x="2507551" y="176631"/>
                  </a:lnTo>
                  <a:lnTo>
                    <a:pt x="2433815" y="176631"/>
                  </a:lnTo>
                  <a:lnTo>
                    <a:pt x="2433815" y="512813"/>
                  </a:lnTo>
                  <a:lnTo>
                    <a:pt x="2480081" y="512813"/>
                  </a:lnTo>
                  <a:lnTo>
                    <a:pt x="2480081" y="275082"/>
                  </a:lnTo>
                  <a:lnTo>
                    <a:pt x="2519591" y="512813"/>
                  </a:lnTo>
                  <a:lnTo>
                    <a:pt x="2569705" y="512813"/>
                  </a:lnTo>
                  <a:lnTo>
                    <a:pt x="2606319" y="271729"/>
                  </a:lnTo>
                  <a:lnTo>
                    <a:pt x="2606319" y="512813"/>
                  </a:lnTo>
                  <a:lnTo>
                    <a:pt x="2656433" y="512813"/>
                  </a:lnTo>
                  <a:lnTo>
                    <a:pt x="2656433" y="176631"/>
                  </a:lnTo>
                  <a:close/>
                </a:path>
                <a:path w="3404870" h="525145">
                  <a:moveTo>
                    <a:pt x="2755239" y="176618"/>
                  </a:moveTo>
                  <a:lnTo>
                    <a:pt x="2702229" y="176618"/>
                  </a:lnTo>
                  <a:lnTo>
                    <a:pt x="2702229" y="512800"/>
                  </a:lnTo>
                  <a:lnTo>
                    <a:pt x="2755239" y="512800"/>
                  </a:lnTo>
                  <a:lnTo>
                    <a:pt x="2755239" y="176618"/>
                  </a:lnTo>
                  <a:close/>
                </a:path>
                <a:path w="3404870" h="525145">
                  <a:moveTo>
                    <a:pt x="2941231" y="464908"/>
                  </a:moveTo>
                  <a:lnTo>
                    <a:pt x="2854007" y="464908"/>
                  </a:lnTo>
                  <a:lnTo>
                    <a:pt x="2854007" y="176618"/>
                  </a:lnTo>
                  <a:lnTo>
                    <a:pt x="2801010" y="176618"/>
                  </a:lnTo>
                  <a:lnTo>
                    <a:pt x="2801010" y="464908"/>
                  </a:lnTo>
                  <a:lnTo>
                    <a:pt x="2801010" y="513168"/>
                  </a:lnTo>
                  <a:lnTo>
                    <a:pt x="2941231" y="513168"/>
                  </a:lnTo>
                  <a:lnTo>
                    <a:pt x="2941231" y="464908"/>
                  </a:lnTo>
                  <a:close/>
                </a:path>
                <a:path w="3404870" h="525145">
                  <a:moveTo>
                    <a:pt x="3024594" y="176618"/>
                  </a:moveTo>
                  <a:lnTo>
                    <a:pt x="2971596" y="176618"/>
                  </a:lnTo>
                  <a:lnTo>
                    <a:pt x="2971596" y="512800"/>
                  </a:lnTo>
                  <a:lnTo>
                    <a:pt x="3024594" y="512800"/>
                  </a:lnTo>
                  <a:lnTo>
                    <a:pt x="3024594" y="176618"/>
                  </a:lnTo>
                  <a:close/>
                </a:path>
                <a:path w="3404870" h="525145">
                  <a:moveTo>
                    <a:pt x="3214916" y="176060"/>
                  </a:moveTo>
                  <a:lnTo>
                    <a:pt x="3070352" y="176060"/>
                  </a:lnTo>
                  <a:lnTo>
                    <a:pt x="3070352" y="224320"/>
                  </a:lnTo>
                  <a:lnTo>
                    <a:pt x="3070352" y="318300"/>
                  </a:lnTo>
                  <a:lnTo>
                    <a:pt x="3070352" y="366560"/>
                  </a:lnTo>
                  <a:lnTo>
                    <a:pt x="3070352" y="464350"/>
                  </a:lnTo>
                  <a:lnTo>
                    <a:pt x="3070352" y="512610"/>
                  </a:lnTo>
                  <a:lnTo>
                    <a:pt x="3214916" y="512610"/>
                  </a:lnTo>
                  <a:lnTo>
                    <a:pt x="3214916" y="464350"/>
                  </a:lnTo>
                  <a:lnTo>
                    <a:pt x="3123361" y="464350"/>
                  </a:lnTo>
                  <a:lnTo>
                    <a:pt x="3123361" y="366560"/>
                  </a:lnTo>
                  <a:lnTo>
                    <a:pt x="3196120" y="366560"/>
                  </a:lnTo>
                  <a:lnTo>
                    <a:pt x="3196120" y="318300"/>
                  </a:lnTo>
                  <a:lnTo>
                    <a:pt x="3123361" y="318300"/>
                  </a:lnTo>
                  <a:lnTo>
                    <a:pt x="3123361" y="224320"/>
                  </a:lnTo>
                  <a:lnTo>
                    <a:pt x="3214916" y="224320"/>
                  </a:lnTo>
                  <a:lnTo>
                    <a:pt x="3214916" y="176060"/>
                  </a:lnTo>
                  <a:close/>
                </a:path>
                <a:path w="3404870" h="525145">
                  <a:moveTo>
                    <a:pt x="3404298" y="432130"/>
                  </a:moveTo>
                  <a:lnTo>
                    <a:pt x="3393516" y="383349"/>
                  </a:lnTo>
                  <a:lnTo>
                    <a:pt x="3367824" y="347827"/>
                  </a:lnTo>
                  <a:lnTo>
                    <a:pt x="3337166" y="318871"/>
                  </a:lnTo>
                  <a:lnTo>
                    <a:pt x="3311461" y="289814"/>
                  </a:lnTo>
                  <a:lnTo>
                    <a:pt x="3300692" y="253949"/>
                  </a:lnTo>
                  <a:lnTo>
                    <a:pt x="3302457" y="238633"/>
                  </a:lnTo>
                  <a:lnTo>
                    <a:pt x="3307626" y="228371"/>
                  </a:lnTo>
                  <a:lnTo>
                    <a:pt x="3315944" y="222605"/>
                  </a:lnTo>
                  <a:lnTo>
                    <a:pt x="3327196" y="220802"/>
                  </a:lnTo>
                  <a:lnTo>
                    <a:pt x="3338449" y="222605"/>
                  </a:lnTo>
                  <a:lnTo>
                    <a:pt x="3346767" y="228371"/>
                  </a:lnTo>
                  <a:lnTo>
                    <a:pt x="3351936" y="238633"/>
                  </a:lnTo>
                  <a:lnTo>
                    <a:pt x="3353701" y="253949"/>
                  </a:lnTo>
                  <a:lnTo>
                    <a:pt x="3353701" y="267881"/>
                  </a:lnTo>
                  <a:lnTo>
                    <a:pt x="3403816" y="267881"/>
                  </a:lnTo>
                  <a:lnTo>
                    <a:pt x="3403816" y="257314"/>
                  </a:lnTo>
                  <a:lnTo>
                    <a:pt x="3398875" y="221411"/>
                  </a:lnTo>
                  <a:lnTo>
                    <a:pt x="3384118" y="194868"/>
                  </a:lnTo>
                  <a:lnTo>
                    <a:pt x="3359708" y="178422"/>
                  </a:lnTo>
                  <a:lnTo>
                    <a:pt x="3325761" y="172783"/>
                  </a:lnTo>
                  <a:lnTo>
                    <a:pt x="3291814" y="178422"/>
                  </a:lnTo>
                  <a:lnTo>
                    <a:pt x="3267392" y="194868"/>
                  </a:lnTo>
                  <a:lnTo>
                    <a:pt x="3252635" y="221411"/>
                  </a:lnTo>
                  <a:lnTo>
                    <a:pt x="3247694" y="257314"/>
                  </a:lnTo>
                  <a:lnTo>
                    <a:pt x="3258464" y="306082"/>
                  </a:lnTo>
                  <a:lnTo>
                    <a:pt x="3284169" y="341604"/>
                  </a:lnTo>
                  <a:lnTo>
                    <a:pt x="3314827" y="370547"/>
                  </a:lnTo>
                  <a:lnTo>
                    <a:pt x="3340519" y="399618"/>
                  </a:lnTo>
                  <a:lnTo>
                    <a:pt x="3351301" y="435483"/>
                  </a:lnTo>
                  <a:lnTo>
                    <a:pt x="3349383" y="450710"/>
                  </a:lnTo>
                  <a:lnTo>
                    <a:pt x="3343897" y="460819"/>
                  </a:lnTo>
                  <a:lnTo>
                    <a:pt x="3335248" y="466407"/>
                  </a:lnTo>
                  <a:lnTo>
                    <a:pt x="3323844" y="468134"/>
                  </a:lnTo>
                  <a:lnTo>
                    <a:pt x="3312426" y="466407"/>
                  </a:lnTo>
                  <a:lnTo>
                    <a:pt x="3303778" y="460819"/>
                  </a:lnTo>
                  <a:lnTo>
                    <a:pt x="3298279" y="450710"/>
                  </a:lnTo>
                  <a:lnTo>
                    <a:pt x="3296361" y="435483"/>
                  </a:lnTo>
                  <a:lnTo>
                    <a:pt x="3296361" y="411467"/>
                  </a:lnTo>
                  <a:lnTo>
                    <a:pt x="3246259" y="411467"/>
                  </a:lnTo>
                  <a:lnTo>
                    <a:pt x="3246259" y="432130"/>
                  </a:lnTo>
                  <a:lnTo>
                    <a:pt x="3251289" y="468020"/>
                  </a:lnTo>
                  <a:lnTo>
                    <a:pt x="3266249" y="494550"/>
                  </a:lnTo>
                  <a:lnTo>
                    <a:pt x="3290976" y="510997"/>
                  </a:lnTo>
                  <a:lnTo>
                    <a:pt x="3325279" y="516648"/>
                  </a:lnTo>
                  <a:lnTo>
                    <a:pt x="3359581" y="510997"/>
                  </a:lnTo>
                  <a:lnTo>
                    <a:pt x="3384308" y="494550"/>
                  </a:lnTo>
                  <a:lnTo>
                    <a:pt x="3399269" y="468020"/>
                  </a:lnTo>
                  <a:lnTo>
                    <a:pt x="3404298" y="432130"/>
                  </a:lnTo>
                  <a:close/>
                </a:path>
              </a:pathLst>
            </a:custGeom>
            <a:solidFill>
              <a:srgbClr val="25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7736" y="5900927"/>
              <a:ext cx="3441191" cy="707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895600"/>
            <a:ext cx="9144000" cy="3962400"/>
            <a:chOff x="0" y="2895600"/>
            <a:chExt cx="9144000" cy="396240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9144000" cy="3962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4400" y="6300215"/>
              <a:ext cx="0" cy="384810"/>
            </a:xfrm>
            <a:custGeom>
              <a:avLst/>
              <a:gdLst/>
              <a:ahLst/>
              <a:cxnLst/>
              <a:rect l="l" t="t" r="r" b="b"/>
              <a:pathLst>
                <a:path h="384809">
                  <a:moveTo>
                    <a:pt x="0" y="0"/>
                  </a:moveTo>
                  <a:lnTo>
                    <a:pt x="0" y="384524"/>
                  </a:lnTo>
                </a:path>
              </a:pathLst>
            </a:custGeom>
            <a:ln w="25388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Overview</a:t>
            </a:r>
            <a:r>
              <a:rPr sz="3200" spc="-35" dirty="0"/>
              <a:t> </a:t>
            </a:r>
            <a:r>
              <a:rPr sz="3200" dirty="0"/>
              <a:t>of</a:t>
            </a:r>
            <a:r>
              <a:rPr sz="3200" spc="-40" dirty="0"/>
              <a:t> </a:t>
            </a:r>
            <a:r>
              <a:rPr sz="3200" dirty="0"/>
              <a:t>Head</a:t>
            </a:r>
            <a:r>
              <a:rPr sz="3200" spc="-40" dirty="0"/>
              <a:t> </a:t>
            </a:r>
            <a:r>
              <a:rPr sz="3200" dirty="0"/>
              <a:t>Start</a:t>
            </a:r>
            <a:r>
              <a:rPr sz="3200" spc="-40" dirty="0"/>
              <a:t> </a:t>
            </a:r>
            <a:r>
              <a:rPr sz="3200" dirty="0"/>
              <a:t>and</a:t>
            </a:r>
            <a:r>
              <a:rPr sz="3200" spc="-45" dirty="0"/>
              <a:t> </a:t>
            </a:r>
            <a:r>
              <a:rPr sz="3200" dirty="0"/>
              <a:t>Early</a:t>
            </a:r>
            <a:r>
              <a:rPr sz="3200" spc="-35" dirty="0"/>
              <a:t> </a:t>
            </a:r>
            <a:r>
              <a:rPr sz="3200" dirty="0"/>
              <a:t>Head</a:t>
            </a:r>
            <a:r>
              <a:rPr sz="3200" spc="-45" dirty="0"/>
              <a:t> </a:t>
            </a:r>
            <a:r>
              <a:rPr sz="3200" spc="-10" dirty="0"/>
              <a:t>Start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0" y="1060703"/>
            <a:ext cx="9144000" cy="5240020"/>
          </a:xfrm>
          <a:custGeom>
            <a:avLst/>
            <a:gdLst/>
            <a:ahLst/>
            <a:cxnLst/>
            <a:rect l="l" t="t" r="r" b="b"/>
            <a:pathLst>
              <a:path w="9144000" h="5240020">
                <a:moveTo>
                  <a:pt x="9144000" y="0"/>
                </a:moveTo>
                <a:lnTo>
                  <a:pt x="0" y="0"/>
                </a:lnTo>
                <a:lnTo>
                  <a:pt x="0" y="5239512"/>
                </a:lnTo>
                <a:lnTo>
                  <a:pt x="9144000" y="5239512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8790" y="1313179"/>
            <a:ext cx="8439785" cy="47104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993775" indent="-342900">
              <a:lnSpc>
                <a:spcPct val="100800"/>
              </a:lnSpc>
              <a:spcBef>
                <a:spcPts val="75"/>
              </a:spcBef>
              <a:buClr>
                <a:srgbClr val="77933C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In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1965,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Head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Start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began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as</a:t>
            </a:r>
            <a:r>
              <a:rPr sz="24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summer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program</a:t>
            </a:r>
            <a:r>
              <a:rPr sz="24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F497D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preschoolers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as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part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sz="2400" spc="-6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War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497D"/>
                </a:solidFill>
                <a:latin typeface="Arial"/>
                <a:cs typeface="Arial"/>
              </a:rPr>
              <a:t>on</a:t>
            </a:r>
            <a:r>
              <a:rPr sz="24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497D"/>
                </a:solidFill>
                <a:latin typeface="Arial"/>
                <a:cs typeface="Arial"/>
              </a:rPr>
              <a:t>Poverty.</a:t>
            </a:r>
            <a:endParaRPr sz="2400">
              <a:latin typeface="Arial"/>
              <a:cs typeface="Arial"/>
            </a:endParaRPr>
          </a:p>
          <a:p>
            <a:pPr marL="355600" marR="211454" indent="-342900">
              <a:lnSpc>
                <a:spcPct val="100800"/>
              </a:lnSpc>
              <a:spcBef>
                <a:spcPts val="600"/>
              </a:spcBef>
              <a:buClr>
                <a:srgbClr val="77933C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In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1995,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Head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Start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expanded</a:t>
            </a:r>
            <a:r>
              <a:rPr sz="2400" spc="-55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to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include</a:t>
            </a:r>
            <a:r>
              <a:rPr sz="2400" spc="-55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Early</a:t>
            </a:r>
            <a:r>
              <a:rPr sz="2400" spc="-6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Head</a:t>
            </a:r>
            <a:r>
              <a:rPr sz="2400" spc="-55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04A7B"/>
                </a:solidFill>
                <a:latin typeface="Arial"/>
                <a:cs typeface="Arial"/>
              </a:rPr>
              <a:t>Start,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serving</a:t>
            </a:r>
            <a:r>
              <a:rPr sz="2400" spc="-8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pregnant</a:t>
            </a:r>
            <a:r>
              <a:rPr sz="2400" spc="-85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women</a:t>
            </a:r>
            <a:r>
              <a:rPr sz="2400" spc="-8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and</a:t>
            </a:r>
            <a:r>
              <a:rPr sz="2400" spc="-75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children</a:t>
            </a:r>
            <a:r>
              <a:rPr sz="2400" spc="-8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04A7B"/>
                </a:solidFill>
                <a:latin typeface="Arial"/>
                <a:cs typeface="Arial"/>
              </a:rPr>
              <a:t>ages</a:t>
            </a:r>
            <a:r>
              <a:rPr sz="2400" spc="-80" dirty="0">
                <a:solidFill>
                  <a:srgbClr val="604A7B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604A7B"/>
                </a:solidFill>
                <a:latin typeface="Arial"/>
                <a:cs typeface="Arial"/>
              </a:rPr>
              <a:t>0–3.</a:t>
            </a:r>
            <a:endParaRPr sz="2400">
              <a:latin typeface="Arial"/>
              <a:cs typeface="Arial"/>
            </a:endParaRPr>
          </a:p>
          <a:p>
            <a:pPr marL="355600" marR="481330" indent="-342900">
              <a:lnSpc>
                <a:spcPct val="100800"/>
              </a:lnSpc>
              <a:spcBef>
                <a:spcPts val="480"/>
              </a:spcBef>
              <a:buClr>
                <a:srgbClr val="77933C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In</a:t>
            </a:r>
            <a:r>
              <a:rPr sz="2400" spc="-6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2014,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Early</a:t>
            </a:r>
            <a:r>
              <a:rPr sz="2400" spc="-6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Head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Start</a:t>
            </a:r>
            <a:r>
              <a:rPr sz="2400" spc="-6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was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again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expanded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F6228"/>
                </a:solidFill>
                <a:latin typeface="Arial"/>
                <a:cs typeface="Arial"/>
              </a:rPr>
              <a:t>through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the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funding</a:t>
            </a:r>
            <a:r>
              <a:rPr sz="2400" spc="-5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of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Early</a:t>
            </a:r>
            <a:r>
              <a:rPr sz="2400" spc="-5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Head</a:t>
            </a:r>
            <a:r>
              <a:rPr sz="2400" spc="-5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F6228"/>
                </a:solidFill>
                <a:latin typeface="Arial"/>
                <a:cs typeface="Arial"/>
              </a:rPr>
              <a:t>Start-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Child</a:t>
            </a:r>
            <a:r>
              <a:rPr sz="2400" spc="-55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6228"/>
                </a:solidFill>
                <a:latin typeface="Arial"/>
                <a:cs typeface="Arial"/>
              </a:rPr>
              <a:t>Care</a:t>
            </a:r>
            <a:r>
              <a:rPr sz="2400" spc="-50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F6228"/>
                </a:solidFill>
                <a:latin typeface="Arial"/>
                <a:cs typeface="Arial"/>
              </a:rPr>
              <a:t>Partnerships.</a:t>
            </a:r>
            <a:endParaRPr sz="2400">
              <a:latin typeface="Arial"/>
              <a:cs typeface="Arial"/>
            </a:endParaRPr>
          </a:p>
          <a:p>
            <a:pPr marL="355600" marR="836294" indent="-342900">
              <a:lnSpc>
                <a:spcPct val="100800"/>
              </a:lnSpc>
              <a:spcBef>
                <a:spcPts val="505"/>
              </a:spcBef>
              <a:buClr>
                <a:srgbClr val="77933C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Head</a:t>
            </a:r>
            <a:r>
              <a:rPr sz="2400" spc="-6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Start</a:t>
            </a:r>
            <a:r>
              <a:rPr sz="2400" spc="-6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and</a:t>
            </a:r>
            <a:r>
              <a:rPr sz="2400" spc="-5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Early</a:t>
            </a:r>
            <a:r>
              <a:rPr sz="2400" spc="-5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Head</a:t>
            </a:r>
            <a:r>
              <a:rPr sz="2400" spc="-5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Start</a:t>
            </a:r>
            <a:r>
              <a:rPr sz="2400" spc="-6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programs</a:t>
            </a:r>
            <a:r>
              <a:rPr sz="2400" spc="-5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32523"/>
                </a:solidFill>
                <a:latin typeface="Arial"/>
                <a:cs typeface="Arial"/>
              </a:rPr>
              <a:t>support comprehensive</a:t>
            </a:r>
            <a:r>
              <a:rPr sz="2400" spc="-7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services,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including</a:t>
            </a:r>
            <a:r>
              <a:rPr sz="2400" spc="-7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those</a:t>
            </a:r>
            <a:r>
              <a:rPr sz="2400" spc="-7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that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32523"/>
                </a:solidFill>
                <a:latin typeface="Arial"/>
                <a:cs typeface="Arial"/>
              </a:rPr>
              <a:t>address</a:t>
            </a:r>
            <a:endParaRPr sz="24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the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cognitive,</a:t>
            </a:r>
            <a:r>
              <a:rPr sz="2400" spc="-8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social,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and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emotional</a:t>
            </a:r>
            <a:r>
              <a:rPr sz="2400" spc="-7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development</a:t>
            </a:r>
            <a:r>
              <a:rPr sz="2400" spc="-8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of</a:t>
            </a:r>
            <a:r>
              <a:rPr sz="2400" spc="-8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32523"/>
                </a:solidFill>
                <a:latin typeface="Arial"/>
                <a:cs typeface="Arial"/>
              </a:rPr>
              <a:t>children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from</a:t>
            </a:r>
            <a:r>
              <a:rPr sz="2400" spc="-4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birth</a:t>
            </a:r>
            <a:r>
              <a:rPr sz="2400" spc="-4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to</a:t>
            </a:r>
            <a:r>
              <a:rPr sz="2400" spc="-45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32523"/>
                </a:solidFill>
                <a:latin typeface="Arial"/>
                <a:cs typeface="Arial"/>
              </a:rPr>
              <a:t>age</a:t>
            </a:r>
            <a:r>
              <a:rPr sz="2400" spc="-40" dirty="0">
                <a:solidFill>
                  <a:srgbClr val="632523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632523"/>
                </a:solidFill>
                <a:latin typeface="Arial"/>
                <a:cs typeface="Arial"/>
              </a:rPr>
              <a:t>5.</a:t>
            </a:r>
            <a:endParaRPr sz="2400">
              <a:latin typeface="Arial"/>
              <a:cs typeface="Arial"/>
            </a:endParaRPr>
          </a:p>
          <a:p>
            <a:pPr marL="355600" marR="244475" indent="-342900">
              <a:lnSpc>
                <a:spcPct val="100800"/>
              </a:lnSpc>
              <a:spcBef>
                <a:spcPts val="505"/>
              </a:spcBef>
              <a:buClr>
                <a:srgbClr val="77933C"/>
              </a:buClr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Family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engagement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has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always</a:t>
            </a:r>
            <a:r>
              <a:rPr sz="2400" spc="-60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been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a</a:t>
            </a:r>
            <a:r>
              <a:rPr sz="2400" spc="-60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cornerstone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of</a:t>
            </a:r>
            <a:r>
              <a:rPr sz="2400" spc="-6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984807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Head</a:t>
            </a:r>
            <a:r>
              <a:rPr sz="2400" spc="-45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84807"/>
                </a:solidFill>
                <a:latin typeface="Arial"/>
                <a:cs typeface="Arial"/>
              </a:rPr>
              <a:t>Start</a:t>
            </a:r>
            <a:r>
              <a:rPr sz="2400" spc="-50" dirty="0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984807"/>
                </a:solidFill>
                <a:latin typeface="Arial"/>
                <a:cs typeface="Arial"/>
              </a:rPr>
              <a:t>program.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6688"/>
            <a:ext cx="2267711" cy="4693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What</a:t>
            </a:r>
            <a:r>
              <a:rPr sz="3200" spc="-35" dirty="0"/>
              <a:t> </a:t>
            </a:r>
            <a:r>
              <a:rPr sz="3200" dirty="0"/>
              <a:t>Is</a:t>
            </a:r>
            <a:r>
              <a:rPr sz="3200" spc="-30" dirty="0"/>
              <a:t> </a:t>
            </a:r>
            <a:r>
              <a:rPr sz="3200" dirty="0"/>
              <a:t>Head</a:t>
            </a:r>
            <a:r>
              <a:rPr sz="3200" spc="-35" dirty="0"/>
              <a:t> </a:t>
            </a:r>
            <a:r>
              <a:rPr sz="3200" spc="-10" dirty="0"/>
              <a:t>Start?</a:t>
            </a:r>
            <a:endParaRPr sz="3200"/>
          </a:p>
        </p:txBody>
      </p:sp>
      <p:grpSp>
        <p:nvGrpSpPr>
          <p:cNvPr id="6" name="object 6"/>
          <p:cNvGrpSpPr/>
          <p:nvPr/>
        </p:nvGrpSpPr>
        <p:grpSpPr>
          <a:xfrm>
            <a:off x="0" y="1058335"/>
            <a:ext cx="9144000" cy="5800090"/>
            <a:chOff x="0" y="1058335"/>
            <a:chExt cx="9144000" cy="5800090"/>
          </a:xfrm>
        </p:grpSpPr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65727"/>
              <a:ext cx="3505200" cy="57922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05198" y="1058335"/>
              <a:ext cx="5638800" cy="5800090"/>
            </a:xfrm>
            <a:custGeom>
              <a:avLst/>
              <a:gdLst/>
              <a:ahLst/>
              <a:cxnLst/>
              <a:rect l="l" t="t" r="r" b="b"/>
              <a:pathLst>
                <a:path w="5638800" h="5800090">
                  <a:moveTo>
                    <a:pt x="5638801" y="0"/>
                  </a:moveTo>
                  <a:lnTo>
                    <a:pt x="0" y="0"/>
                  </a:lnTo>
                  <a:lnTo>
                    <a:pt x="0" y="5799664"/>
                  </a:lnTo>
                  <a:lnTo>
                    <a:pt x="5638800" y="5799664"/>
                  </a:lnTo>
                  <a:lnTo>
                    <a:pt x="5638801" y="0"/>
                  </a:lnTo>
                  <a:close/>
                </a:path>
              </a:pathLst>
            </a:custGeom>
            <a:solidFill>
              <a:srgbClr val="93C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41138" y="2015235"/>
            <a:ext cx="4719320" cy="3868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sz="2800" spc="-19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program</a:t>
            </a:r>
            <a:r>
              <a:rPr sz="2800" spc="-8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focused</a:t>
            </a:r>
            <a:r>
              <a:rPr sz="28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on</a:t>
            </a:r>
            <a:r>
              <a:rPr sz="2800" spc="70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helping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young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children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prepare</a:t>
            </a:r>
            <a:r>
              <a:rPr sz="28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for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be</a:t>
            </a:r>
            <a:r>
              <a:rPr sz="2800" spc="-3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successful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in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school.</a:t>
            </a:r>
            <a:r>
              <a:rPr sz="2800" spc="-9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This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is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done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by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providing</a:t>
            </a:r>
            <a:r>
              <a:rPr sz="2800" spc="-9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comprehensive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services</a:t>
            </a:r>
            <a:r>
              <a:rPr sz="2800" spc="-5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that</a:t>
            </a:r>
            <a:r>
              <a:rPr sz="2800" spc="-6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are</a:t>
            </a:r>
            <a:r>
              <a:rPr sz="2800" spc="-5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responsive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to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each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child</a:t>
            </a:r>
            <a:r>
              <a:rPr sz="2800" spc="-4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2800" spc="-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family's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ethnic,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cultural,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800" dirty="0">
                <a:solidFill>
                  <a:srgbClr val="1F497D"/>
                </a:solidFill>
                <a:latin typeface="Arial"/>
                <a:cs typeface="Arial"/>
              </a:rPr>
              <a:t>linguistic</a:t>
            </a:r>
            <a:r>
              <a:rPr sz="2800" spc="-7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497D"/>
                </a:solidFill>
                <a:latin typeface="Arial"/>
                <a:cs typeface="Arial"/>
              </a:rPr>
              <a:t>heritage.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058335"/>
              <a:ext cx="9144000" cy="5800090"/>
            </a:xfrm>
            <a:custGeom>
              <a:avLst/>
              <a:gdLst/>
              <a:ahLst/>
              <a:cxnLst/>
              <a:rect l="l" t="t" r="r" b="b"/>
              <a:pathLst>
                <a:path w="9144000" h="5800090">
                  <a:moveTo>
                    <a:pt x="9144000" y="0"/>
                  </a:moveTo>
                  <a:lnTo>
                    <a:pt x="0" y="0"/>
                  </a:lnTo>
                  <a:lnTo>
                    <a:pt x="0" y="5799658"/>
                  </a:lnTo>
                  <a:lnTo>
                    <a:pt x="9144000" y="579965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7E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Head</a:t>
            </a:r>
            <a:r>
              <a:rPr sz="3200" spc="-40" dirty="0"/>
              <a:t> </a:t>
            </a:r>
            <a:r>
              <a:rPr sz="3200" dirty="0"/>
              <a:t>Start</a:t>
            </a:r>
            <a:r>
              <a:rPr sz="3200" spc="-95" dirty="0"/>
              <a:t> </a:t>
            </a:r>
            <a:r>
              <a:rPr sz="3200" spc="-55" dirty="0"/>
              <a:t>Today</a:t>
            </a:r>
            <a:endParaRPr sz="3200"/>
          </a:p>
        </p:txBody>
      </p:sp>
      <p:grpSp>
        <p:nvGrpSpPr>
          <p:cNvPr id="10" name="object 10"/>
          <p:cNvGrpSpPr/>
          <p:nvPr/>
        </p:nvGrpSpPr>
        <p:grpSpPr>
          <a:xfrm>
            <a:off x="416331" y="1066800"/>
            <a:ext cx="8140700" cy="5791200"/>
            <a:chOff x="416331" y="1066800"/>
            <a:chExt cx="8140700" cy="5791200"/>
          </a:xfrm>
        </p:grpSpPr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531" y="1143000"/>
              <a:ext cx="7987880" cy="5638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4453" y="1104919"/>
              <a:ext cx="8060055" cy="5712460"/>
            </a:xfrm>
            <a:custGeom>
              <a:avLst/>
              <a:gdLst/>
              <a:ahLst/>
              <a:cxnLst/>
              <a:rect l="l" t="t" r="r" b="b"/>
              <a:pathLst>
                <a:path w="8060055" h="5712459">
                  <a:moveTo>
                    <a:pt x="0" y="0"/>
                  </a:moveTo>
                  <a:lnTo>
                    <a:pt x="8059967" y="0"/>
                  </a:lnTo>
                  <a:lnTo>
                    <a:pt x="8059967" y="5712085"/>
                  </a:lnTo>
                  <a:lnTo>
                    <a:pt x="0" y="571208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E46C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4431" y="1104900"/>
              <a:ext cx="8064500" cy="5715000"/>
            </a:xfrm>
            <a:custGeom>
              <a:avLst/>
              <a:gdLst/>
              <a:ahLst/>
              <a:cxnLst/>
              <a:rect l="l" t="t" r="r" b="b"/>
              <a:pathLst>
                <a:path w="8064500" h="5715000">
                  <a:moveTo>
                    <a:pt x="0" y="5715000"/>
                  </a:moveTo>
                  <a:lnTo>
                    <a:pt x="0" y="0"/>
                  </a:lnTo>
                  <a:lnTo>
                    <a:pt x="8064080" y="0"/>
                  </a:lnTo>
                  <a:lnTo>
                    <a:pt x="8064080" y="5715000"/>
                  </a:lnTo>
                  <a:lnTo>
                    <a:pt x="0" y="5715000"/>
                  </a:lnTo>
                  <a:close/>
                </a:path>
              </a:pathLst>
            </a:custGeom>
            <a:ln w="76200">
              <a:solidFill>
                <a:srgbClr val="E168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639"/>
            <a:ext cx="9144000" cy="784225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3691"/>
                </a:lnTo>
                <a:lnTo>
                  <a:pt x="9144000" y="7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3C62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About</a:t>
            </a:r>
            <a:r>
              <a:rPr sz="3200" spc="-25" dirty="0"/>
              <a:t> </a:t>
            </a:r>
            <a:r>
              <a:rPr sz="3200" dirty="0"/>
              <a:t>Our</a:t>
            </a:r>
            <a:r>
              <a:rPr sz="3200" spc="-20" dirty="0"/>
              <a:t> </a:t>
            </a:r>
            <a:r>
              <a:rPr sz="3200" spc="-10" dirty="0"/>
              <a:t>Program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8329"/>
            <a:ext cx="3173412" cy="579967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71600" y="1163636"/>
            <a:ext cx="5968365" cy="1005840"/>
          </a:xfrm>
          <a:prstGeom prst="rect">
            <a:avLst/>
          </a:prstGeom>
          <a:solidFill>
            <a:srgbClr val="DCE6F2"/>
          </a:solidFill>
          <a:ln w="12693">
            <a:solidFill>
              <a:srgbClr val="77933C"/>
            </a:solidFill>
          </a:ln>
        </p:spPr>
        <p:txBody>
          <a:bodyPr vert="horz" wrap="square" lIns="0" tIns="247650" rIns="0" bIns="0" rtlCol="0">
            <a:spAutoFit/>
          </a:bodyPr>
          <a:lstStyle/>
          <a:p>
            <a:pPr marL="548640" indent="-228600">
              <a:lnSpc>
                <a:spcPct val="100000"/>
              </a:lnSpc>
              <a:spcBef>
                <a:spcPts val="1950"/>
              </a:spcBef>
              <a:buFont typeface="Arial"/>
              <a:buChar char="•"/>
              <a:tabLst>
                <a:tab pos="548640" algn="l"/>
              </a:tabLst>
            </a:pPr>
            <a:r>
              <a:rPr sz="3000" dirty="0">
                <a:solidFill>
                  <a:srgbClr val="1F497D"/>
                </a:solidFill>
                <a:latin typeface="Calibri"/>
                <a:cs typeface="Calibri"/>
              </a:rPr>
              <a:t>Our</a:t>
            </a:r>
            <a:r>
              <a:rPr sz="3000" spc="-5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97D"/>
                </a:solidFill>
                <a:latin typeface="Calibri"/>
                <a:cs typeface="Calibri"/>
              </a:rPr>
              <a:t>history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1600" y="2319306"/>
            <a:ext cx="5968365" cy="1005840"/>
          </a:xfrm>
          <a:prstGeom prst="rect">
            <a:avLst/>
          </a:prstGeom>
          <a:solidFill>
            <a:srgbClr val="FDEADA"/>
          </a:solidFill>
          <a:ln w="12693">
            <a:solidFill>
              <a:srgbClr val="77933C"/>
            </a:solidFill>
          </a:ln>
        </p:spPr>
        <p:txBody>
          <a:bodyPr vert="horz" wrap="square" lIns="0" tIns="250190" rIns="0" bIns="0" rtlCol="0">
            <a:spAutoFit/>
          </a:bodyPr>
          <a:lstStyle/>
          <a:p>
            <a:pPr marL="548640" indent="-228600">
              <a:lnSpc>
                <a:spcPct val="100000"/>
              </a:lnSpc>
              <a:spcBef>
                <a:spcPts val="1970"/>
              </a:spcBef>
              <a:buFont typeface="Arial"/>
              <a:buChar char="•"/>
              <a:tabLst>
                <a:tab pos="548640" algn="l"/>
              </a:tabLst>
            </a:pPr>
            <a:r>
              <a:rPr sz="3000" spc="-10" dirty="0">
                <a:solidFill>
                  <a:srgbClr val="984807"/>
                </a:solidFill>
                <a:latin typeface="Calibri"/>
                <a:cs typeface="Calibri"/>
              </a:rPr>
              <a:t>Locations,</a:t>
            </a:r>
            <a:r>
              <a:rPr sz="3000" spc="-75" dirty="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984807"/>
                </a:solidFill>
                <a:latin typeface="Calibri"/>
                <a:cs typeface="Calibri"/>
              </a:rPr>
              <a:t>size,</a:t>
            </a:r>
            <a:r>
              <a:rPr sz="3000" spc="-75" dirty="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984807"/>
                </a:solidFill>
                <a:latin typeface="Calibri"/>
                <a:cs typeface="Calibri"/>
              </a:rPr>
              <a:t>and</a:t>
            </a:r>
            <a:r>
              <a:rPr sz="3000" spc="-70" dirty="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984807"/>
                </a:solidFill>
                <a:latin typeface="Calibri"/>
                <a:cs typeface="Calibri"/>
              </a:rPr>
              <a:t>demographics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1600" y="3446461"/>
            <a:ext cx="5968365" cy="1005840"/>
          </a:xfrm>
          <a:prstGeom prst="rect">
            <a:avLst/>
          </a:prstGeom>
          <a:solidFill>
            <a:srgbClr val="EBF1DE"/>
          </a:solidFill>
          <a:ln w="12693">
            <a:solidFill>
              <a:srgbClr val="77933C"/>
            </a:solidFill>
          </a:ln>
        </p:spPr>
        <p:txBody>
          <a:bodyPr vert="horz" wrap="square" lIns="0" tIns="247650" rIns="0" bIns="0" rtlCol="0">
            <a:spAutoFit/>
          </a:bodyPr>
          <a:lstStyle/>
          <a:p>
            <a:pPr marL="548640" indent="-228600">
              <a:lnSpc>
                <a:spcPct val="100000"/>
              </a:lnSpc>
              <a:spcBef>
                <a:spcPts val="1950"/>
              </a:spcBef>
              <a:buFont typeface="Arial"/>
              <a:buChar char="•"/>
              <a:tabLst>
                <a:tab pos="548640" algn="l"/>
              </a:tabLst>
            </a:pPr>
            <a:r>
              <a:rPr sz="3000" spc="-10" dirty="0">
                <a:solidFill>
                  <a:srgbClr val="4F6228"/>
                </a:solidFill>
                <a:latin typeface="Calibri"/>
                <a:cs typeface="Calibri"/>
              </a:rPr>
              <a:t>Program</a:t>
            </a:r>
            <a:r>
              <a:rPr sz="3000" spc="-60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4F6228"/>
                </a:solidFill>
                <a:latin typeface="Calibri"/>
                <a:cs typeface="Calibri"/>
              </a:rPr>
              <a:t>design</a:t>
            </a:r>
            <a:r>
              <a:rPr sz="3000" spc="-65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4F6228"/>
                </a:solidFill>
                <a:latin typeface="Calibri"/>
                <a:cs typeface="Calibri"/>
              </a:rPr>
              <a:t>and</a:t>
            </a:r>
            <a:r>
              <a:rPr sz="3000" spc="-65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4F6228"/>
                </a:solidFill>
                <a:latin typeface="Calibri"/>
                <a:cs typeface="Calibri"/>
              </a:rPr>
              <a:t>services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1600" y="4589462"/>
            <a:ext cx="5968365" cy="1005840"/>
          </a:xfrm>
          <a:prstGeom prst="rect">
            <a:avLst/>
          </a:prstGeom>
          <a:solidFill>
            <a:srgbClr val="E6E0EC"/>
          </a:solidFill>
          <a:ln w="12693">
            <a:solidFill>
              <a:srgbClr val="77933C"/>
            </a:solidFill>
          </a:ln>
        </p:spPr>
        <p:txBody>
          <a:bodyPr vert="horz" wrap="square" lIns="0" tIns="247650" rIns="0" bIns="0" rtlCol="0">
            <a:spAutoFit/>
          </a:bodyPr>
          <a:lstStyle/>
          <a:p>
            <a:pPr marL="548640" indent="-228600">
              <a:lnSpc>
                <a:spcPct val="100000"/>
              </a:lnSpc>
              <a:spcBef>
                <a:spcPts val="1950"/>
              </a:spcBef>
              <a:buFont typeface="Arial"/>
              <a:buChar char="•"/>
              <a:tabLst>
                <a:tab pos="548640" algn="l"/>
              </a:tabLst>
            </a:pPr>
            <a:r>
              <a:rPr sz="3000" dirty="0">
                <a:solidFill>
                  <a:srgbClr val="604A7B"/>
                </a:solidFill>
                <a:latin typeface="Calibri"/>
                <a:cs typeface="Calibri"/>
              </a:rPr>
              <a:t>Our</a:t>
            </a:r>
            <a:r>
              <a:rPr sz="3000" spc="-50" dirty="0">
                <a:solidFill>
                  <a:srgbClr val="604A7B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604A7B"/>
                </a:solidFill>
                <a:latin typeface="Calibri"/>
                <a:cs typeface="Calibri"/>
              </a:rPr>
              <a:t>partners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71600" y="5723844"/>
            <a:ext cx="5968365" cy="1005840"/>
          </a:xfrm>
          <a:prstGeom prst="rect">
            <a:avLst/>
          </a:prstGeom>
          <a:solidFill>
            <a:srgbClr val="F2DCDB"/>
          </a:solidFill>
          <a:ln w="12693">
            <a:solidFill>
              <a:srgbClr val="77933C"/>
            </a:solidFill>
          </a:ln>
        </p:spPr>
        <p:txBody>
          <a:bodyPr vert="horz" wrap="square" lIns="0" tIns="250190" rIns="0" bIns="0" rtlCol="0">
            <a:spAutoFit/>
          </a:bodyPr>
          <a:lstStyle/>
          <a:p>
            <a:pPr marL="548640" indent="-228600">
              <a:lnSpc>
                <a:spcPct val="100000"/>
              </a:lnSpc>
              <a:spcBef>
                <a:spcPts val="1970"/>
              </a:spcBef>
              <a:buFont typeface="Arial"/>
              <a:buChar char="•"/>
              <a:tabLst>
                <a:tab pos="548640" algn="l"/>
              </a:tabLst>
            </a:pPr>
            <a:r>
              <a:rPr sz="3000" dirty="0">
                <a:solidFill>
                  <a:srgbClr val="953735"/>
                </a:solidFill>
                <a:latin typeface="Calibri"/>
                <a:cs typeface="Calibri"/>
              </a:rPr>
              <a:t>Growing,</a:t>
            </a:r>
            <a:r>
              <a:rPr sz="3000" spc="-35" dirty="0">
                <a:solidFill>
                  <a:srgbClr val="953735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953735"/>
                </a:solidFill>
                <a:latin typeface="Calibri"/>
                <a:cs typeface="Calibri"/>
              </a:rPr>
              <a:t>changing,</a:t>
            </a:r>
            <a:r>
              <a:rPr sz="3000" spc="-30" dirty="0">
                <a:solidFill>
                  <a:srgbClr val="953735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953735"/>
                </a:solidFill>
                <a:latin typeface="Calibri"/>
                <a:cs typeface="Calibri"/>
              </a:rPr>
              <a:t>and</a:t>
            </a:r>
            <a:r>
              <a:rPr sz="3000" spc="-30" dirty="0">
                <a:solidFill>
                  <a:srgbClr val="953735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953735"/>
                </a:solidFill>
                <a:latin typeface="Calibri"/>
                <a:cs typeface="Calibri"/>
              </a:rPr>
              <a:t>learning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400" y="6248400"/>
            <a:ext cx="0" cy="436880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340"/>
                </a:lnTo>
              </a:path>
            </a:pathLst>
          </a:custGeom>
          <a:ln w="25387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8350"/>
              <a:ext cx="9128125" cy="60896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Our</a:t>
            </a:r>
            <a:r>
              <a:rPr sz="3200" spc="-45" dirty="0"/>
              <a:t> </a:t>
            </a:r>
            <a:r>
              <a:rPr sz="3200" dirty="0"/>
              <a:t>Program</a:t>
            </a:r>
            <a:r>
              <a:rPr sz="3200" spc="-45" dirty="0"/>
              <a:t> </a:t>
            </a:r>
            <a:r>
              <a:rPr sz="3200" spc="-10" dirty="0"/>
              <a:t>Goals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0" y="1674270"/>
            <a:ext cx="9128125" cy="2554605"/>
          </a:xfrm>
          <a:custGeom>
            <a:avLst/>
            <a:gdLst/>
            <a:ahLst/>
            <a:cxnLst/>
            <a:rect l="l" t="t" r="r" b="b"/>
            <a:pathLst>
              <a:path w="9128125" h="2554604">
                <a:moveTo>
                  <a:pt x="9128123" y="0"/>
                </a:moveTo>
                <a:lnTo>
                  <a:pt x="0" y="0"/>
                </a:lnTo>
                <a:lnTo>
                  <a:pt x="0" y="2554287"/>
                </a:lnTo>
                <a:lnTo>
                  <a:pt x="9128123" y="2554287"/>
                </a:lnTo>
                <a:lnTo>
                  <a:pt x="9128123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6158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5"/>
              </a:spcBef>
            </a:pPr>
            <a:r>
              <a:rPr dirty="0"/>
              <a:t>Add</a:t>
            </a:r>
            <a:r>
              <a:rPr spc="-80" dirty="0"/>
              <a:t> </a:t>
            </a:r>
            <a:r>
              <a:rPr dirty="0"/>
              <a:t>your</a:t>
            </a:r>
            <a:r>
              <a:rPr spc="-85" dirty="0"/>
              <a:t> </a:t>
            </a:r>
            <a:r>
              <a:rPr spc="-10" dirty="0"/>
              <a:t>program</a:t>
            </a:r>
            <a:r>
              <a:rPr spc="-75" dirty="0"/>
              <a:t> </a:t>
            </a:r>
            <a:r>
              <a:rPr spc="-10" dirty="0"/>
              <a:t>goals</a:t>
            </a:r>
          </a:p>
          <a:p>
            <a:pPr>
              <a:lnSpc>
                <a:spcPts val="3815"/>
              </a:lnSpc>
              <a:spcBef>
                <a:spcPts val="77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>
              <a:lnSpc>
                <a:spcPts val="3815"/>
              </a:lnSpc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</a:t>
            </a:r>
            <a:r>
              <a:rPr spc="-5" dirty="0">
                <a:solidFill>
                  <a:srgbClr val="1F497D"/>
                </a:solidFill>
              </a:rPr>
              <a:t> </a:t>
            </a:r>
            <a:r>
              <a:rPr dirty="0">
                <a:solidFill>
                  <a:srgbClr val="1F497D"/>
                </a:solidFill>
              </a:rPr>
              <a:t>. </a:t>
            </a:r>
            <a:r>
              <a:rPr spc="-50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058335"/>
              <a:ext cx="9144000" cy="5800090"/>
            </a:xfrm>
            <a:custGeom>
              <a:avLst/>
              <a:gdLst/>
              <a:ahLst/>
              <a:cxnLst/>
              <a:rect l="l" t="t" r="r" b="b"/>
              <a:pathLst>
                <a:path w="9144000" h="5800090">
                  <a:moveTo>
                    <a:pt x="9144000" y="0"/>
                  </a:moveTo>
                  <a:lnTo>
                    <a:pt x="0" y="0"/>
                  </a:lnTo>
                  <a:lnTo>
                    <a:pt x="0" y="5799658"/>
                  </a:lnTo>
                  <a:lnTo>
                    <a:pt x="9144000" y="579965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3C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The</a:t>
            </a:r>
            <a:r>
              <a:rPr sz="3200" spc="-35" dirty="0"/>
              <a:t> </a:t>
            </a:r>
            <a:r>
              <a:rPr sz="3200" dirty="0"/>
              <a:t>Head</a:t>
            </a:r>
            <a:r>
              <a:rPr sz="3200" spc="-30" dirty="0"/>
              <a:t> </a:t>
            </a:r>
            <a:r>
              <a:rPr sz="3200" dirty="0"/>
              <a:t>Start</a:t>
            </a:r>
            <a:r>
              <a:rPr sz="3200" spc="-195" dirty="0"/>
              <a:t> </a:t>
            </a:r>
            <a:r>
              <a:rPr sz="3200" dirty="0"/>
              <a:t>Act</a:t>
            </a:r>
            <a:r>
              <a:rPr sz="3200" spc="-25" dirty="0"/>
              <a:t> </a:t>
            </a:r>
            <a:r>
              <a:rPr sz="3200" dirty="0"/>
              <a:t>and</a:t>
            </a:r>
            <a:r>
              <a:rPr sz="3200" spc="-35" dirty="0"/>
              <a:t> </a:t>
            </a:r>
            <a:r>
              <a:rPr sz="3200" dirty="0"/>
              <a:t>the</a:t>
            </a:r>
            <a:r>
              <a:rPr sz="3200" spc="-30" dirty="0"/>
              <a:t> </a:t>
            </a:r>
            <a:r>
              <a:rPr sz="3200" spc="-10" dirty="0"/>
              <a:t>HSPPS</a:t>
            </a:r>
            <a:endParaRPr sz="3200"/>
          </a:p>
        </p:txBody>
      </p:sp>
      <p:grpSp>
        <p:nvGrpSpPr>
          <p:cNvPr id="9" name="object 9"/>
          <p:cNvGrpSpPr/>
          <p:nvPr/>
        </p:nvGrpSpPr>
        <p:grpSpPr>
          <a:xfrm>
            <a:off x="565606" y="1336852"/>
            <a:ext cx="8203565" cy="5064125"/>
            <a:chOff x="565606" y="1336852"/>
            <a:chExt cx="8203565" cy="5064125"/>
          </a:xfrm>
        </p:grpSpPr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87" y="1420367"/>
              <a:ext cx="3883152" cy="48646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07" y="1573673"/>
              <a:ext cx="308724" cy="45223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5606" y="1336852"/>
              <a:ext cx="3469640" cy="236854"/>
            </a:xfrm>
            <a:custGeom>
              <a:avLst/>
              <a:gdLst/>
              <a:ahLst/>
              <a:cxnLst/>
              <a:rect l="l" t="t" r="r" b="b"/>
              <a:pathLst>
                <a:path w="3469640" h="236855">
                  <a:moveTo>
                    <a:pt x="3469065" y="0"/>
                  </a:moveTo>
                  <a:lnTo>
                    <a:pt x="0" y="236816"/>
                  </a:lnTo>
                  <a:lnTo>
                    <a:pt x="3469065" y="236820"/>
                  </a:lnTo>
                  <a:lnTo>
                    <a:pt x="3469065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07" y="1336852"/>
              <a:ext cx="3777791" cy="47591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74331" y="5859170"/>
              <a:ext cx="3469640" cy="236854"/>
            </a:xfrm>
            <a:custGeom>
              <a:avLst/>
              <a:gdLst/>
              <a:ahLst/>
              <a:cxnLst/>
              <a:rect l="l" t="t" r="r" b="b"/>
              <a:pathLst>
                <a:path w="3469640" h="236854">
                  <a:moveTo>
                    <a:pt x="3469068" y="0"/>
                  </a:moveTo>
                  <a:lnTo>
                    <a:pt x="0" y="4"/>
                  </a:lnTo>
                  <a:lnTo>
                    <a:pt x="0" y="236829"/>
                  </a:lnTo>
                  <a:lnTo>
                    <a:pt x="3469068" y="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4671" y="1336852"/>
              <a:ext cx="308727" cy="45223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9264" y="1453896"/>
              <a:ext cx="3989832" cy="49469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30" y="1369593"/>
              <a:ext cx="355904" cy="45680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2734" y="1369593"/>
              <a:ext cx="3529090" cy="2749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32" y="1369598"/>
              <a:ext cx="3884989" cy="48429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716830" y="5937621"/>
              <a:ext cx="3529329" cy="275590"/>
            </a:xfrm>
            <a:custGeom>
              <a:avLst/>
              <a:gdLst/>
              <a:ahLst/>
              <a:cxnLst/>
              <a:rect l="l" t="t" r="r" b="b"/>
              <a:pathLst>
                <a:path w="3529329" h="275589">
                  <a:moveTo>
                    <a:pt x="3529086" y="0"/>
                  </a:moveTo>
                  <a:lnTo>
                    <a:pt x="0" y="0"/>
                  </a:lnTo>
                  <a:lnTo>
                    <a:pt x="3529086" y="274963"/>
                  </a:lnTo>
                  <a:lnTo>
                    <a:pt x="3529086" y="0"/>
                  </a:lnTo>
                  <a:close/>
                </a:path>
              </a:pathLst>
            </a:custGeom>
            <a:solidFill>
              <a:srgbClr val="34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5917" y="1644556"/>
              <a:ext cx="355905" cy="4568029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639"/>
            <a:ext cx="9144000" cy="6583680"/>
            <a:chOff x="0" y="274639"/>
            <a:chExt cx="914400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6266688"/>
              <a:ext cx="2267711" cy="469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367"/>
              <a:ext cx="9144000" cy="5818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058335"/>
              <a:ext cx="9144000" cy="5800090"/>
            </a:xfrm>
            <a:custGeom>
              <a:avLst/>
              <a:gdLst/>
              <a:ahLst/>
              <a:cxnLst/>
              <a:rect l="l" t="t" r="r" b="b"/>
              <a:pathLst>
                <a:path w="9144000" h="5800090">
                  <a:moveTo>
                    <a:pt x="9144000" y="0"/>
                  </a:moveTo>
                  <a:lnTo>
                    <a:pt x="0" y="0"/>
                  </a:lnTo>
                  <a:lnTo>
                    <a:pt x="0" y="5799658"/>
                  </a:lnTo>
                  <a:lnTo>
                    <a:pt x="9144000" y="579965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6E0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136" y="1054608"/>
              <a:ext cx="1591055" cy="14935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81100" y="1219193"/>
              <a:ext cx="1333500" cy="1236980"/>
            </a:xfrm>
            <a:custGeom>
              <a:avLst/>
              <a:gdLst/>
              <a:ahLst/>
              <a:cxnLst/>
              <a:rect l="l" t="t" r="r" b="b"/>
              <a:pathLst>
                <a:path w="1333500" h="1236980">
                  <a:moveTo>
                    <a:pt x="666750" y="0"/>
                  </a:moveTo>
                  <a:lnTo>
                    <a:pt x="616989" y="1696"/>
                  </a:lnTo>
                  <a:lnTo>
                    <a:pt x="568222" y="6704"/>
                  </a:lnTo>
                  <a:lnTo>
                    <a:pt x="520577" y="14905"/>
                  </a:lnTo>
                  <a:lnTo>
                    <a:pt x="474183" y="26180"/>
                  </a:lnTo>
                  <a:lnTo>
                    <a:pt x="429169" y="40408"/>
                  </a:lnTo>
                  <a:lnTo>
                    <a:pt x="385664" y="57471"/>
                  </a:lnTo>
                  <a:lnTo>
                    <a:pt x="343797" y="77248"/>
                  </a:lnTo>
                  <a:lnTo>
                    <a:pt x="303697" y="99620"/>
                  </a:lnTo>
                  <a:lnTo>
                    <a:pt x="265492" y="124467"/>
                  </a:lnTo>
                  <a:lnTo>
                    <a:pt x="229312" y="151670"/>
                  </a:lnTo>
                  <a:lnTo>
                    <a:pt x="195286" y="181109"/>
                  </a:lnTo>
                  <a:lnTo>
                    <a:pt x="163542" y="212666"/>
                  </a:lnTo>
                  <a:lnTo>
                    <a:pt x="134209" y="246219"/>
                  </a:lnTo>
                  <a:lnTo>
                    <a:pt x="107417" y="281649"/>
                  </a:lnTo>
                  <a:lnTo>
                    <a:pt x="83294" y="318838"/>
                  </a:lnTo>
                  <a:lnTo>
                    <a:pt x="61969" y="357665"/>
                  </a:lnTo>
                  <a:lnTo>
                    <a:pt x="43571" y="398011"/>
                  </a:lnTo>
                  <a:lnTo>
                    <a:pt x="28229" y="439756"/>
                  </a:lnTo>
                  <a:lnTo>
                    <a:pt x="16072" y="482781"/>
                  </a:lnTo>
                  <a:lnTo>
                    <a:pt x="7229" y="526966"/>
                  </a:lnTo>
                  <a:lnTo>
                    <a:pt x="1828" y="572191"/>
                  </a:lnTo>
                  <a:lnTo>
                    <a:pt x="0" y="618337"/>
                  </a:lnTo>
                  <a:lnTo>
                    <a:pt x="1828" y="664483"/>
                  </a:lnTo>
                  <a:lnTo>
                    <a:pt x="7229" y="709709"/>
                  </a:lnTo>
                  <a:lnTo>
                    <a:pt x="16072" y="753893"/>
                  </a:lnTo>
                  <a:lnTo>
                    <a:pt x="28229" y="796918"/>
                  </a:lnTo>
                  <a:lnTo>
                    <a:pt x="43571" y="838663"/>
                  </a:lnTo>
                  <a:lnTo>
                    <a:pt x="61969" y="879009"/>
                  </a:lnTo>
                  <a:lnTo>
                    <a:pt x="83294" y="917836"/>
                  </a:lnTo>
                  <a:lnTo>
                    <a:pt x="107417" y="955025"/>
                  </a:lnTo>
                  <a:lnTo>
                    <a:pt x="134209" y="990456"/>
                  </a:lnTo>
                  <a:lnTo>
                    <a:pt x="163542" y="1024009"/>
                  </a:lnTo>
                  <a:lnTo>
                    <a:pt x="195286" y="1055565"/>
                  </a:lnTo>
                  <a:lnTo>
                    <a:pt x="229312" y="1085004"/>
                  </a:lnTo>
                  <a:lnTo>
                    <a:pt x="265492" y="1112207"/>
                  </a:lnTo>
                  <a:lnTo>
                    <a:pt x="303697" y="1137055"/>
                  </a:lnTo>
                  <a:lnTo>
                    <a:pt x="343797" y="1159427"/>
                  </a:lnTo>
                  <a:lnTo>
                    <a:pt x="385664" y="1179204"/>
                  </a:lnTo>
                  <a:lnTo>
                    <a:pt x="429169" y="1196266"/>
                  </a:lnTo>
                  <a:lnTo>
                    <a:pt x="474183" y="1210494"/>
                  </a:lnTo>
                  <a:lnTo>
                    <a:pt x="520577" y="1221769"/>
                  </a:lnTo>
                  <a:lnTo>
                    <a:pt x="568222" y="1229970"/>
                  </a:lnTo>
                  <a:lnTo>
                    <a:pt x="616989" y="1234979"/>
                  </a:lnTo>
                  <a:lnTo>
                    <a:pt x="666750" y="1236675"/>
                  </a:lnTo>
                  <a:lnTo>
                    <a:pt x="716510" y="1234979"/>
                  </a:lnTo>
                  <a:lnTo>
                    <a:pt x="765277" y="1229970"/>
                  </a:lnTo>
                  <a:lnTo>
                    <a:pt x="812922" y="1221769"/>
                  </a:lnTo>
                  <a:lnTo>
                    <a:pt x="859316" y="1210494"/>
                  </a:lnTo>
                  <a:lnTo>
                    <a:pt x="904330" y="1196266"/>
                  </a:lnTo>
                  <a:lnTo>
                    <a:pt x="947835" y="1179204"/>
                  </a:lnTo>
                  <a:lnTo>
                    <a:pt x="989702" y="1159427"/>
                  </a:lnTo>
                  <a:lnTo>
                    <a:pt x="1029802" y="1137055"/>
                  </a:lnTo>
                  <a:lnTo>
                    <a:pt x="1068007" y="1112207"/>
                  </a:lnTo>
                  <a:lnTo>
                    <a:pt x="1104187" y="1085004"/>
                  </a:lnTo>
                  <a:lnTo>
                    <a:pt x="1138213" y="1055565"/>
                  </a:lnTo>
                  <a:lnTo>
                    <a:pt x="1169957" y="1024009"/>
                  </a:lnTo>
                  <a:lnTo>
                    <a:pt x="1199290" y="990456"/>
                  </a:lnTo>
                  <a:lnTo>
                    <a:pt x="1226082" y="955025"/>
                  </a:lnTo>
                  <a:lnTo>
                    <a:pt x="1250205" y="917836"/>
                  </a:lnTo>
                  <a:lnTo>
                    <a:pt x="1271530" y="879009"/>
                  </a:lnTo>
                  <a:lnTo>
                    <a:pt x="1289928" y="838663"/>
                  </a:lnTo>
                  <a:lnTo>
                    <a:pt x="1305270" y="796918"/>
                  </a:lnTo>
                  <a:lnTo>
                    <a:pt x="1317427" y="753893"/>
                  </a:lnTo>
                  <a:lnTo>
                    <a:pt x="1326270" y="709709"/>
                  </a:lnTo>
                  <a:lnTo>
                    <a:pt x="1331671" y="664483"/>
                  </a:lnTo>
                  <a:lnTo>
                    <a:pt x="1333500" y="618337"/>
                  </a:lnTo>
                  <a:lnTo>
                    <a:pt x="1331671" y="572191"/>
                  </a:lnTo>
                  <a:lnTo>
                    <a:pt x="1326270" y="526966"/>
                  </a:lnTo>
                  <a:lnTo>
                    <a:pt x="1317427" y="482781"/>
                  </a:lnTo>
                  <a:lnTo>
                    <a:pt x="1305270" y="439756"/>
                  </a:lnTo>
                  <a:lnTo>
                    <a:pt x="1289928" y="398011"/>
                  </a:lnTo>
                  <a:lnTo>
                    <a:pt x="1271530" y="357665"/>
                  </a:lnTo>
                  <a:lnTo>
                    <a:pt x="1250205" y="318838"/>
                  </a:lnTo>
                  <a:lnTo>
                    <a:pt x="1226082" y="281649"/>
                  </a:lnTo>
                  <a:lnTo>
                    <a:pt x="1199290" y="246219"/>
                  </a:lnTo>
                  <a:lnTo>
                    <a:pt x="1169957" y="212666"/>
                  </a:lnTo>
                  <a:lnTo>
                    <a:pt x="1138213" y="181109"/>
                  </a:lnTo>
                  <a:lnTo>
                    <a:pt x="1104187" y="151670"/>
                  </a:lnTo>
                  <a:lnTo>
                    <a:pt x="1068007" y="124467"/>
                  </a:lnTo>
                  <a:lnTo>
                    <a:pt x="1029802" y="99620"/>
                  </a:lnTo>
                  <a:lnTo>
                    <a:pt x="989702" y="77248"/>
                  </a:lnTo>
                  <a:lnTo>
                    <a:pt x="947835" y="57471"/>
                  </a:lnTo>
                  <a:lnTo>
                    <a:pt x="904330" y="40408"/>
                  </a:lnTo>
                  <a:lnTo>
                    <a:pt x="859316" y="26180"/>
                  </a:lnTo>
                  <a:lnTo>
                    <a:pt x="812922" y="14905"/>
                  </a:lnTo>
                  <a:lnTo>
                    <a:pt x="765277" y="6704"/>
                  </a:lnTo>
                  <a:lnTo>
                    <a:pt x="716510" y="1696"/>
                  </a:lnTo>
                  <a:lnTo>
                    <a:pt x="666750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81100" y="1219200"/>
              <a:ext cx="1332865" cy="1236345"/>
            </a:xfrm>
            <a:custGeom>
              <a:avLst/>
              <a:gdLst/>
              <a:ahLst/>
              <a:cxnLst/>
              <a:rect l="l" t="t" r="r" b="b"/>
              <a:pathLst>
                <a:path w="1332864" h="1236345">
                  <a:moveTo>
                    <a:pt x="0" y="618016"/>
                  </a:moveTo>
                  <a:lnTo>
                    <a:pt x="1827" y="571892"/>
                  </a:lnTo>
                  <a:lnTo>
                    <a:pt x="7225" y="526690"/>
                  </a:lnTo>
                  <a:lnTo>
                    <a:pt x="16064" y="482527"/>
                  </a:lnTo>
                  <a:lnTo>
                    <a:pt x="28215" y="439524"/>
                  </a:lnTo>
                  <a:lnTo>
                    <a:pt x="43549" y="397801"/>
                  </a:lnTo>
                  <a:lnTo>
                    <a:pt x="61937" y="357476"/>
                  </a:lnTo>
                  <a:lnTo>
                    <a:pt x="83251" y="318669"/>
                  </a:lnTo>
                  <a:lnTo>
                    <a:pt x="107362" y="281499"/>
                  </a:lnTo>
                  <a:lnTo>
                    <a:pt x="134141" y="246087"/>
                  </a:lnTo>
                  <a:lnTo>
                    <a:pt x="163459" y="212552"/>
                  </a:lnTo>
                  <a:lnTo>
                    <a:pt x="195186" y="181012"/>
                  </a:lnTo>
                  <a:lnTo>
                    <a:pt x="229196" y="151588"/>
                  </a:lnTo>
                  <a:lnTo>
                    <a:pt x="265357" y="124400"/>
                  </a:lnTo>
                  <a:lnTo>
                    <a:pt x="303542" y="99566"/>
                  </a:lnTo>
                  <a:lnTo>
                    <a:pt x="343622" y="77206"/>
                  </a:lnTo>
                  <a:lnTo>
                    <a:pt x="385468" y="57439"/>
                  </a:lnTo>
                  <a:lnTo>
                    <a:pt x="428951" y="40386"/>
                  </a:lnTo>
                  <a:lnTo>
                    <a:pt x="473941" y="26166"/>
                  </a:lnTo>
                  <a:lnTo>
                    <a:pt x="520312" y="14897"/>
                  </a:lnTo>
                  <a:lnTo>
                    <a:pt x="567932" y="6700"/>
                  </a:lnTo>
                  <a:lnTo>
                    <a:pt x="616675" y="1695"/>
                  </a:lnTo>
                  <a:lnTo>
                    <a:pt x="666409" y="0"/>
                  </a:lnTo>
                  <a:lnTo>
                    <a:pt x="716144" y="1695"/>
                  </a:lnTo>
                  <a:lnTo>
                    <a:pt x="764887" y="6700"/>
                  </a:lnTo>
                  <a:lnTo>
                    <a:pt x="812507" y="14897"/>
                  </a:lnTo>
                  <a:lnTo>
                    <a:pt x="858878" y="26166"/>
                  </a:lnTo>
                  <a:lnTo>
                    <a:pt x="903868" y="40386"/>
                  </a:lnTo>
                  <a:lnTo>
                    <a:pt x="947351" y="57439"/>
                  </a:lnTo>
                  <a:lnTo>
                    <a:pt x="989197" y="77206"/>
                  </a:lnTo>
                  <a:lnTo>
                    <a:pt x="1029277" y="99566"/>
                  </a:lnTo>
                  <a:lnTo>
                    <a:pt x="1067462" y="124400"/>
                  </a:lnTo>
                  <a:lnTo>
                    <a:pt x="1103623" y="151588"/>
                  </a:lnTo>
                  <a:lnTo>
                    <a:pt x="1137633" y="181012"/>
                  </a:lnTo>
                  <a:lnTo>
                    <a:pt x="1169360" y="212552"/>
                  </a:lnTo>
                  <a:lnTo>
                    <a:pt x="1198678" y="246087"/>
                  </a:lnTo>
                  <a:lnTo>
                    <a:pt x="1225457" y="281499"/>
                  </a:lnTo>
                  <a:lnTo>
                    <a:pt x="1249568" y="318669"/>
                  </a:lnTo>
                  <a:lnTo>
                    <a:pt x="1270882" y="357476"/>
                  </a:lnTo>
                  <a:lnTo>
                    <a:pt x="1289270" y="397801"/>
                  </a:lnTo>
                  <a:lnTo>
                    <a:pt x="1304604" y="439524"/>
                  </a:lnTo>
                  <a:lnTo>
                    <a:pt x="1316755" y="482527"/>
                  </a:lnTo>
                  <a:lnTo>
                    <a:pt x="1325594" y="526690"/>
                  </a:lnTo>
                  <a:lnTo>
                    <a:pt x="1330992" y="571892"/>
                  </a:lnTo>
                  <a:lnTo>
                    <a:pt x="1332819" y="618016"/>
                  </a:lnTo>
                  <a:lnTo>
                    <a:pt x="1330992" y="664139"/>
                  </a:lnTo>
                  <a:lnTo>
                    <a:pt x="1325594" y="709342"/>
                  </a:lnTo>
                  <a:lnTo>
                    <a:pt x="1316755" y="753504"/>
                  </a:lnTo>
                  <a:lnTo>
                    <a:pt x="1304604" y="796507"/>
                  </a:lnTo>
                  <a:lnTo>
                    <a:pt x="1289270" y="838231"/>
                  </a:lnTo>
                  <a:lnTo>
                    <a:pt x="1270882" y="878556"/>
                  </a:lnTo>
                  <a:lnTo>
                    <a:pt x="1249568" y="917363"/>
                  </a:lnTo>
                  <a:lnTo>
                    <a:pt x="1225457" y="954532"/>
                  </a:lnTo>
                  <a:lnTo>
                    <a:pt x="1198678" y="989944"/>
                  </a:lnTo>
                  <a:lnTo>
                    <a:pt x="1169360" y="1023480"/>
                  </a:lnTo>
                  <a:lnTo>
                    <a:pt x="1137633" y="1055019"/>
                  </a:lnTo>
                  <a:lnTo>
                    <a:pt x="1103623" y="1084443"/>
                  </a:lnTo>
                  <a:lnTo>
                    <a:pt x="1067462" y="1111632"/>
                  </a:lnTo>
                  <a:lnTo>
                    <a:pt x="1029277" y="1136466"/>
                  </a:lnTo>
                  <a:lnTo>
                    <a:pt x="989197" y="1158826"/>
                  </a:lnTo>
                  <a:lnTo>
                    <a:pt x="947351" y="1178592"/>
                  </a:lnTo>
                  <a:lnTo>
                    <a:pt x="903868" y="1195645"/>
                  </a:lnTo>
                  <a:lnTo>
                    <a:pt x="858878" y="1209866"/>
                  </a:lnTo>
                  <a:lnTo>
                    <a:pt x="812507" y="1221134"/>
                  </a:lnTo>
                  <a:lnTo>
                    <a:pt x="764887" y="1229331"/>
                  </a:lnTo>
                  <a:lnTo>
                    <a:pt x="716144" y="1234337"/>
                  </a:lnTo>
                  <a:lnTo>
                    <a:pt x="666409" y="1236032"/>
                  </a:lnTo>
                  <a:lnTo>
                    <a:pt x="616675" y="1234337"/>
                  </a:lnTo>
                  <a:lnTo>
                    <a:pt x="567932" y="1229331"/>
                  </a:lnTo>
                  <a:lnTo>
                    <a:pt x="520312" y="1221134"/>
                  </a:lnTo>
                  <a:lnTo>
                    <a:pt x="473941" y="1209866"/>
                  </a:lnTo>
                  <a:lnTo>
                    <a:pt x="428951" y="1195645"/>
                  </a:lnTo>
                  <a:lnTo>
                    <a:pt x="385468" y="1178592"/>
                  </a:lnTo>
                  <a:lnTo>
                    <a:pt x="343622" y="1158826"/>
                  </a:lnTo>
                  <a:lnTo>
                    <a:pt x="303542" y="1136466"/>
                  </a:lnTo>
                  <a:lnTo>
                    <a:pt x="265357" y="1111632"/>
                  </a:lnTo>
                  <a:lnTo>
                    <a:pt x="229196" y="1084443"/>
                  </a:lnTo>
                  <a:lnTo>
                    <a:pt x="195186" y="1055019"/>
                  </a:lnTo>
                  <a:lnTo>
                    <a:pt x="163459" y="1023480"/>
                  </a:lnTo>
                  <a:lnTo>
                    <a:pt x="134141" y="989944"/>
                  </a:lnTo>
                  <a:lnTo>
                    <a:pt x="107362" y="954532"/>
                  </a:lnTo>
                  <a:lnTo>
                    <a:pt x="83251" y="917363"/>
                  </a:lnTo>
                  <a:lnTo>
                    <a:pt x="61937" y="878556"/>
                  </a:lnTo>
                  <a:lnTo>
                    <a:pt x="43549" y="838231"/>
                  </a:lnTo>
                  <a:lnTo>
                    <a:pt x="28215" y="796507"/>
                  </a:lnTo>
                  <a:lnTo>
                    <a:pt x="16064" y="753504"/>
                  </a:lnTo>
                  <a:lnTo>
                    <a:pt x="7225" y="709342"/>
                  </a:lnTo>
                  <a:lnTo>
                    <a:pt x="1827" y="664139"/>
                  </a:lnTo>
                  <a:lnTo>
                    <a:pt x="0" y="618016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656" y="2456688"/>
              <a:ext cx="1399032" cy="13807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7350" y="2622550"/>
              <a:ext cx="1143000" cy="1120775"/>
            </a:xfrm>
            <a:custGeom>
              <a:avLst/>
              <a:gdLst/>
              <a:ahLst/>
              <a:cxnLst/>
              <a:rect l="l" t="t" r="r" b="b"/>
              <a:pathLst>
                <a:path w="1143000" h="1120775">
                  <a:moveTo>
                    <a:pt x="571500" y="0"/>
                  </a:moveTo>
                  <a:lnTo>
                    <a:pt x="522188" y="2056"/>
                  </a:lnTo>
                  <a:lnTo>
                    <a:pt x="474041" y="8115"/>
                  </a:lnTo>
                  <a:lnTo>
                    <a:pt x="427231" y="18007"/>
                  </a:lnTo>
                  <a:lnTo>
                    <a:pt x="381929" y="31565"/>
                  </a:lnTo>
                  <a:lnTo>
                    <a:pt x="338306" y="48619"/>
                  </a:lnTo>
                  <a:lnTo>
                    <a:pt x="296534" y="69002"/>
                  </a:lnTo>
                  <a:lnTo>
                    <a:pt x="256785" y="92547"/>
                  </a:lnTo>
                  <a:lnTo>
                    <a:pt x="219230" y="119083"/>
                  </a:lnTo>
                  <a:lnTo>
                    <a:pt x="184041" y="148444"/>
                  </a:lnTo>
                  <a:lnTo>
                    <a:pt x="151389" y="180461"/>
                  </a:lnTo>
                  <a:lnTo>
                    <a:pt x="121446" y="214966"/>
                  </a:lnTo>
                  <a:lnTo>
                    <a:pt x="94383" y="251791"/>
                  </a:lnTo>
                  <a:lnTo>
                    <a:pt x="70371" y="290767"/>
                  </a:lnTo>
                  <a:lnTo>
                    <a:pt x="49584" y="331726"/>
                  </a:lnTo>
                  <a:lnTo>
                    <a:pt x="32191" y="374501"/>
                  </a:lnTo>
                  <a:lnTo>
                    <a:pt x="18364" y="418923"/>
                  </a:lnTo>
                  <a:lnTo>
                    <a:pt x="8276" y="464823"/>
                  </a:lnTo>
                  <a:lnTo>
                    <a:pt x="2097" y="512034"/>
                  </a:lnTo>
                  <a:lnTo>
                    <a:pt x="0" y="560387"/>
                  </a:lnTo>
                  <a:lnTo>
                    <a:pt x="2097" y="608740"/>
                  </a:lnTo>
                  <a:lnTo>
                    <a:pt x="8276" y="655951"/>
                  </a:lnTo>
                  <a:lnTo>
                    <a:pt x="18364" y="701851"/>
                  </a:lnTo>
                  <a:lnTo>
                    <a:pt x="32191" y="746273"/>
                  </a:lnTo>
                  <a:lnTo>
                    <a:pt x="49584" y="789048"/>
                  </a:lnTo>
                  <a:lnTo>
                    <a:pt x="70371" y="830007"/>
                  </a:lnTo>
                  <a:lnTo>
                    <a:pt x="94383" y="868983"/>
                  </a:lnTo>
                  <a:lnTo>
                    <a:pt x="121446" y="905808"/>
                  </a:lnTo>
                  <a:lnTo>
                    <a:pt x="151389" y="940313"/>
                  </a:lnTo>
                  <a:lnTo>
                    <a:pt x="184041" y="972330"/>
                  </a:lnTo>
                  <a:lnTo>
                    <a:pt x="219230" y="1001691"/>
                  </a:lnTo>
                  <a:lnTo>
                    <a:pt x="256785" y="1028227"/>
                  </a:lnTo>
                  <a:lnTo>
                    <a:pt x="296534" y="1051772"/>
                  </a:lnTo>
                  <a:lnTo>
                    <a:pt x="338306" y="1072155"/>
                  </a:lnTo>
                  <a:lnTo>
                    <a:pt x="381929" y="1089209"/>
                  </a:lnTo>
                  <a:lnTo>
                    <a:pt x="427231" y="1102767"/>
                  </a:lnTo>
                  <a:lnTo>
                    <a:pt x="474041" y="1112659"/>
                  </a:lnTo>
                  <a:lnTo>
                    <a:pt x="522188" y="1118718"/>
                  </a:lnTo>
                  <a:lnTo>
                    <a:pt x="571500" y="1120775"/>
                  </a:lnTo>
                  <a:lnTo>
                    <a:pt x="620811" y="1118718"/>
                  </a:lnTo>
                  <a:lnTo>
                    <a:pt x="668958" y="1112659"/>
                  </a:lnTo>
                  <a:lnTo>
                    <a:pt x="715768" y="1102767"/>
                  </a:lnTo>
                  <a:lnTo>
                    <a:pt x="761070" y="1089209"/>
                  </a:lnTo>
                  <a:lnTo>
                    <a:pt x="804693" y="1072155"/>
                  </a:lnTo>
                  <a:lnTo>
                    <a:pt x="846465" y="1051772"/>
                  </a:lnTo>
                  <a:lnTo>
                    <a:pt x="886214" y="1028227"/>
                  </a:lnTo>
                  <a:lnTo>
                    <a:pt x="923769" y="1001691"/>
                  </a:lnTo>
                  <a:lnTo>
                    <a:pt x="958958" y="972330"/>
                  </a:lnTo>
                  <a:lnTo>
                    <a:pt x="991610" y="940313"/>
                  </a:lnTo>
                  <a:lnTo>
                    <a:pt x="1021553" y="905808"/>
                  </a:lnTo>
                  <a:lnTo>
                    <a:pt x="1048616" y="868983"/>
                  </a:lnTo>
                  <a:lnTo>
                    <a:pt x="1072628" y="830007"/>
                  </a:lnTo>
                  <a:lnTo>
                    <a:pt x="1093415" y="789048"/>
                  </a:lnTo>
                  <a:lnTo>
                    <a:pt x="1110808" y="746273"/>
                  </a:lnTo>
                  <a:lnTo>
                    <a:pt x="1124635" y="701851"/>
                  </a:lnTo>
                  <a:lnTo>
                    <a:pt x="1134723" y="655951"/>
                  </a:lnTo>
                  <a:lnTo>
                    <a:pt x="1140902" y="608740"/>
                  </a:lnTo>
                  <a:lnTo>
                    <a:pt x="1143000" y="560387"/>
                  </a:lnTo>
                  <a:lnTo>
                    <a:pt x="1140902" y="512034"/>
                  </a:lnTo>
                  <a:lnTo>
                    <a:pt x="1134723" y="464823"/>
                  </a:lnTo>
                  <a:lnTo>
                    <a:pt x="1124635" y="418923"/>
                  </a:lnTo>
                  <a:lnTo>
                    <a:pt x="1110808" y="374501"/>
                  </a:lnTo>
                  <a:lnTo>
                    <a:pt x="1093415" y="331726"/>
                  </a:lnTo>
                  <a:lnTo>
                    <a:pt x="1072628" y="290767"/>
                  </a:lnTo>
                  <a:lnTo>
                    <a:pt x="1048616" y="251791"/>
                  </a:lnTo>
                  <a:lnTo>
                    <a:pt x="1021553" y="214966"/>
                  </a:lnTo>
                  <a:lnTo>
                    <a:pt x="991610" y="180461"/>
                  </a:lnTo>
                  <a:lnTo>
                    <a:pt x="958958" y="148444"/>
                  </a:lnTo>
                  <a:lnTo>
                    <a:pt x="923769" y="119083"/>
                  </a:lnTo>
                  <a:lnTo>
                    <a:pt x="886214" y="92547"/>
                  </a:lnTo>
                  <a:lnTo>
                    <a:pt x="846465" y="69002"/>
                  </a:lnTo>
                  <a:lnTo>
                    <a:pt x="804693" y="48619"/>
                  </a:lnTo>
                  <a:lnTo>
                    <a:pt x="761070" y="31565"/>
                  </a:lnTo>
                  <a:lnTo>
                    <a:pt x="715768" y="18007"/>
                  </a:lnTo>
                  <a:lnTo>
                    <a:pt x="668958" y="8115"/>
                  </a:lnTo>
                  <a:lnTo>
                    <a:pt x="620811" y="2056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7350" y="2622550"/>
              <a:ext cx="1143000" cy="1120775"/>
            </a:xfrm>
            <a:custGeom>
              <a:avLst/>
              <a:gdLst/>
              <a:ahLst/>
              <a:cxnLst/>
              <a:rect l="l" t="t" r="r" b="b"/>
              <a:pathLst>
                <a:path w="1143000" h="1120775">
                  <a:moveTo>
                    <a:pt x="0" y="560101"/>
                  </a:moveTo>
                  <a:lnTo>
                    <a:pt x="2096" y="511773"/>
                  </a:lnTo>
                  <a:lnTo>
                    <a:pt x="8272" y="464587"/>
                  </a:lnTo>
                  <a:lnTo>
                    <a:pt x="18355" y="418711"/>
                  </a:lnTo>
                  <a:lnTo>
                    <a:pt x="32175" y="374312"/>
                  </a:lnTo>
                  <a:lnTo>
                    <a:pt x="49559" y="331560"/>
                  </a:lnTo>
                  <a:lnTo>
                    <a:pt x="70336" y="290621"/>
                  </a:lnTo>
                  <a:lnTo>
                    <a:pt x="94335" y="251665"/>
                  </a:lnTo>
                  <a:lnTo>
                    <a:pt x="121384" y="214859"/>
                  </a:lnTo>
                  <a:lnTo>
                    <a:pt x="151313" y="180371"/>
                  </a:lnTo>
                  <a:lnTo>
                    <a:pt x="183948" y="148370"/>
                  </a:lnTo>
                  <a:lnTo>
                    <a:pt x="219120" y="119024"/>
                  </a:lnTo>
                  <a:lnTo>
                    <a:pt x="256655" y="92501"/>
                  </a:lnTo>
                  <a:lnTo>
                    <a:pt x="296384" y="68968"/>
                  </a:lnTo>
                  <a:lnTo>
                    <a:pt x="338135" y="48595"/>
                  </a:lnTo>
                  <a:lnTo>
                    <a:pt x="381735" y="31549"/>
                  </a:lnTo>
                  <a:lnTo>
                    <a:pt x="427014" y="17998"/>
                  </a:lnTo>
                  <a:lnTo>
                    <a:pt x="473800" y="8111"/>
                  </a:lnTo>
                  <a:lnTo>
                    <a:pt x="521922" y="2055"/>
                  </a:lnTo>
                  <a:lnTo>
                    <a:pt x="571208" y="0"/>
                  </a:lnTo>
                  <a:lnTo>
                    <a:pt x="620494" y="2055"/>
                  </a:lnTo>
                  <a:lnTo>
                    <a:pt x="668616" y="8111"/>
                  </a:lnTo>
                  <a:lnTo>
                    <a:pt x="715402" y="17998"/>
                  </a:lnTo>
                  <a:lnTo>
                    <a:pt x="760681" y="31549"/>
                  </a:lnTo>
                  <a:lnTo>
                    <a:pt x="804282" y="48595"/>
                  </a:lnTo>
                  <a:lnTo>
                    <a:pt x="846032" y="68968"/>
                  </a:lnTo>
                  <a:lnTo>
                    <a:pt x="885761" y="92501"/>
                  </a:lnTo>
                  <a:lnTo>
                    <a:pt x="923297" y="119024"/>
                  </a:lnTo>
                  <a:lnTo>
                    <a:pt x="958468" y="148370"/>
                  </a:lnTo>
                  <a:lnTo>
                    <a:pt x="991104" y="180371"/>
                  </a:lnTo>
                  <a:lnTo>
                    <a:pt x="1021032" y="214859"/>
                  </a:lnTo>
                  <a:lnTo>
                    <a:pt x="1048081" y="251665"/>
                  </a:lnTo>
                  <a:lnTo>
                    <a:pt x="1072080" y="290621"/>
                  </a:lnTo>
                  <a:lnTo>
                    <a:pt x="1092857" y="331560"/>
                  </a:lnTo>
                  <a:lnTo>
                    <a:pt x="1110241" y="374312"/>
                  </a:lnTo>
                  <a:lnTo>
                    <a:pt x="1124061" y="418711"/>
                  </a:lnTo>
                  <a:lnTo>
                    <a:pt x="1134144" y="464587"/>
                  </a:lnTo>
                  <a:lnTo>
                    <a:pt x="1140320" y="511773"/>
                  </a:lnTo>
                  <a:lnTo>
                    <a:pt x="1142417" y="560101"/>
                  </a:lnTo>
                  <a:lnTo>
                    <a:pt x="1140320" y="608429"/>
                  </a:lnTo>
                  <a:lnTo>
                    <a:pt x="1134144" y="655615"/>
                  </a:lnTo>
                  <a:lnTo>
                    <a:pt x="1124061" y="701491"/>
                  </a:lnTo>
                  <a:lnTo>
                    <a:pt x="1110241" y="745890"/>
                  </a:lnTo>
                  <a:lnTo>
                    <a:pt x="1092857" y="788643"/>
                  </a:lnTo>
                  <a:lnTo>
                    <a:pt x="1072080" y="829581"/>
                  </a:lnTo>
                  <a:lnTo>
                    <a:pt x="1048081" y="868538"/>
                  </a:lnTo>
                  <a:lnTo>
                    <a:pt x="1021032" y="905344"/>
                  </a:lnTo>
                  <a:lnTo>
                    <a:pt x="991104" y="939831"/>
                  </a:lnTo>
                  <a:lnTo>
                    <a:pt x="958468" y="971832"/>
                  </a:lnTo>
                  <a:lnTo>
                    <a:pt x="923297" y="1001178"/>
                  </a:lnTo>
                  <a:lnTo>
                    <a:pt x="885761" y="1027702"/>
                  </a:lnTo>
                  <a:lnTo>
                    <a:pt x="846032" y="1051234"/>
                  </a:lnTo>
                  <a:lnTo>
                    <a:pt x="804282" y="1071607"/>
                  </a:lnTo>
                  <a:lnTo>
                    <a:pt x="760681" y="1088653"/>
                  </a:lnTo>
                  <a:lnTo>
                    <a:pt x="715402" y="1102204"/>
                  </a:lnTo>
                  <a:lnTo>
                    <a:pt x="668616" y="1112091"/>
                  </a:lnTo>
                  <a:lnTo>
                    <a:pt x="620494" y="1118147"/>
                  </a:lnTo>
                  <a:lnTo>
                    <a:pt x="571208" y="1120203"/>
                  </a:lnTo>
                  <a:lnTo>
                    <a:pt x="521922" y="1118147"/>
                  </a:lnTo>
                  <a:lnTo>
                    <a:pt x="473800" y="1112091"/>
                  </a:lnTo>
                  <a:lnTo>
                    <a:pt x="427014" y="1102204"/>
                  </a:lnTo>
                  <a:lnTo>
                    <a:pt x="381735" y="1088653"/>
                  </a:lnTo>
                  <a:lnTo>
                    <a:pt x="338135" y="1071607"/>
                  </a:lnTo>
                  <a:lnTo>
                    <a:pt x="296384" y="1051234"/>
                  </a:lnTo>
                  <a:lnTo>
                    <a:pt x="256655" y="1027702"/>
                  </a:lnTo>
                  <a:lnTo>
                    <a:pt x="219120" y="1001178"/>
                  </a:lnTo>
                  <a:lnTo>
                    <a:pt x="183948" y="971832"/>
                  </a:lnTo>
                  <a:lnTo>
                    <a:pt x="151313" y="939831"/>
                  </a:lnTo>
                  <a:lnTo>
                    <a:pt x="121384" y="905344"/>
                  </a:lnTo>
                  <a:lnTo>
                    <a:pt x="94335" y="868538"/>
                  </a:lnTo>
                  <a:lnTo>
                    <a:pt x="70336" y="829581"/>
                  </a:lnTo>
                  <a:lnTo>
                    <a:pt x="49559" y="788643"/>
                  </a:lnTo>
                  <a:lnTo>
                    <a:pt x="32175" y="745890"/>
                  </a:lnTo>
                  <a:lnTo>
                    <a:pt x="18355" y="701491"/>
                  </a:lnTo>
                  <a:lnTo>
                    <a:pt x="8272" y="655615"/>
                  </a:lnTo>
                  <a:lnTo>
                    <a:pt x="2096" y="608429"/>
                  </a:lnTo>
                  <a:lnTo>
                    <a:pt x="0" y="560101"/>
                  </a:lnTo>
                  <a:close/>
                </a:path>
              </a:pathLst>
            </a:custGeom>
            <a:ln w="25387">
              <a:solidFill>
                <a:srgbClr val="8C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7360" y="3730751"/>
              <a:ext cx="1414271" cy="13136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28800" y="3895725"/>
              <a:ext cx="1158875" cy="1057275"/>
            </a:xfrm>
            <a:custGeom>
              <a:avLst/>
              <a:gdLst/>
              <a:ahLst/>
              <a:cxnLst/>
              <a:rect l="l" t="t" r="r" b="b"/>
              <a:pathLst>
                <a:path w="1158875" h="1057275">
                  <a:moveTo>
                    <a:pt x="579437" y="0"/>
                  </a:moveTo>
                  <a:lnTo>
                    <a:pt x="529441" y="1940"/>
                  </a:lnTo>
                  <a:lnTo>
                    <a:pt x="480626" y="7655"/>
                  </a:lnTo>
                  <a:lnTo>
                    <a:pt x="433166" y="16987"/>
                  </a:lnTo>
                  <a:lnTo>
                    <a:pt x="387234" y="29776"/>
                  </a:lnTo>
                  <a:lnTo>
                    <a:pt x="343006" y="45865"/>
                  </a:lnTo>
                  <a:lnTo>
                    <a:pt x="300654" y="65094"/>
                  </a:lnTo>
                  <a:lnTo>
                    <a:pt x="260353" y="87304"/>
                  </a:lnTo>
                  <a:lnTo>
                    <a:pt x="222276" y="112337"/>
                  </a:lnTo>
                  <a:lnTo>
                    <a:pt x="186598" y="140035"/>
                  </a:lnTo>
                  <a:lnTo>
                    <a:pt x="153492" y="170238"/>
                  </a:lnTo>
                  <a:lnTo>
                    <a:pt x="123133" y="202788"/>
                  </a:lnTo>
                  <a:lnTo>
                    <a:pt x="95694" y="237526"/>
                  </a:lnTo>
                  <a:lnTo>
                    <a:pt x="71349" y="274294"/>
                  </a:lnTo>
                  <a:lnTo>
                    <a:pt x="50273" y="312933"/>
                  </a:lnTo>
                  <a:lnTo>
                    <a:pt x="32638" y="353284"/>
                  </a:lnTo>
                  <a:lnTo>
                    <a:pt x="18620" y="395189"/>
                  </a:lnTo>
                  <a:lnTo>
                    <a:pt x="8391" y="438488"/>
                  </a:lnTo>
                  <a:lnTo>
                    <a:pt x="2126" y="483024"/>
                  </a:lnTo>
                  <a:lnTo>
                    <a:pt x="0" y="528637"/>
                  </a:lnTo>
                  <a:lnTo>
                    <a:pt x="2126" y="574250"/>
                  </a:lnTo>
                  <a:lnTo>
                    <a:pt x="8391" y="618786"/>
                  </a:lnTo>
                  <a:lnTo>
                    <a:pt x="18620" y="662085"/>
                  </a:lnTo>
                  <a:lnTo>
                    <a:pt x="32638" y="703990"/>
                  </a:lnTo>
                  <a:lnTo>
                    <a:pt x="50273" y="744341"/>
                  </a:lnTo>
                  <a:lnTo>
                    <a:pt x="71349" y="782980"/>
                  </a:lnTo>
                  <a:lnTo>
                    <a:pt x="95694" y="819748"/>
                  </a:lnTo>
                  <a:lnTo>
                    <a:pt x="123133" y="854486"/>
                  </a:lnTo>
                  <a:lnTo>
                    <a:pt x="153492" y="887036"/>
                  </a:lnTo>
                  <a:lnTo>
                    <a:pt x="186598" y="917239"/>
                  </a:lnTo>
                  <a:lnTo>
                    <a:pt x="222276" y="944937"/>
                  </a:lnTo>
                  <a:lnTo>
                    <a:pt x="260353" y="969970"/>
                  </a:lnTo>
                  <a:lnTo>
                    <a:pt x="300654" y="992180"/>
                  </a:lnTo>
                  <a:lnTo>
                    <a:pt x="343006" y="1011409"/>
                  </a:lnTo>
                  <a:lnTo>
                    <a:pt x="387234" y="1027498"/>
                  </a:lnTo>
                  <a:lnTo>
                    <a:pt x="433166" y="1040287"/>
                  </a:lnTo>
                  <a:lnTo>
                    <a:pt x="480626" y="1049619"/>
                  </a:lnTo>
                  <a:lnTo>
                    <a:pt x="529441" y="1055334"/>
                  </a:lnTo>
                  <a:lnTo>
                    <a:pt x="579437" y="1057275"/>
                  </a:lnTo>
                  <a:lnTo>
                    <a:pt x="629433" y="1055334"/>
                  </a:lnTo>
                  <a:lnTo>
                    <a:pt x="678248" y="1049619"/>
                  </a:lnTo>
                  <a:lnTo>
                    <a:pt x="725708" y="1040287"/>
                  </a:lnTo>
                  <a:lnTo>
                    <a:pt x="771640" y="1027498"/>
                  </a:lnTo>
                  <a:lnTo>
                    <a:pt x="815868" y="1011409"/>
                  </a:lnTo>
                  <a:lnTo>
                    <a:pt x="858220" y="992180"/>
                  </a:lnTo>
                  <a:lnTo>
                    <a:pt x="898521" y="969970"/>
                  </a:lnTo>
                  <a:lnTo>
                    <a:pt x="936598" y="944937"/>
                  </a:lnTo>
                  <a:lnTo>
                    <a:pt x="972276" y="917239"/>
                  </a:lnTo>
                  <a:lnTo>
                    <a:pt x="1005382" y="887036"/>
                  </a:lnTo>
                  <a:lnTo>
                    <a:pt x="1035741" y="854486"/>
                  </a:lnTo>
                  <a:lnTo>
                    <a:pt x="1063180" y="819748"/>
                  </a:lnTo>
                  <a:lnTo>
                    <a:pt x="1087525" y="782980"/>
                  </a:lnTo>
                  <a:lnTo>
                    <a:pt x="1108601" y="744341"/>
                  </a:lnTo>
                  <a:lnTo>
                    <a:pt x="1126236" y="703990"/>
                  </a:lnTo>
                  <a:lnTo>
                    <a:pt x="1140254" y="662085"/>
                  </a:lnTo>
                  <a:lnTo>
                    <a:pt x="1150483" y="618786"/>
                  </a:lnTo>
                  <a:lnTo>
                    <a:pt x="1156748" y="574250"/>
                  </a:lnTo>
                  <a:lnTo>
                    <a:pt x="1158875" y="528637"/>
                  </a:lnTo>
                  <a:lnTo>
                    <a:pt x="1156748" y="483024"/>
                  </a:lnTo>
                  <a:lnTo>
                    <a:pt x="1150483" y="438488"/>
                  </a:lnTo>
                  <a:lnTo>
                    <a:pt x="1140254" y="395189"/>
                  </a:lnTo>
                  <a:lnTo>
                    <a:pt x="1126236" y="353284"/>
                  </a:lnTo>
                  <a:lnTo>
                    <a:pt x="1108601" y="312933"/>
                  </a:lnTo>
                  <a:lnTo>
                    <a:pt x="1087525" y="274294"/>
                  </a:lnTo>
                  <a:lnTo>
                    <a:pt x="1063180" y="237526"/>
                  </a:lnTo>
                  <a:lnTo>
                    <a:pt x="1035741" y="202788"/>
                  </a:lnTo>
                  <a:lnTo>
                    <a:pt x="1005382" y="170238"/>
                  </a:lnTo>
                  <a:lnTo>
                    <a:pt x="972276" y="140035"/>
                  </a:lnTo>
                  <a:lnTo>
                    <a:pt x="936598" y="112337"/>
                  </a:lnTo>
                  <a:lnTo>
                    <a:pt x="898521" y="87304"/>
                  </a:lnTo>
                  <a:lnTo>
                    <a:pt x="858220" y="65094"/>
                  </a:lnTo>
                  <a:lnTo>
                    <a:pt x="815868" y="45865"/>
                  </a:lnTo>
                  <a:lnTo>
                    <a:pt x="771640" y="29776"/>
                  </a:lnTo>
                  <a:lnTo>
                    <a:pt x="725708" y="16987"/>
                  </a:lnTo>
                  <a:lnTo>
                    <a:pt x="678248" y="7655"/>
                  </a:lnTo>
                  <a:lnTo>
                    <a:pt x="629433" y="1940"/>
                  </a:lnTo>
                  <a:lnTo>
                    <a:pt x="579437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28800" y="3895725"/>
              <a:ext cx="1158875" cy="1057275"/>
            </a:xfrm>
            <a:custGeom>
              <a:avLst/>
              <a:gdLst/>
              <a:ahLst/>
              <a:cxnLst/>
              <a:rect l="l" t="t" r="r" b="b"/>
              <a:pathLst>
                <a:path w="1158875" h="1057275">
                  <a:moveTo>
                    <a:pt x="0" y="528367"/>
                  </a:moveTo>
                  <a:lnTo>
                    <a:pt x="2125" y="482778"/>
                  </a:lnTo>
                  <a:lnTo>
                    <a:pt x="8387" y="438265"/>
                  </a:lnTo>
                  <a:lnTo>
                    <a:pt x="18610" y="394988"/>
                  </a:lnTo>
                  <a:lnTo>
                    <a:pt x="32622" y="353105"/>
                  </a:lnTo>
                  <a:lnTo>
                    <a:pt x="50247" y="312774"/>
                  </a:lnTo>
                  <a:lnTo>
                    <a:pt x="71313" y="274155"/>
                  </a:lnTo>
                  <a:lnTo>
                    <a:pt x="95645" y="237406"/>
                  </a:lnTo>
                  <a:lnTo>
                    <a:pt x="123070" y="202685"/>
                  </a:lnTo>
                  <a:lnTo>
                    <a:pt x="153414" y="170152"/>
                  </a:lnTo>
                  <a:lnTo>
                    <a:pt x="186503" y="139964"/>
                  </a:lnTo>
                  <a:lnTo>
                    <a:pt x="222163" y="112281"/>
                  </a:lnTo>
                  <a:lnTo>
                    <a:pt x="260220" y="87260"/>
                  </a:lnTo>
                  <a:lnTo>
                    <a:pt x="300501" y="65061"/>
                  </a:lnTo>
                  <a:lnTo>
                    <a:pt x="342831" y="45842"/>
                  </a:lnTo>
                  <a:lnTo>
                    <a:pt x="387037" y="29762"/>
                  </a:lnTo>
                  <a:lnTo>
                    <a:pt x="432945" y="16979"/>
                  </a:lnTo>
                  <a:lnTo>
                    <a:pt x="480381" y="7651"/>
                  </a:lnTo>
                  <a:lnTo>
                    <a:pt x="529171" y="1939"/>
                  </a:lnTo>
                  <a:lnTo>
                    <a:pt x="579142" y="0"/>
                  </a:lnTo>
                  <a:lnTo>
                    <a:pt x="629112" y="1939"/>
                  </a:lnTo>
                  <a:lnTo>
                    <a:pt x="677902" y="7651"/>
                  </a:lnTo>
                  <a:lnTo>
                    <a:pt x="725338" y="16979"/>
                  </a:lnTo>
                  <a:lnTo>
                    <a:pt x="771246" y="29762"/>
                  </a:lnTo>
                  <a:lnTo>
                    <a:pt x="815452" y="45842"/>
                  </a:lnTo>
                  <a:lnTo>
                    <a:pt x="857782" y="65061"/>
                  </a:lnTo>
                  <a:lnTo>
                    <a:pt x="898063" y="87260"/>
                  </a:lnTo>
                  <a:lnTo>
                    <a:pt x="936120" y="112281"/>
                  </a:lnTo>
                  <a:lnTo>
                    <a:pt x="971780" y="139964"/>
                  </a:lnTo>
                  <a:lnTo>
                    <a:pt x="1004869" y="170152"/>
                  </a:lnTo>
                  <a:lnTo>
                    <a:pt x="1035213" y="202685"/>
                  </a:lnTo>
                  <a:lnTo>
                    <a:pt x="1062638" y="237406"/>
                  </a:lnTo>
                  <a:lnTo>
                    <a:pt x="1086970" y="274155"/>
                  </a:lnTo>
                  <a:lnTo>
                    <a:pt x="1108036" y="312774"/>
                  </a:lnTo>
                  <a:lnTo>
                    <a:pt x="1125661" y="353105"/>
                  </a:lnTo>
                  <a:lnTo>
                    <a:pt x="1139673" y="394988"/>
                  </a:lnTo>
                  <a:lnTo>
                    <a:pt x="1149896" y="438265"/>
                  </a:lnTo>
                  <a:lnTo>
                    <a:pt x="1156158" y="482778"/>
                  </a:lnTo>
                  <a:lnTo>
                    <a:pt x="1158284" y="528367"/>
                  </a:lnTo>
                  <a:lnTo>
                    <a:pt x="1156158" y="573957"/>
                  </a:lnTo>
                  <a:lnTo>
                    <a:pt x="1149896" y="618470"/>
                  </a:lnTo>
                  <a:lnTo>
                    <a:pt x="1139673" y="661747"/>
                  </a:lnTo>
                  <a:lnTo>
                    <a:pt x="1125661" y="703630"/>
                  </a:lnTo>
                  <a:lnTo>
                    <a:pt x="1108036" y="743960"/>
                  </a:lnTo>
                  <a:lnTo>
                    <a:pt x="1086970" y="782579"/>
                  </a:lnTo>
                  <a:lnTo>
                    <a:pt x="1062638" y="819329"/>
                  </a:lnTo>
                  <a:lnTo>
                    <a:pt x="1035213" y="854049"/>
                  </a:lnTo>
                  <a:lnTo>
                    <a:pt x="1004869" y="886583"/>
                  </a:lnTo>
                  <a:lnTo>
                    <a:pt x="971780" y="916771"/>
                  </a:lnTo>
                  <a:lnTo>
                    <a:pt x="936120" y="944454"/>
                  </a:lnTo>
                  <a:lnTo>
                    <a:pt x="898063" y="969475"/>
                  </a:lnTo>
                  <a:lnTo>
                    <a:pt x="857782" y="991674"/>
                  </a:lnTo>
                  <a:lnTo>
                    <a:pt x="815452" y="1010893"/>
                  </a:lnTo>
                  <a:lnTo>
                    <a:pt x="771246" y="1026973"/>
                  </a:lnTo>
                  <a:lnTo>
                    <a:pt x="725338" y="1039756"/>
                  </a:lnTo>
                  <a:lnTo>
                    <a:pt x="677902" y="1049083"/>
                  </a:lnTo>
                  <a:lnTo>
                    <a:pt x="629112" y="1054796"/>
                  </a:lnTo>
                  <a:lnTo>
                    <a:pt x="579142" y="1056735"/>
                  </a:lnTo>
                  <a:lnTo>
                    <a:pt x="529171" y="1054796"/>
                  </a:lnTo>
                  <a:lnTo>
                    <a:pt x="480381" y="1049083"/>
                  </a:lnTo>
                  <a:lnTo>
                    <a:pt x="432945" y="1039756"/>
                  </a:lnTo>
                  <a:lnTo>
                    <a:pt x="387037" y="1026973"/>
                  </a:lnTo>
                  <a:lnTo>
                    <a:pt x="342831" y="1010893"/>
                  </a:lnTo>
                  <a:lnTo>
                    <a:pt x="300501" y="991674"/>
                  </a:lnTo>
                  <a:lnTo>
                    <a:pt x="260220" y="969475"/>
                  </a:lnTo>
                  <a:lnTo>
                    <a:pt x="222163" y="944454"/>
                  </a:lnTo>
                  <a:lnTo>
                    <a:pt x="186503" y="916771"/>
                  </a:lnTo>
                  <a:lnTo>
                    <a:pt x="153414" y="886583"/>
                  </a:lnTo>
                  <a:lnTo>
                    <a:pt x="123070" y="854049"/>
                  </a:lnTo>
                  <a:lnTo>
                    <a:pt x="95645" y="819329"/>
                  </a:lnTo>
                  <a:lnTo>
                    <a:pt x="71313" y="782579"/>
                  </a:lnTo>
                  <a:lnTo>
                    <a:pt x="50247" y="743960"/>
                  </a:lnTo>
                  <a:lnTo>
                    <a:pt x="32622" y="703630"/>
                  </a:lnTo>
                  <a:lnTo>
                    <a:pt x="18610" y="661747"/>
                  </a:lnTo>
                  <a:lnTo>
                    <a:pt x="8387" y="618470"/>
                  </a:lnTo>
                  <a:lnTo>
                    <a:pt x="2125" y="573957"/>
                  </a:lnTo>
                  <a:lnTo>
                    <a:pt x="0" y="528367"/>
                  </a:lnTo>
                  <a:close/>
                </a:path>
              </a:pathLst>
            </a:custGeom>
            <a:ln w="25387">
              <a:solidFill>
                <a:srgbClr val="5C47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27" y="4730496"/>
              <a:ext cx="1600200" cy="15026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1800" y="4894262"/>
              <a:ext cx="1343025" cy="1247775"/>
            </a:xfrm>
            <a:custGeom>
              <a:avLst/>
              <a:gdLst/>
              <a:ahLst/>
              <a:cxnLst/>
              <a:rect l="l" t="t" r="r" b="b"/>
              <a:pathLst>
                <a:path w="1343025" h="1247775">
                  <a:moveTo>
                    <a:pt x="671512" y="0"/>
                  </a:moveTo>
                  <a:lnTo>
                    <a:pt x="621396" y="1711"/>
                  </a:lnTo>
                  <a:lnTo>
                    <a:pt x="572281" y="6764"/>
                  </a:lnTo>
                  <a:lnTo>
                    <a:pt x="524296" y="15039"/>
                  </a:lnTo>
                  <a:lnTo>
                    <a:pt x="477571" y="26414"/>
                  </a:lnTo>
                  <a:lnTo>
                    <a:pt x="432235" y="40770"/>
                  </a:lnTo>
                  <a:lnTo>
                    <a:pt x="388420" y="57985"/>
                  </a:lnTo>
                  <a:lnTo>
                    <a:pt x="346253" y="77939"/>
                  </a:lnTo>
                  <a:lnTo>
                    <a:pt x="305867" y="100512"/>
                  </a:lnTo>
                  <a:lnTo>
                    <a:pt x="267389" y="125582"/>
                  </a:lnTo>
                  <a:lnTo>
                    <a:pt x="230951" y="153029"/>
                  </a:lnTo>
                  <a:lnTo>
                    <a:pt x="196681" y="182732"/>
                  </a:lnTo>
                  <a:lnTo>
                    <a:pt x="164710" y="214571"/>
                  </a:lnTo>
                  <a:lnTo>
                    <a:pt x="135168" y="248425"/>
                  </a:lnTo>
                  <a:lnTo>
                    <a:pt x="108184" y="284174"/>
                  </a:lnTo>
                  <a:lnTo>
                    <a:pt x="83889" y="321696"/>
                  </a:lnTo>
                  <a:lnTo>
                    <a:pt x="62412" y="360872"/>
                  </a:lnTo>
                  <a:lnTo>
                    <a:pt x="43882" y="401580"/>
                  </a:lnTo>
                  <a:lnTo>
                    <a:pt x="28431" y="443700"/>
                  </a:lnTo>
                  <a:lnTo>
                    <a:pt x="16187" y="487111"/>
                  </a:lnTo>
                  <a:lnTo>
                    <a:pt x="7280" y="531693"/>
                  </a:lnTo>
                  <a:lnTo>
                    <a:pt x="1841" y="577326"/>
                  </a:lnTo>
                  <a:lnTo>
                    <a:pt x="0" y="623887"/>
                  </a:lnTo>
                  <a:lnTo>
                    <a:pt x="1841" y="670448"/>
                  </a:lnTo>
                  <a:lnTo>
                    <a:pt x="7280" y="716081"/>
                  </a:lnTo>
                  <a:lnTo>
                    <a:pt x="16187" y="760663"/>
                  </a:lnTo>
                  <a:lnTo>
                    <a:pt x="28431" y="804074"/>
                  </a:lnTo>
                  <a:lnTo>
                    <a:pt x="43882" y="846194"/>
                  </a:lnTo>
                  <a:lnTo>
                    <a:pt x="62412" y="886902"/>
                  </a:lnTo>
                  <a:lnTo>
                    <a:pt x="83889" y="926078"/>
                  </a:lnTo>
                  <a:lnTo>
                    <a:pt x="108184" y="963600"/>
                  </a:lnTo>
                  <a:lnTo>
                    <a:pt x="135168" y="999349"/>
                  </a:lnTo>
                  <a:lnTo>
                    <a:pt x="164710" y="1033203"/>
                  </a:lnTo>
                  <a:lnTo>
                    <a:pt x="196681" y="1065042"/>
                  </a:lnTo>
                  <a:lnTo>
                    <a:pt x="230951" y="1094745"/>
                  </a:lnTo>
                  <a:lnTo>
                    <a:pt x="267389" y="1122192"/>
                  </a:lnTo>
                  <a:lnTo>
                    <a:pt x="305867" y="1147262"/>
                  </a:lnTo>
                  <a:lnTo>
                    <a:pt x="346253" y="1169835"/>
                  </a:lnTo>
                  <a:lnTo>
                    <a:pt x="388420" y="1189789"/>
                  </a:lnTo>
                  <a:lnTo>
                    <a:pt x="432235" y="1207004"/>
                  </a:lnTo>
                  <a:lnTo>
                    <a:pt x="477571" y="1221360"/>
                  </a:lnTo>
                  <a:lnTo>
                    <a:pt x="524296" y="1232735"/>
                  </a:lnTo>
                  <a:lnTo>
                    <a:pt x="572281" y="1241010"/>
                  </a:lnTo>
                  <a:lnTo>
                    <a:pt x="621396" y="1246063"/>
                  </a:lnTo>
                  <a:lnTo>
                    <a:pt x="671512" y="1247775"/>
                  </a:lnTo>
                  <a:lnTo>
                    <a:pt x="721628" y="1246063"/>
                  </a:lnTo>
                  <a:lnTo>
                    <a:pt x="770743" y="1241010"/>
                  </a:lnTo>
                  <a:lnTo>
                    <a:pt x="818728" y="1232735"/>
                  </a:lnTo>
                  <a:lnTo>
                    <a:pt x="865453" y="1221360"/>
                  </a:lnTo>
                  <a:lnTo>
                    <a:pt x="910789" y="1207004"/>
                  </a:lnTo>
                  <a:lnTo>
                    <a:pt x="954604" y="1189789"/>
                  </a:lnTo>
                  <a:lnTo>
                    <a:pt x="996771" y="1169835"/>
                  </a:lnTo>
                  <a:lnTo>
                    <a:pt x="1037157" y="1147262"/>
                  </a:lnTo>
                  <a:lnTo>
                    <a:pt x="1075635" y="1122192"/>
                  </a:lnTo>
                  <a:lnTo>
                    <a:pt x="1112073" y="1094745"/>
                  </a:lnTo>
                  <a:lnTo>
                    <a:pt x="1146343" y="1065042"/>
                  </a:lnTo>
                  <a:lnTo>
                    <a:pt x="1178314" y="1033203"/>
                  </a:lnTo>
                  <a:lnTo>
                    <a:pt x="1207856" y="999349"/>
                  </a:lnTo>
                  <a:lnTo>
                    <a:pt x="1234840" y="963600"/>
                  </a:lnTo>
                  <a:lnTo>
                    <a:pt x="1259135" y="926078"/>
                  </a:lnTo>
                  <a:lnTo>
                    <a:pt x="1280612" y="886902"/>
                  </a:lnTo>
                  <a:lnTo>
                    <a:pt x="1299142" y="846194"/>
                  </a:lnTo>
                  <a:lnTo>
                    <a:pt x="1314593" y="804074"/>
                  </a:lnTo>
                  <a:lnTo>
                    <a:pt x="1326837" y="760663"/>
                  </a:lnTo>
                  <a:lnTo>
                    <a:pt x="1335744" y="716081"/>
                  </a:lnTo>
                  <a:lnTo>
                    <a:pt x="1341183" y="670448"/>
                  </a:lnTo>
                  <a:lnTo>
                    <a:pt x="1343025" y="623887"/>
                  </a:lnTo>
                  <a:lnTo>
                    <a:pt x="1341183" y="577326"/>
                  </a:lnTo>
                  <a:lnTo>
                    <a:pt x="1335744" y="531693"/>
                  </a:lnTo>
                  <a:lnTo>
                    <a:pt x="1326837" y="487111"/>
                  </a:lnTo>
                  <a:lnTo>
                    <a:pt x="1314593" y="443700"/>
                  </a:lnTo>
                  <a:lnTo>
                    <a:pt x="1299142" y="401580"/>
                  </a:lnTo>
                  <a:lnTo>
                    <a:pt x="1280612" y="360872"/>
                  </a:lnTo>
                  <a:lnTo>
                    <a:pt x="1259135" y="321696"/>
                  </a:lnTo>
                  <a:lnTo>
                    <a:pt x="1234840" y="284174"/>
                  </a:lnTo>
                  <a:lnTo>
                    <a:pt x="1207856" y="248425"/>
                  </a:lnTo>
                  <a:lnTo>
                    <a:pt x="1178314" y="214571"/>
                  </a:lnTo>
                  <a:lnTo>
                    <a:pt x="1146343" y="182732"/>
                  </a:lnTo>
                  <a:lnTo>
                    <a:pt x="1112073" y="153029"/>
                  </a:lnTo>
                  <a:lnTo>
                    <a:pt x="1075635" y="125582"/>
                  </a:lnTo>
                  <a:lnTo>
                    <a:pt x="1037157" y="100512"/>
                  </a:lnTo>
                  <a:lnTo>
                    <a:pt x="996771" y="77939"/>
                  </a:lnTo>
                  <a:lnTo>
                    <a:pt x="954604" y="57985"/>
                  </a:lnTo>
                  <a:lnTo>
                    <a:pt x="910789" y="40770"/>
                  </a:lnTo>
                  <a:lnTo>
                    <a:pt x="865453" y="26414"/>
                  </a:lnTo>
                  <a:lnTo>
                    <a:pt x="818728" y="15039"/>
                  </a:lnTo>
                  <a:lnTo>
                    <a:pt x="770743" y="6764"/>
                  </a:lnTo>
                  <a:lnTo>
                    <a:pt x="721628" y="1711"/>
                  </a:lnTo>
                  <a:lnTo>
                    <a:pt x="671512" y="0"/>
                  </a:lnTo>
                  <a:close/>
                </a:path>
              </a:pathLst>
            </a:custGeom>
            <a:solidFill>
              <a:srgbClr val="9848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1800" y="4894262"/>
              <a:ext cx="1342390" cy="1247140"/>
            </a:xfrm>
            <a:custGeom>
              <a:avLst/>
              <a:gdLst/>
              <a:ahLst/>
              <a:cxnLst/>
              <a:rect l="l" t="t" r="r" b="b"/>
              <a:pathLst>
                <a:path w="1342389" h="1247139">
                  <a:moveTo>
                    <a:pt x="0" y="623569"/>
                  </a:moveTo>
                  <a:lnTo>
                    <a:pt x="1840" y="577031"/>
                  </a:lnTo>
                  <a:lnTo>
                    <a:pt x="7277" y="531422"/>
                  </a:lnTo>
                  <a:lnTo>
                    <a:pt x="16179" y="486863"/>
                  </a:lnTo>
                  <a:lnTo>
                    <a:pt x="28416" y="443474"/>
                  </a:lnTo>
                  <a:lnTo>
                    <a:pt x="43860" y="401375"/>
                  </a:lnTo>
                  <a:lnTo>
                    <a:pt x="62380" y="360688"/>
                  </a:lnTo>
                  <a:lnTo>
                    <a:pt x="83846" y="321532"/>
                  </a:lnTo>
                  <a:lnTo>
                    <a:pt x="108129" y="284029"/>
                  </a:lnTo>
                  <a:lnTo>
                    <a:pt x="135099" y="248298"/>
                  </a:lnTo>
                  <a:lnTo>
                    <a:pt x="164626" y="214462"/>
                  </a:lnTo>
                  <a:lnTo>
                    <a:pt x="196581" y="182639"/>
                  </a:lnTo>
                  <a:lnTo>
                    <a:pt x="230833" y="152951"/>
                  </a:lnTo>
                  <a:lnTo>
                    <a:pt x="267253" y="125518"/>
                  </a:lnTo>
                  <a:lnTo>
                    <a:pt x="305710" y="100460"/>
                  </a:lnTo>
                  <a:lnTo>
                    <a:pt x="346077" y="77900"/>
                  </a:lnTo>
                  <a:lnTo>
                    <a:pt x="388221" y="57956"/>
                  </a:lnTo>
                  <a:lnTo>
                    <a:pt x="432015" y="40749"/>
                  </a:lnTo>
                  <a:lnTo>
                    <a:pt x="477327" y="26401"/>
                  </a:lnTo>
                  <a:lnTo>
                    <a:pt x="524028" y="15031"/>
                  </a:lnTo>
                  <a:lnTo>
                    <a:pt x="571989" y="6761"/>
                  </a:lnTo>
                  <a:lnTo>
                    <a:pt x="621079" y="1710"/>
                  </a:lnTo>
                  <a:lnTo>
                    <a:pt x="671170" y="0"/>
                  </a:lnTo>
                  <a:lnTo>
                    <a:pt x="721260" y="1710"/>
                  </a:lnTo>
                  <a:lnTo>
                    <a:pt x="770350" y="6761"/>
                  </a:lnTo>
                  <a:lnTo>
                    <a:pt x="818311" y="15031"/>
                  </a:lnTo>
                  <a:lnTo>
                    <a:pt x="865012" y="26401"/>
                  </a:lnTo>
                  <a:lnTo>
                    <a:pt x="910325" y="40749"/>
                  </a:lnTo>
                  <a:lnTo>
                    <a:pt x="954118" y="57956"/>
                  </a:lnTo>
                  <a:lnTo>
                    <a:pt x="996263" y="77900"/>
                  </a:lnTo>
                  <a:lnTo>
                    <a:pt x="1036629" y="100460"/>
                  </a:lnTo>
                  <a:lnTo>
                    <a:pt x="1075087" y="125518"/>
                  </a:lnTo>
                  <a:lnTo>
                    <a:pt x="1111507" y="152951"/>
                  </a:lnTo>
                  <a:lnTo>
                    <a:pt x="1145759" y="182639"/>
                  </a:lnTo>
                  <a:lnTo>
                    <a:pt x="1177713" y="214462"/>
                  </a:lnTo>
                  <a:lnTo>
                    <a:pt x="1207240" y="248298"/>
                  </a:lnTo>
                  <a:lnTo>
                    <a:pt x="1234210" y="284029"/>
                  </a:lnTo>
                  <a:lnTo>
                    <a:pt x="1258493" y="321532"/>
                  </a:lnTo>
                  <a:lnTo>
                    <a:pt x="1279959" y="360688"/>
                  </a:lnTo>
                  <a:lnTo>
                    <a:pt x="1298479" y="401375"/>
                  </a:lnTo>
                  <a:lnTo>
                    <a:pt x="1313923" y="443474"/>
                  </a:lnTo>
                  <a:lnTo>
                    <a:pt x="1326161" y="486863"/>
                  </a:lnTo>
                  <a:lnTo>
                    <a:pt x="1335062" y="531422"/>
                  </a:lnTo>
                  <a:lnTo>
                    <a:pt x="1340499" y="577031"/>
                  </a:lnTo>
                  <a:lnTo>
                    <a:pt x="1342340" y="623569"/>
                  </a:lnTo>
                  <a:lnTo>
                    <a:pt x="1340499" y="670107"/>
                  </a:lnTo>
                  <a:lnTo>
                    <a:pt x="1335062" y="715715"/>
                  </a:lnTo>
                  <a:lnTo>
                    <a:pt x="1326161" y="760275"/>
                  </a:lnTo>
                  <a:lnTo>
                    <a:pt x="1313923" y="803664"/>
                  </a:lnTo>
                  <a:lnTo>
                    <a:pt x="1298479" y="845763"/>
                  </a:lnTo>
                  <a:lnTo>
                    <a:pt x="1279959" y="886450"/>
                  </a:lnTo>
                  <a:lnTo>
                    <a:pt x="1258493" y="925606"/>
                  </a:lnTo>
                  <a:lnTo>
                    <a:pt x="1234210" y="963109"/>
                  </a:lnTo>
                  <a:lnTo>
                    <a:pt x="1207240" y="998839"/>
                  </a:lnTo>
                  <a:lnTo>
                    <a:pt x="1177713" y="1032676"/>
                  </a:lnTo>
                  <a:lnTo>
                    <a:pt x="1145759" y="1064499"/>
                  </a:lnTo>
                  <a:lnTo>
                    <a:pt x="1111507" y="1094187"/>
                  </a:lnTo>
                  <a:lnTo>
                    <a:pt x="1075087" y="1121620"/>
                  </a:lnTo>
                  <a:lnTo>
                    <a:pt x="1036629" y="1146677"/>
                  </a:lnTo>
                  <a:lnTo>
                    <a:pt x="996263" y="1169238"/>
                  </a:lnTo>
                  <a:lnTo>
                    <a:pt x="954118" y="1189182"/>
                  </a:lnTo>
                  <a:lnTo>
                    <a:pt x="910325" y="1206388"/>
                  </a:lnTo>
                  <a:lnTo>
                    <a:pt x="865012" y="1220737"/>
                  </a:lnTo>
                  <a:lnTo>
                    <a:pt x="818311" y="1232107"/>
                  </a:lnTo>
                  <a:lnTo>
                    <a:pt x="770350" y="1240377"/>
                  </a:lnTo>
                  <a:lnTo>
                    <a:pt x="721260" y="1245428"/>
                  </a:lnTo>
                  <a:lnTo>
                    <a:pt x="671170" y="1247138"/>
                  </a:lnTo>
                  <a:lnTo>
                    <a:pt x="621079" y="1245428"/>
                  </a:lnTo>
                  <a:lnTo>
                    <a:pt x="571989" y="1240377"/>
                  </a:lnTo>
                  <a:lnTo>
                    <a:pt x="524028" y="1232107"/>
                  </a:lnTo>
                  <a:lnTo>
                    <a:pt x="477327" y="1220737"/>
                  </a:lnTo>
                  <a:lnTo>
                    <a:pt x="432015" y="1206388"/>
                  </a:lnTo>
                  <a:lnTo>
                    <a:pt x="388221" y="1189182"/>
                  </a:lnTo>
                  <a:lnTo>
                    <a:pt x="346077" y="1169238"/>
                  </a:lnTo>
                  <a:lnTo>
                    <a:pt x="305710" y="1146677"/>
                  </a:lnTo>
                  <a:lnTo>
                    <a:pt x="267253" y="1121620"/>
                  </a:lnTo>
                  <a:lnTo>
                    <a:pt x="230833" y="1094187"/>
                  </a:lnTo>
                  <a:lnTo>
                    <a:pt x="196581" y="1064499"/>
                  </a:lnTo>
                  <a:lnTo>
                    <a:pt x="164626" y="1032676"/>
                  </a:lnTo>
                  <a:lnTo>
                    <a:pt x="135099" y="998839"/>
                  </a:lnTo>
                  <a:lnTo>
                    <a:pt x="108129" y="963109"/>
                  </a:lnTo>
                  <a:lnTo>
                    <a:pt x="83846" y="925606"/>
                  </a:lnTo>
                  <a:lnTo>
                    <a:pt x="62380" y="886450"/>
                  </a:lnTo>
                  <a:lnTo>
                    <a:pt x="43860" y="845763"/>
                  </a:lnTo>
                  <a:lnTo>
                    <a:pt x="28416" y="803664"/>
                  </a:lnTo>
                  <a:lnTo>
                    <a:pt x="16179" y="760275"/>
                  </a:lnTo>
                  <a:lnTo>
                    <a:pt x="7277" y="715715"/>
                  </a:lnTo>
                  <a:lnTo>
                    <a:pt x="1840" y="670107"/>
                  </a:lnTo>
                  <a:lnTo>
                    <a:pt x="0" y="623569"/>
                  </a:lnTo>
                  <a:close/>
                </a:path>
              </a:pathLst>
            </a:custGeom>
            <a:ln w="25387">
              <a:solidFill>
                <a:srgbClr val="B66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6159" y="5141976"/>
              <a:ext cx="1810511" cy="17160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657600" y="5305425"/>
              <a:ext cx="1555750" cy="1476375"/>
            </a:xfrm>
            <a:custGeom>
              <a:avLst/>
              <a:gdLst/>
              <a:ahLst/>
              <a:cxnLst/>
              <a:rect l="l" t="t" r="r" b="b"/>
              <a:pathLst>
                <a:path w="1555750" h="1476375">
                  <a:moveTo>
                    <a:pt x="777875" y="0"/>
                  </a:moveTo>
                  <a:lnTo>
                    <a:pt x="728681" y="1452"/>
                  </a:lnTo>
                  <a:lnTo>
                    <a:pt x="680301" y="5751"/>
                  </a:lnTo>
                  <a:lnTo>
                    <a:pt x="632824" y="12811"/>
                  </a:lnTo>
                  <a:lnTo>
                    <a:pt x="586343" y="22544"/>
                  </a:lnTo>
                  <a:lnTo>
                    <a:pt x="540949" y="34865"/>
                  </a:lnTo>
                  <a:lnTo>
                    <a:pt x="496731" y="49687"/>
                  </a:lnTo>
                  <a:lnTo>
                    <a:pt x="453783" y="66924"/>
                  </a:lnTo>
                  <a:lnTo>
                    <a:pt x="412194" y="86489"/>
                  </a:lnTo>
                  <a:lnTo>
                    <a:pt x="372056" y="108295"/>
                  </a:lnTo>
                  <a:lnTo>
                    <a:pt x="333460" y="132257"/>
                  </a:lnTo>
                  <a:lnTo>
                    <a:pt x="296497" y="158287"/>
                  </a:lnTo>
                  <a:lnTo>
                    <a:pt x="261259" y="186299"/>
                  </a:lnTo>
                  <a:lnTo>
                    <a:pt x="227836" y="216207"/>
                  </a:lnTo>
                  <a:lnTo>
                    <a:pt x="196319" y="247925"/>
                  </a:lnTo>
                  <a:lnTo>
                    <a:pt x="166800" y="281365"/>
                  </a:lnTo>
                  <a:lnTo>
                    <a:pt x="139370" y="316442"/>
                  </a:lnTo>
                  <a:lnTo>
                    <a:pt x="114120" y="353069"/>
                  </a:lnTo>
                  <a:lnTo>
                    <a:pt x="91141" y="391159"/>
                  </a:lnTo>
                  <a:lnTo>
                    <a:pt x="70524" y="430626"/>
                  </a:lnTo>
                  <a:lnTo>
                    <a:pt x="52360" y="471383"/>
                  </a:lnTo>
                  <a:lnTo>
                    <a:pt x="36741" y="513345"/>
                  </a:lnTo>
                  <a:lnTo>
                    <a:pt x="23757" y="556424"/>
                  </a:lnTo>
                  <a:lnTo>
                    <a:pt x="13500" y="600534"/>
                  </a:lnTo>
                  <a:lnTo>
                    <a:pt x="6060" y="645589"/>
                  </a:lnTo>
                  <a:lnTo>
                    <a:pt x="1530" y="691502"/>
                  </a:lnTo>
                  <a:lnTo>
                    <a:pt x="0" y="738187"/>
                  </a:lnTo>
                  <a:lnTo>
                    <a:pt x="1530" y="784872"/>
                  </a:lnTo>
                  <a:lnTo>
                    <a:pt x="6060" y="830785"/>
                  </a:lnTo>
                  <a:lnTo>
                    <a:pt x="13500" y="875840"/>
                  </a:lnTo>
                  <a:lnTo>
                    <a:pt x="23757" y="919950"/>
                  </a:lnTo>
                  <a:lnTo>
                    <a:pt x="36741" y="963029"/>
                  </a:lnTo>
                  <a:lnTo>
                    <a:pt x="52360" y="1004991"/>
                  </a:lnTo>
                  <a:lnTo>
                    <a:pt x="70524" y="1045748"/>
                  </a:lnTo>
                  <a:lnTo>
                    <a:pt x="91141" y="1085215"/>
                  </a:lnTo>
                  <a:lnTo>
                    <a:pt x="114120" y="1123305"/>
                  </a:lnTo>
                  <a:lnTo>
                    <a:pt x="139370" y="1159932"/>
                  </a:lnTo>
                  <a:lnTo>
                    <a:pt x="166800" y="1195009"/>
                  </a:lnTo>
                  <a:lnTo>
                    <a:pt x="196319" y="1228449"/>
                  </a:lnTo>
                  <a:lnTo>
                    <a:pt x="227836" y="1260167"/>
                  </a:lnTo>
                  <a:lnTo>
                    <a:pt x="261259" y="1290075"/>
                  </a:lnTo>
                  <a:lnTo>
                    <a:pt x="296497" y="1318087"/>
                  </a:lnTo>
                  <a:lnTo>
                    <a:pt x="333460" y="1344117"/>
                  </a:lnTo>
                  <a:lnTo>
                    <a:pt x="372056" y="1368079"/>
                  </a:lnTo>
                  <a:lnTo>
                    <a:pt x="412194" y="1389885"/>
                  </a:lnTo>
                  <a:lnTo>
                    <a:pt x="453783" y="1409450"/>
                  </a:lnTo>
                  <a:lnTo>
                    <a:pt x="496731" y="1426687"/>
                  </a:lnTo>
                  <a:lnTo>
                    <a:pt x="540949" y="1441509"/>
                  </a:lnTo>
                  <a:lnTo>
                    <a:pt x="586343" y="1453830"/>
                  </a:lnTo>
                  <a:lnTo>
                    <a:pt x="632824" y="1463563"/>
                  </a:lnTo>
                  <a:lnTo>
                    <a:pt x="680301" y="1470623"/>
                  </a:lnTo>
                  <a:lnTo>
                    <a:pt x="728681" y="1474922"/>
                  </a:lnTo>
                  <a:lnTo>
                    <a:pt x="777875" y="1476375"/>
                  </a:lnTo>
                  <a:lnTo>
                    <a:pt x="827068" y="1474922"/>
                  </a:lnTo>
                  <a:lnTo>
                    <a:pt x="875448" y="1470623"/>
                  </a:lnTo>
                  <a:lnTo>
                    <a:pt x="922925" y="1463563"/>
                  </a:lnTo>
                  <a:lnTo>
                    <a:pt x="969406" y="1453830"/>
                  </a:lnTo>
                  <a:lnTo>
                    <a:pt x="1014800" y="1441509"/>
                  </a:lnTo>
                  <a:lnTo>
                    <a:pt x="1059018" y="1426687"/>
                  </a:lnTo>
                  <a:lnTo>
                    <a:pt x="1101966" y="1409450"/>
                  </a:lnTo>
                  <a:lnTo>
                    <a:pt x="1143555" y="1389885"/>
                  </a:lnTo>
                  <a:lnTo>
                    <a:pt x="1183693" y="1368079"/>
                  </a:lnTo>
                  <a:lnTo>
                    <a:pt x="1222289" y="1344117"/>
                  </a:lnTo>
                  <a:lnTo>
                    <a:pt x="1259252" y="1318087"/>
                  </a:lnTo>
                  <a:lnTo>
                    <a:pt x="1294490" y="1290075"/>
                  </a:lnTo>
                  <a:lnTo>
                    <a:pt x="1327913" y="1260167"/>
                  </a:lnTo>
                  <a:lnTo>
                    <a:pt x="1359430" y="1228449"/>
                  </a:lnTo>
                  <a:lnTo>
                    <a:pt x="1388949" y="1195009"/>
                  </a:lnTo>
                  <a:lnTo>
                    <a:pt x="1416379" y="1159932"/>
                  </a:lnTo>
                  <a:lnTo>
                    <a:pt x="1441629" y="1123305"/>
                  </a:lnTo>
                  <a:lnTo>
                    <a:pt x="1464608" y="1085215"/>
                  </a:lnTo>
                  <a:lnTo>
                    <a:pt x="1485225" y="1045748"/>
                  </a:lnTo>
                  <a:lnTo>
                    <a:pt x="1503389" y="1004991"/>
                  </a:lnTo>
                  <a:lnTo>
                    <a:pt x="1519008" y="963029"/>
                  </a:lnTo>
                  <a:lnTo>
                    <a:pt x="1531992" y="919950"/>
                  </a:lnTo>
                  <a:lnTo>
                    <a:pt x="1542249" y="875840"/>
                  </a:lnTo>
                  <a:lnTo>
                    <a:pt x="1549689" y="830785"/>
                  </a:lnTo>
                  <a:lnTo>
                    <a:pt x="1554219" y="784872"/>
                  </a:lnTo>
                  <a:lnTo>
                    <a:pt x="1555750" y="738187"/>
                  </a:lnTo>
                  <a:lnTo>
                    <a:pt x="1554219" y="691502"/>
                  </a:lnTo>
                  <a:lnTo>
                    <a:pt x="1549689" y="645589"/>
                  </a:lnTo>
                  <a:lnTo>
                    <a:pt x="1542249" y="600534"/>
                  </a:lnTo>
                  <a:lnTo>
                    <a:pt x="1531992" y="556424"/>
                  </a:lnTo>
                  <a:lnTo>
                    <a:pt x="1519008" y="513345"/>
                  </a:lnTo>
                  <a:lnTo>
                    <a:pt x="1503389" y="471383"/>
                  </a:lnTo>
                  <a:lnTo>
                    <a:pt x="1485225" y="430626"/>
                  </a:lnTo>
                  <a:lnTo>
                    <a:pt x="1464608" y="391159"/>
                  </a:lnTo>
                  <a:lnTo>
                    <a:pt x="1441629" y="353069"/>
                  </a:lnTo>
                  <a:lnTo>
                    <a:pt x="1416379" y="316442"/>
                  </a:lnTo>
                  <a:lnTo>
                    <a:pt x="1388949" y="281365"/>
                  </a:lnTo>
                  <a:lnTo>
                    <a:pt x="1359430" y="247925"/>
                  </a:lnTo>
                  <a:lnTo>
                    <a:pt x="1327913" y="216207"/>
                  </a:lnTo>
                  <a:lnTo>
                    <a:pt x="1294490" y="186299"/>
                  </a:lnTo>
                  <a:lnTo>
                    <a:pt x="1259252" y="158287"/>
                  </a:lnTo>
                  <a:lnTo>
                    <a:pt x="1222289" y="132257"/>
                  </a:lnTo>
                  <a:lnTo>
                    <a:pt x="1183693" y="108295"/>
                  </a:lnTo>
                  <a:lnTo>
                    <a:pt x="1143555" y="86489"/>
                  </a:lnTo>
                  <a:lnTo>
                    <a:pt x="1101966" y="66924"/>
                  </a:lnTo>
                  <a:lnTo>
                    <a:pt x="1059018" y="49687"/>
                  </a:lnTo>
                  <a:lnTo>
                    <a:pt x="1014800" y="34865"/>
                  </a:lnTo>
                  <a:lnTo>
                    <a:pt x="969406" y="22544"/>
                  </a:lnTo>
                  <a:lnTo>
                    <a:pt x="922925" y="12811"/>
                  </a:lnTo>
                  <a:lnTo>
                    <a:pt x="875448" y="5751"/>
                  </a:lnTo>
                  <a:lnTo>
                    <a:pt x="827068" y="1452"/>
                  </a:lnTo>
                  <a:lnTo>
                    <a:pt x="777875" y="0"/>
                  </a:lnTo>
                  <a:close/>
                </a:path>
              </a:pathLst>
            </a:custGeom>
            <a:solidFill>
              <a:srgbClr val="4F6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57600" y="5305425"/>
              <a:ext cx="1555115" cy="1475740"/>
            </a:xfrm>
            <a:custGeom>
              <a:avLst/>
              <a:gdLst/>
              <a:ahLst/>
              <a:cxnLst/>
              <a:rect l="l" t="t" r="r" b="b"/>
              <a:pathLst>
                <a:path w="1555114" h="1475740">
                  <a:moveTo>
                    <a:pt x="0" y="737811"/>
                  </a:moveTo>
                  <a:lnTo>
                    <a:pt x="1529" y="691150"/>
                  </a:lnTo>
                  <a:lnTo>
                    <a:pt x="6057" y="645261"/>
                  </a:lnTo>
                  <a:lnTo>
                    <a:pt x="13493" y="600230"/>
                  </a:lnTo>
                  <a:lnTo>
                    <a:pt x="23744" y="556142"/>
                  </a:lnTo>
                  <a:lnTo>
                    <a:pt x="36721" y="513085"/>
                  </a:lnTo>
                  <a:lnTo>
                    <a:pt x="52333" y="471145"/>
                  </a:lnTo>
                  <a:lnTo>
                    <a:pt x="70487" y="430409"/>
                  </a:lnTo>
                  <a:lnTo>
                    <a:pt x="91093" y="390962"/>
                  </a:lnTo>
                  <a:lnTo>
                    <a:pt x="114061" y="352891"/>
                  </a:lnTo>
                  <a:lnTo>
                    <a:pt x="139298" y="316283"/>
                  </a:lnTo>
                  <a:lnTo>
                    <a:pt x="166714" y="281224"/>
                  </a:lnTo>
                  <a:lnTo>
                    <a:pt x="196217" y="247801"/>
                  </a:lnTo>
                  <a:lnTo>
                    <a:pt x="227718" y="216099"/>
                  </a:lnTo>
                  <a:lnTo>
                    <a:pt x="261124" y="186206"/>
                  </a:lnTo>
                  <a:lnTo>
                    <a:pt x="296344" y="158208"/>
                  </a:lnTo>
                  <a:lnTo>
                    <a:pt x="333288" y="132191"/>
                  </a:lnTo>
                  <a:lnTo>
                    <a:pt x="371864" y="108241"/>
                  </a:lnTo>
                  <a:lnTo>
                    <a:pt x="411981" y="86446"/>
                  </a:lnTo>
                  <a:lnTo>
                    <a:pt x="453549" y="66891"/>
                  </a:lnTo>
                  <a:lnTo>
                    <a:pt x="496476" y="49663"/>
                  </a:lnTo>
                  <a:lnTo>
                    <a:pt x="540671" y="34848"/>
                  </a:lnTo>
                  <a:lnTo>
                    <a:pt x="586042" y="22533"/>
                  </a:lnTo>
                  <a:lnTo>
                    <a:pt x="632500" y="12804"/>
                  </a:lnTo>
                  <a:lnTo>
                    <a:pt x="679953" y="5748"/>
                  </a:lnTo>
                  <a:lnTo>
                    <a:pt x="728309" y="1451"/>
                  </a:lnTo>
                  <a:lnTo>
                    <a:pt x="777478" y="0"/>
                  </a:lnTo>
                  <a:lnTo>
                    <a:pt x="826647" y="1451"/>
                  </a:lnTo>
                  <a:lnTo>
                    <a:pt x="875003" y="5748"/>
                  </a:lnTo>
                  <a:lnTo>
                    <a:pt x="922455" y="12804"/>
                  </a:lnTo>
                  <a:lnTo>
                    <a:pt x="968913" y="22533"/>
                  </a:lnTo>
                  <a:lnTo>
                    <a:pt x="1014285" y="34848"/>
                  </a:lnTo>
                  <a:lnTo>
                    <a:pt x="1058480" y="49663"/>
                  </a:lnTo>
                  <a:lnTo>
                    <a:pt x="1101406" y="66891"/>
                  </a:lnTo>
                  <a:lnTo>
                    <a:pt x="1142974" y="86446"/>
                  </a:lnTo>
                  <a:lnTo>
                    <a:pt x="1183092" y="108241"/>
                  </a:lnTo>
                  <a:lnTo>
                    <a:pt x="1221668" y="132191"/>
                  </a:lnTo>
                  <a:lnTo>
                    <a:pt x="1258611" y="158208"/>
                  </a:lnTo>
                  <a:lnTo>
                    <a:pt x="1293832" y="186206"/>
                  </a:lnTo>
                  <a:lnTo>
                    <a:pt x="1327238" y="216099"/>
                  </a:lnTo>
                  <a:lnTo>
                    <a:pt x="1358738" y="247801"/>
                  </a:lnTo>
                  <a:lnTo>
                    <a:pt x="1388242" y="281224"/>
                  </a:lnTo>
                  <a:lnTo>
                    <a:pt x="1415658" y="316283"/>
                  </a:lnTo>
                  <a:lnTo>
                    <a:pt x="1440895" y="352891"/>
                  </a:lnTo>
                  <a:lnTo>
                    <a:pt x="1463862" y="390962"/>
                  </a:lnTo>
                  <a:lnTo>
                    <a:pt x="1484469" y="430409"/>
                  </a:lnTo>
                  <a:lnTo>
                    <a:pt x="1502623" y="471145"/>
                  </a:lnTo>
                  <a:lnTo>
                    <a:pt x="1518234" y="513085"/>
                  </a:lnTo>
                  <a:lnTo>
                    <a:pt x="1531211" y="556142"/>
                  </a:lnTo>
                  <a:lnTo>
                    <a:pt x="1541463" y="600230"/>
                  </a:lnTo>
                  <a:lnTo>
                    <a:pt x="1548898" y="645261"/>
                  </a:lnTo>
                  <a:lnTo>
                    <a:pt x="1553427" y="691150"/>
                  </a:lnTo>
                  <a:lnTo>
                    <a:pt x="1554956" y="737811"/>
                  </a:lnTo>
                  <a:lnTo>
                    <a:pt x="1553427" y="784471"/>
                  </a:lnTo>
                  <a:lnTo>
                    <a:pt x="1548898" y="830360"/>
                  </a:lnTo>
                  <a:lnTo>
                    <a:pt x="1541463" y="875391"/>
                  </a:lnTo>
                  <a:lnTo>
                    <a:pt x="1531211" y="919479"/>
                  </a:lnTo>
                  <a:lnTo>
                    <a:pt x="1518234" y="962536"/>
                  </a:lnTo>
                  <a:lnTo>
                    <a:pt x="1502623" y="1004476"/>
                  </a:lnTo>
                  <a:lnTo>
                    <a:pt x="1484469" y="1045212"/>
                  </a:lnTo>
                  <a:lnTo>
                    <a:pt x="1463862" y="1084659"/>
                  </a:lnTo>
                  <a:lnTo>
                    <a:pt x="1440895" y="1122730"/>
                  </a:lnTo>
                  <a:lnTo>
                    <a:pt x="1415658" y="1159338"/>
                  </a:lnTo>
                  <a:lnTo>
                    <a:pt x="1388242" y="1194397"/>
                  </a:lnTo>
                  <a:lnTo>
                    <a:pt x="1358738" y="1227820"/>
                  </a:lnTo>
                  <a:lnTo>
                    <a:pt x="1327238" y="1259522"/>
                  </a:lnTo>
                  <a:lnTo>
                    <a:pt x="1293832" y="1289415"/>
                  </a:lnTo>
                  <a:lnTo>
                    <a:pt x="1258611" y="1317413"/>
                  </a:lnTo>
                  <a:lnTo>
                    <a:pt x="1221668" y="1343430"/>
                  </a:lnTo>
                  <a:lnTo>
                    <a:pt x="1183092" y="1367380"/>
                  </a:lnTo>
                  <a:lnTo>
                    <a:pt x="1142974" y="1389175"/>
                  </a:lnTo>
                  <a:lnTo>
                    <a:pt x="1101406" y="1408730"/>
                  </a:lnTo>
                  <a:lnTo>
                    <a:pt x="1058480" y="1425958"/>
                  </a:lnTo>
                  <a:lnTo>
                    <a:pt x="1014285" y="1440773"/>
                  </a:lnTo>
                  <a:lnTo>
                    <a:pt x="968913" y="1453088"/>
                  </a:lnTo>
                  <a:lnTo>
                    <a:pt x="922455" y="1462817"/>
                  </a:lnTo>
                  <a:lnTo>
                    <a:pt x="875003" y="1469873"/>
                  </a:lnTo>
                  <a:lnTo>
                    <a:pt x="826647" y="1474170"/>
                  </a:lnTo>
                  <a:lnTo>
                    <a:pt x="777478" y="1475622"/>
                  </a:lnTo>
                  <a:lnTo>
                    <a:pt x="728309" y="1474170"/>
                  </a:lnTo>
                  <a:lnTo>
                    <a:pt x="679953" y="1469873"/>
                  </a:lnTo>
                  <a:lnTo>
                    <a:pt x="632500" y="1462817"/>
                  </a:lnTo>
                  <a:lnTo>
                    <a:pt x="586042" y="1453088"/>
                  </a:lnTo>
                  <a:lnTo>
                    <a:pt x="540671" y="1440773"/>
                  </a:lnTo>
                  <a:lnTo>
                    <a:pt x="496476" y="1425958"/>
                  </a:lnTo>
                  <a:lnTo>
                    <a:pt x="453549" y="1408730"/>
                  </a:lnTo>
                  <a:lnTo>
                    <a:pt x="411981" y="1389175"/>
                  </a:lnTo>
                  <a:lnTo>
                    <a:pt x="371864" y="1367380"/>
                  </a:lnTo>
                  <a:lnTo>
                    <a:pt x="333288" y="1343430"/>
                  </a:lnTo>
                  <a:lnTo>
                    <a:pt x="296344" y="1317413"/>
                  </a:lnTo>
                  <a:lnTo>
                    <a:pt x="261124" y="1289415"/>
                  </a:lnTo>
                  <a:lnTo>
                    <a:pt x="227718" y="1259522"/>
                  </a:lnTo>
                  <a:lnTo>
                    <a:pt x="196217" y="1227820"/>
                  </a:lnTo>
                  <a:lnTo>
                    <a:pt x="166714" y="1194397"/>
                  </a:lnTo>
                  <a:lnTo>
                    <a:pt x="139298" y="1159338"/>
                  </a:lnTo>
                  <a:lnTo>
                    <a:pt x="114061" y="1122730"/>
                  </a:lnTo>
                  <a:lnTo>
                    <a:pt x="91093" y="1084659"/>
                  </a:lnTo>
                  <a:lnTo>
                    <a:pt x="70487" y="1045212"/>
                  </a:lnTo>
                  <a:lnTo>
                    <a:pt x="52333" y="1004476"/>
                  </a:lnTo>
                  <a:lnTo>
                    <a:pt x="36721" y="962536"/>
                  </a:lnTo>
                  <a:lnTo>
                    <a:pt x="23744" y="919479"/>
                  </a:lnTo>
                  <a:lnTo>
                    <a:pt x="13493" y="875391"/>
                  </a:lnTo>
                  <a:lnTo>
                    <a:pt x="6057" y="830360"/>
                  </a:lnTo>
                  <a:lnTo>
                    <a:pt x="1529" y="784471"/>
                  </a:lnTo>
                  <a:lnTo>
                    <a:pt x="0" y="737811"/>
                  </a:lnTo>
                  <a:close/>
                </a:path>
              </a:pathLst>
            </a:custGeom>
            <a:ln w="25387">
              <a:solidFill>
                <a:srgbClr val="7189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34400" y="6248400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79">
                  <a:moveTo>
                    <a:pt x="0" y="0"/>
                  </a:moveTo>
                  <a:lnTo>
                    <a:pt x="0" y="436340"/>
                  </a:lnTo>
                </a:path>
              </a:pathLst>
            </a:custGeom>
            <a:ln w="25387">
              <a:solidFill>
                <a:srgbClr val="2540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274639"/>
              <a:ext cx="9144000" cy="784225"/>
            </a:xfrm>
            <a:custGeom>
              <a:avLst/>
              <a:gdLst/>
              <a:ahLst/>
              <a:cxnLst/>
              <a:rect l="l" t="t" r="r" b="b"/>
              <a:pathLst>
                <a:path w="9144000" h="784225">
                  <a:moveTo>
                    <a:pt x="9144000" y="0"/>
                  </a:moveTo>
                  <a:lnTo>
                    <a:pt x="0" y="0"/>
                  </a:lnTo>
                  <a:lnTo>
                    <a:pt x="0" y="783691"/>
                  </a:lnTo>
                  <a:lnTo>
                    <a:pt x="9144000" y="7836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3C62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824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Recommended</a:t>
            </a:r>
            <a:r>
              <a:rPr sz="3200" spc="-50" dirty="0"/>
              <a:t> </a:t>
            </a:r>
            <a:r>
              <a:rPr sz="3200" dirty="0"/>
              <a:t>Practices</a:t>
            </a:r>
            <a:r>
              <a:rPr sz="3200" spc="-45" dirty="0"/>
              <a:t> </a:t>
            </a:r>
            <a:r>
              <a:rPr sz="3200" dirty="0"/>
              <a:t>for</a:t>
            </a:r>
            <a:r>
              <a:rPr sz="3200" spc="-50" dirty="0"/>
              <a:t> </a:t>
            </a:r>
            <a:r>
              <a:rPr sz="3200" spc="-10" dirty="0"/>
              <a:t>Self-Assessment</a:t>
            </a:r>
            <a:endParaRPr sz="3200"/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425"/>
              </a:lnSpc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  <p:sp>
        <p:nvSpPr>
          <p:cNvPr id="24" name="object 24"/>
          <p:cNvSpPr txBox="1"/>
          <p:nvPr/>
        </p:nvSpPr>
        <p:spPr>
          <a:xfrm>
            <a:off x="1470025" y="1645411"/>
            <a:ext cx="87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What?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81858" y="1145540"/>
            <a:ext cx="6132830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A</a:t>
            </a:r>
            <a:r>
              <a:rPr sz="2400" b="1" spc="-7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process</a:t>
            </a:r>
            <a:r>
              <a:rPr sz="2400" b="1" spc="-6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for</a:t>
            </a:r>
            <a:r>
              <a:rPr sz="2400" b="1" spc="-6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reviewing</a:t>
            </a:r>
            <a:r>
              <a:rPr sz="2400" b="1" spc="-6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progress</a:t>
            </a:r>
            <a:r>
              <a:rPr sz="2400" b="1" spc="-6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on</a:t>
            </a:r>
            <a:r>
              <a:rPr sz="2400" b="1" spc="-6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goals</a:t>
            </a:r>
            <a:r>
              <a:rPr sz="2400" b="1" spc="-6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1460AB"/>
                </a:solidFill>
                <a:latin typeface="Calibri"/>
                <a:cs typeface="Calibri"/>
              </a:rPr>
              <a:t>and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objectives,</a:t>
            </a:r>
            <a:r>
              <a:rPr sz="2400" b="1" spc="-5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being</a:t>
            </a:r>
            <a:r>
              <a:rPr sz="2400" b="1" spc="-6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460AB"/>
                </a:solidFill>
                <a:latin typeface="Calibri"/>
                <a:cs typeface="Calibri"/>
              </a:rPr>
              <a:t>accountable</a:t>
            </a:r>
            <a:r>
              <a:rPr sz="2400" b="1" spc="-5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for</a:t>
            </a:r>
            <a:r>
              <a:rPr sz="2400" b="1" spc="-5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what</a:t>
            </a:r>
            <a:r>
              <a:rPr sz="2400" b="1" spc="-5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1460AB"/>
                </a:solidFill>
                <a:latin typeface="Calibri"/>
                <a:cs typeface="Calibri"/>
              </a:rPr>
              <a:t>you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proposed</a:t>
            </a:r>
            <a:r>
              <a:rPr sz="2400" b="1" spc="-7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in</a:t>
            </a:r>
            <a:r>
              <a:rPr sz="2400" b="1" spc="-7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your</a:t>
            </a:r>
            <a:r>
              <a:rPr sz="2400" b="1" spc="-7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application,</a:t>
            </a:r>
            <a:r>
              <a:rPr sz="2400" b="1" spc="-6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and</a:t>
            </a:r>
            <a:r>
              <a:rPr sz="2400" b="1" spc="-7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determining</a:t>
            </a:r>
            <a:r>
              <a:rPr sz="2400" b="1" spc="-6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1460AB"/>
                </a:solidFill>
                <a:latin typeface="Calibri"/>
                <a:cs typeface="Calibri"/>
              </a:rPr>
              <a:t>if </a:t>
            </a:r>
            <a:r>
              <a:rPr sz="2400" b="1" spc="-10" dirty="0">
                <a:solidFill>
                  <a:srgbClr val="1460AB"/>
                </a:solidFill>
                <a:latin typeface="Calibri"/>
                <a:cs typeface="Calibri"/>
              </a:rPr>
              <a:t>resources</a:t>
            </a:r>
            <a:r>
              <a:rPr sz="2400" b="1" spc="-5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are</a:t>
            </a:r>
            <a:r>
              <a:rPr sz="2400" b="1" spc="-45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460AB"/>
                </a:solidFill>
                <a:latin typeface="Calibri"/>
                <a:cs typeface="Calibri"/>
              </a:rPr>
              <a:t>used</a:t>
            </a:r>
            <a:r>
              <a:rPr sz="2400" b="1" spc="-50" dirty="0">
                <a:solidFill>
                  <a:srgbClr val="1460AB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460AB"/>
                </a:solidFill>
                <a:latin typeface="Calibri"/>
                <a:cs typeface="Calibri"/>
              </a:rPr>
              <a:t>effectively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7862" y="2931667"/>
            <a:ext cx="741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Why?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18360" y="4196588"/>
            <a:ext cx="763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Who?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62937" y="2745740"/>
            <a:ext cx="6691630" cy="15894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320165">
              <a:lnSpc>
                <a:spcPct val="100800"/>
              </a:lnSpc>
              <a:spcBef>
                <a:spcPts val="75"/>
              </a:spcBef>
            </a:pPr>
            <a:r>
              <a:rPr sz="2400" b="1" spc="-90" dirty="0">
                <a:solidFill>
                  <a:srgbClr val="C00000"/>
                </a:solidFill>
                <a:latin typeface="Calibri"/>
                <a:cs typeface="Calibri"/>
              </a:rPr>
              <a:t>To</a:t>
            </a:r>
            <a:r>
              <a:rPr sz="2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leverage</a:t>
            </a:r>
            <a:r>
              <a:rPr sz="2400" b="1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strengths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2400" b="1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look</a:t>
            </a:r>
            <a:r>
              <a:rPr sz="2400" b="1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for</a:t>
            </a:r>
            <a:r>
              <a:rPr sz="2400" b="1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areas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improvement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innovation</a:t>
            </a:r>
            <a:endParaRPr sz="2400">
              <a:latin typeface="Calibri"/>
              <a:cs typeface="Calibri"/>
            </a:endParaRPr>
          </a:p>
          <a:p>
            <a:pPr marL="1444625" marR="5080">
              <a:lnSpc>
                <a:spcPct val="100800"/>
              </a:lnSpc>
              <a:spcBef>
                <a:spcPts val="720"/>
              </a:spcBef>
            </a:pP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Program</a:t>
            </a:r>
            <a:r>
              <a:rPr sz="2400" b="1" spc="-9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403152"/>
                </a:solidFill>
                <a:latin typeface="Calibri"/>
                <a:cs typeface="Calibri"/>
              </a:rPr>
              <a:t>staff,</a:t>
            </a:r>
            <a:r>
              <a:rPr sz="2400" b="1" spc="-8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parents,</a:t>
            </a:r>
            <a:r>
              <a:rPr sz="2400" b="1" spc="-8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Policy</a:t>
            </a:r>
            <a:r>
              <a:rPr sz="2400" b="1" spc="-8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Council</a:t>
            </a:r>
            <a:r>
              <a:rPr sz="2400" b="1" spc="-9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403152"/>
                </a:solidFill>
                <a:latin typeface="Calibri"/>
                <a:cs typeface="Calibri"/>
              </a:rPr>
              <a:t>and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governing</a:t>
            </a:r>
            <a:r>
              <a:rPr sz="2400" b="1" spc="-8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3152"/>
                </a:solidFill>
                <a:latin typeface="Calibri"/>
                <a:cs typeface="Calibri"/>
              </a:rPr>
              <a:t>body/Tribal</a:t>
            </a:r>
            <a:r>
              <a:rPr sz="2400" b="1" spc="-80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Council</a:t>
            </a:r>
            <a:r>
              <a:rPr sz="2400" b="1" spc="-80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3152"/>
                </a:solidFill>
                <a:latin typeface="Calibri"/>
                <a:cs typeface="Calibri"/>
              </a:rPr>
              <a:t>members,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94888" y="4309364"/>
            <a:ext cx="52120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community</a:t>
            </a:r>
            <a:r>
              <a:rPr sz="2400" b="1" spc="-100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leaders,</a:t>
            </a:r>
            <a:r>
              <a:rPr sz="2400" b="1" spc="-9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content</a:t>
            </a:r>
            <a:r>
              <a:rPr sz="2400" b="1" spc="-9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experts,</a:t>
            </a:r>
            <a:r>
              <a:rPr sz="2400" b="1" spc="-90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403152"/>
                </a:solidFill>
                <a:latin typeface="Calibri"/>
                <a:cs typeface="Calibri"/>
              </a:rPr>
              <a:t>and </a:t>
            </a:r>
            <a:r>
              <a:rPr sz="2400" b="1" dirty="0">
                <a:solidFill>
                  <a:srgbClr val="403152"/>
                </a:solidFill>
                <a:latin typeface="Calibri"/>
                <a:cs typeface="Calibri"/>
              </a:rPr>
              <a:t>other</a:t>
            </a:r>
            <a:r>
              <a:rPr sz="2400" b="1" spc="-75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3152"/>
                </a:solidFill>
                <a:latin typeface="Calibri"/>
                <a:cs typeface="Calibri"/>
              </a:rPr>
              <a:t>interested</a:t>
            </a:r>
            <a:r>
              <a:rPr sz="2400" b="1" spc="-70" dirty="0">
                <a:solidFill>
                  <a:srgbClr val="40315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3152"/>
                </a:solidFill>
                <a:latin typeface="Calibri"/>
                <a:cs typeface="Calibri"/>
              </a:rPr>
              <a:t>people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2493" y="5257291"/>
            <a:ext cx="9124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When?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83613" y="5293867"/>
            <a:ext cx="1144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984807"/>
                </a:solidFill>
                <a:latin typeface="Calibri"/>
                <a:cs typeface="Calibri"/>
              </a:rPr>
              <a:t>Annually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23309" y="5824220"/>
            <a:ext cx="74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How?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12308" y="5696203"/>
            <a:ext cx="304609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4F6228"/>
                </a:solidFill>
                <a:latin typeface="Calibri"/>
                <a:cs typeface="Calibri"/>
              </a:rPr>
              <a:t>Follow</a:t>
            </a:r>
            <a:r>
              <a:rPr sz="2400" b="1" spc="-45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F6228"/>
                </a:solidFill>
                <a:latin typeface="Calibri"/>
                <a:cs typeface="Calibri"/>
              </a:rPr>
              <a:t>the</a:t>
            </a:r>
            <a:r>
              <a:rPr sz="2400" b="1" spc="-35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4F6228"/>
                </a:solidFill>
                <a:latin typeface="Calibri"/>
                <a:cs typeface="Calibri"/>
              </a:rPr>
              <a:t>five-phase </a:t>
            </a:r>
            <a:r>
              <a:rPr sz="2400" b="1" spc="-25" dirty="0">
                <a:solidFill>
                  <a:srgbClr val="4F6228"/>
                </a:solidFill>
                <a:latin typeface="Calibri"/>
                <a:cs typeface="Calibri"/>
              </a:rPr>
              <a:t>self-</a:t>
            </a:r>
            <a:r>
              <a:rPr sz="2400" b="1" dirty="0">
                <a:solidFill>
                  <a:srgbClr val="4F6228"/>
                </a:solidFill>
                <a:latin typeface="Calibri"/>
                <a:cs typeface="Calibri"/>
              </a:rPr>
              <a:t>assessment</a:t>
            </a:r>
            <a:r>
              <a:rPr sz="2400" b="1" spc="-90" dirty="0">
                <a:solidFill>
                  <a:srgbClr val="4F6228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F6228"/>
                </a:solidFill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1277</Words>
  <Application>Microsoft Office PowerPoint</Application>
  <PresentationFormat>On-screen Show (4:3)</PresentationFormat>
  <Paragraphs>133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Courier New</vt:lpstr>
      <vt:lpstr>Office Theme</vt:lpstr>
      <vt:lpstr>Orientation to the Self-Assessment Process in Head Start</vt:lpstr>
      <vt:lpstr>Welcome!</vt:lpstr>
      <vt:lpstr>Overview of Head Start and Early Head Start</vt:lpstr>
      <vt:lpstr>What Is Head Start?</vt:lpstr>
      <vt:lpstr>Head Start Today</vt:lpstr>
      <vt:lpstr>About Our Program</vt:lpstr>
      <vt:lpstr>Our Program Goals</vt:lpstr>
      <vt:lpstr>The Head Start Act and the HSPPS</vt:lpstr>
      <vt:lpstr>Recommended Practices for Self-Assessment</vt:lpstr>
      <vt:lpstr>Role of a Self-Assessment Team Member</vt:lpstr>
      <vt:lpstr>Role of a Team Leader</vt:lpstr>
      <vt:lpstr>Phases of Self-Assessment</vt:lpstr>
      <vt:lpstr>PowerPoint Presentation</vt:lpstr>
      <vt:lpstr>Why Start with Strengths?</vt:lpstr>
      <vt:lpstr>Topics and Questions for This Year's Self-Assessment</vt:lpstr>
      <vt:lpstr>Analyzing the Data</vt:lpstr>
      <vt:lpstr>Data We Will Examine in This Year's Self-Assessment</vt:lpstr>
      <vt:lpstr>PowerPoint Presentation</vt:lpstr>
      <vt:lpstr>Making Recommendations</vt:lpstr>
      <vt:lpstr>How Is the Self-Assessment Used?</vt:lpstr>
      <vt:lpstr>Program Planning for Continuous Improvement</vt:lpstr>
      <vt:lpstr>Benefits of Self-Assessment</vt:lpstr>
      <vt:lpstr>Thank you!</vt:lpstr>
      <vt:lpstr>Contact PMFO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to the Self-Assessment Process in Head Start</dc:title>
  <dc:subject>Orientation to the Self-Assessment Process in Head Start</dc:subject>
  <dc:creator>University of Massachusetts</dc:creator>
  <cp:keywords>Orientation to the Self-Assessment Process in Head Start; Head Start and Early Head Start; Head Start; Head Start Today; Our Program Goals; The Head Start Act and the HSPPS; Recommended Practices for Self-Assessment; Role of a Self-Assessment Team Member; Role of a Team Leader; Phases of Self-Assessment; Our Plan for This Year's Self-Assessment; Why Start with Strengths; Topics and Questions for This Year's Self-Assessment; Analyzing the Data; Data We Will Examine in This Year's Self-Assessment; Dialoguing with the Team; Making Recommendations; How Is the Self-Assessment Used; Program Planning for Continuous Improvement; Benefits of Self-Assessment; Early Childhood National Centers; National Center on Program Management and Fiscal Operations</cp:keywords>
  <cp:lastModifiedBy>Bernard Lopez</cp:lastModifiedBy>
  <cp:revision>1</cp:revision>
  <dcterms:created xsi:type="dcterms:W3CDTF">2024-07-25T13:18:28Z</dcterms:created>
  <dcterms:modified xsi:type="dcterms:W3CDTF">2024-07-25T13:26:11Z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2019-02-12T00:00:00Z</vt:filetime>
  </property>
  <property fmtid="{D5CDD505-2E9C-101B-9397-08002B2CF9AE}" pid="3" name="Creator">
    <vt:lpwstr>PowerPoint</vt:lpwstr>
  </property>
  <property fmtid="{D5CDD505-2E9C-101B-9397-08002B2CF9AE}" pid="4" name="LastSaved">
    <vt:filetime>2024-07-25T00:00:00Z</vt:filetime>
  </property>
  <property fmtid="{D5CDD505-2E9C-101B-9397-08002B2CF9AE}" pid="5" name="NCCL_App">
    <vt:lpwstr>PDF</vt:lpwstr>
  </property>
  <property fmtid="{D5CDD505-2E9C-101B-9397-08002B2CF9AE}" pid="6" name="NCCL_Standard">
    <vt:lpwstr>WCAG 2.0 AA;</vt:lpwstr>
  </property>
  <property fmtid="{D5CDD505-2E9C-101B-9397-08002B2CF9AE}" pid="7" name="NCCL_Status">
    <vt:lpwstr>Passed</vt:lpwstr>
  </property>
  <property fmtid="{D5CDD505-2E9C-101B-9397-08002B2CF9AE}" pid="8" name="Producer">
    <vt:lpwstr>macOS Version 10.14 (Build 18A391) Quartz PDFContext</vt:lpwstr>
  </property>
</Properties>
</file>